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8.xml" ContentType="application/vnd.openxmlformats-officedocument.presentationml.tags+xml"/>
  <Override PartName="/ppt/notesSlides/notesSlide1.xml" ContentType="application/vnd.openxmlformats-officedocument.presentationml.notesSlide+xml"/>
  <Override PartName="/ppt/tags/tag11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20.xml" ContentType="application/vnd.openxmlformats-officedocument.presentationml.tags+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ags/tag121.xml" ContentType="application/vnd.openxmlformats-officedocument.presentationml.tags+xml"/>
  <Override PartName="/ppt/notesSlides/notesSlide5.xml" ContentType="application/vnd.openxmlformats-officedocument.presentationml.notesSlide+xml"/>
  <Override PartName="/ppt/tags/tag122.xml" ContentType="application/vnd.openxmlformats-officedocument.presentationml.tags+xml"/>
  <Override PartName="/ppt/notesSlides/notesSlide6.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ags/tag123.xml" ContentType="application/vnd.openxmlformats-officedocument.presentationml.tags+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9" r:id="rId4"/>
  </p:sldMasterIdLst>
  <p:notesMasterIdLst>
    <p:notesMasterId r:id="rId47"/>
  </p:notesMasterIdLst>
  <p:handoutMasterIdLst>
    <p:handoutMasterId r:id="rId48"/>
  </p:handoutMasterIdLst>
  <p:sldIdLst>
    <p:sldId id="544" r:id="rId5"/>
    <p:sldId id="2147380447" r:id="rId6"/>
    <p:sldId id="2147380448" r:id="rId7"/>
    <p:sldId id="2076138188" r:id="rId8"/>
    <p:sldId id="3576" r:id="rId9"/>
    <p:sldId id="2076138192" r:id="rId10"/>
    <p:sldId id="2076138194" r:id="rId11"/>
    <p:sldId id="2076138195" r:id="rId12"/>
    <p:sldId id="2076138196" r:id="rId13"/>
    <p:sldId id="2076138198" r:id="rId14"/>
    <p:sldId id="2076138199" r:id="rId15"/>
    <p:sldId id="2147380445" r:id="rId16"/>
    <p:sldId id="2076138202" r:id="rId17"/>
    <p:sldId id="2147380446" r:id="rId18"/>
    <p:sldId id="2076138204" r:id="rId19"/>
    <p:sldId id="2147380441" r:id="rId20"/>
    <p:sldId id="2076138173" r:id="rId21"/>
    <p:sldId id="2147380442" r:id="rId22"/>
    <p:sldId id="2147380443" r:id="rId23"/>
    <p:sldId id="448" r:id="rId24"/>
    <p:sldId id="2147380449" r:id="rId25"/>
    <p:sldId id="2147380450" r:id="rId26"/>
    <p:sldId id="671" r:id="rId27"/>
    <p:sldId id="679" r:id="rId28"/>
    <p:sldId id="672" r:id="rId29"/>
    <p:sldId id="682" r:id="rId30"/>
    <p:sldId id="687" r:id="rId31"/>
    <p:sldId id="686" r:id="rId32"/>
    <p:sldId id="690" r:id="rId33"/>
    <p:sldId id="2147380451" r:id="rId34"/>
    <p:sldId id="2147380453" r:id="rId35"/>
    <p:sldId id="2147380454" r:id="rId36"/>
    <p:sldId id="2147380457" r:id="rId37"/>
    <p:sldId id="2147380458" r:id="rId38"/>
    <p:sldId id="2147380455" r:id="rId39"/>
    <p:sldId id="2147380456" r:id="rId40"/>
    <p:sldId id="4000" r:id="rId41"/>
    <p:sldId id="4001" r:id="rId42"/>
    <p:sldId id="4002" r:id="rId43"/>
    <p:sldId id="4004" r:id="rId44"/>
    <p:sldId id="4005" r:id="rId45"/>
    <p:sldId id="2147380459" r:id="rId46"/>
  </p:sldIdLst>
  <p:sldSz cx="12192000" cy="6858000"/>
  <p:notesSz cx="9601200" cy="15087600"/>
  <p:embeddedFontLst>
    <p:embeddedFont>
      <p:font typeface="Gotham Bold" pitchFamily="50" charset="0"/>
      <p:regular r:id="rId49"/>
      <p:bold r:id="rId50"/>
      <p:italic r:id="rId51"/>
    </p:embeddedFont>
    <p:embeddedFont>
      <p:font typeface="Gotham Book" pitchFamily="50" charset="0"/>
      <p:regular r:id="rId52"/>
      <p:italic r:id="rId53"/>
    </p:embeddedFont>
    <p:embeddedFont>
      <p:font typeface="Gotham Light" pitchFamily="50" charset="0"/>
      <p:regular r:id="rId54"/>
      <p:italic r:id="rId55"/>
    </p:embeddedFont>
    <p:embeddedFont>
      <p:font typeface="Gotham Medium" pitchFamily="50" charset="0"/>
      <p:regular r:id="rId56"/>
      <p:italic r:id="rId57"/>
    </p:embeddedFont>
  </p:embeddedFontLst>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B3E322-F10E-36D5-1D58-FCC0448ADE40}" name="Zoe Carney" initials="ZC" userId="S::zoe.carney@savills.com::46d245fa-f968-4247-9315-579257c78292" providerId="AD"/>
  <p188:author id="{3CD5F846-6843-1F55-2684-E867DCE221B2}" name="Julian Paine" initials="JP" userId="S::julian.paine@Savills.com::70637378-bdf3-46d8-b028-d8f87d6a0ee0" providerId="AD"/>
  <p188:author id="{4648EB89-D7D6-88DC-279B-4FDC5ECFFEEE}" name="Angela Harvey" initials="AH" userId="0d29c8bcd57eb550" providerId="Windows Live"/>
  <p188:author id="{AC67339B-ABF8-EC95-32B5-AB6531CF963D}" name="Gemma Griffiths" initials="GG" userId="e58fa1889b16ce0a" providerId="Windows Live"/>
  <p188:author id="{1A13FDB4-9910-E2FF-902D-12854290B0C5}" name="Victoria Bennett" initials="VB" userId="S::victoria.bennett@savills.com::2925eb64-f174-4800-9b79-4fd9b827e99e" providerId="AD"/>
  <p188:author id="{F262C9D9-D090-B062-598C-54D5A8605AFE}" name="Kelsey Walker" initials="KW" userId="S::kelsey.walker@Savills.com::22d5b7d4-65a3-456f-9031-1c2b3be32193" providerId="AD"/>
  <p188:author id="{3B8DF0EA-F149-A5DE-5FE3-485884ACFC58}" name="Chris Newman" initials="CN" userId="S::chris.newman@Savills.com::49624d98-5c60-49bb-a499-34bb0fb7668e" providerId="AD"/>
  <p188:author id="{56F21DF8-17F3-5A2F-A931-5646880CDEE0}" name="Marilyn Yost" initials="MY" userId="S::Marilyn.Yost@Savills.com::628b6502-5555-4ff7-af0a-4023581fe9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3F5"/>
    <a:srgbClr val="FFDF00"/>
    <a:srgbClr val="13F907"/>
    <a:srgbClr val="FCE2CC"/>
    <a:srgbClr val="E3E6E8"/>
    <a:srgbClr val="D7DED7"/>
    <a:srgbClr val="BDC7BD"/>
    <a:srgbClr val="A1A7AD"/>
    <a:srgbClr val="F5D5E3"/>
    <a:srgbClr val="F2C4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345A60-338E-4B6F-A7A9-420F3DB6CDD1}" v="158" dt="2025-01-22T09:54:27.2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182" autoAdjust="0"/>
  </p:normalViewPr>
  <p:slideViewPr>
    <p:cSldViewPr snapToGrid="0">
      <p:cViewPr varScale="1">
        <p:scale>
          <a:sx n="111" d="100"/>
          <a:sy n="111" d="100"/>
        </p:scale>
        <p:origin x="450" y="96"/>
      </p:cViewPr>
      <p:guideLst/>
    </p:cSldViewPr>
  </p:slideViewPr>
  <p:notesTextViewPr>
    <p:cViewPr>
      <p:scale>
        <a:sx n="1" d="1"/>
        <a:sy n="1" d="1"/>
      </p:scale>
      <p:origin x="0" y="0"/>
    </p:cViewPr>
  </p:notesTextViewPr>
  <p:sorterViewPr>
    <p:cViewPr varScale="1">
      <p:scale>
        <a:sx n="100" d="100"/>
        <a:sy n="100" d="100"/>
      </p:scale>
      <p:origin x="0" y="-11184"/>
    </p:cViewPr>
  </p:sorterViewPr>
  <p:notesViewPr>
    <p:cSldViewPr snapToGrid="0">
      <p:cViewPr varScale="1">
        <p:scale>
          <a:sx n="51" d="100"/>
          <a:sy n="51" d="100"/>
        </p:scale>
        <p:origin x="3264" y="11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font" Target="fonts/font7.fntdata"/><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5.fntdata"/><Relationship Id="rId58"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56" Type="http://schemas.openxmlformats.org/officeDocument/2006/relationships/font" Target="fonts/font8.fntdata"/><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font" Target="fonts/font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6.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60" Type="http://schemas.openxmlformats.org/officeDocument/2006/relationships/viewProps" Target="view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Partridge" userId="c67b19c9-cb2a-453f-8691-f9277615c59f" providerId="ADAL" clId="{86345A60-338E-4B6F-A7A9-420F3DB6CDD1}"/>
    <pc:docChg chg="undo custSel addSld delSld modSld sldOrd delMainMaster modMainMaster">
      <pc:chgData name="Steve Partridge" userId="c67b19c9-cb2a-453f-8691-f9277615c59f" providerId="ADAL" clId="{86345A60-338E-4B6F-A7A9-420F3DB6CDD1}" dt="2025-01-24T15:18:41.206" v="5310" actId="2711"/>
      <pc:docMkLst>
        <pc:docMk/>
      </pc:docMkLst>
      <pc:sldChg chg="delSp modSp add mod delAnim">
        <pc:chgData name="Steve Partridge" userId="c67b19c9-cb2a-453f-8691-f9277615c59f" providerId="ADAL" clId="{86345A60-338E-4B6F-A7A9-420F3DB6CDD1}" dt="2025-01-22T09:48:50.199" v="5063" actId="1076"/>
        <pc:sldMkLst>
          <pc:docMk/>
          <pc:sldMk cId="3666197156" sldId="448"/>
        </pc:sldMkLst>
        <pc:spChg chg="mod">
          <ac:chgData name="Steve Partridge" userId="c67b19c9-cb2a-453f-8691-f9277615c59f" providerId="ADAL" clId="{86345A60-338E-4B6F-A7A9-420F3DB6CDD1}" dt="2025-01-22T09:48:50.199" v="5063" actId="1076"/>
          <ac:spMkLst>
            <pc:docMk/>
            <pc:sldMk cId="3666197156" sldId="448"/>
            <ac:spMk id="5" creationId="{68D07ACC-2F57-861C-57A0-A4601F7744D8}"/>
          </ac:spMkLst>
        </pc:spChg>
        <pc:spChg chg="mod">
          <ac:chgData name="Steve Partridge" userId="c67b19c9-cb2a-453f-8691-f9277615c59f" providerId="ADAL" clId="{86345A60-338E-4B6F-A7A9-420F3DB6CDD1}" dt="2025-01-22T09:48:47.979" v="5062" actId="1076"/>
          <ac:spMkLst>
            <pc:docMk/>
            <pc:sldMk cId="3666197156" sldId="448"/>
            <ac:spMk id="8" creationId="{A8A80AB4-1DD6-139C-38CD-EECEFD34E052}"/>
          </ac:spMkLst>
        </pc:spChg>
        <pc:spChg chg="del">
          <ac:chgData name="Steve Partridge" userId="c67b19c9-cb2a-453f-8691-f9277615c59f" providerId="ADAL" clId="{86345A60-338E-4B6F-A7A9-420F3DB6CDD1}" dt="2025-01-22T09:48:36.205" v="5057" actId="478"/>
          <ac:spMkLst>
            <pc:docMk/>
            <pc:sldMk cId="3666197156" sldId="448"/>
            <ac:spMk id="10" creationId="{9F3A1795-BD77-3946-94ED-BE3B123793BA}"/>
          </ac:spMkLst>
        </pc:spChg>
        <pc:spChg chg="mod">
          <ac:chgData name="Steve Partridge" userId="c67b19c9-cb2a-453f-8691-f9277615c59f" providerId="ADAL" clId="{86345A60-338E-4B6F-A7A9-420F3DB6CDD1}" dt="2025-01-22T08:59:57.887" v="340" actId="6549"/>
          <ac:spMkLst>
            <pc:docMk/>
            <pc:sldMk cId="3666197156" sldId="448"/>
            <ac:spMk id="12" creationId="{D92AEC36-6CCF-49BD-BBAA-C8905646B178}"/>
          </ac:spMkLst>
        </pc:spChg>
      </pc:sldChg>
      <pc:sldChg chg="modSp mod">
        <pc:chgData name="Steve Partridge" userId="c67b19c9-cb2a-453f-8691-f9277615c59f" providerId="ADAL" clId="{86345A60-338E-4B6F-A7A9-420F3DB6CDD1}" dt="2025-01-22T09:58:00.380" v="5286" actId="255"/>
        <pc:sldMkLst>
          <pc:docMk/>
          <pc:sldMk cId="649158189" sldId="544"/>
        </pc:sldMkLst>
        <pc:spChg chg="mod">
          <ac:chgData name="Steve Partridge" userId="c67b19c9-cb2a-453f-8691-f9277615c59f" providerId="ADAL" clId="{86345A60-338E-4B6F-A7A9-420F3DB6CDD1}" dt="2025-01-22T09:58:00.380" v="5286" actId="255"/>
          <ac:spMkLst>
            <pc:docMk/>
            <pc:sldMk cId="649158189" sldId="544"/>
            <ac:spMk id="7" creationId="{E15050FF-7466-0923-412A-AE4B397DB9D5}"/>
          </ac:spMkLst>
        </pc:spChg>
      </pc:sldChg>
      <pc:sldChg chg="del">
        <pc:chgData name="Steve Partridge" userId="c67b19c9-cb2a-453f-8691-f9277615c59f" providerId="ADAL" clId="{86345A60-338E-4B6F-A7A9-420F3DB6CDD1}" dt="2025-01-22T08:58:46.583" v="302" actId="47"/>
        <pc:sldMkLst>
          <pc:docMk/>
          <pc:sldMk cId="1753226723" sldId="625"/>
        </pc:sldMkLst>
      </pc:sldChg>
      <pc:sldChg chg="del">
        <pc:chgData name="Steve Partridge" userId="c67b19c9-cb2a-453f-8691-f9277615c59f" providerId="ADAL" clId="{86345A60-338E-4B6F-A7A9-420F3DB6CDD1}" dt="2025-01-22T08:58:46.583" v="302" actId="47"/>
        <pc:sldMkLst>
          <pc:docMk/>
          <pc:sldMk cId="13054744" sldId="666"/>
        </pc:sldMkLst>
      </pc:sldChg>
      <pc:sldChg chg="del">
        <pc:chgData name="Steve Partridge" userId="c67b19c9-cb2a-453f-8691-f9277615c59f" providerId="ADAL" clId="{86345A60-338E-4B6F-A7A9-420F3DB6CDD1}" dt="2025-01-22T08:58:46.583" v="302" actId="47"/>
        <pc:sldMkLst>
          <pc:docMk/>
          <pc:sldMk cId="2170098852" sldId="667"/>
        </pc:sldMkLst>
      </pc:sldChg>
      <pc:sldChg chg="del">
        <pc:chgData name="Steve Partridge" userId="c67b19c9-cb2a-453f-8691-f9277615c59f" providerId="ADAL" clId="{86345A60-338E-4B6F-A7A9-420F3DB6CDD1}" dt="2025-01-22T08:58:46.583" v="302" actId="47"/>
        <pc:sldMkLst>
          <pc:docMk/>
          <pc:sldMk cId="3802233028" sldId="668"/>
        </pc:sldMkLst>
      </pc:sldChg>
      <pc:sldChg chg="del">
        <pc:chgData name="Steve Partridge" userId="c67b19c9-cb2a-453f-8691-f9277615c59f" providerId="ADAL" clId="{86345A60-338E-4B6F-A7A9-420F3DB6CDD1}" dt="2025-01-22T08:58:46.583" v="302" actId="47"/>
        <pc:sldMkLst>
          <pc:docMk/>
          <pc:sldMk cId="2441398553" sldId="669"/>
        </pc:sldMkLst>
      </pc:sldChg>
      <pc:sldChg chg="modSp add mod">
        <pc:chgData name="Steve Partridge" userId="c67b19c9-cb2a-453f-8691-f9277615c59f" providerId="ADAL" clId="{86345A60-338E-4B6F-A7A9-420F3DB6CDD1}" dt="2025-01-22T09:11:53.952" v="1264" actId="20577"/>
        <pc:sldMkLst>
          <pc:docMk/>
          <pc:sldMk cId="1378071069" sldId="671"/>
        </pc:sldMkLst>
        <pc:spChg chg="mod">
          <ac:chgData name="Steve Partridge" userId="c67b19c9-cb2a-453f-8691-f9277615c59f" providerId="ADAL" clId="{86345A60-338E-4B6F-A7A9-420F3DB6CDD1}" dt="2025-01-22T09:11:53.952" v="1264" actId="20577"/>
          <ac:spMkLst>
            <pc:docMk/>
            <pc:sldMk cId="1378071069" sldId="671"/>
            <ac:spMk id="12" creationId="{00000000-0000-0000-0000-000000000000}"/>
          </ac:spMkLst>
        </pc:spChg>
      </pc:sldChg>
      <pc:sldChg chg="delSp modSp add mod">
        <pc:chgData name="Steve Partridge" userId="c67b19c9-cb2a-453f-8691-f9277615c59f" providerId="ADAL" clId="{86345A60-338E-4B6F-A7A9-420F3DB6CDD1}" dt="2025-01-24T15:16:53.746" v="5288" actId="20577"/>
        <pc:sldMkLst>
          <pc:docMk/>
          <pc:sldMk cId="814519749" sldId="672"/>
        </pc:sldMkLst>
        <pc:spChg chg="mod">
          <ac:chgData name="Steve Partridge" userId="c67b19c9-cb2a-453f-8691-f9277615c59f" providerId="ADAL" clId="{86345A60-338E-4B6F-A7A9-420F3DB6CDD1}" dt="2025-01-24T15:16:53.746" v="5288" actId="20577"/>
          <ac:spMkLst>
            <pc:docMk/>
            <pc:sldMk cId="814519749" sldId="672"/>
            <ac:spMk id="2" creationId="{00000000-0000-0000-0000-000000000000}"/>
          </ac:spMkLst>
        </pc:spChg>
        <pc:spChg chg="mod">
          <ac:chgData name="Steve Partridge" userId="c67b19c9-cb2a-453f-8691-f9277615c59f" providerId="ADAL" clId="{86345A60-338E-4B6F-A7A9-420F3DB6CDD1}" dt="2025-01-22T09:16:39.648" v="1410" actId="20577"/>
          <ac:spMkLst>
            <pc:docMk/>
            <pc:sldMk cId="814519749" sldId="672"/>
            <ac:spMk id="12" creationId="{00000000-0000-0000-0000-000000000000}"/>
          </ac:spMkLst>
        </pc:spChg>
        <pc:graphicFrameChg chg="del">
          <ac:chgData name="Steve Partridge" userId="c67b19c9-cb2a-453f-8691-f9277615c59f" providerId="ADAL" clId="{86345A60-338E-4B6F-A7A9-420F3DB6CDD1}" dt="2025-01-22T09:49:28.890" v="5065" actId="478"/>
          <ac:graphicFrameMkLst>
            <pc:docMk/>
            <pc:sldMk cId="814519749" sldId="672"/>
            <ac:graphicFrameMk id="3" creationId="{33B4B3A0-A028-444D-ADD2-10BCA04AF0AB}"/>
          </ac:graphicFrameMkLst>
        </pc:graphicFrameChg>
        <pc:graphicFrameChg chg="mod">
          <ac:chgData name="Steve Partridge" userId="c67b19c9-cb2a-453f-8691-f9277615c59f" providerId="ADAL" clId="{86345A60-338E-4B6F-A7A9-420F3DB6CDD1}" dt="2025-01-22T09:49:35.634" v="5067" actId="1076"/>
          <ac:graphicFrameMkLst>
            <pc:docMk/>
            <pc:sldMk cId="814519749" sldId="672"/>
            <ac:graphicFrameMk id="13" creationId="{6FAA104E-C34A-ED0A-D034-8D0AA3B05390}"/>
          </ac:graphicFrameMkLst>
        </pc:graphicFrameChg>
      </pc:sldChg>
      <pc:sldChg chg="add del">
        <pc:chgData name="Steve Partridge" userId="c67b19c9-cb2a-453f-8691-f9277615c59f" providerId="ADAL" clId="{86345A60-338E-4B6F-A7A9-420F3DB6CDD1}" dt="2025-01-22T09:11:44.030" v="1258" actId="47"/>
        <pc:sldMkLst>
          <pc:docMk/>
          <pc:sldMk cId="3067915422" sldId="675"/>
        </pc:sldMkLst>
      </pc:sldChg>
      <pc:sldChg chg="add del">
        <pc:chgData name="Steve Partridge" userId="c67b19c9-cb2a-453f-8691-f9277615c59f" providerId="ADAL" clId="{86345A60-338E-4B6F-A7A9-420F3DB6CDD1}" dt="2025-01-22T09:11:48.004" v="1260" actId="47"/>
        <pc:sldMkLst>
          <pc:docMk/>
          <pc:sldMk cId="1686512053" sldId="676"/>
        </pc:sldMkLst>
      </pc:sldChg>
      <pc:sldChg chg="add del">
        <pc:chgData name="Steve Partridge" userId="c67b19c9-cb2a-453f-8691-f9277615c59f" providerId="ADAL" clId="{86345A60-338E-4B6F-A7A9-420F3DB6CDD1}" dt="2025-01-22T09:11:45.558" v="1259" actId="47"/>
        <pc:sldMkLst>
          <pc:docMk/>
          <pc:sldMk cId="2482161981" sldId="677"/>
        </pc:sldMkLst>
      </pc:sldChg>
      <pc:sldChg chg="add del">
        <pc:chgData name="Steve Partridge" userId="c67b19c9-cb2a-453f-8691-f9277615c59f" providerId="ADAL" clId="{86345A60-338E-4B6F-A7A9-420F3DB6CDD1}" dt="2025-01-22T09:12:32.240" v="1265" actId="47"/>
        <pc:sldMkLst>
          <pc:docMk/>
          <pc:sldMk cId="2304238187" sldId="678"/>
        </pc:sldMkLst>
      </pc:sldChg>
      <pc:sldChg chg="modSp add del mod">
        <pc:chgData name="Steve Partridge" userId="c67b19c9-cb2a-453f-8691-f9277615c59f" providerId="ADAL" clId="{86345A60-338E-4B6F-A7A9-420F3DB6CDD1}" dt="2025-01-22T11:20:10.799" v="5287" actId="20577"/>
        <pc:sldMkLst>
          <pc:docMk/>
          <pc:sldMk cId="493148773" sldId="679"/>
        </pc:sldMkLst>
        <pc:spChg chg="mod">
          <ac:chgData name="Steve Partridge" userId="c67b19c9-cb2a-453f-8691-f9277615c59f" providerId="ADAL" clId="{86345A60-338E-4B6F-A7A9-420F3DB6CDD1}" dt="2025-01-22T11:20:10.799" v="5287" actId="20577"/>
          <ac:spMkLst>
            <pc:docMk/>
            <pc:sldMk cId="493148773" sldId="679"/>
            <ac:spMk id="11" creationId="{5B2D16AB-14BE-FD54-E85C-B67B254064C7}"/>
          </ac:spMkLst>
        </pc:spChg>
        <pc:spChg chg="mod">
          <ac:chgData name="Steve Partridge" userId="c67b19c9-cb2a-453f-8691-f9277615c59f" providerId="ADAL" clId="{86345A60-338E-4B6F-A7A9-420F3DB6CDD1}" dt="2025-01-22T09:12:56.792" v="1272" actId="20577"/>
          <ac:spMkLst>
            <pc:docMk/>
            <pc:sldMk cId="493148773" sldId="679"/>
            <ac:spMk id="12" creationId="{00000000-0000-0000-0000-000000000000}"/>
          </ac:spMkLst>
        </pc:spChg>
      </pc:sldChg>
      <pc:sldChg chg="add del">
        <pc:chgData name="Steve Partridge" userId="c67b19c9-cb2a-453f-8691-f9277615c59f" providerId="ADAL" clId="{86345A60-338E-4B6F-A7A9-420F3DB6CDD1}" dt="2025-01-22T09:12:49.366" v="1268" actId="47"/>
        <pc:sldMkLst>
          <pc:docMk/>
          <pc:sldMk cId="3197041209" sldId="680"/>
        </pc:sldMkLst>
      </pc:sldChg>
      <pc:sldChg chg="modSp add mod">
        <pc:chgData name="Steve Partridge" userId="c67b19c9-cb2a-453f-8691-f9277615c59f" providerId="ADAL" clId="{86345A60-338E-4B6F-A7A9-420F3DB6CDD1}" dt="2025-01-22T09:17:23.343" v="1419" actId="20577"/>
        <pc:sldMkLst>
          <pc:docMk/>
          <pc:sldMk cId="3179191831" sldId="682"/>
        </pc:sldMkLst>
        <pc:spChg chg="mod">
          <ac:chgData name="Steve Partridge" userId="c67b19c9-cb2a-453f-8691-f9277615c59f" providerId="ADAL" clId="{86345A60-338E-4B6F-A7A9-420F3DB6CDD1}" dt="2025-01-22T09:17:23.343" v="1419" actId="20577"/>
          <ac:spMkLst>
            <pc:docMk/>
            <pc:sldMk cId="3179191831" sldId="682"/>
            <ac:spMk id="12" creationId="{00000000-0000-0000-0000-000000000000}"/>
          </ac:spMkLst>
        </pc:spChg>
      </pc:sldChg>
      <pc:sldChg chg="modSp add del mod">
        <pc:chgData name="Steve Partridge" userId="c67b19c9-cb2a-453f-8691-f9277615c59f" providerId="ADAL" clId="{86345A60-338E-4B6F-A7A9-420F3DB6CDD1}" dt="2025-01-22T09:49:22.899" v="5064" actId="47"/>
        <pc:sldMkLst>
          <pc:docMk/>
          <pc:sldMk cId="58852511" sldId="683"/>
        </pc:sldMkLst>
        <pc:spChg chg="mod">
          <ac:chgData name="Steve Partridge" userId="c67b19c9-cb2a-453f-8691-f9277615c59f" providerId="ADAL" clId="{86345A60-338E-4B6F-A7A9-420F3DB6CDD1}" dt="2025-01-22T09:17:26.336" v="1423" actId="20577"/>
          <ac:spMkLst>
            <pc:docMk/>
            <pc:sldMk cId="58852511" sldId="683"/>
            <ac:spMk id="12" creationId="{00000000-0000-0000-0000-000000000000}"/>
          </ac:spMkLst>
        </pc:spChg>
      </pc:sldChg>
      <pc:sldChg chg="add del">
        <pc:chgData name="Steve Partridge" userId="c67b19c9-cb2a-453f-8691-f9277615c59f" providerId="ADAL" clId="{86345A60-338E-4B6F-A7A9-420F3DB6CDD1}" dt="2025-01-22T09:20:28.658" v="1760" actId="47"/>
        <pc:sldMkLst>
          <pc:docMk/>
          <pc:sldMk cId="4024246383" sldId="684"/>
        </pc:sldMkLst>
      </pc:sldChg>
      <pc:sldChg chg="modSp add mod">
        <pc:chgData name="Steve Partridge" userId="c67b19c9-cb2a-453f-8691-f9277615c59f" providerId="ADAL" clId="{86345A60-338E-4B6F-A7A9-420F3DB6CDD1}" dt="2025-01-22T09:21:20.927" v="1772" actId="20577"/>
        <pc:sldMkLst>
          <pc:docMk/>
          <pc:sldMk cId="4104473870" sldId="686"/>
        </pc:sldMkLst>
        <pc:spChg chg="mod">
          <ac:chgData name="Steve Partridge" userId="c67b19c9-cb2a-453f-8691-f9277615c59f" providerId="ADAL" clId="{86345A60-338E-4B6F-A7A9-420F3DB6CDD1}" dt="2025-01-22T09:21:20.927" v="1772" actId="20577"/>
          <ac:spMkLst>
            <pc:docMk/>
            <pc:sldMk cId="4104473870" sldId="686"/>
            <ac:spMk id="2" creationId="{03CD88D0-A841-C73C-59C4-891EC84BE754}"/>
          </ac:spMkLst>
        </pc:spChg>
        <pc:spChg chg="mod">
          <ac:chgData name="Steve Partridge" userId="c67b19c9-cb2a-453f-8691-f9277615c59f" providerId="ADAL" clId="{86345A60-338E-4B6F-A7A9-420F3DB6CDD1}" dt="2025-01-22T09:20:32.800" v="1764" actId="20577"/>
          <ac:spMkLst>
            <pc:docMk/>
            <pc:sldMk cId="4104473870" sldId="686"/>
            <ac:spMk id="12" creationId="{00000000-0000-0000-0000-000000000000}"/>
          </ac:spMkLst>
        </pc:spChg>
      </pc:sldChg>
      <pc:sldChg chg="delSp modSp add mod">
        <pc:chgData name="Steve Partridge" userId="c67b19c9-cb2a-453f-8691-f9277615c59f" providerId="ADAL" clId="{86345A60-338E-4B6F-A7A9-420F3DB6CDD1}" dt="2025-01-22T09:20:26.014" v="1759" actId="313"/>
        <pc:sldMkLst>
          <pc:docMk/>
          <pc:sldMk cId="720181651" sldId="687"/>
        </pc:sldMkLst>
        <pc:spChg chg="del">
          <ac:chgData name="Steve Partridge" userId="c67b19c9-cb2a-453f-8691-f9277615c59f" providerId="ADAL" clId="{86345A60-338E-4B6F-A7A9-420F3DB6CDD1}" dt="2025-01-22T09:17:45.031" v="1428" actId="478"/>
          <ac:spMkLst>
            <pc:docMk/>
            <pc:sldMk cId="720181651" sldId="687"/>
            <ac:spMk id="3" creationId="{CEDF16FB-515D-53C1-3EAE-398D904CFB61}"/>
          </ac:spMkLst>
        </pc:spChg>
        <pc:spChg chg="del mod">
          <ac:chgData name="Steve Partridge" userId="c67b19c9-cb2a-453f-8691-f9277615c59f" providerId="ADAL" clId="{86345A60-338E-4B6F-A7A9-420F3DB6CDD1}" dt="2025-01-22T09:17:37.773" v="1425" actId="478"/>
          <ac:spMkLst>
            <pc:docMk/>
            <pc:sldMk cId="720181651" sldId="687"/>
            <ac:spMk id="7" creationId="{4498C316-ECD0-F06E-1456-977D68B99E35}"/>
          </ac:spMkLst>
        </pc:spChg>
        <pc:spChg chg="mod">
          <ac:chgData name="Steve Partridge" userId="c67b19c9-cb2a-453f-8691-f9277615c59f" providerId="ADAL" clId="{86345A60-338E-4B6F-A7A9-420F3DB6CDD1}" dt="2025-01-22T09:20:26.014" v="1759" actId="313"/>
          <ac:spMkLst>
            <pc:docMk/>
            <pc:sldMk cId="720181651" sldId="687"/>
            <ac:spMk id="8" creationId="{EA87BED5-1EBF-B30B-52E9-FB363BEBA01F}"/>
          </ac:spMkLst>
        </pc:spChg>
        <pc:spChg chg="mod">
          <ac:chgData name="Steve Partridge" userId="c67b19c9-cb2a-453f-8691-f9277615c59f" providerId="ADAL" clId="{86345A60-338E-4B6F-A7A9-420F3DB6CDD1}" dt="2025-01-22T09:17:20.217" v="1415" actId="20577"/>
          <ac:spMkLst>
            <pc:docMk/>
            <pc:sldMk cId="720181651" sldId="687"/>
            <ac:spMk id="12" creationId="{00000000-0000-0000-0000-000000000000}"/>
          </ac:spMkLst>
        </pc:spChg>
      </pc:sldChg>
      <pc:sldChg chg="add del">
        <pc:chgData name="Steve Partridge" userId="c67b19c9-cb2a-453f-8691-f9277615c59f" providerId="ADAL" clId="{86345A60-338E-4B6F-A7A9-420F3DB6CDD1}" dt="2025-01-22T09:17:00.758" v="1411" actId="47"/>
        <pc:sldMkLst>
          <pc:docMk/>
          <pc:sldMk cId="1525161644" sldId="688"/>
        </pc:sldMkLst>
      </pc:sldChg>
      <pc:sldChg chg="add del">
        <pc:chgData name="Steve Partridge" userId="c67b19c9-cb2a-453f-8691-f9277615c59f" providerId="ADAL" clId="{86345A60-338E-4B6F-A7A9-420F3DB6CDD1}" dt="2025-01-22T09:21:54.749" v="1775" actId="47"/>
        <pc:sldMkLst>
          <pc:docMk/>
          <pc:sldMk cId="1237419093" sldId="689"/>
        </pc:sldMkLst>
      </pc:sldChg>
      <pc:sldChg chg="delSp modSp add del mod">
        <pc:chgData name="Steve Partridge" userId="c67b19c9-cb2a-453f-8691-f9277615c59f" providerId="ADAL" clId="{86345A60-338E-4B6F-A7A9-420F3DB6CDD1}" dt="2025-01-24T15:17:19.833" v="5289" actId="14100"/>
        <pc:sldMkLst>
          <pc:docMk/>
          <pc:sldMk cId="1261064154" sldId="690"/>
        </pc:sldMkLst>
        <pc:spChg chg="mod">
          <ac:chgData name="Steve Partridge" userId="c67b19c9-cb2a-453f-8691-f9277615c59f" providerId="ADAL" clId="{86345A60-338E-4B6F-A7A9-420F3DB6CDD1}" dt="2025-01-24T15:17:19.833" v="5289" actId="14100"/>
          <ac:spMkLst>
            <pc:docMk/>
            <pc:sldMk cId="1261064154" sldId="690"/>
            <ac:spMk id="2" creationId="{03CD88D0-A841-C73C-59C4-891EC84BE754}"/>
          </ac:spMkLst>
        </pc:spChg>
        <pc:spChg chg="del">
          <ac:chgData name="Steve Partridge" userId="c67b19c9-cb2a-453f-8691-f9277615c59f" providerId="ADAL" clId="{86345A60-338E-4B6F-A7A9-420F3DB6CDD1}" dt="2025-01-22T09:24:57.459" v="1961" actId="478"/>
          <ac:spMkLst>
            <pc:docMk/>
            <pc:sldMk cId="1261064154" sldId="690"/>
            <ac:spMk id="9" creationId="{826586F1-DFEA-E400-771A-E3A73CC266DC}"/>
          </ac:spMkLst>
        </pc:spChg>
        <pc:spChg chg="mod">
          <ac:chgData name="Steve Partridge" userId="c67b19c9-cb2a-453f-8691-f9277615c59f" providerId="ADAL" clId="{86345A60-338E-4B6F-A7A9-420F3DB6CDD1}" dt="2025-01-22T09:21:57.216" v="1780" actId="20577"/>
          <ac:spMkLst>
            <pc:docMk/>
            <pc:sldMk cId="1261064154" sldId="690"/>
            <ac:spMk id="12" creationId="{00000000-0000-0000-0000-000000000000}"/>
          </ac:spMkLst>
        </pc:spChg>
        <pc:graphicFrameChg chg="mod">
          <ac:chgData name="Steve Partridge" userId="c67b19c9-cb2a-453f-8691-f9277615c59f" providerId="ADAL" clId="{86345A60-338E-4B6F-A7A9-420F3DB6CDD1}" dt="2025-01-22T09:25:00.684" v="1962" actId="1076"/>
          <ac:graphicFrameMkLst>
            <pc:docMk/>
            <pc:sldMk cId="1261064154" sldId="690"/>
            <ac:graphicFrameMk id="3" creationId="{B97F4A56-AA45-C4F9-DBAE-E3ABF31520A6}"/>
          </ac:graphicFrameMkLst>
        </pc:graphicFrameChg>
        <pc:graphicFrameChg chg="mod">
          <ac:chgData name="Steve Partridge" userId="c67b19c9-cb2a-453f-8691-f9277615c59f" providerId="ADAL" clId="{86345A60-338E-4B6F-A7A9-420F3DB6CDD1}" dt="2025-01-22T09:25:04.949" v="1963" actId="1076"/>
          <ac:graphicFrameMkLst>
            <pc:docMk/>
            <pc:sldMk cId="1261064154" sldId="690"/>
            <ac:graphicFrameMk id="8" creationId="{B24E5C7A-BF4C-46DA-8A83-AD5D4A90CD26}"/>
          </ac:graphicFrameMkLst>
        </pc:graphicFrameChg>
      </pc:sldChg>
      <pc:sldChg chg="modSp add del mod">
        <pc:chgData name="Steve Partridge" userId="c67b19c9-cb2a-453f-8691-f9277615c59f" providerId="ADAL" clId="{86345A60-338E-4B6F-A7A9-420F3DB6CDD1}" dt="2025-01-22T08:54:43.678" v="201" actId="255"/>
        <pc:sldMkLst>
          <pc:docMk/>
          <pc:sldMk cId="1587306650" sldId="3576"/>
        </pc:sldMkLst>
        <pc:spChg chg="mod">
          <ac:chgData name="Steve Partridge" userId="c67b19c9-cb2a-453f-8691-f9277615c59f" providerId="ADAL" clId="{86345A60-338E-4B6F-A7A9-420F3DB6CDD1}" dt="2025-01-22T08:54:43.678" v="201" actId="255"/>
          <ac:spMkLst>
            <pc:docMk/>
            <pc:sldMk cId="1587306650" sldId="3576"/>
            <ac:spMk id="5" creationId="{9359BAAD-499D-4BE6-91E6-0827DFE1E269}"/>
          </ac:spMkLst>
        </pc:spChg>
        <pc:graphicFrameChg chg="mod modGraphic">
          <ac:chgData name="Steve Partridge" userId="c67b19c9-cb2a-453f-8691-f9277615c59f" providerId="ADAL" clId="{86345A60-338E-4B6F-A7A9-420F3DB6CDD1}" dt="2025-01-22T08:54:27.973" v="198" actId="255"/>
          <ac:graphicFrameMkLst>
            <pc:docMk/>
            <pc:sldMk cId="1587306650" sldId="3576"/>
            <ac:graphicFrameMk id="2" creationId="{3E857DCA-7010-95E4-150A-8E447FB45E81}"/>
          </ac:graphicFrameMkLst>
        </pc:graphicFrameChg>
      </pc:sldChg>
      <pc:sldChg chg="delSp modSp add mod">
        <pc:chgData name="Steve Partridge" userId="c67b19c9-cb2a-453f-8691-f9277615c59f" providerId="ADAL" clId="{86345A60-338E-4B6F-A7A9-420F3DB6CDD1}" dt="2025-01-24T15:18:20.655" v="5305" actId="2711"/>
        <pc:sldMkLst>
          <pc:docMk/>
          <pc:sldMk cId="3053412279" sldId="4000"/>
        </pc:sldMkLst>
        <pc:spChg chg="mod">
          <ac:chgData name="Steve Partridge" userId="c67b19c9-cb2a-453f-8691-f9277615c59f" providerId="ADAL" clId="{86345A60-338E-4B6F-A7A9-420F3DB6CDD1}" dt="2025-01-24T15:18:20.655" v="5305" actId="2711"/>
          <ac:spMkLst>
            <pc:docMk/>
            <pc:sldMk cId="3053412279" sldId="4000"/>
            <ac:spMk id="2" creationId="{BF6DC756-3846-E530-5DAA-3039AE2B3D60}"/>
          </ac:spMkLst>
        </pc:spChg>
        <pc:spChg chg="mod">
          <ac:chgData name="Steve Partridge" userId="c67b19c9-cb2a-453f-8691-f9277615c59f" providerId="ADAL" clId="{86345A60-338E-4B6F-A7A9-420F3DB6CDD1}" dt="2025-01-22T09:35:18.814" v="3083" actId="20577"/>
          <ac:spMkLst>
            <pc:docMk/>
            <pc:sldMk cId="3053412279" sldId="4000"/>
            <ac:spMk id="3" creationId="{50A89878-1C7E-77A8-BE80-B31462ECF085}"/>
          </ac:spMkLst>
        </pc:spChg>
        <pc:spChg chg="mod">
          <ac:chgData name="Steve Partridge" userId="c67b19c9-cb2a-453f-8691-f9277615c59f" providerId="ADAL" clId="{86345A60-338E-4B6F-A7A9-420F3DB6CDD1}" dt="2025-01-24T15:18:18.150" v="5304" actId="2711"/>
          <ac:spMkLst>
            <pc:docMk/>
            <pc:sldMk cId="3053412279" sldId="4000"/>
            <ac:spMk id="4" creationId="{1CBBCB13-E46C-C700-08F1-C8DBA8ED3108}"/>
          </ac:spMkLst>
        </pc:spChg>
        <pc:picChg chg="del">
          <ac:chgData name="Steve Partridge" userId="c67b19c9-cb2a-453f-8691-f9277615c59f" providerId="ADAL" clId="{86345A60-338E-4B6F-A7A9-420F3DB6CDD1}" dt="2025-01-22T09:45:45.073" v="4978" actId="478"/>
          <ac:picMkLst>
            <pc:docMk/>
            <pc:sldMk cId="3053412279" sldId="4000"/>
            <ac:picMk id="5" creationId="{59C7D77E-8B33-2061-CB20-A364CAC19833}"/>
          </ac:picMkLst>
        </pc:picChg>
      </pc:sldChg>
      <pc:sldChg chg="delSp modSp add mod">
        <pc:chgData name="Steve Partridge" userId="c67b19c9-cb2a-453f-8691-f9277615c59f" providerId="ADAL" clId="{86345A60-338E-4B6F-A7A9-420F3DB6CDD1}" dt="2025-01-24T15:18:25.845" v="5307" actId="2711"/>
        <pc:sldMkLst>
          <pc:docMk/>
          <pc:sldMk cId="3633161828" sldId="4001"/>
        </pc:sldMkLst>
        <pc:spChg chg="mod">
          <ac:chgData name="Steve Partridge" userId="c67b19c9-cb2a-453f-8691-f9277615c59f" providerId="ADAL" clId="{86345A60-338E-4B6F-A7A9-420F3DB6CDD1}" dt="2025-01-24T15:18:23.378" v="5306" actId="2711"/>
          <ac:spMkLst>
            <pc:docMk/>
            <pc:sldMk cId="3633161828" sldId="4001"/>
            <ac:spMk id="4" creationId="{1CBBCB13-E46C-C700-08F1-C8DBA8ED3108}"/>
          </ac:spMkLst>
        </pc:spChg>
        <pc:spChg chg="mod">
          <ac:chgData name="Steve Partridge" userId="c67b19c9-cb2a-453f-8691-f9277615c59f" providerId="ADAL" clId="{86345A60-338E-4B6F-A7A9-420F3DB6CDD1}" dt="2025-01-24T15:18:25.845" v="5307" actId="2711"/>
          <ac:spMkLst>
            <pc:docMk/>
            <pc:sldMk cId="3633161828" sldId="4001"/>
            <ac:spMk id="7" creationId="{56C3A3DB-CC7D-69F9-D854-E869FF78BC30}"/>
          </ac:spMkLst>
        </pc:spChg>
        <pc:spChg chg="mod">
          <ac:chgData name="Steve Partridge" userId="c67b19c9-cb2a-453f-8691-f9277615c59f" providerId="ADAL" clId="{86345A60-338E-4B6F-A7A9-420F3DB6CDD1}" dt="2025-01-24T15:18:25.845" v="5307" actId="2711"/>
          <ac:spMkLst>
            <pc:docMk/>
            <pc:sldMk cId="3633161828" sldId="4001"/>
            <ac:spMk id="8" creationId="{C72E5F77-7BB1-44F0-0659-3AA428F5C996}"/>
          </ac:spMkLst>
        </pc:spChg>
        <pc:spChg chg="mod">
          <ac:chgData name="Steve Partridge" userId="c67b19c9-cb2a-453f-8691-f9277615c59f" providerId="ADAL" clId="{86345A60-338E-4B6F-A7A9-420F3DB6CDD1}" dt="2025-01-24T15:18:25.845" v="5307" actId="2711"/>
          <ac:spMkLst>
            <pc:docMk/>
            <pc:sldMk cId="3633161828" sldId="4001"/>
            <ac:spMk id="9" creationId="{92601815-6269-3F11-D440-4556298F8479}"/>
          </ac:spMkLst>
        </pc:spChg>
        <pc:spChg chg="mod">
          <ac:chgData name="Steve Partridge" userId="c67b19c9-cb2a-453f-8691-f9277615c59f" providerId="ADAL" clId="{86345A60-338E-4B6F-A7A9-420F3DB6CDD1}" dt="2025-01-24T15:18:25.845" v="5307" actId="2711"/>
          <ac:spMkLst>
            <pc:docMk/>
            <pc:sldMk cId="3633161828" sldId="4001"/>
            <ac:spMk id="10" creationId="{F4A2B198-757E-CF68-EC84-976597A0FEA9}"/>
          </ac:spMkLst>
        </pc:spChg>
        <pc:picChg chg="del">
          <ac:chgData name="Steve Partridge" userId="c67b19c9-cb2a-453f-8691-f9277615c59f" providerId="ADAL" clId="{86345A60-338E-4B6F-A7A9-420F3DB6CDD1}" dt="2025-01-22T09:45:43.716" v="4977" actId="478"/>
          <ac:picMkLst>
            <pc:docMk/>
            <pc:sldMk cId="3633161828" sldId="4001"/>
            <ac:picMk id="5" creationId="{59C7D77E-8B33-2061-CB20-A364CAC19833}"/>
          </ac:picMkLst>
        </pc:picChg>
      </pc:sldChg>
      <pc:sldChg chg="delSp modSp add mod">
        <pc:chgData name="Steve Partridge" userId="c67b19c9-cb2a-453f-8691-f9277615c59f" providerId="ADAL" clId="{86345A60-338E-4B6F-A7A9-420F3DB6CDD1}" dt="2025-01-24T15:18:32.078" v="5308" actId="2711"/>
        <pc:sldMkLst>
          <pc:docMk/>
          <pc:sldMk cId="2017222086" sldId="4002"/>
        </pc:sldMkLst>
        <pc:spChg chg="mod">
          <ac:chgData name="Steve Partridge" userId="c67b19c9-cb2a-453f-8691-f9277615c59f" providerId="ADAL" clId="{86345A60-338E-4B6F-A7A9-420F3DB6CDD1}" dt="2025-01-24T15:18:32.078" v="5308" actId="2711"/>
          <ac:spMkLst>
            <pc:docMk/>
            <pc:sldMk cId="2017222086" sldId="4002"/>
            <ac:spMk id="4" creationId="{1CBBCB13-E46C-C700-08F1-C8DBA8ED3108}"/>
          </ac:spMkLst>
        </pc:spChg>
        <pc:picChg chg="del">
          <ac:chgData name="Steve Partridge" userId="c67b19c9-cb2a-453f-8691-f9277615c59f" providerId="ADAL" clId="{86345A60-338E-4B6F-A7A9-420F3DB6CDD1}" dt="2025-01-22T09:45:42.234" v="4976" actId="478"/>
          <ac:picMkLst>
            <pc:docMk/>
            <pc:sldMk cId="2017222086" sldId="4002"/>
            <ac:picMk id="5" creationId="{59C7D77E-8B33-2061-CB20-A364CAC19833}"/>
          </ac:picMkLst>
        </pc:picChg>
      </pc:sldChg>
      <pc:sldChg chg="add del">
        <pc:chgData name="Steve Partridge" userId="c67b19c9-cb2a-453f-8691-f9277615c59f" providerId="ADAL" clId="{86345A60-338E-4B6F-A7A9-420F3DB6CDD1}" dt="2025-01-22T09:33:32.761" v="2939" actId="47"/>
        <pc:sldMkLst>
          <pc:docMk/>
          <pc:sldMk cId="202373962" sldId="4003"/>
        </pc:sldMkLst>
      </pc:sldChg>
      <pc:sldChg chg="delSp modSp add mod">
        <pc:chgData name="Steve Partridge" userId="c67b19c9-cb2a-453f-8691-f9277615c59f" providerId="ADAL" clId="{86345A60-338E-4B6F-A7A9-420F3DB6CDD1}" dt="2025-01-24T15:18:34.954" v="5309" actId="2711"/>
        <pc:sldMkLst>
          <pc:docMk/>
          <pc:sldMk cId="2273255878" sldId="4004"/>
        </pc:sldMkLst>
        <pc:spChg chg="mod">
          <ac:chgData name="Steve Partridge" userId="c67b19c9-cb2a-453f-8691-f9277615c59f" providerId="ADAL" clId="{86345A60-338E-4B6F-A7A9-420F3DB6CDD1}" dt="2025-01-24T15:18:34.954" v="5309" actId="2711"/>
          <ac:spMkLst>
            <pc:docMk/>
            <pc:sldMk cId="2273255878" sldId="4004"/>
            <ac:spMk id="4" creationId="{1CBBCB13-E46C-C700-08F1-C8DBA8ED3108}"/>
          </ac:spMkLst>
        </pc:spChg>
        <pc:spChg chg="mod">
          <ac:chgData name="Steve Partridge" userId="c67b19c9-cb2a-453f-8691-f9277615c59f" providerId="ADAL" clId="{86345A60-338E-4B6F-A7A9-420F3DB6CDD1}" dt="2025-01-22T09:52:29.763" v="5075" actId="20577"/>
          <ac:spMkLst>
            <pc:docMk/>
            <pc:sldMk cId="2273255878" sldId="4004"/>
            <ac:spMk id="6" creationId="{2AF4DD65-FF23-4671-4630-1E50CB0B4D0F}"/>
          </ac:spMkLst>
        </pc:spChg>
        <pc:spChg chg="mod">
          <ac:chgData name="Steve Partridge" userId="c67b19c9-cb2a-453f-8691-f9277615c59f" providerId="ADAL" clId="{86345A60-338E-4B6F-A7A9-420F3DB6CDD1}" dt="2025-01-22T09:33:45.033" v="2964" actId="14100"/>
          <ac:spMkLst>
            <pc:docMk/>
            <pc:sldMk cId="2273255878" sldId="4004"/>
            <ac:spMk id="9" creationId="{F4055F45-DAD0-ECDF-B6FC-D2542883A6B0}"/>
          </ac:spMkLst>
        </pc:spChg>
        <pc:picChg chg="del">
          <ac:chgData name="Steve Partridge" userId="c67b19c9-cb2a-453f-8691-f9277615c59f" providerId="ADAL" clId="{86345A60-338E-4B6F-A7A9-420F3DB6CDD1}" dt="2025-01-22T09:45:39.672" v="4975" actId="478"/>
          <ac:picMkLst>
            <pc:docMk/>
            <pc:sldMk cId="2273255878" sldId="4004"/>
            <ac:picMk id="5" creationId="{59C7D77E-8B33-2061-CB20-A364CAC19833}"/>
          </ac:picMkLst>
        </pc:picChg>
      </pc:sldChg>
      <pc:sldChg chg="delSp modSp add mod">
        <pc:chgData name="Steve Partridge" userId="c67b19c9-cb2a-453f-8691-f9277615c59f" providerId="ADAL" clId="{86345A60-338E-4B6F-A7A9-420F3DB6CDD1}" dt="2025-01-24T15:18:41.206" v="5310" actId="2711"/>
        <pc:sldMkLst>
          <pc:docMk/>
          <pc:sldMk cId="651225320" sldId="4005"/>
        </pc:sldMkLst>
        <pc:spChg chg="mod">
          <ac:chgData name="Steve Partridge" userId="c67b19c9-cb2a-453f-8691-f9277615c59f" providerId="ADAL" clId="{86345A60-338E-4B6F-A7A9-420F3DB6CDD1}" dt="2025-01-24T15:18:41.206" v="5310" actId="2711"/>
          <ac:spMkLst>
            <pc:docMk/>
            <pc:sldMk cId="651225320" sldId="4005"/>
            <ac:spMk id="4" creationId="{1CBBCB13-E46C-C700-08F1-C8DBA8ED3108}"/>
          </ac:spMkLst>
        </pc:spChg>
        <pc:picChg chg="del">
          <ac:chgData name="Steve Partridge" userId="c67b19c9-cb2a-453f-8691-f9277615c59f" providerId="ADAL" clId="{86345A60-338E-4B6F-A7A9-420F3DB6CDD1}" dt="2025-01-22T09:45:38.022" v="4974" actId="478"/>
          <ac:picMkLst>
            <pc:docMk/>
            <pc:sldMk cId="651225320" sldId="4005"/>
            <ac:picMk id="5" creationId="{59C7D77E-8B33-2061-CB20-A364CAC19833}"/>
          </ac:picMkLst>
        </pc:picChg>
      </pc:sldChg>
      <pc:sldChg chg="modSp add del mod">
        <pc:chgData name="Steve Partridge" userId="c67b19c9-cb2a-453f-8691-f9277615c59f" providerId="ADAL" clId="{86345A60-338E-4B6F-A7A9-420F3DB6CDD1}" dt="2025-01-22T08:57:43.336" v="298" actId="20577"/>
        <pc:sldMkLst>
          <pc:docMk/>
          <pc:sldMk cId="67544799" sldId="2076138173"/>
        </pc:sldMkLst>
        <pc:spChg chg="mod">
          <ac:chgData name="Steve Partridge" userId="c67b19c9-cb2a-453f-8691-f9277615c59f" providerId="ADAL" clId="{86345A60-338E-4B6F-A7A9-420F3DB6CDD1}" dt="2025-01-22T08:57:43.336" v="298" actId="20577"/>
          <ac:spMkLst>
            <pc:docMk/>
            <pc:sldMk cId="67544799" sldId="2076138173"/>
            <ac:spMk id="2" creationId="{CE917EBF-230A-1093-E2CE-20AABFFA28FA}"/>
          </ac:spMkLst>
        </pc:spChg>
      </pc:sldChg>
      <pc:sldChg chg="addSp delSp modSp add del mod delAnim">
        <pc:chgData name="Steve Partridge" userId="c67b19c9-cb2a-453f-8691-f9277615c59f" providerId="ADAL" clId="{86345A60-338E-4B6F-A7A9-420F3DB6CDD1}" dt="2025-01-22T08:53:28.367" v="189" actId="166"/>
        <pc:sldMkLst>
          <pc:docMk/>
          <pc:sldMk cId="2675784776" sldId="2076138188"/>
        </pc:sldMkLst>
        <pc:picChg chg="del">
          <ac:chgData name="Steve Partridge" userId="c67b19c9-cb2a-453f-8691-f9277615c59f" providerId="ADAL" clId="{86345A60-338E-4B6F-A7A9-420F3DB6CDD1}" dt="2025-01-22T08:53:01.067" v="181" actId="478"/>
          <ac:picMkLst>
            <pc:docMk/>
            <pc:sldMk cId="2675784776" sldId="2076138188"/>
            <ac:picMk id="3" creationId="{D7198919-1595-FBAD-DE3C-EEB9F2E0BBA8}"/>
          </ac:picMkLst>
        </pc:picChg>
        <pc:picChg chg="add mod">
          <ac:chgData name="Steve Partridge" userId="c67b19c9-cb2a-453f-8691-f9277615c59f" providerId="ADAL" clId="{86345A60-338E-4B6F-A7A9-420F3DB6CDD1}" dt="2025-01-22T08:52:37.542" v="171" actId="1076"/>
          <ac:picMkLst>
            <pc:docMk/>
            <pc:sldMk cId="2675784776" sldId="2076138188"/>
            <ac:picMk id="4" creationId="{84C9A189-0A69-1B23-77F5-119D979C841C}"/>
          </ac:picMkLst>
        </pc:picChg>
        <pc:picChg chg="del">
          <ac:chgData name="Steve Partridge" userId="c67b19c9-cb2a-453f-8691-f9277615c59f" providerId="ADAL" clId="{86345A60-338E-4B6F-A7A9-420F3DB6CDD1}" dt="2025-01-22T08:52:15.797" v="165" actId="478"/>
          <ac:picMkLst>
            <pc:docMk/>
            <pc:sldMk cId="2675784776" sldId="2076138188"/>
            <ac:picMk id="5" creationId="{49D2C1F7-FC9D-5A54-7510-B2BE7E37C2FE}"/>
          </ac:picMkLst>
        </pc:picChg>
        <pc:picChg chg="del">
          <ac:chgData name="Steve Partridge" userId="c67b19c9-cb2a-453f-8691-f9277615c59f" providerId="ADAL" clId="{86345A60-338E-4B6F-A7A9-420F3DB6CDD1}" dt="2025-01-22T08:52:39.562" v="172" actId="478"/>
          <ac:picMkLst>
            <pc:docMk/>
            <pc:sldMk cId="2675784776" sldId="2076138188"/>
            <ac:picMk id="9" creationId="{7C3D4D87-45B7-5B28-94D1-10516CF07868}"/>
          </ac:picMkLst>
        </pc:picChg>
        <pc:picChg chg="add mod">
          <ac:chgData name="Steve Partridge" userId="c67b19c9-cb2a-453f-8691-f9277615c59f" providerId="ADAL" clId="{86345A60-338E-4B6F-A7A9-420F3DB6CDD1}" dt="2025-01-22T08:52:54.826" v="178" actId="1076"/>
          <ac:picMkLst>
            <pc:docMk/>
            <pc:sldMk cId="2675784776" sldId="2076138188"/>
            <ac:picMk id="11" creationId="{E1A32C8D-4E0A-043C-0A9C-58C14FE47283}"/>
          </ac:picMkLst>
        </pc:picChg>
        <pc:picChg chg="add mod">
          <ac:chgData name="Steve Partridge" userId="c67b19c9-cb2a-453f-8691-f9277615c59f" providerId="ADAL" clId="{86345A60-338E-4B6F-A7A9-420F3DB6CDD1}" dt="2025-01-22T08:53:24.035" v="188" actId="14100"/>
          <ac:picMkLst>
            <pc:docMk/>
            <pc:sldMk cId="2675784776" sldId="2076138188"/>
            <ac:picMk id="16" creationId="{D3D3702E-5C98-3B06-E58C-8C4B6FE6E1E5}"/>
          </ac:picMkLst>
        </pc:picChg>
        <pc:cxnChg chg="mod ord">
          <ac:chgData name="Steve Partridge" userId="c67b19c9-cb2a-453f-8691-f9277615c59f" providerId="ADAL" clId="{86345A60-338E-4B6F-A7A9-420F3DB6CDD1}" dt="2025-01-22T08:53:28.367" v="189" actId="166"/>
          <ac:cxnSpMkLst>
            <pc:docMk/>
            <pc:sldMk cId="2675784776" sldId="2076138188"/>
            <ac:cxnSpMk id="10" creationId="{6198AE1D-85CF-1508-DAEA-5B59A5551B91}"/>
          </ac:cxnSpMkLst>
        </pc:cxnChg>
      </pc:sldChg>
      <pc:sldChg chg="modSp add del mod">
        <pc:chgData name="Steve Partridge" userId="c67b19c9-cb2a-453f-8691-f9277615c59f" providerId="ADAL" clId="{86345A60-338E-4B6F-A7A9-420F3DB6CDD1}" dt="2025-01-22T08:55:24.119" v="246" actId="255"/>
        <pc:sldMkLst>
          <pc:docMk/>
          <pc:sldMk cId="3520724946" sldId="2076138192"/>
        </pc:sldMkLst>
        <pc:spChg chg="mod">
          <ac:chgData name="Steve Partridge" userId="c67b19c9-cb2a-453f-8691-f9277615c59f" providerId="ADAL" clId="{86345A60-338E-4B6F-A7A9-420F3DB6CDD1}" dt="2025-01-22T08:55:16.334" v="244" actId="14100"/>
          <ac:spMkLst>
            <pc:docMk/>
            <pc:sldMk cId="3520724946" sldId="2076138192"/>
            <ac:spMk id="4" creationId="{F4A145BE-0C69-4B4F-D3DC-149D2F31BFFC}"/>
          </ac:spMkLst>
        </pc:spChg>
        <pc:spChg chg="mod">
          <ac:chgData name="Steve Partridge" userId="c67b19c9-cb2a-453f-8691-f9277615c59f" providerId="ADAL" clId="{86345A60-338E-4B6F-A7A9-420F3DB6CDD1}" dt="2025-01-22T08:55:07.130" v="243" actId="20577"/>
          <ac:spMkLst>
            <pc:docMk/>
            <pc:sldMk cId="3520724946" sldId="2076138192"/>
            <ac:spMk id="5" creationId="{B078436A-94CE-FAC8-74CD-30BAD1F776DE}"/>
          </ac:spMkLst>
        </pc:spChg>
        <pc:spChg chg="mod">
          <ac:chgData name="Steve Partridge" userId="c67b19c9-cb2a-453f-8691-f9277615c59f" providerId="ADAL" clId="{86345A60-338E-4B6F-A7A9-420F3DB6CDD1}" dt="2025-01-22T08:55:24.119" v="246" actId="255"/>
          <ac:spMkLst>
            <pc:docMk/>
            <pc:sldMk cId="3520724946" sldId="2076138192"/>
            <ac:spMk id="12" creationId="{D92AEC36-6CCF-49BD-BBAA-C8905646B178}"/>
          </ac:spMkLst>
        </pc:spChg>
        <pc:picChg chg="mod">
          <ac:chgData name="Steve Partridge" userId="c67b19c9-cb2a-453f-8691-f9277615c59f" providerId="ADAL" clId="{86345A60-338E-4B6F-A7A9-420F3DB6CDD1}" dt="2025-01-22T08:54:51.815" v="202" actId="1076"/>
          <ac:picMkLst>
            <pc:docMk/>
            <pc:sldMk cId="3520724946" sldId="2076138192"/>
            <ac:picMk id="3" creationId="{5CAB439E-9C34-CC30-1C60-81BE81BCA439}"/>
          </ac:picMkLst>
        </pc:picChg>
      </pc:sldChg>
      <pc:sldChg chg="add del">
        <pc:chgData name="Steve Partridge" userId="c67b19c9-cb2a-453f-8691-f9277615c59f" providerId="ADAL" clId="{86345A60-338E-4B6F-A7A9-420F3DB6CDD1}" dt="2025-01-22T08:47:29.390" v="164"/>
        <pc:sldMkLst>
          <pc:docMk/>
          <pc:sldMk cId="2170411174" sldId="2076138194"/>
        </pc:sldMkLst>
      </pc:sldChg>
      <pc:sldChg chg="add del">
        <pc:chgData name="Steve Partridge" userId="c67b19c9-cb2a-453f-8691-f9277615c59f" providerId="ADAL" clId="{86345A60-338E-4B6F-A7A9-420F3DB6CDD1}" dt="2025-01-22T08:47:29.390" v="164"/>
        <pc:sldMkLst>
          <pc:docMk/>
          <pc:sldMk cId="1443333831" sldId="2076138195"/>
        </pc:sldMkLst>
      </pc:sldChg>
      <pc:sldChg chg="add del">
        <pc:chgData name="Steve Partridge" userId="c67b19c9-cb2a-453f-8691-f9277615c59f" providerId="ADAL" clId="{86345A60-338E-4B6F-A7A9-420F3DB6CDD1}" dt="2025-01-22T08:47:29.390" v="164"/>
        <pc:sldMkLst>
          <pc:docMk/>
          <pc:sldMk cId="3405844603" sldId="2076138196"/>
        </pc:sldMkLst>
      </pc:sldChg>
      <pc:sldChg chg="modSp add del mod">
        <pc:chgData name="Steve Partridge" userId="c67b19c9-cb2a-453f-8691-f9277615c59f" providerId="ADAL" clId="{86345A60-338E-4B6F-A7A9-420F3DB6CDD1}" dt="2025-01-22T08:55:49.317" v="247" actId="14100"/>
        <pc:sldMkLst>
          <pc:docMk/>
          <pc:sldMk cId="3592362138" sldId="2076138198"/>
        </pc:sldMkLst>
        <pc:spChg chg="mod">
          <ac:chgData name="Steve Partridge" userId="c67b19c9-cb2a-453f-8691-f9277615c59f" providerId="ADAL" clId="{86345A60-338E-4B6F-A7A9-420F3DB6CDD1}" dt="2025-01-22T08:55:49.317" v="247" actId="14100"/>
          <ac:spMkLst>
            <pc:docMk/>
            <pc:sldMk cId="3592362138" sldId="2076138198"/>
            <ac:spMk id="11" creationId="{43BF3D45-D401-416E-B12E-496010D7B7BE}"/>
          </ac:spMkLst>
        </pc:spChg>
      </pc:sldChg>
      <pc:sldChg chg="add del">
        <pc:chgData name="Steve Partridge" userId="c67b19c9-cb2a-453f-8691-f9277615c59f" providerId="ADAL" clId="{86345A60-338E-4B6F-A7A9-420F3DB6CDD1}" dt="2025-01-22T08:47:29.390" v="164"/>
        <pc:sldMkLst>
          <pc:docMk/>
          <pc:sldMk cId="1567815661" sldId="2076138199"/>
        </pc:sldMkLst>
      </pc:sldChg>
      <pc:sldChg chg="modSp add del mod">
        <pc:chgData name="Steve Partridge" userId="c67b19c9-cb2a-453f-8691-f9277615c59f" providerId="ADAL" clId="{86345A60-338E-4B6F-A7A9-420F3DB6CDD1}" dt="2025-01-22T08:57:02.488" v="294" actId="14100"/>
        <pc:sldMkLst>
          <pc:docMk/>
          <pc:sldMk cId="3520409902" sldId="2076138202"/>
        </pc:sldMkLst>
        <pc:spChg chg="mod">
          <ac:chgData name="Steve Partridge" userId="c67b19c9-cb2a-453f-8691-f9277615c59f" providerId="ADAL" clId="{86345A60-338E-4B6F-A7A9-420F3DB6CDD1}" dt="2025-01-22T08:57:02.488" v="294" actId="14100"/>
          <ac:spMkLst>
            <pc:docMk/>
            <pc:sldMk cId="3520409902" sldId="2076138202"/>
            <ac:spMk id="2" creationId="{3C40938A-08C1-5BEB-4D01-BE16F6EDA850}"/>
          </ac:spMkLst>
        </pc:spChg>
      </pc:sldChg>
      <pc:sldChg chg="modSp add del mod">
        <pc:chgData name="Steve Partridge" userId="c67b19c9-cb2a-453f-8691-f9277615c59f" providerId="ADAL" clId="{86345A60-338E-4B6F-A7A9-420F3DB6CDD1}" dt="2025-01-22T08:57:24.390" v="296" actId="255"/>
        <pc:sldMkLst>
          <pc:docMk/>
          <pc:sldMk cId="2637977377" sldId="2076138204"/>
        </pc:sldMkLst>
        <pc:spChg chg="mod">
          <ac:chgData name="Steve Partridge" userId="c67b19c9-cb2a-453f-8691-f9277615c59f" providerId="ADAL" clId="{86345A60-338E-4B6F-A7A9-420F3DB6CDD1}" dt="2025-01-22T08:57:24.390" v="296" actId="255"/>
          <ac:spMkLst>
            <pc:docMk/>
            <pc:sldMk cId="2637977377" sldId="2076138204"/>
            <ac:spMk id="12" creationId="{D92AEC36-6CCF-49BD-BBAA-C8905646B178}"/>
          </ac:spMkLst>
        </pc:spChg>
      </pc:sldChg>
      <pc:sldChg chg="add del">
        <pc:chgData name="Steve Partridge" userId="c67b19c9-cb2a-453f-8691-f9277615c59f" providerId="ADAL" clId="{86345A60-338E-4B6F-A7A9-420F3DB6CDD1}" dt="2025-01-22T08:47:29.390" v="164"/>
        <pc:sldMkLst>
          <pc:docMk/>
          <pc:sldMk cId="1229920921" sldId="2147380441"/>
        </pc:sldMkLst>
      </pc:sldChg>
      <pc:sldChg chg="add del">
        <pc:chgData name="Steve Partridge" userId="c67b19c9-cb2a-453f-8691-f9277615c59f" providerId="ADAL" clId="{86345A60-338E-4B6F-A7A9-420F3DB6CDD1}" dt="2025-01-22T08:47:29.390" v="164"/>
        <pc:sldMkLst>
          <pc:docMk/>
          <pc:sldMk cId="1692366127" sldId="2147380442"/>
        </pc:sldMkLst>
      </pc:sldChg>
      <pc:sldChg chg="modSp add mod">
        <pc:chgData name="Steve Partridge" userId="c67b19c9-cb2a-453f-8691-f9277615c59f" providerId="ADAL" clId="{86345A60-338E-4B6F-A7A9-420F3DB6CDD1}" dt="2025-01-22T09:02:27.998" v="508" actId="255"/>
        <pc:sldMkLst>
          <pc:docMk/>
          <pc:sldMk cId="9213985" sldId="2147380443"/>
        </pc:sldMkLst>
        <pc:spChg chg="mod">
          <ac:chgData name="Steve Partridge" userId="c67b19c9-cb2a-453f-8691-f9277615c59f" providerId="ADAL" clId="{86345A60-338E-4B6F-A7A9-420F3DB6CDD1}" dt="2025-01-22T09:01:48.307" v="467" actId="6549"/>
          <ac:spMkLst>
            <pc:docMk/>
            <pc:sldMk cId="9213985" sldId="2147380443"/>
            <ac:spMk id="2" creationId="{3C40938A-08C1-5BEB-4D01-BE16F6EDA850}"/>
          </ac:spMkLst>
        </pc:spChg>
        <pc:spChg chg="mod">
          <ac:chgData name="Steve Partridge" userId="c67b19c9-cb2a-453f-8691-f9277615c59f" providerId="ADAL" clId="{86345A60-338E-4B6F-A7A9-420F3DB6CDD1}" dt="2025-01-22T09:02:11.912" v="507" actId="13926"/>
          <ac:spMkLst>
            <pc:docMk/>
            <pc:sldMk cId="9213985" sldId="2147380443"/>
            <ac:spMk id="3" creationId="{3A124B1D-CD91-55EB-CA86-968C3E64BB06}"/>
          </ac:spMkLst>
        </pc:spChg>
        <pc:spChg chg="mod">
          <ac:chgData name="Steve Partridge" userId="c67b19c9-cb2a-453f-8691-f9277615c59f" providerId="ADAL" clId="{86345A60-338E-4B6F-A7A9-420F3DB6CDD1}" dt="2025-01-22T09:02:27.998" v="508" actId="255"/>
          <ac:spMkLst>
            <pc:docMk/>
            <pc:sldMk cId="9213985" sldId="2147380443"/>
            <ac:spMk id="12" creationId="{D92AEC36-6CCF-49BD-BBAA-C8905646B178}"/>
          </ac:spMkLst>
        </pc:spChg>
      </pc:sldChg>
      <pc:sldChg chg="modSp add del mod">
        <pc:chgData name="Steve Partridge" userId="c67b19c9-cb2a-453f-8691-f9277615c59f" providerId="ADAL" clId="{86345A60-338E-4B6F-A7A9-420F3DB6CDD1}" dt="2025-01-22T08:56:42.920" v="278" actId="255"/>
        <pc:sldMkLst>
          <pc:docMk/>
          <pc:sldMk cId="1668977422" sldId="2147380445"/>
        </pc:sldMkLst>
        <pc:spChg chg="mod">
          <ac:chgData name="Steve Partridge" userId="c67b19c9-cb2a-453f-8691-f9277615c59f" providerId="ADAL" clId="{86345A60-338E-4B6F-A7A9-420F3DB6CDD1}" dt="2025-01-22T08:56:42.920" v="278" actId="255"/>
          <ac:spMkLst>
            <pc:docMk/>
            <pc:sldMk cId="1668977422" sldId="2147380445"/>
            <ac:spMk id="11" creationId="{43BF3D45-D401-416E-B12E-496010D7B7BE}"/>
          </ac:spMkLst>
        </pc:spChg>
        <pc:spChg chg="mod">
          <ac:chgData name="Steve Partridge" userId="c67b19c9-cb2a-453f-8691-f9277615c59f" providerId="ADAL" clId="{86345A60-338E-4B6F-A7A9-420F3DB6CDD1}" dt="2025-01-22T08:56:15.054" v="275" actId="20577"/>
          <ac:spMkLst>
            <pc:docMk/>
            <pc:sldMk cId="1668977422" sldId="2147380445"/>
            <ac:spMk id="12" creationId="{D92AEC36-6CCF-49BD-BBAA-C8905646B178}"/>
          </ac:spMkLst>
        </pc:spChg>
      </pc:sldChg>
      <pc:sldChg chg="modSp add mod ord">
        <pc:chgData name="Steve Partridge" userId="c67b19c9-cb2a-453f-8691-f9277615c59f" providerId="ADAL" clId="{86345A60-338E-4B6F-A7A9-420F3DB6CDD1}" dt="2025-01-22T09:47:37.768" v="5056" actId="1037"/>
        <pc:sldMkLst>
          <pc:docMk/>
          <pc:sldMk cId="3470789970" sldId="2147380446"/>
        </pc:sldMkLst>
        <pc:spChg chg="mod">
          <ac:chgData name="Steve Partridge" userId="c67b19c9-cb2a-453f-8691-f9277615c59f" providerId="ADAL" clId="{86345A60-338E-4B6F-A7A9-420F3DB6CDD1}" dt="2025-01-22T09:46:58.380" v="4989" actId="20577"/>
          <ac:spMkLst>
            <pc:docMk/>
            <pc:sldMk cId="3470789970" sldId="2147380446"/>
            <ac:spMk id="4" creationId="{8C71BD44-32D8-5186-6895-7A64A335DD09}"/>
          </ac:spMkLst>
        </pc:spChg>
        <pc:spChg chg="mod">
          <ac:chgData name="Steve Partridge" userId="c67b19c9-cb2a-453f-8691-f9277615c59f" providerId="ADAL" clId="{86345A60-338E-4B6F-A7A9-420F3DB6CDD1}" dt="2025-01-22T09:47:37.768" v="5056" actId="1037"/>
          <ac:spMkLst>
            <pc:docMk/>
            <pc:sldMk cId="3470789970" sldId="2147380446"/>
            <ac:spMk id="13" creationId="{220E5789-E6E9-6827-07A8-7C71EDB0A43E}"/>
          </ac:spMkLst>
        </pc:spChg>
      </pc:sldChg>
      <pc:sldChg chg="modSp add mod">
        <pc:chgData name="Steve Partridge" userId="c67b19c9-cb2a-453f-8691-f9277615c59f" providerId="ADAL" clId="{86345A60-338E-4B6F-A7A9-420F3DB6CDD1}" dt="2025-01-22T09:06:07.372" v="780" actId="113"/>
        <pc:sldMkLst>
          <pc:docMk/>
          <pc:sldMk cId="1973050700" sldId="2147380447"/>
        </pc:sldMkLst>
        <pc:spChg chg="mod">
          <ac:chgData name="Steve Partridge" userId="c67b19c9-cb2a-453f-8691-f9277615c59f" providerId="ADAL" clId="{86345A60-338E-4B6F-A7A9-420F3DB6CDD1}" dt="2025-01-22T09:06:07.372" v="780" actId="113"/>
          <ac:spMkLst>
            <pc:docMk/>
            <pc:sldMk cId="1973050700" sldId="2147380447"/>
            <ac:spMk id="11" creationId="{43BF3D45-D401-416E-B12E-496010D7B7BE}"/>
          </ac:spMkLst>
        </pc:spChg>
        <pc:spChg chg="mod">
          <ac:chgData name="Steve Partridge" userId="c67b19c9-cb2a-453f-8691-f9277615c59f" providerId="ADAL" clId="{86345A60-338E-4B6F-A7A9-420F3DB6CDD1}" dt="2025-01-22T09:03:06.790" v="521" actId="20577"/>
          <ac:spMkLst>
            <pc:docMk/>
            <pc:sldMk cId="1973050700" sldId="2147380447"/>
            <ac:spMk id="12" creationId="{D92AEC36-6CCF-49BD-BBAA-C8905646B178}"/>
          </ac:spMkLst>
        </pc:spChg>
      </pc:sldChg>
      <pc:sldChg chg="modSp add mod">
        <pc:chgData name="Steve Partridge" userId="c67b19c9-cb2a-453f-8691-f9277615c59f" providerId="ADAL" clId="{86345A60-338E-4B6F-A7A9-420F3DB6CDD1}" dt="2025-01-22T09:06:47.313" v="840" actId="14100"/>
        <pc:sldMkLst>
          <pc:docMk/>
          <pc:sldMk cId="2530560746" sldId="2147380448"/>
        </pc:sldMkLst>
        <pc:spChg chg="mod">
          <ac:chgData name="Steve Partridge" userId="c67b19c9-cb2a-453f-8691-f9277615c59f" providerId="ADAL" clId="{86345A60-338E-4B6F-A7A9-420F3DB6CDD1}" dt="2025-01-22T09:06:47.313" v="840" actId="14100"/>
          <ac:spMkLst>
            <pc:docMk/>
            <pc:sldMk cId="2530560746" sldId="2147380448"/>
            <ac:spMk id="7" creationId="{E15050FF-7466-0923-412A-AE4B397DB9D5}"/>
          </ac:spMkLst>
        </pc:spChg>
      </pc:sldChg>
      <pc:sldChg chg="modSp add mod">
        <pc:chgData name="Steve Partridge" userId="c67b19c9-cb2a-453f-8691-f9277615c59f" providerId="ADAL" clId="{86345A60-338E-4B6F-A7A9-420F3DB6CDD1}" dt="2025-01-22T09:07:00.704" v="872" actId="6549"/>
        <pc:sldMkLst>
          <pc:docMk/>
          <pc:sldMk cId="3195612494" sldId="2147380449"/>
        </pc:sldMkLst>
        <pc:spChg chg="mod">
          <ac:chgData name="Steve Partridge" userId="c67b19c9-cb2a-453f-8691-f9277615c59f" providerId="ADAL" clId="{86345A60-338E-4B6F-A7A9-420F3DB6CDD1}" dt="2025-01-22T09:07:00.704" v="872" actId="6549"/>
          <ac:spMkLst>
            <pc:docMk/>
            <pc:sldMk cId="3195612494" sldId="2147380449"/>
            <ac:spMk id="7" creationId="{E15050FF-7466-0923-412A-AE4B397DB9D5}"/>
          </ac:spMkLst>
        </pc:spChg>
      </pc:sldChg>
      <pc:sldChg chg="modSp add mod">
        <pc:chgData name="Steve Partridge" userId="c67b19c9-cb2a-453f-8691-f9277615c59f" providerId="ADAL" clId="{86345A60-338E-4B6F-A7A9-420F3DB6CDD1}" dt="2025-01-22T09:11:39.692" v="1257" actId="6549"/>
        <pc:sldMkLst>
          <pc:docMk/>
          <pc:sldMk cId="146278972" sldId="2147380450"/>
        </pc:sldMkLst>
        <pc:spChg chg="mod">
          <ac:chgData name="Steve Partridge" userId="c67b19c9-cb2a-453f-8691-f9277615c59f" providerId="ADAL" clId="{86345A60-338E-4B6F-A7A9-420F3DB6CDD1}" dt="2025-01-22T09:11:39.692" v="1257" actId="6549"/>
          <ac:spMkLst>
            <pc:docMk/>
            <pc:sldMk cId="146278972" sldId="2147380450"/>
            <ac:spMk id="11" creationId="{43BF3D45-D401-416E-B12E-496010D7B7BE}"/>
          </ac:spMkLst>
        </pc:spChg>
        <pc:spChg chg="mod">
          <ac:chgData name="Steve Partridge" userId="c67b19c9-cb2a-453f-8691-f9277615c59f" providerId="ADAL" clId="{86345A60-338E-4B6F-A7A9-420F3DB6CDD1}" dt="2025-01-22T09:07:46.587" v="899" actId="6549"/>
          <ac:spMkLst>
            <pc:docMk/>
            <pc:sldMk cId="146278972" sldId="2147380450"/>
            <ac:spMk id="12" creationId="{D92AEC36-6CCF-49BD-BBAA-C8905646B178}"/>
          </ac:spMkLst>
        </pc:spChg>
      </pc:sldChg>
      <pc:sldChg chg="modSp add mod">
        <pc:chgData name="Steve Partridge" userId="c67b19c9-cb2a-453f-8691-f9277615c59f" providerId="ADAL" clId="{86345A60-338E-4B6F-A7A9-420F3DB6CDD1}" dt="2025-01-22T09:26:03.397" v="2087" actId="20577"/>
        <pc:sldMkLst>
          <pc:docMk/>
          <pc:sldMk cId="2917294533" sldId="2147380451"/>
        </pc:sldMkLst>
        <pc:spChg chg="mod">
          <ac:chgData name="Steve Partridge" userId="c67b19c9-cb2a-453f-8691-f9277615c59f" providerId="ADAL" clId="{86345A60-338E-4B6F-A7A9-420F3DB6CDD1}" dt="2025-01-22T09:26:03.397" v="2087" actId="20577"/>
          <ac:spMkLst>
            <pc:docMk/>
            <pc:sldMk cId="2917294533" sldId="2147380451"/>
            <ac:spMk id="7" creationId="{E15050FF-7466-0923-412A-AE4B397DB9D5}"/>
          </ac:spMkLst>
        </pc:spChg>
      </pc:sldChg>
      <pc:sldChg chg="modSp add del mod">
        <pc:chgData name="Steve Partridge" userId="c67b19c9-cb2a-453f-8691-f9277615c59f" providerId="ADAL" clId="{86345A60-338E-4B6F-A7A9-420F3DB6CDD1}" dt="2025-01-22T09:29:23.293" v="2627" actId="47"/>
        <pc:sldMkLst>
          <pc:docMk/>
          <pc:sldMk cId="3959282128" sldId="2147380452"/>
        </pc:sldMkLst>
        <pc:spChg chg="mod">
          <ac:chgData name="Steve Partridge" userId="c67b19c9-cb2a-453f-8691-f9277615c59f" providerId="ADAL" clId="{86345A60-338E-4B6F-A7A9-420F3DB6CDD1}" dt="2025-01-22T09:28:36.282" v="2512" actId="6549"/>
          <ac:spMkLst>
            <pc:docMk/>
            <pc:sldMk cId="3959282128" sldId="2147380452"/>
            <ac:spMk id="11" creationId="{43BF3D45-D401-416E-B12E-496010D7B7BE}"/>
          </ac:spMkLst>
        </pc:spChg>
        <pc:spChg chg="mod">
          <ac:chgData name="Steve Partridge" userId="c67b19c9-cb2a-453f-8691-f9277615c59f" providerId="ADAL" clId="{86345A60-338E-4B6F-A7A9-420F3DB6CDD1}" dt="2025-01-22T09:26:25.703" v="2113" actId="6549"/>
          <ac:spMkLst>
            <pc:docMk/>
            <pc:sldMk cId="3959282128" sldId="2147380452"/>
            <ac:spMk id="12" creationId="{D92AEC36-6CCF-49BD-BBAA-C8905646B178}"/>
          </ac:spMkLst>
        </pc:spChg>
      </pc:sldChg>
      <pc:sldChg chg="modSp add mod">
        <pc:chgData name="Steve Partridge" userId="c67b19c9-cb2a-453f-8691-f9277615c59f" providerId="ADAL" clId="{86345A60-338E-4B6F-A7A9-420F3DB6CDD1}" dt="2025-01-22T09:29:46.723" v="2719" actId="20577"/>
        <pc:sldMkLst>
          <pc:docMk/>
          <pc:sldMk cId="3025582657" sldId="2147380453"/>
        </pc:sldMkLst>
        <pc:spChg chg="mod">
          <ac:chgData name="Steve Partridge" userId="c67b19c9-cb2a-453f-8691-f9277615c59f" providerId="ADAL" clId="{86345A60-338E-4B6F-A7A9-420F3DB6CDD1}" dt="2025-01-22T09:29:46.723" v="2719" actId="20577"/>
          <ac:spMkLst>
            <pc:docMk/>
            <pc:sldMk cId="3025582657" sldId="2147380453"/>
            <ac:spMk id="11" creationId="{43BF3D45-D401-416E-B12E-496010D7B7BE}"/>
          </ac:spMkLst>
        </pc:spChg>
      </pc:sldChg>
      <pc:sldChg chg="addSp delSp modSp add mod">
        <pc:chgData name="Steve Partridge" userId="c67b19c9-cb2a-453f-8691-f9277615c59f" providerId="ADAL" clId="{86345A60-338E-4B6F-A7A9-420F3DB6CDD1}" dt="2025-01-22T09:38:11.277" v="3602" actId="20577"/>
        <pc:sldMkLst>
          <pc:docMk/>
          <pc:sldMk cId="2287643613" sldId="2147380454"/>
        </pc:sldMkLst>
        <pc:spChg chg="add del mod">
          <ac:chgData name="Steve Partridge" userId="c67b19c9-cb2a-453f-8691-f9277615c59f" providerId="ADAL" clId="{86345A60-338E-4B6F-A7A9-420F3DB6CDD1}" dt="2025-01-22T09:35:30.014" v="3084" actId="478"/>
          <ac:spMkLst>
            <pc:docMk/>
            <pc:sldMk cId="2287643613" sldId="2147380454"/>
            <ac:spMk id="2" creationId="{9F7A854C-B5E4-BF6A-6E54-1D1328C57663}"/>
          </ac:spMkLst>
        </pc:spChg>
        <pc:spChg chg="mod">
          <ac:chgData name="Steve Partridge" userId="c67b19c9-cb2a-453f-8691-f9277615c59f" providerId="ADAL" clId="{86345A60-338E-4B6F-A7A9-420F3DB6CDD1}" dt="2025-01-22T09:38:11.277" v="3602" actId="20577"/>
          <ac:spMkLst>
            <pc:docMk/>
            <pc:sldMk cId="2287643613" sldId="2147380454"/>
            <ac:spMk id="11" creationId="{43BF3D45-D401-416E-B12E-496010D7B7BE}"/>
          </ac:spMkLst>
        </pc:spChg>
        <pc:spChg chg="mod">
          <ac:chgData name="Steve Partridge" userId="c67b19c9-cb2a-453f-8691-f9277615c59f" providerId="ADAL" clId="{86345A60-338E-4B6F-A7A9-420F3DB6CDD1}" dt="2025-01-22T09:29:33.169" v="2658" actId="20577"/>
          <ac:spMkLst>
            <pc:docMk/>
            <pc:sldMk cId="2287643613" sldId="2147380454"/>
            <ac:spMk id="12" creationId="{D92AEC36-6CCF-49BD-BBAA-C8905646B178}"/>
          </ac:spMkLst>
        </pc:spChg>
      </pc:sldChg>
      <pc:sldChg chg="modSp add mod">
        <pc:chgData name="Steve Partridge" userId="c67b19c9-cb2a-453f-8691-f9277615c59f" providerId="ADAL" clId="{86345A60-338E-4B6F-A7A9-420F3DB6CDD1}" dt="2025-01-22T09:45:01.749" v="4969" actId="20577"/>
        <pc:sldMkLst>
          <pc:docMk/>
          <pc:sldMk cId="4002781106" sldId="2147380455"/>
        </pc:sldMkLst>
        <pc:spChg chg="mod">
          <ac:chgData name="Steve Partridge" userId="c67b19c9-cb2a-453f-8691-f9277615c59f" providerId="ADAL" clId="{86345A60-338E-4B6F-A7A9-420F3DB6CDD1}" dt="2025-01-22T09:45:01.749" v="4969" actId="20577"/>
          <ac:spMkLst>
            <pc:docMk/>
            <pc:sldMk cId="4002781106" sldId="2147380455"/>
            <ac:spMk id="7" creationId="{E15050FF-7466-0923-412A-AE4B397DB9D5}"/>
          </ac:spMkLst>
        </pc:spChg>
      </pc:sldChg>
      <pc:sldChg chg="modSp add mod">
        <pc:chgData name="Steve Partridge" userId="c67b19c9-cb2a-453f-8691-f9277615c59f" providerId="ADAL" clId="{86345A60-338E-4B6F-A7A9-420F3DB6CDD1}" dt="2025-01-22T09:45:12.086" v="4973"/>
        <pc:sldMkLst>
          <pc:docMk/>
          <pc:sldMk cId="952557401" sldId="2147380456"/>
        </pc:sldMkLst>
        <pc:spChg chg="mod">
          <ac:chgData name="Steve Partridge" userId="c67b19c9-cb2a-453f-8691-f9277615c59f" providerId="ADAL" clId="{86345A60-338E-4B6F-A7A9-420F3DB6CDD1}" dt="2025-01-22T09:45:12.086" v="4973"/>
          <ac:spMkLst>
            <pc:docMk/>
            <pc:sldMk cId="952557401" sldId="2147380456"/>
            <ac:spMk id="11" creationId="{43BF3D45-D401-416E-B12E-496010D7B7BE}"/>
          </ac:spMkLst>
        </pc:spChg>
      </pc:sldChg>
      <pc:sldChg chg="modSp add del mod">
        <pc:chgData name="Steve Partridge" userId="c67b19c9-cb2a-453f-8691-f9277615c59f" providerId="ADAL" clId="{86345A60-338E-4B6F-A7A9-420F3DB6CDD1}" dt="2025-01-22T09:32:29.381" v="2872" actId="2696"/>
        <pc:sldMkLst>
          <pc:docMk/>
          <pc:sldMk cId="1340078529" sldId="2147380456"/>
        </pc:sldMkLst>
        <pc:spChg chg="mod">
          <ac:chgData name="Steve Partridge" userId="c67b19c9-cb2a-453f-8691-f9277615c59f" providerId="ADAL" clId="{86345A60-338E-4B6F-A7A9-420F3DB6CDD1}" dt="2025-01-22T09:31:17.634" v="2867" actId="20577"/>
          <ac:spMkLst>
            <pc:docMk/>
            <pc:sldMk cId="1340078529" sldId="2147380456"/>
            <ac:spMk id="11" creationId="{43BF3D45-D401-416E-B12E-496010D7B7BE}"/>
          </ac:spMkLst>
        </pc:spChg>
        <pc:spChg chg="mod">
          <ac:chgData name="Steve Partridge" userId="c67b19c9-cb2a-453f-8691-f9277615c59f" providerId="ADAL" clId="{86345A60-338E-4B6F-A7A9-420F3DB6CDD1}" dt="2025-01-22T09:30:52.275" v="2795" actId="6549"/>
          <ac:spMkLst>
            <pc:docMk/>
            <pc:sldMk cId="1340078529" sldId="2147380456"/>
            <ac:spMk id="12" creationId="{D92AEC36-6CCF-49BD-BBAA-C8905646B178}"/>
          </ac:spMkLst>
        </pc:spChg>
      </pc:sldChg>
      <pc:sldChg chg="modSp add mod">
        <pc:chgData name="Steve Partridge" userId="c67b19c9-cb2a-453f-8691-f9277615c59f" providerId="ADAL" clId="{86345A60-338E-4B6F-A7A9-420F3DB6CDD1}" dt="2025-01-24T15:17:53.655" v="5303" actId="20577"/>
        <pc:sldMkLst>
          <pc:docMk/>
          <pc:sldMk cId="4105025407" sldId="2147380457"/>
        </pc:sldMkLst>
        <pc:spChg chg="mod">
          <ac:chgData name="Steve Partridge" userId="c67b19c9-cb2a-453f-8691-f9277615c59f" providerId="ADAL" clId="{86345A60-338E-4B6F-A7A9-420F3DB6CDD1}" dt="2025-01-24T15:17:53.655" v="5303" actId="20577"/>
          <ac:spMkLst>
            <pc:docMk/>
            <pc:sldMk cId="4105025407" sldId="2147380457"/>
            <ac:spMk id="11" creationId="{43BF3D45-D401-416E-B12E-496010D7B7BE}"/>
          </ac:spMkLst>
        </pc:spChg>
      </pc:sldChg>
      <pc:sldChg chg="modSp add mod">
        <pc:chgData name="Steve Partridge" userId="c67b19c9-cb2a-453f-8691-f9277615c59f" providerId="ADAL" clId="{86345A60-338E-4B6F-A7A9-420F3DB6CDD1}" dt="2025-01-22T09:44:53.791" v="4963" actId="20577"/>
        <pc:sldMkLst>
          <pc:docMk/>
          <pc:sldMk cId="955114850" sldId="2147380458"/>
        </pc:sldMkLst>
        <pc:spChg chg="mod">
          <ac:chgData name="Steve Partridge" userId="c67b19c9-cb2a-453f-8691-f9277615c59f" providerId="ADAL" clId="{86345A60-338E-4B6F-A7A9-420F3DB6CDD1}" dt="2025-01-22T09:44:53.791" v="4963" actId="20577"/>
          <ac:spMkLst>
            <pc:docMk/>
            <pc:sldMk cId="955114850" sldId="2147380458"/>
            <ac:spMk id="11" creationId="{43BF3D45-D401-416E-B12E-496010D7B7BE}"/>
          </ac:spMkLst>
        </pc:spChg>
        <pc:spChg chg="mod">
          <ac:chgData name="Steve Partridge" userId="c67b19c9-cb2a-453f-8691-f9277615c59f" providerId="ADAL" clId="{86345A60-338E-4B6F-A7A9-420F3DB6CDD1}" dt="2025-01-22T09:42:51.607" v="4426" actId="20577"/>
          <ac:spMkLst>
            <pc:docMk/>
            <pc:sldMk cId="955114850" sldId="2147380458"/>
            <ac:spMk id="12" creationId="{D92AEC36-6CCF-49BD-BBAA-C8905646B178}"/>
          </ac:spMkLst>
        </pc:spChg>
      </pc:sldChg>
      <pc:sldChg chg="modSp add mod">
        <pc:chgData name="Steve Partridge" userId="c67b19c9-cb2a-453f-8691-f9277615c59f" providerId="ADAL" clId="{86345A60-338E-4B6F-A7A9-420F3DB6CDD1}" dt="2025-01-22T09:54:44.880" v="5285" actId="255"/>
        <pc:sldMkLst>
          <pc:docMk/>
          <pc:sldMk cId="763631867" sldId="2147380459"/>
        </pc:sldMkLst>
        <pc:spChg chg="mod">
          <ac:chgData name="Steve Partridge" userId="c67b19c9-cb2a-453f-8691-f9277615c59f" providerId="ADAL" clId="{86345A60-338E-4B6F-A7A9-420F3DB6CDD1}" dt="2025-01-22T09:54:44.880" v="5285" actId="255"/>
          <ac:spMkLst>
            <pc:docMk/>
            <pc:sldMk cId="763631867" sldId="2147380459"/>
            <ac:spMk id="7" creationId="{E15050FF-7466-0923-412A-AE4B397DB9D5}"/>
          </ac:spMkLst>
        </pc:spChg>
      </pc:sldChg>
      <pc:sldMasterChg chg="modSldLayout">
        <pc:chgData name="Steve Partridge" userId="c67b19c9-cb2a-453f-8691-f9277615c59f" providerId="ADAL" clId="{86345A60-338E-4B6F-A7A9-420F3DB6CDD1}" dt="2025-01-22T09:32:12.758" v="2869" actId="478"/>
        <pc:sldMasterMkLst>
          <pc:docMk/>
          <pc:sldMasterMk cId="3956963367" sldId="2147483769"/>
        </pc:sldMasterMkLst>
        <pc:sldLayoutChg chg="delSp">
          <pc:chgData name="Steve Partridge" userId="c67b19c9-cb2a-453f-8691-f9277615c59f" providerId="ADAL" clId="{86345A60-338E-4B6F-A7A9-420F3DB6CDD1}" dt="2025-01-22T09:32:12.758" v="2869" actId="478"/>
          <pc:sldLayoutMkLst>
            <pc:docMk/>
            <pc:sldMasterMk cId="3956963367" sldId="2147483769"/>
            <pc:sldLayoutMk cId="2684418145" sldId="2147484173"/>
          </pc:sldLayoutMkLst>
          <pc:picChg chg="del">
            <ac:chgData name="Steve Partridge" userId="c67b19c9-cb2a-453f-8691-f9277615c59f" providerId="ADAL" clId="{86345A60-338E-4B6F-A7A9-420F3DB6CDD1}" dt="2025-01-22T09:32:12.758" v="2869" actId="478"/>
            <ac:picMkLst>
              <pc:docMk/>
              <pc:sldMasterMk cId="3956963367" sldId="2147483769"/>
              <pc:sldLayoutMk cId="2684418145" sldId="2147484173"/>
              <ac:picMk id="14" creationId="{5749B825-ADFD-8FF0-2528-3FE689217435}"/>
            </ac:picMkLst>
          </pc:picChg>
        </pc:sldLayoutChg>
      </pc:sldMasterChg>
      <pc:sldMasterChg chg="del delSldLayout">
        <pc:chgData name="Steve Partridge" userId="c67b19c9-cb2a-453f-8691-f9277615c59f" providerId="ADAL" clId="{86345A60-338E-4B6F-A7A9-420F3DB6CDD1}" dt="2025-01-22T08:58:46.583" v="302" actId="47"/>
        <pc:sldMasterMkLst>
          <pc:docMk/>
          <pc:sldMasterMk cId="2319023288" sldId="2147484065"/>
        </pc:sldMasterMkLst>
        <pc:sldLayoutChg chg="del">
          <pc:chgData name="Steve Partridge" userId="c67b19c9-cb2a-453f-8691-f9277615c59f" providerId="ADAL" clId="{86345A60-338E-4B6F-A7A9-420F3DB6CDD1}" dt="2025-01-22T08:58:46.583" v="302" actId="47"/>
          <pc:sldLayoutMkLst>
            <pc:docMk/>
            <pc:sldMasterMk cId="2319023288" sldId="2147484065"/>
            <pc:sldLayoutMk cId="2303483198" sldId="2147484066"/>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2584264728" sldId="2147484067"/>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4120715620" sldId="2147484068"/>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751460320" sldId="2147484069"/>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344452336" sldId="2147484070"/>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1658646395" sldId="2147484071"/>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2559236756" sldId="2147484072"/>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1823007677" sldId="2147484073"/>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4103037066" sldId="2147484074"/>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2375104020" sldId="2147484075"/>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2756800607" sldId="2147484076"/>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1204075436" sldId="2147484077"/>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806518638" sldId="2147484078"/>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3884699358" sldId="2147484079"/>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3887223322" sldId="2147484080"/>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89004186" sldId="2147484081"/>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1889480858" sldId="2147484082"/>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3489679117" sldId="2147484083"/>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3529292444" sldId="2147484084"/>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2467886961" sldId="2147484085"/>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1892753955" sldId="2147484086"/>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4130511395" sldId="2147484087"/>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3797140389" sldId="2147484088"/>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3555305760" sldId="2147484089"/>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2435824827" sldId="2147484090"/>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1824749264" sldId="2147484091"/>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840490060" sldId="2147484092"/>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301602589" sldId="2147484093"/>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2531340430" sldId="2147484094"/>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3059785500" sldId="2147484095"/>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3728433385" sldId="2147484096"/>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2864309946" sldId="2147484097"/>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830820863" sldId="2147484098"/>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3460476875" sldId="2147484099"/>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4137960515" sldId="2147484100"/>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3525185604" sldId="2147484101"/>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86210312" sldId="2147484102"/>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1303552394" sldId="2147484103"/>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450811851" sldId="2147484104"/>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849946357" sldId="2147484105"/>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3703949091" sldId="2147484106"/>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567832578" sldId="2147484107"/>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1239907659" sldId="2147484108"/>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1294946629" sldId="2147484109"/>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2377824350" sldId="2147484110"/>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2037680638" sldId="2147484111"/>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3735367782" sldId="2147484112"/>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1406822968" sldId="2147484113"/>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603372810" sldId="2147484114"/>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3880679674" sldId="2147484115"/>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2428512495" sldId="2147484116"/>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4208392053" sldId="2147484117"/>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631892041" sldId="2147484118"/>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1181605744" sldId="2147484119"/>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4082783852" sldId="2147484120"/>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916654725" sldId="2147484121"/>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1441163063" sldId="2147484122"/>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736909241" sldId="2147484123"/>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4265873075" sldId="2147484124"/>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3717049295" sldId="2147484125"/>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2587925159" sldId="2147484126"/>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2499613320" sldId="2147484127"/>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2180153612" sldId="2147484128"/>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2376804350" sldId="2147484129"/>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471096052" sldId="2147484130"/>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2519869199" sldId="2147484131"/>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144503761" sldId="2147484132"/>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1764679820" sldId="2147484133"/>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3104183750" sldId="2147484134"/>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39782295" sldId="2147484135"/>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532355822" sldId="2147484136"/>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665244696" sldId="2147484137"/>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3823386754" sldId="2147484138"/>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191871730" sldId="2147484139"/>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3327796916" sldId="2147484140"/>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2150962417" sldId="2147484141"/>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3560396631" sldId="2147484142"/>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239234718" sldId="2147484143"/>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3792710820" sldId="2147484144"/>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2229137638" sldId="2147484145"/>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3788361988" sldId="2147484146"/>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3340377582" sldId="2147484147"/>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1188884357" sldId="2147484148"/>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2135776427" sldId="2147484149"/>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3226210354" sldId="2147484150"/>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845708161" sldId="2147484151"/>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797110963" sldId="2147484152"/>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1888295425" sldId="2147484153"/>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4152811601" sldId="2147484154"/>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92329104" sldId="2147484155"/>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2129209953" sldId="2147484156"/>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78899493" sldId="2147484157"/>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3094747620" sldId="2147484158"/>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1566032422" sldId="2147484159"/>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2805092258" sldId="2147484160"/>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2046578077" sldId="2147484161"/>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3650796446" sldId="2147484162"/>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3601229338" sldId="2147484163"/>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1020529349" sldId="2147484164"/>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3527134469" sldId="2147484165"/>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1756303177" sldId="2147484166"/>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1341187931" sldId="2147484167"/>
          </pc:sldLayoutMkLst>
        </pc:sldLayoutChg>
        <pc:sldLayoutChg chg="del">
          <pc:chgData name="Steve Partridge" userId="c67b19c9-cb2a-453f-8691-f9277615c59f" providerId="ADAL" clId="{86345A60-338E-4B6F-A7A9-420F3DB6CDD1}" dt="2025-01-22T08:58:46.583" v="302" actId="47"/>
          <pc:sldLayoutMkLst>
            <pc:docMk/>
            <pc:sldMasterMk cId="2319023288" sldId="2147484065"/>
            <pc:sldLayoutMk cId="1224257927" sldId="2147484168"/>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villsglobal-my.sharepoint.com/personal/steve_partridge_savills_com/Documents/Documents/workfiles/lga%20arch%20nfa%20local%20folder/number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savillsglobal-my.sharepoint.com/personal/steve_partridge_savills_com/Documents/Documents/workfiles/labour%20and%20policy/rents%20dec24/affordability%20projections.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https://savillsglobal-my.sharepoint.com/personal/steve_partridge_savills_com/Documents/Documents/workfiles/HRA%20BP%20clients/rotherham/rotherham%20-%20specimen%20development%20viability%20tool%20-%20nov24.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https://savillsglobal-my.sharepoint.com/personal/steve_partridge_savills_com/Documents/Documents/workfiles/HRA%20BP%20clients/rotherham/rotherham%20-%20specimen%20development%20viability%20tool%20-%20nov24.xlsx" TargetMode="External"/><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oleObject" Target="https://savillsglobal-my.sharepoint.com/personal/steve_partridge_savills_com/Documents/Documents/workfiles/lga%20arch%20nfa%20local%20folder/national%20projection%20-%20update%20for%202024.25%20-%20asking%20the%20questio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avillsglobal-my.sharepoint.com/personal/steve_partridge_savills_com/Documents/Documents/workfiles/lga%20arch%20nfa%20local%20folder/national%20projection%20-%20update%20for%202024.25%20-%20asking%20the%20questi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savillsglobal-my.sharepoint.com/personal/steve_partridge_savills_com/Documents/Documents/workfiles/labour%20and%20policy/rents%20dec24/rent%20convergence%20estimate%20-%20for%20cih%20exercise%20-%20nov24%20-%20L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savillsglobal-my.sharepoint.com/personal/steve_partridge_savills_com/Documents/Documents/workfiles/labour%20and%20policy/rents%20dec24/rent%20convergence%20estimate%20-%20for%20cih%20exercise%20-%20nov24%20-%20L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savillsglobal-my.sharepoint.com/personal/steve_partridge_savills_com/Documents/Documents/workfiles/labour%20and%20policy/rents%20dec24/rent%20convergence%20estimate%20-%20for%20cih%20exercise%20-%20nov24%20-%20L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oleObject" Target="https://savillsglobal-my.sharepoint.com/personal/steve_partridge_savills_com/Documents/Documents/workfiles/lga%20arch%20nfa%20local%20folder/national%20projection%20-%20update%20for%202024.25%20-%20asking%20the%20question.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https://savillsglobal-my.sharepoint.com/personal/steve_partridge_savills_com/Documents/Documents/workfiles/labour%20and%20policy/rents%20dec24/national%20projection%20-%20update%20for%202024.25%20-%20asking%20the%20question%20-%20for%20cih%20rents%20exercise%2013dec24.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https://savillsglobal-my.sharepoint.com/personal/steve_partridge_savills_com/Documents/Documents/workfiles/labour%20and%20policy/rents%20dec24/affordability%20projection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a:t>Capital expenditure per unit vs funding  (2024 prices)</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5493533527214787E-2"/>
          <c:y val="8.3167541492912861E-2"/>
          <c:w val="0.90697707944462358"/>
          <c:h val="0.73575348277151542"/>
        </c:manualLayout>
      </c:layout>
      <c:barChart>
        <c:barDir val="col"/>
        <c:grouping val="clustered"/>
        <c:varyColors val="0"/>
        <c:ser>
          <c:idx val="0"/>
          <c:order val="0"/>
          <c:tx>
            <c:strRef>
              <c:f>Sheet1!$C$7</c:f>
              <c:strCache>
                <c:ptCount val="1"/>
                <c:pt idx="0">
                  <c:v>Self-financing settlement inflated by CPI</c:v>
                </c:pt>
              </c:strCache>
            </c:strRef>
          </c:tx>
          <c:spPr>
            <a:solidFill>
              <a:schemeClr val="tx1">
                <a:lumMod val="50000"/>
                <a:lumOff val="50000"/>
              </a:schemeClr>
            </a:solidFill>
            <a:ln>
              <a:noFill/>
            </a:ln>
            <a:effectLst/>
          </c:spPr>
          <c:invertIfNegative val="0"/>
          <c:val>
            <c:numRef>
              <c:f>Sheet1!$D$7:$AG$7</c:f>
              <c:numCache>
                <c:formatCode>#,##0</c:formatCode>
                <c:ptCount val="30"/>
                <c:pt idx="0">
                  <c:v>1383.3333333333333</c:v>
                </c:pt>
                <c:pt idx="1">
                  <c:v>1383.3333333333333</c:v>
                </c:pt>
                <c:pt idx="2">
                  <c:v>1383.3333333333333</c:v>
                </c:pt>
                <c:pt idx="3">
                  <c:v>1383.3333333333333</c:v>
                </c:pt>
                <c:pt idx="4">
                  <c:v>1383.3333333333333</c:v>
                </c:pt>
                <c:pt idx="5">
                  <c:v>1383.3333333333333</c:v>
                </c:pt>
                <c:pt idx="6">
                  <c:v>1383.3333333333333</c:v>
                </c:pt>
                <c:pt idx="7">
                  <c:v>1383.3333333333333</c:v>
                </c:pt>
                <c:pt idx="8">
                  <c:v>1383.3333333333333</c:v>
                </c:pt>
                <c:pt idx="9">
                  <c:v>1383.3333333333333</c:v>
                </c:pt>
                <c:pt idx="10">
                  <c:v>1383.3333333333333</c:v>
                </c:pt>
                <c:pt idx="11">
                  <c:v>1383.3333333333333</c:v>
                </c:pt>
                <c:pt idx="12">
                  <c:v>1383.3333333333333</c:v>
                </c:pt>
                <c:pt idx="13">
                  <c:v>1383.3333333333333</c:v>
                </c:pt>
                <c:pt idx="14">
                  <c:v>1383.3333333333333</c:v>
                </c:pt>
                <c:pt idx="15">
                  <c:v>1383.3333333333333</c:v>
                </c:pt>
                <c:pt idx="16">
                  <c:v>1383.3333333333333</c:v>
                </c:pt>
                <c:pt idx="17">
                  <c:v>1383.3333333333333</c:v>
                </c:pt>
                <c:pt idx="18">
                  <c:v>1383.3333333333333</c:v>
                </c:pt>
                <c:pt idx="19">
                  <c:v>1383.3333333333333</c:v>
                </c:pt>
                <c:pt idx="20">
                  <c:v>1383.3333333333333</c:v>
                </c:pt>
                <c:pt idx="21">
                  <c:v>1383.3333333333333</c:v>
                </c:pt>
                <c:pt idx="22">
                  <c:v>1383.3333333333333</c:v>
                </c:pt>
                <c:pt idx="23">
                  <c:v>1383.3333333333333</c:v>
                </c:pt>
                <c:pt idx="24">
                  <c:v>1383.3333333333333</c:v>
                </c:pt>
                <c:pt idx="25">
                  <c:v>1383.3333333333333</c:v>
                </c:pt>
                <c:pt idx="26">
                  <c:v>1383.3333333333333</c:v>
                </c:pt>
                <c:pt idx="27">
                  <c:v>1383.3333333333333</c:v>
                </c:pt>
                <c:pt idx="28">
                  <c:v>1383.3333333333333</c:v>
                </c:pt>
                <c:pt idx="29">
                  <c:v>1383.3333333333333</c:v>
                </c:pt>
              </c:numCache>
            </c:numRef>
          </c:val>
          <c:extLst>
            <c:ext xmlns:c16="http://schemas.microsoft.com/office/drawing/2014/chart" uri="{C3380CC4-5D6E-409C-BE32-E72D297353CC}">
              <c16:uniqueId val="{00000000-CC25-4FB1-9B20-B69DAC43A1B6}"/>
            </c:ext>
          </c:extLst>
        </c:ser>
        <c:ser>
          <c:idx val="1"/>
          <c:order val="1"/>
          <c:tx>
            <c:strRef>
              <c:f>Sheet1!$C$8</c:f>
              <c:strCache>
                <c:ptCount val="1"/>
                <c:pt idx="0">
                  <c:v>Self-financing settlement inflated by BCIS</c:v>
                </c:pt>
              </c:strCache>
            </c:strRef>
          </c:tx>
          <c:spPr>
            <a:solidFill>
              <a:srgbClr val="FF0000"/>
            </a:solidFill>
            <a:ln>
              <a:noFill/>
            </a:ln>
            <a:effectLst/>
          </c:spPr>
          <c:invertIfNegative val="0"/>
          <c:val>
            <c:numRef>
              <c:f>Sheet1!$D$8:$AG$8</c:f>
              <c:numCache>
                <c:formatCode>#,##0</c:formatCode>
                <c:ptCount val="30"/>
                <c:pt idx="0">
                  <c:v>1603.3333333333333</c:v>
                </c:pt>
                <c:pt idx="1">
                  <c:v>1603.3333333333333</c:v>
                </c:pt>
                <c:pt idx="2">
                  <c:v>1603.3333333333333</c:v>
                </c:pt>
                <c:pt idx="3">
                  <c:v>1603.3333333333333</c:v>
                </c:pt>
                <c:pt idx="4">
                  <c:v>1603.3333333333333</c:v>
                </c:pt>
                <c:pt idx="5">
                  <c:v>1603.3333333333333</c:v>
                </c:pt>
                <c:pt idx="6">
                  <c:v>1603.3333333333333</c:v>
                </c:pt>
                <c:pt idx="7">
                  <c:v>1603.3333333333333</c:v>
                </c:pt>
                <c:pt idx="8">
                  <c:v>1603.3333333333333</c:v>
                </c:pt>
                <c:pt idx="9">
                  <c:v>1603.3333333333333</c:v>
                </c:pt>
                <c:pt idx="10">
                  <c:v>1603.3333333333333</c:v>
                </c:pt>
                <c:pt idx="11">
                  <c:v>1603.3333333333333</c:v>
                </c:pt>
                <c:pt idx="12">
                  <c:v>1603.3333333333333</c:v>
                </c:pt>
                <c:pt idx="13">
                  <c:v>1603.3333333333333</c:v>
                </c:pt>
                <c:pt idx="14">
                  <c:v>1603.3333333333333</c:v>
                </c:pt>
                <c:pt idx="15">
                  <c:v>1603.3333333333333</c:v>
                </c:pt>
                <c:pt idx="16">
                  <c:v>1603.3333333333333</c:v>
                </c:pt>
                <c:pt idx="17">
                  <c:v>1603.3333333333333</c:v>
                </c:pt>
                <c:pt idx="18">
                  <c:v>1603.3333333333333</c:v>
                </c:pt>
                <c:pt idx="19">
                  <c:v>1603.3333333333333</c:v>
                </c:pt>
                <c:pt idx="20">
                  <c:v>1603.3333333333333</c:v>
                </c:pt>
                <c:pt idx="21">
                  <c:v>1603.3333333333333</c:v>
                </c:pt>
                <c:pt idx="22">
                  <c:v>1603.3333333333333</c:v>
                </c:pt>
                <c:pt idx="23">
                  <c:v>1603.3333333333333</c:v>
                </c:pt>
                <c:pt idx="24">
                  <c:v>1603.3333333333333</c:v>
                </c:pt>
                <c:pt idx="25">
                  <c:v>1603.3333333333333</c:v>
                </c:pt>
                <c:pt idx="26">
                  <c:v>1603.3333333333333</c:v>
                </c:pt>
                <c:pt idx="27">
                  <c:v>1603.3333333333333</c:v>
                </c:pt>
                <c:pt idx="28">
                  <c:v>1603.3333333333333</c:v>
                </c:pt>
                <c:pt idx="29">
                  <c:v>1603.3333333333333</c:v>
                </c:pt>
              </c:numCache>
            </c:numRef>
          </c:val>
          <c:extLst>
            <c:ext xmlns:c16="http://schemas.microsoft.com/office/drawing/2014/chart" uri="{C3380CC4-5D6E-409C-BE32-E72D297353CC}">
              <c16:uniqueId val="{00000001-CC25-4FB1-9B20-B69DAC43A1B6}"/>
            </c:ext>
          </c:extLst>
        </c:ser>
        <c:ser>
          <c:idx val="2"/>
          <c:order val="2"/>
          <c:tx>
            <c:strRef>
              <c:f>Sheet1!$C$9</c:f>
              <c:strCache>
                <c:ptCount val="1"/>
                <c:pt idx="0">
                  <c:v>Specimen averaged stock investment profile 2024</c:v>
                </c:pt>
              </c:strCache>
            </c:strRef>
          </c:tx>
          <c:spPr>
            <a:solidFill>
              <a:schemeClr val="accent1"/>
            </a:solidFill>
            <a:ln>
              <a:noFill/>
            </a:ln>
            <a:effectLst/>
          </c:spPr>
          <c:invertIfNegative val="0"/>
          <c:val>
            <c:numRef>
              <c:f>Sheet1!$D$9:$AG$9</c:f>
              <c:numCache>
                <c:formatCode>#,##0</c:formatCode>
                <c:ptCount val="30"/>
                <c:pt idx="0">
                  <c:v>3356.989247311828</c:v>
                </c:pt>
                <c:pt idx="1">
                  <c:v>3356.989247311828</c:v>
                </c:pt>
                <c:pt idx="2">
                  <c:v>3356.989247311828</c:v>
                </c:pt>
                <c:pt idx="3">
                  <c:v>3356.989247311828</c:v>
                </c:pt>
                <c:pt idx="4">
                  <c:v>3356.989247311828</c:v>
                </c:pt>
                <c:pt idx="5">
                  <c:v>1808.6021505376343</c:v>
                </c:pt>
                <c:pt idx="6">
                  <c:v>1808.6021505376343</c:v>
                </c:pt>
                <c:pt idx="7">
                  <c:v>1808.6021505376343</c:v>
                </c:pt>
                <c:pt idx="8">
                  <c:v>1808.6021505376343</c:v>
                </c:pt>
                <c:pt idx="9">
                  <c:v>1808.6021505376343</c:v>
                </c:pt>
                <c:pt idx="10">
                  <c:v>1808.6021505376343</c:v>
                </c:pt>
                <c:pt idx="11">
                  <c:v>1808.6021505376343</c:v>
                </c:pt>
                <c:pt idx="12">
                  <c:v>1808.6021505376343</c:v>
                </c:pt>
                <c:pt idx="13">
                  <c:v>1808.6021505376343</c:v>
                </c:pt>
                <c:pt idx="14">
                  <c:v>1808.6021505376343</c:v>
                </c:pt>
                <c:pt idx="15">
                  <c:v>1808.6021505376343</c:v>
                </c:pt>
                <c:pt idx="16">
                  <c:v>1808.6021505376343</c:v>
                </c:pt>
                <c:pt idx="17">
                  <c:v>1808.6021505376343</c:v>
                </c:pt>
                <c:pt idx="18">
                  <c:v>1808.6021505376343</c:v>
                </c:pt>
                <c:pt idx="19">
                  <c:v>1808.6021505376343</c:v>
                </c:pt>
                <c:pt idx="20">
                  <c:v>1808.6021505376343</c:v>
                </c:pt>
                <c:pt idx="21">
                  <c:v>1808.6021505376343</c:v>
                </c:pt>
                <c:pt idx="22">
                  <c:v>1808.6021505376343</c:v>
                </c:pt>
                <c:pt idx="23">
                  <c:v>1808.6021505376343</c:v>
                </c:pt>
                <c:pt idx="24">
                  <c:v>1808.6021505376343</c:v>
                </c:pt>
                <c:pt idx="25">
                  <c:v>1808.6021505376343</c:v>
                </c:pt>
                <c:pt idx="26">
                  <c:v>1808.6021505376343</c:v>
                </c:pt>
                <c:pt idx="27">
                  <c:v>1808.6021505376343</c:v>
                </c:pt>
                <c:pt idx="28">
                  <c:v>1808.6021505376343</c:v>
                </c:pt>
                <c:pt idx="29">
                  <c:v>1808.6021505376343</c:v>
                </c:pt>
              </c:numCache>
            </c:numRef>
          </c:val>
          <c:extLst>
            <c:ext xmlns:c16="http://schemas.microsoft.com/office/drawing/2014/chart" uri="{C3380CC4-5D6E-409C-BE32-E72D297353CC}">
              <c16:uniqueId val="{00000002-CC25-4FB1-9B20-B69DAC43A1B6}"/>
            </c:ext>
          </c:extLst>
        </c:ser>
        <c:dLbls>
          <c:showLegendKey val="0"/>
          <c:showVal val="0"/>
          <c:showCatName val="0"/>
          <c:showSerName val="0"/>
          <c:showPercent val="0"/>
          <c:showBubbleSize val="0"/>
        </c:dLbls>
        <c:gapWidth val="219"/>
        <c:overlap val="-27"/>
        <c:axId val="3562608"/>
        <c:axId val="1996158368"/>
      </c:barChart>
      <c:catAx>
        <c:axId val="356260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6158368"/>
        <c:crosses val="autoZero"/>
        <c:auto val="1"/>
        <c:lblAlgn val="ctr"/>
        <c:lblOffset val="100"/>
        <c:noMultiLvlLbl val="0"/>
      </c:catAx>
      <c:valAx>
        <c:axId val="19961583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62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a:t>£pp/week</a:t>
            </a:r>
            <a:r>
              <a:rPr lang="en-GB" sz="1200" baseline="0"/>
              <a:t> pressure from wages vs converged rents: LA</a:t>
            </a:r>
            <a:endParaRPr lang="en-GB" sz="1200"/>
          </a:p>
        </c:rich>
      </c:tx>
      <c:layout>
        <c:manualLayout>
          <c:xMode val="edge"/>
          <c:yMode val="edge"/>
          <c:x val="0.10995122484689412"/>
          <c:y val="2.790697674418604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Sheet1!$B$36</c:f>
              <c:strCache>
                <c:ptCount val="1"/>
                <c:pt idx="0">
                  <c:v>Central</c:v>
                </c:pt>
              </c:strCache>
            </c:strRef>
          </c:tx>
          <c:spPr>
            <a:ln w="28575" cap="rnd">
              <a:solidFill>
                <a:schemeClr val="accent1"/>
              </a:solidFill>
              <a:round/>
            </a:ln>
            <a:effectLst/>
          </c:spPr>
          <c:marker>
            <c:symbol val="none"/>
          </c:marker>
          <c:cat>
            <c:numRef>
              <c:f>Sheet1!$C$35:$O$35</c:f>
              <c:numCache>
                <c:formatCode>0.00</c:formatCode>
                <c:ptCount val="13"/>
                <c:pt idx="0">
                  <c:v>2024.25</c:v>
                </c:pt>
                <c:pt idx="1">
                  <c:v>2025.26</c:v>
                </c:pt>
                <c:pt idx="2">
                  <c:v>2026.27</c:v>
                </c:pt>
                <c:pt idx="3">
                  <c:v>2027.28</c:v>
                </c:pt>
                <c:pt idx="4">
                  <c:v>2028.29</c:v>
                </c:pt>
                <c:pt idx="5">
                  <c:v>2029.3</c:v>
                </c:pt>
                <c:pt idx="6">
                  <c:v>2030.31</c:v>
                </c:pt>
                <c:pt idx="7">
                  <c:v>2031.32</c:v>
                </c:pt>
                <c:pt idx="8">
                  <c:v>2032.33</c:v>
                </c:pt>
                <c:pt idx="9">
                  <c:v>2033.34</c:v>
                </c:pt>
                <c:pt idx="10">
                  <c:v>2034.35</c:v>
                </c:pt>
                <c:pt idx="11">
                  <c:v>2035.36</c:v>
                </c:pt>
                <c:pt idx="12">
                  <c:v>2036.37</c:v>
                </c:pt>
              </c:numCache>
            </c:numRef>
          </c:cat>
          <c:val>
            <c:numRef>
              <c:f>Sheet1!$C$36:$O$36</c:f>
              <c:numCache>
                <c:formatCode>0.00</c:formatCode>
                <c:ptCount val="13"/>
                <c:pt idx="0">
                  <c:v>0</c:v>
                </c:pt>
                <c:pt idx="1">
                  <c:v>-2.1516984663919159</c:v>
                </c:pt>
                <c:pt idx="2">
                  <c:v>-2.1563471890229278</c:v>
                </c:pt>
                <c:pt idx="3">
                  <c:v>-0.99747783015440084</c:v>
                </c:pt>
                <c:pt idx="4">
                  <c:v>2.211100466205591E-2</c:v>
                </c:pt>
                <c:pt idx="5">
                  <c:v>0.99072572593112673</c:v>
                </c:pt>
                <c:pt idx="6">
                  <c:v>2.0269529103254258</c:v>
                </c:pt>
                <c:pt idx="7">
                  <c:v>3.1328461289803498</c:v>
                </c:pt>
                <c:pt idx="8">
                  <c:v>4.3108178541806392</c:v>
                </c:pt>
                <c:pt idx="9">
                  <c:v>5.5640552122973572</c:v>
                </c:pt>
                <c:pt idx="10">
                  <c:v>6.8970983419586549</c:v>
                </c:pt>
                <c:pt idx="11">
                  <c:v>8.3139265615898843</c:v>
                </c:pt>
                <c:pt idx="12">
                  <c:v>8.0658169332259924</c:v>
                </c:pt>
              </c:numCache>
            </c:numRef>
          </c:val>
          <c:smooth val="0"/>
          <c:extLst>
            <c:ext xmlns:c16="http://schemas.microsoft.com/office/drawing/2014/chart" uri="{C3380CC4-5D6E-409C-BE32-E72D297353CC}">
              <c16:uniqueId val="{00000000-B040-49F7-B1C9-47232DDEA453}"/>
            </c:ext>
          </c:extLst>
        </c:ser>
        <c:ser>
          <c:idx val="1"/>
          <c:order val="1"/>
          <c:tx>
            <c:strRef>
              <c:f>Sheet1!$B$37</c:f>
              <c:strCache>
                <c:ptCount val="1"/>
                <c:pt idx="0">
                  <c:v>High</c:v>
                </c:pt>
              </c:strCache>
            </c:strRef>
          </c:tx>
          <c:spPr>
            <a:ln w="28575" cap="rnd">
              <a:solidFill>
                <a:schemeClr val="accent2"/>
              </a:solidFill>
              <a:round/>
            </a:ln>
            <a:effectLst/>
          </c:spPr>
          <c:marker>
            <c:symbol val="none"/>
          </c:marker>
          <c:cat>
            <c:numRef>
              <c:f>Sheet1!$C$35:$O$35</c:f>
              <c:numCache>
                <c:formatCode>0.00</c:formatCode>
                <c:ptCount val="13"/>
                <c:pt idx="0">
                  <c:v>2024.25</c:v>
                </c:pt>
                <c:pt idx="1">
                  <c:v>2025.26</c:v>
                </c:pt>
                <c:pt idx="2">
                  <c:v>2026.27</c:v>
                </c:pt>
                <c:pt idx="3">
                  <c:v>2027.28</c:v>
                </c:pt>
                <c:pt idx="4">
                  <c:v>2028.29</c:v>
                </c:pt>
                <c:pt idx="5">
                  <c:v>2029.3</c:v>
                </c:pt>
                <c:pt idx="6">
                  <c:v>2030.31</c:v>
                </c:pt>
                <c:pt idx="7">
                  <c:v>2031.32</c:v>
                </c:pt>
                <c:pt idx="8">
                  <c:v>2032.33</c:v>
                </c:pt>
                <c:pt idx="9">
                  <c:v>2033.34</c:v>
                </c:pt>
                <c:pt idx="10">
                  <c:v>2034.35</c:v>
                </c:pt>
                <c:pt idx="11">
                  <c:v>2035.36</c:v>
                </c:pt>
                <c:pt idx="12">
                  <c:v>2036.37</c:v>
                </c:pt>
              </c:numCache>
            </c:numRef>
          </c:cat>
          <c:val>
            <c:numRef>
              <c:f>Sheet1!$C$37:$O$37</c:f>
              <c:numCache>
                <c:formatCode>0.00</c:formatCode>
                <c:ptCount val="13"/>
                <c:pt idx="0">
                  <c:v>0</c:v>
                </c:pt>
                <c:pt idx="1">
                  <c:v>-2.1516984663919159</c:v>
                </c:pt>
                <c:pt idx="2">
                  <c:v>-2.1563471890229278</c:v>
                </c:pt>
                <c:pt idx="3">
                  <c:v>-1.2964089180654721</c:v>
                </c:pt>
                <c:pt idx="4">
                  <c:v>-0.60078005730018647</c:v>
                </c:pt>
                <c:pt idx="5">
                  <c:v>2.0470490186697023E-2</c:v>
                </c:pt>
                <c:pt idx="6">
                  <c:v>0.68483998667857815</c:v>
                </c:pt>
                <c:pt idx="7">
                  <c:v>1.3932344001904988</c:v>
                </c:pt>
                <c:pt idx="8">
                  <c:v>2.1470176386995981</c:v>
                </c:pt>
                <c:pt idx="9">
                  <c:v>2.9480040728663037</c:v>
                </c:pt>
                <c:pt idx="10">
                  <c:v>3.7988182829535742</c:v>
                </c:pt>
                <c:pt idx="11">
                  <c:v>4.7018586670543518</c:v>
                </c:pt>
                <c:pt idx="12">
                  <c:v>3.9871126798198775</c:v>
                </c:pt>
              </c:numCache>
            </c:numRef>
          </c:val>
          <c:smooth val="0"/>
          <c:extLst>
            <c:ext xmlns:c16="http://schemas.microsoft.com/office/drawing/2014/chart" uri="{C3380CC4-5D6E-409C-BE32-E72D297353CC}">
              <c16:uniqueId val="{00000001-B040-49F7-B1C9-47232DDEA453}"/>
            </c:ext>
          </c:extLst>
        </c:ser>
        <c:ser>
          <c:idx val="2"/>
          <c:order val="2"/>
          <c:tx>
            <c:strRef>
              <c:f>Sheet1!$B$38</c:f>
              <c:strCache>
                <c:ptCount val="1"/>
                <c:pt idx="0">
                  <c:v>Low</c:v>
                </c:pt>
              </c:strCache>
            </c:strRef>
          </c:tx>
          <c:spPr>
            <a:ln w="28575" cap="rnd">
              <a:solidFill>
                <a:schemeClr val="accent3"/>
              </a:solidFill>
              <a:round/>
            </a:ln>
            <a:effectLst/>
          </c:spPr>
          <c:marker>
            <c:symbol val="none"/>
          </c:marker>
          <c:cat>
            <c:numRef>
              <c:f>Sheet1!$C$35:$O$35</c:f>
              <c:numCache>
                <c:formatCode>0.00</c:formatCode>
                <c:ptCount val="13"/>
                <c:pt idx="0">
                  <c:v>2024.25</c:v>
                </c:pt>
                <c:pt idx="1">
                  <c:v>2025.26</c:v>
                </c:pt>
                <c:pt idx="2">
                  <c:v>2026.27</c:v>
                </c:pt>
                <c:pt idx="3">
                  <c:v>2027.28</c:v>
                </c:pt>
                <c:pt idx="4">
                  <c:v>2028.29</c:v>
                </c:pt>
                <c:pt idx="5">
                  <c:v>2029.3</c:v>
                </c:pt>
                <c:pt idx="6">
                  <c:v>2030.31</c:v>
                </c:pt>
                <c:pt idx="7">
                  <c:v>2031.32</c:v>
                </c:pt>
                <c:pt idx="8">
                  <c:v>2032.33</c:v>
                </c:pt>
                <c:pt idx="9">
                  <c:v>2033.34</c:v>
                </c:pt>
                <c:pt idx="10">
                  <c:v>2034.35</c:v>
                </c:pt>
                <c:pt idx="11">
                  <c:v>2035.36</c:v>
                </c:pt>
                <c:pt idx="12">
                  <c:v>2036.37</c:v>
                </c:pt>
              </c:numCache>
            </c:numRef>
          </c:cat>
          <c:val>
            <c:numRef>
              <c:f>Sheet1!$C$38:$O$38</c:f>
              <c:numCache>
                <c:formatCode>0.00</c:formatCode>
                <c:ptCount val="13"/>
                <c:pt idx="0">
                  <c:v>0</c:v>
                </c:pt>
                <c:pt idx="1">
                  <c:v>-2.1516984663919159</c:v>
                </c:pt>
                <c:pt idx="2">
                  <c:v>-2.1563471890229278</c:v>
                </c:pt>
                <c:pt idx="3">
                  <c:v>-0.69708139377320777</c:v>
                </c:pt>
                <c:pt idx="4">
                  <c:v>0.64958775852255357</c:v>
                </c:pt>
                <c:pt idx="5">
                  <c:v>1.9705165919314733</c:v>
                </c:pt>
                <c:pt idx="6">
                  <c:v>3.3855738390775678</c:v>
                </c:pt>
                <c:pt idx="7">
                  <c:v>4.8981660442433643</c:v>
                </c:pt>
                <c:pt idx="8">
                  <c:v>6.5119702203148186</c:v>
                </c:pt>
                <c:pt idx="9">
                  <c:v>8.2317800321707857</c:v>
                </c:pt>
                <c:pt idx="10">
                  <c:v>10.064311744291983</c:v>
                </c:pt>
                <c:pt idx="11">
                  <c:v>12.015398109470929</c:v>
                </c:pt>
                <c:pt idx="12">
                  <c:v>12.255706565016441</c:v>
                </c:pt>
              </c:numCache>
            </c:numRef>
          </c:val>
          <c:smooth val="0"/>
          <c:extLst>
            <c:ext xmlns:c16="http://schemas.microsoft.com/office/drawing/2014/chart" uri="{C3380CC4-5D6E-409C-BE32-E72D297353CC}">
              <c16:uniqueId val="{00000002-B040-49F7-B1C9-47232DDEA453}"/>
            </c:ext>
          </c:extLst>
        </c:ser>
        <c:dLbls>
          <c:showLegendKey val="0"/>
          <c:showVal val="0"/>
          <c:showCatName val="0"/>
          <c:showSerName val="0"/>
          <c:showPercent val="0"/>
          <c:showBubbleSize val="0"/>
        </c:dLbls>
        <c:smooth val="0"/>
        <c:axId val="407879040"/>
        <c:axId val="407879520"/>
      </c:lineChart>
      <c:catAx>
        <c:axId val="407879040"/>
        <c:scaling>
          <c:orientation val="minMax"/>
        </c:scaling>
        <c:delete val="0"/>
        <c:axPos val="b"/>
        <c:numFmt formatCode="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7879520"/>
        <c:crosses val="autoZero"/>
        <c:auto val="1"/>
        <c:lblAlgn val="ctr"/>
        <c:lblOffset val="100"/>
        <c:noMultiLvlLbl val="0"/>
      </c:catAx>
      <c:valAx>
        <c:axId val="4078795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7879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100" b="0" i="0" baseline="0">
                <a:effectLst/>
              </a:rPr>
              <a:t>From Development start: Payback </a:t>
            </a:r>
            <a:endParaRPr lang="en-GB" sz="1100">
              <a:effectLst/>
            </a:endParaRPr>
          </a:p>
        </c:rich>
      </c:tx>
      <c:layout>
        <c:manualLayout>
          <c:xMode val="edge"/>
          <c:yMode val="edge"/>
          <c:x val="0.18509047540151982"/>
          <c:y val="3.109273370413468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'[rotherham - specimen development viability tool - nov24.xlsx]CFlowOutset'!$F$91</c:f>
              <c:strCache>
                <c:ptCount val="1"/>
                <c:pt idx="0">
                  <c:v>Payback loan curve</c:v>
                </c:pt>
              </c:strCache>
            </c:strRef>
          </c:tx>
          <c:spPr>
            <a:ln w="28575" cap="rnd">
              <a:solidFill>
                <a:schemeClr val="accent1"/>
              </a:solidFill>
              <a:round/>
            </a:ln>
            <a:effectLst/>
          </c:spPr>
          <c:marker>
            <c:symbol val="none"/>
          </c:marker>
          <c:val>
            <c:numRef>
              <c:f>'[rotherham - specimen development viability tool - nov24.xlsx]CFlowOutset'!$I$91:$BI$91</c:f>
              <c:numCache>
                <c:formatCode>#,##0</c:formatCode>
                <c:ptCount val="53"/>
                <c:pt idx="0">
                  <c:v>613.49639650145764</c:v>
                </c:pt>
                <c:pt idx="1">
                  <c:v>3307.0556809329441</c:v>
                </c:pt>
                <c:pt idx="2">
                  <c:v>4257.2220830973756</c:v>
                </c:pt>
                <c:pt idx="3">
                  <c:v>4270.0008609114957</c:v>
                </c:pt>
                <c:pt idx="4">
                  <c:v>4283.6949918406326</c:v>
                </c:pt>
                <c:pt idx="5">
                  <c:v>4300.4011660158812</c:v>
                </c:pt>
                <c:pt idx="6">
                  <c:v>4316.6927552735197</c:v>
                </c:pt>
                <c:pt idx="7">
                  <c:v>4334.6369292685067</c:v>
                </c:pt>
                <c:pt idx="8">
                  <c:v>4348.3477170643819</c:v>
                </c:pt>
                <c:pt idx="9">
                  <c:v>4357.4973463120959</c:v>
                </c:pt>
                <c:pt idx="10">
                  <c:v>4361.7398637878041</c:v>
                </c:pt>
                <c:pt idx="11">
                  <c:v>4360.7102459184825</c:v>
                </c:pt>
                <c:pt idx="12">
                  <c:v>4354.0234685369214</c:v>
                </c:pt>
                <c:pt idx="13">
                  <c:v>4341.2735340691133</c:v>
                </c:pt>
                <c:pt idx="14">
                  <c:v>4322.0324542798962</c:v>
                </c:pt>
                <c:pt idx="15">
                  <c:v>4295.8491866222448</c:v>
                </c:pt>
                <c:pt idx="16">
                  <c:v>4262.2485221517663</c:v>
                </c:pt>
                <c:pt idx="17">
                  <c:v>4220.7299228805359</c:v>
                </c:pt>
                <c:pt idx="18">
                  <c:v>4170.7663063534228</c:v>
                </c:pt>
                <c:pt idx="19">
                  <c:v>4111.802775135071</c:v>
                </c:pt>
                <c:pt idx="20">
                  <c:v>4043.2552887968645</c:v>
                </c:pt>
                <c:pt idx="21">
                  <c:v>3964.5092758901346</c:v>
                </c:pt>
                <c:pt idx="22">
                  <c:v>3874.9181832844606</c:v>
                </c:pt>
                <c:pt idx="23">
                  <c:v>3773.8019601380383</c:v>
                </c:pt>
                <c:pt idx="24">
                  <c:v>3660.4454736504695</c:v>
                </c:pt>
                <c:pt idx="25">
                  <c:v>3534.0968536268188</c:v>
                </c:pt>
                <c:pt idx="26">
                  <c:v>3393.9657627551928</c:v>
                </c:pt>
                <c:pt idx="27">
                  <c:v>3239.2215893681673</c:v>
                </c:pt>
                <c:pt idx="28">
                  <c:v>3068.9915593209494</c:v>
                </c:pt>
                <c:pt idx="29">
                  <c:v>2882.3587634759406</c:v>
                </c:pt>
                <c:pt idx="30">
                  <c:v>2678.3600971341602</c:v>
                </c:pt>
                <c:pt idx="31">
                  <c:v>2455.9841075985228</c:v>
                </c:pt>
                <c:pt idx="32">
                  <c:v>2214.1687458919873</c:v>
                </c:pt>
                <c:pt idx="33">
                  <c:v>1951.7990184848554</c:v>
                </c:pt>
                <c:pt idx="34">
                  <c:v>1667.7045347096685</c:v>
                </c:pt>
                <c:pt idx="35">
                  <c:v>1360.6569453590071</c:v>
                </c:pt>
                <c:pt idx="36">
                  <c:v>1029.36726777067</c:v>
                </c:pt>
                <c:pt idx="37">
                  <c:v>672.48309250591285</c:v>
                </c:pt>
                <c:pt idx="38">
                  <c:v>288.58566651934694</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numCache>
            </c:numRef>
          </c:val>
          <c:smooth val="0"/>
          <c:extLst>
            <c:ext xmlns:c16="http://schemas.microsoft.com/office/drawing/2014/chart" uri="{C3380CC4-5D6E-409C-BE32-E72D297353CC}">
              <c16:uniqueId val="{00000000-DD47-4164-9C3B-F781A453B90E}"/>
            </c:ext>
          </c:extLst>
        </c:ser>
        <c:dLbls>
          <c:showLegendKey val="0"/>
          <c:showVal val="0"/>
          <c:showCatName val="0"/>
          <c:showSerName val="0"/>
          <c:showPercent val="0"/>
          <c:showBubbleSize val="0"/>
        </c:dLbls>
        <c:smooth val="0"/>
        <c:axId val="1578957055"/>
        <c:axId val="1578957887"/>
      </c:lineChart>
      <c:catAx>
        <c:axId val="1578957055"/>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8957887"/>
        <c:crosses val="autoZero"/>
        <c:auto val="1"/>
        <c:lblAlgn val="ctr"/>
        <c:lblOffset val="100"/>
        <c:noMultiLvlLbl val="0"/>
      </c:catAx>
      <c:valAx>
        <c:axId val="157895788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8957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100"/>
              <a:t>From Development</a:t>
            </a:r>
            <a:r>
              <a:rPr lang="en-GB" sz="1100" baseline="0"/>
              <a:t> start</a:t>
            </a:r>
            <a:r>
              <a:rPr lang="en-GB" sz="1100"/>
              <a:t>: Payback with interest deficit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'[rotherham - specimen development viability tool - nov24.xlsx]CFlowOutset'!$F$101</c:f>
              <c:strCache>
                <c:ptCount val="1"/>
                <c:pt idx="0">
                  <c:v>HRA revenue deficit (£)</c:v>
                </c:pt>
              </c:strCache>
            </c:strRef>
          </c:tx>
          <c:spPr>
            <a:solidFill>
              <a:schemeClr val="accent2"/>
            </a:solidFill>
            <a:ln>
              <a:noFill/>
            </a:ln>
            <a:effectLst/>
          </c:spPr>
          <c:invertIfNegative val="0"/>
          <c:val>
            <c:numRef>
              <c:f>'[rotherham - specimen development viability tool - nov24.xlsx]CFlowOutset'!$G$101:$BD$101</c:f>
              <c:numCache>
                <c:formatCode>#,##0</c:formatCode>
                <c:ptCount val="50"/>
                <c:pt idx="0">
                  <c:v>0</c:v>
                </c:pt>
                <c:pt idx="1">
                  <c:v>0</c:v>
                </c:pt>
                <c:pt idx="2">
                  <c:v>0</c:v>
                </c:pt>
                <c:pt idx="3">
                  <c:v>-24058.682215743436</c:v>
                </c:pt>
                <c:pt idx="4">
                  <c:v>-128726.11078717199</c:v>
                </c:pt>
                <c:pt idx="5">
                  <c:v>-3289.8944902249204</c:v>
                </c:pt>
                <c:pt idx="6">
                  <c:v>-3694.0964926769666</c:v>
                </c:pt>
                <c:pt idx="7">
                  <c:v>-6158.3745016229805</c:v>
                </c:pt>
                <c:pt idx="8">
                  <c:v>-5075.5426170039864</c:v>
                </c:pt>
                <c:pt idx="9">
                  <c:v>-6076.4637840455107</c:v>
                </c:pt>
                <c:pt idx="10">
                  <c:v>-1125.3106251349964</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numCache>
            </c:numRef>
          </c:val>
          <c:extLst>
            <c:ext xmlns:c16="http://schemas.microsoft.com/office/drawing/2014/chart" uri="{C3380CC4-5D6E-409C-BE32-E72D297353CC}">
              <c16:uniqueId val="{00000000-4089-4356-9F57-B1F967A68394}"/>
            </c:ext>
          </c:extLst>
        </c:ser>
        <c:dLbls>
          <c:showLegendKey val="0"/>
          <c:showVal val="0"/>
          <c:showCatName val="0"/>
          <c:showSerName val="0"/>
          <c:showPercent val="0"/>
          <c:showBubbleSize val="0"/>
        </c:dLbls>
        <c:gapWidth val="150"/>
        <c:axId val="1442133040"/>
        <c:axId val="1442132624"/>
      </c:barChart>
      <c:lineChart>
        <c:grouping val="standard"/>
        <c:varyColors val="0"/>
        <c:ser>
          <c:idx val="0"/>
          <c:order val="0"/>
          <c:tx>
            <c:strRef>
              <c:f>'[rotherham - specimen development viability tool - nov24.xlsx]CFlowOutset'!$F$100</c:f>
              <c:strCache>
                <c:ptCount val="1"/>
                <c:pt idx="0">
                  <c:v>Payback loan curve (£'000s)</c:v>
                </c:pt>
              </c:strCache>
            </c:strRef>
          </c:tx>
          <c:spPr>
            <a:ln w="28575" cap="rnd">
              <a:solidFill>
                <a:schemeClr val="accent1"/>
              </a:solidFill>
              <a:round/>
            </a:ln>
            <a:effectLst/>
          </c:spPr>
          <c:marker>
            <c:symbol val="none"/>
          </c:marker>
          <c:val>
            <c:numRef>
              <c:f>'[rotherham - specimen development viability tool - nov24.xlsx]CFlowOutset'!$G$100:$BD$100</c:f>
              <c:numCache>
                <c:formatCode>#,##0</c:formatCode>
                <c:ptCount val="50"/>
                <c:pt idx="0">
                  <c:v>0</c:v>
                </c:pt>
                <c:pt idx="1">
                  <c:v>0</c:v>
                </c:pt>
                <c:pt idx="2">
                  <c:v>601467.05539358594</c:v>
                </c:pt>
                <c:pt idx="3">
                  <c:v>3218152.7696792996</c:v>
                </c:pt>
                <c:pt idx="4">
                  <c:v>4019999.9999999991</c:v>
                </c:pt>
                <c:pt idx="5">
                  <c:v>4019999.9999999991</c:v>
                </c:pt>
                <c:pt idx="6">
                  <c:v>4019999.9999999991</c:v>
                </c:pt>
                <c:pt idx="7">
                  <c:v>4019999.9999999991</c:v>
                </c:pt>
                <c:pt idx="8">
                  <c:v>4019999.9999999991</c:v>
                </c:pt>
                <c:pt idx="9">
                  <c:v>4019999.9999999991</c:v>
                </c:pt>
                <c:pt idx="10">
                  <c:v>4019999.9999999991</c:v>
                </c:pt>
                <c:pt idx="11">
                  <c:v>4016015.7205651384</c:v>
                </c:pt>
                <c:pt idx="12">
                  <c:v>4006598.9730109675</c:v>
                </c:pt>
                <c:pt idx="13">
                  <c:v>3991363.719510573</c:v>
                </c:pt>
                <c:pt idx="14">
                  <c:v>3969903.081072696</c:v>
                </c:pt>
                <c:pt idx="15">
                  <c:v>3941788.3311063186</c:v>
                </c:pt>
                <c:pt idx="16">
                  <c:v>3906567.843198589</c:v>
                </c:pt>
                <c:pt idx="17">
                  <c:v>3863765.9910976868</c:v>
                </c:pt>
                <c:pt idx="18">
                  <c:v>3812881.9988062251</c:v>
                </c:pt>
                <c:pt idx="19">
                  <c:v>3753388.7386011733</c:v>
                </c:pt>
                <c:pt idx="20">
                  <c:v>3684731.4747028858</c:v>
                </c:pt>
                <c:pt idx="21">
                  <c:v>3606326.5502185118</c:v>
                </c:pt>
                <c:pt idx="22">
                  <c:v>3517560.0148836435</c:v>
                </c:pt>
                <c:pt idx="23">
                  <c:v>3417786.1910203849</c:v>
                </c:pt>
                <c:pt idx="24">
                  <c:v>3306326.1750199203</c:v>
                </c:pt>
                <c:pt idx="25">
                  <c:v>3182466.2715429165</c:v>
                </c:pt>
                <c:pt idx="26">
                  <c:v>3045456.3575115427</c:v>
                </c:pt>
                <c:pt idx="27">
                  <c:v>2894508.172842335</c:v>
                </c:pt>
                <c:pt idx="28">
                  <c:v>2728793.5347393295</c:v>
                </c:pt>
                <c:pt idx="29">
                  <c:v>2547442.4722316694</c:v>
                </c:pt>
                <c:pt idx="30">
                  <c:v>2349541.2774989917</c:v>
                </c:pt>
                <c:pt idx="31">
                  <c:v>2134130.4703811044</c:v>
                </c:pt>
                <c:pt idx="32">
                  <c:v>1900202.6723155307</c:v>
                </c:pt>
                <c:pt idx="33">
                  <c:v>1646700.3857871478</c:v>
                </c:pt>
                <c:pt idx="34">
                  <c:v>1372513.6752081574</c:v>
                </c:pt>
                <c:pt idx="35">
                  <c:v>1076477.7449736723</c:v>
                </c:pt>
                <c:pt idx="36">
                  <c:v>757370.41025803785</c:v>
                </c:pt>
                <c:pt idx="37">
                  <c:v>413909.45592931123</c:v>
                </c:pt>
                <c:pt idx="38">
                  <c:v>44749.878763786226</c:v>
                </c:pt>
                <c:pt idx="39">
                  <c:v>0</c:v>
                </c:pt>
                <c:pt idx="40">
                  <c:v>0</c:v>
                </c:pt>
                <c:pt idx="41">
                  <c:v>0</c:v>
                </c:pt>
                <c:pt idx="42">
                  <c:v>0</c:v>
                </c:pt>
                <c:pt idx="43">
                  <c:v>0</c:v>
                </c:pt>
                <c:pt idx="44">
                  <c:v>0</c:v>
                </c:pt>
                <c:pt idx="45">
                  <c:v>0</c:v>
                </c:pt>
                <c:pt idx="46">
                  <c:v>0</c:v>
                </c:pt>
                <c:pt idx="47">
                  <c:v>0</c:v>
                </c:pt>
                <c:pt idx="48">
                  <c:v>0</c:v>
                </c:pt>
                <c:pt idx="49">
                  <c:v>0</c:v>
                </c:pt>
              </c:numCache>
            </c:numRef>
          </c:val>
          <c:smooth val="0"/>
          <c:extLst>
            <c:ext xmlns:c16="http://schemas.microsoft.com/office/drawing/2014/chart" uri="{C3380CC4-5D6E-409C-BE32-E72D297353CC}">
              <c16:uniqueId val="{00000001-4089-4356-9F57-B1F967A68394}"/>
            </c:ext>
          </c:extLst>
        </c:ser>
        <c:dLbls>
          <c:showLegendKey val="0"/>
          <c:showVal val="0"/>
          <c:showCatName val="0"/>
          <c:showSerName val="0"/>
          <c:showPercent val="0"/>
          <c:showBubbleSize val="0"/>
        </c:dLbls>
        <c:marker val="1"/>
        <c:smooth val="0"/>
        <c:axId val="264899760"/>
        <c:axId val="264896016"/>
      </c:lineChart>
      <c:catAx>
        <c:axId val="26489976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4896016"/>
        <c:crosses val="autoZero"/>
        <c:auto val="1"/>
        <c:lblAlgn val="ctr"/>
        <c:lblOffset val="100"/>
        <c:noMultiLvlLbl val="0"/>
      </c:catAx>
      <c:valAx>
        <c:axId val="264896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4899760"/>
        <c:crosses val="autoZero"/>
        <c:crossBetween val="between"/>
      </c:valAx>
      <c:valAx>
        <c:axId val="144213262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42133040"/>
        <c:crosses val="max"/>
        <c:crossBetween val="between"/>
      </c:valAx>
      <c:catAx>
        <c:axId val="1442133040"/>
        <c:scaling>
          <c:orientation val="minMax"/>
        </c:scaling>
        <c:delete val="1"/>
        <c:axPos val="b"/>
        <c:majorTickMark val="out"/>
        <c:minorTickMark val="none"/>
        <c:tickLblPos val="nextTo"/>
        <c:crossAx val="14421326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000" dirty="0"/>
              <a:t>In</a:t>
            </a:r>
            <a:r>
              <a:rPr lang="en-GB" sz="1000" baseline="0" dirty="0"/>
              <a:t> year surpluses/deficits – CPI only</a:t>
            </a:r>
            <a:endParaRPr lang="en-GB" sz="1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'[national projection - update for 2024.25 - asking the question.xlsx]InputsOutputs'!$L$37</c:f>
              <c:strCache>
                <c:ptCount val="1"/>
                <c:pt idx="0">
                  <c:v>Annual projection - borrowing to meet capital needs £'000's</c:v>
                </c:pt>
              </c:strCache>
            </c:strRef>
          </c:tx>
          <c:spPr>
            <a:ln w="28575" cap="rnd">
              <a:solidFill>
                <a:srgbClr val="FF0000"/>
              </a:solidFill>
              <a:round/>
            </a:ln>
            <a:effectLst/>
          </c:spPr>
          <c:marker>
            <c:symbol val="none"/>
          </c:marker>
          <c:val>
            <c:numRef>
              <c:f>'[national projection - update for 2024.25 - asking the question.xlsx]InputsOutputs'!$M$37:$AZ$37</c:f>
              <c:numCache>
                <c:formatCode>#,##0</c:formatCode>
                <c:ptCount val="40"/>
                <c:pt idx="0">
                  <c:v>-202.84658195818449</c:v>
                </c:pt>
                <c:pt idx="1">
                  <c:v>-546.75660508137128</c:v>
                </c:pt>
                <c:pt idx="2">
                  <c:v>-851.0766421804617</c:v>
                </c:pt>
                <c:pt idx="3">
                  <c:v>-1045.1101470234507</c:v>
                </c:pt>
                <c:pt idx="4">
                  <c:v>-1166.4596078266293</c:v>
                </c:pt>
                <c:pt idx="5">
                  <c:v>-1180.7429234042447</c:v>
                </c:pt>
                <c:pt idx="6">
                  <c:v>-1196.233886259115</c:v>
                </c:pt>
                <c:pt idx="7">
                  <c:v>-1211.4272959761597</c:v>
                </c:pt>
                <c:pt idx="8">
                  <c:v>-1226.3119705545678</c:v>
                </c:pt>
                <c:pt idx="9">
                  <c:v>-1240.8846268963489</c:v>
                </c:pt>
                <c:pt idx="10">
                  <c:v>-1255.1340176550705</c:v>
                </c:pt>
                <c:pt idx="11">
                  <c:v>-1269.049901884061</c:v>
                </c:pt>
                <c:pt idx="12">
                  <c:v>-1282.6200155300949</c:v>
                </c:pt>
                <c:pt idx="13">
                  <c:v>-1295.84198399556</c:v>
                </c:pt>
                <c:pt idx="14">
                  <c:v>-1308.706384476764</c:v>
                </c:pt>
                <c:pt idx="15">
                  <c:v>-1321.1958580389999</c:v>
                </c:pt>
                <c:pt idx="16">
                  <c:v>-1333.2970234653785</c:v>
                </c:pt>
                <c:pt idx="17">
                  <c:v>-1345.0024466903515</c:v>
                </c:pt>
                <c:pt idx="18">
                  <c:v>-1356.3006502933861</c:v>
                </c:pt>
                <c:pt idx="19">
                  <c:v>-1367.1711524977193</c:v>
                </c:pt>
                <c:pt idx="20">
                  <c:v>-1377.5955252181147</c:v>
                </c:pt>
                <c:pt idx="21">
                  <c:v>-1387.5642566063498</c:v>
                </c:pt>
                <c:pt idx="22">
                  <c:v>-1397.0607194213021</c:v>
                </c:pt>
                <c:pt idx="23">
                  <c:v>-1406.0544185007675</c:v>
                </c:pt>
                <c:pt idx="24">
                  <c:v>-1414.5297738742734</c:v>
                </c:pt>
                <c:pt idx="25">
                  <c:v>-1422.4601725503044</c:v>
                </c:pt>
                <c:pt idx="26">
                  <c:v>-1429.8109860676921</c:v>
                </c:pt>
                <c:pt idx="27">
                  <c:v>-1436.5415880636037</c:v>
                </c:pt>
                <c:pt idx="28">
                  <c:v>-1442.5933315119782</c:v>
                </c:pt>
                <c:pt idx="29">
                  <c:v>-1447.8625259526023</c:v>
                </c:pt>
                <c:pt idx="30">
                  <c:v>-1452.0834550303232</c:v>
                </c:pt>
                <c:pt idx="31">
                  <c:v>-1480.845493763436</c:v>
                </c:pt>
                <c:pt idx="32">
                  <c:v>-1509.8808110600064</c:v>
                </c:pt>
                <c:pt idx="33">
                  <c:v>-1539.188667521159</c:v>
                </c:pt>
                <c:pt idx="34">
                  <c:v>-1568.7792553872514</c:v>
                </c:pt>
                <c:pt idx="35">
                  <c:v>-1598.6558273938165</c:v>
                </c:pt>
                <c:pt idx="36">
                  <c:v>-1628.8335716486592</c:v>
                </c:pt>
                <c:pt idx="37">
                  <c:v>-1659.312746734809</c:v>
                </c:pt>
                <c:pt idx="38">
                  <c:v>-1690.1104702542846</c:v>
                </c:pt>
                <c:pt idx="39">
                  <c:v>-1721.2388172336214</c:v>
                </c:pt>
              </c:numCache>
            </c:numRef>
          </c:val>
          <c:smooth val="0"/>
          <c:extLst>
            <c:ext xmlns:c16="http://schemas.microsoft.com/office/drawing/2014/chart" uri="{C3380CC4-5D6E-409C-BE32-E72D297353CC}">
              <c16:uniqueId val="{00000001-715B-490C-ADA0-87D223F1B203}"/>
            </c:ext>
          </c:extLst>
        </c:ser>
        <c:dLbls>
          <c:showLegendKey val="0"/>
          <c:showVal val="0"/>
          <c:showCatName val="0"/>
          <c:showSerName val="0"/>
          <c:showPercent val="0"/>
          <c:showBubbleSize val="0"/>
        </c:dLbls>
        <c:smooth val="0"/>
        <c:axId val="1801472463"/>
        <c:axId val="1801473423"/>
      </c:lineChart>
      <c:catAx>
        <c:axId val="1801472463"/>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1473423"/>
        <c:crosses val="autoZero"/>
        <c:auto val="1"/>
        <c:lblAlgn val="ctr"/>
        <c:lblOffset val="100"/>
        <c:noMultiLvlLbl val="0"/>
      </c:catAx>
      <c:valAx>
        <c:axId val="18014734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1472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000" dirty="0"/>
              <a:t>In</a:t>
            </a:r>
            <a:r>
              <a:rPr lang="en-GB" sz="1000" baseline="0" dirty="0"/>
              <a:t> year surpluses/deficits – CPI+1%/convergence 10 years</a:t>
            </a:r>
            <a:endParaRPr lang="en-GB" sz="1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'[national projection - update for 2024.25 - asking the question.xlsx]InputsOutputs'!$L$37</c:f>
              <c:strCache>
                <c:ptCount val="1"/>
                <c:pt idx="0">
                  <c:v>Annual projection - borrowing to meet capital needs £'000's</c:v>
                </c:pt>
              </c:strCache>
            </c:strRef>
          </c:tx>
          <c:spPr>
            <a:ln w="28575" cap="rnd">
              <a:solidFill>
                <a:srgbClr val="FF0000"/>
              </a:solidFill>
              <a:round/>
            </a:ln>
            <a:effectLst/>
          </c:spPr>
          <c:marker>
            <c:symbol val="none"/>
          </c:marker>
          <c:val>
            <c:numRef>
              <c:f>'[national projection - update for 2024.25 - asking the question.xlsx]InputsOutputs'!$M$37:$AZ$37</c:f>
              <c:numCache>
                <c:formatCode>#,##0</c:formatCode>
                <c:ptCount val="40"/>
                <c:pt idx="0">
                  <c:v>-202.84658195818449</c:v>
                </c:pt>
                <c:pt idx="1">
                  <c:v>-454.86960508137128</c:v>
                </c:pt>
                <c:pt idx="2">
                  <c:v>-662.6346421804617</c:v>
                </c:pt>
                <c:pt idx="3">
                  <c:v>-755.71214702345083</c:v>
                </c:pt>
                <c:pt idx="4">
                  <c:v>-771.53160782662917</c:v>
                </c:pt>
                <c:pt idx="5">
                  <c:v>-675.52692340424471</c:v>
                </c:pt>
                <c:pt idx="6">
                  <c:v>-585.66588625911493</c:v>
                </c:pt>
                <c:pt idx="7">
                  <c:v>-490.89329597615983</c:v>
                </c:pt>
                <c:pt idx="8">
                  <c:v>-391.01697055456765</c:v>
                </c:pt>
                <c:pt idx="9">
                  <c:v>-285.84762689634903</c:v>
                </c:pt>
                <c:pt idx="10">
                  <c:v>-175.17901765507042</c:v>
                </c:pt>
                <c:pt idx="11">
                  <c:v>-169.27090188406106</c:v>
                </c:pt>
                <c:pt idx="12">
                  <c:v>-162.58101553009476</c:v>
                </c:pt>
                <c:pt idx="13">
                  <c:v>-155.09998399555991</c:v>
                </c:pt>
                <c:pt idx="14">
                  <c:v>-146.80738447676413</c:v>
                </c:pt>
                <c:pt idx="15">
                  <c:v>-137.6748580389999</c:v>
                </c:pt>
                <c:pt idx="16">
                  <c:v>-127.68102346537842</c:v>
                </c:pt>
                <c:pt idx="17">
                  <c:v>-116.80844669035145</c:v>
                </c:pt>
                <c:pt idx="18">
                  <c:v>-105.03165029338618</c:v>
                </c:pt>
                <c:pt idx="19">
                  <c:v>-92.324152497719297</c:v>
                </c:pt>
                <c:pt idx="20">
                  <c:v>-78.654525218114713</c:v>
                </c:pt>
                <c:pt idx="21">
                  <c:v>-64.000256606349694</c:v>
                </c:pt>
                <c:pt idx="22">
                  <c:v>-48.33671942130195</c:v>
                </c:pt>
                <c:pt idx="23">
                  <c:v>-31.617418500767371</c:v>
                </c:pt>
                <c:pt idx="24">
                  <c:v>-13.816773874273281</c:v>
                </c:pt>
                <c:pt idx="25">
                  <c:v>5.1058274496973581</c:v>
                </c:pt>
                <c:pt idx="26">
                  <c:v>25.198013932309777</c:v>
                </c:pt>
                <c:pt idx="27">
                  <c:v>46.518411936398138</c:v>
                </c:pt>
                <c:pt idx="28">
                  <c:v>69.140668488023607</c:v>
                </c:pt>
                <c:pt idx="29">
                  <c:v>93.191474047399652</c:v>
                </c:pt>
                <c:pt idx="30">
                  <c:v>118.9745449696768</c:v>
                </c:pt>
                <c:pt idx="31">
                  <c:v>118.182506236564</c:v>
                </c:pt>
                <c:pt idx="32">
                  <c:v>117.68618893999349</c:v>
                </c:pt>
                <c:pt idx="33">
                  <c:v>117.49633247884117</c:v>
                </c:pt>
                <c:pt idx="34">
                  <c:v>117.61474461274872</c:v>
                </c:pt>
                <c:pt idx="35">
                  <c:v>118.04917260618356</c:v>
                </c:pt>
                <c:pt idx="36">
                  <c:v>118.79642835134075</c:v>
                </c:pt>
                <c:pt idx="37">
                  <c:v>119.87125326519106</c:v>
                </c:pt>
                <c:pt idx="38">
                  <c:v>121.26552974571541</c:v>
                </c:pt>
                <c:pt idx="39">
                  <c:v>122.98118276637865</c:v>
                </c:pt>
              </c:numCache>
            </c:numRef>
          </c:val>
          <c:smooth val="0"/>
          <c:extLst>
            <c:ext xmlns:c16="http://schemas.microsoft.com/office/drawing/2014/chart" uri="{C3380CC4-5D6E-409C-BE32-E72D297353CC}">
              <c16:uniqueId val="{00000001-6A33-4F76-ACFD-320B4EB1B016}"/>
            </c:ext>
          </c:extLst>
        </c:ser>
        <c:dLbls>
          <c:showLegendKey val="0"/>
          <c:showVal val="0"/>
          <c:showCatName val="0"/>
          <c:showSerName val="0"/>
          <c:showPercent val="0"/>
          <c:showBubbleSize val="0"/>
        </c:dLbls>
        <c:smooth val="0"/>
        <c:axId val="1801472463"/>
        <c:axId val="1801473423"/>
      </c:lineChart>
      <c:catAx>
        <c:axId val="1801472463"/>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1473423"/>
        <c:crosses val="autoZero"/>
        <c:auto val="1"/>
        <c:lblAlgn val="ctr"/>
        <c:lblOffset val="100"/>
        <c:noMultiLvlLbl val="0"/>
      </c:catAx>
      <c:valAx>
        <c:axId val="18014734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01472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a:t>Average rent projection:</a:t>
            </a:r>
            <a:r>
              <a:rPr lang="en-GB" sz="1200" baseline="0"/>
              <a:t> local authorities</a:t>
            </a:r>
            <a:endParaRPr lang="en-GB"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'[rent convergence estimate - for cih exercise - nov24 - LA.xlsx]Analysis'!$AD$6</c:f>
              <c:strCache>
                <c:ptCount val="1"/>
                <c:pt idx="0">
                  <c:v>Actual rents at CPI only from 2026</c:v>
                </c:pt>
              </c:strCache>
            </c:strRef>
          </c:tx>
          <c:spPr>
            <a:ln w="28575" cap="rnd">
              <a:solidFill>
                <a:schemeClr val="accent1"/>
              </a:solidFill>
              <a:round/>
            </a:ln>
            <a:effectLst/>
          </c:spPr>
          <c:marker>
            <c:symbol val="none"/>
          </c:marker>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42-40AB-B42E-615FD3E3B8C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'[rent convergence estimate - for cih exercise - nov24 - LA.xlsx]Analysis'!$AE$5:$AQ$5</c:f>
              <c:numCache>
                <c:formatCode>0.00</c:formatCode>
                <c:ptCount val="13"/>
                <c:pt idx="0">
                  <c:v>2023.24</c:v>
                </c:pt>
                <c:pt idx="1">
                  <c:v>2024.25</c:v>
                </c:pt>
                <c:pt idx="2">
                  <c:v>2025.26</c:v>
                </c:pt>
                <c:pt idx="3">
                  <c:v>2026.27</c:v>
                </c:pt>
                <c:pt idx="4">
                  <c:v>2027.28</c:v>
                </c:pt>
                <c:pt idx="5">
                  <c:v>2028.29</c:v>
                </c:pt>
                <c:pt idx="6">
                  <c:v>2029.3</c:v>
                </c:pt>
                <c:pt idx="7">
                  <c:v>2030.31</c:v>
                </c:pt>
                <c:pt idx="8">
                  <c:v>2031.32</c:v>
                </c:pt>
                <c:pt idx="9">
                  <c:v>2032.33</c:v>
                </c:pt>
                <c:pt idx="10">
                  <c:v>2033.34</c:v>
                </c:pt>
                <c:pt idx="11">
                  <c:v>2034.35</c:v>
                </c:pt>
                <c:pt idx="12">
                  <c:v>2035.36</c:v>
                </c:pt>
              </c:numCache>
            </c:numRef>
          </c:cat>
          <c:val>
            <c:numRef>
              <c:f>'[rent convergence estimate - for cih exercise - nov24 - LA.xlsx]Analysis'!$AE$6:$AQ$6</c:f>
              <c:numCache>
                <c:formatCode>"£"#,##0.00</c:formatCode>
                <c:ptCount val="13"/>
                <c:pt idx="0">
                  <c:v>99.31661044277935</c:v>
                </c:pt>
                <c:pt idx="1">
                  <c:v>106.9639894468734</c:v>
                </c:pt>
                <c:pt idx="2">
                  <c:v>109.85201716193887</c:v>
                </c:pt>
                <c:pt idx="3">
                  <c:v>112.81802162531122</c:v>
                </c:pt>
                <c:pt idx="4">
                  <c:v>115.41283612269336</c:v>
                </c:pt>
                <c:pt idx="5">
                  <c:v>117.83650568126991</c:v>
                </c:pt>
                <c:pt idx="6">
                  <c:v>120.19323579489532</c:v>
                </c:pt>
                <c:pt idx="7">
                  <c:v>122.59710051079323</c:v>
                </c:pt>
                <c:pt idx="8">
                  <c:v>125.0490425210091</c:v>
                </c:pt>
                <c:pt idx="9">
                  <c:v>127.55002337142928</c:v>
                </c:pt>
                <c:pt idx="10">
                  <c:v>130.10102383885786</c:v>
                </c:pt>
                <c:pt idx="11">
                  <c:v>132.70304431563503</c:v>
                </c:pt>
                <c:pt idx="12">
                  <c:v>135.35710520194772</c:v>
                </c:pt>
              </c:numCache>
            </c:numRef>
          </c:val>
          <c:smooth val="0"/>
          <c:extLst>
            <c:ext xmlns:c16="http://schemas.microsoft.com/office/drawing/2014/chart" uri="{C3380CC4-5D6E-409C-BE32-E72D297353CC}">
              <c16:uniqueId val="{00000001-3742-40AB-B42E-615FD3E3B8CD}"/>
            </c:ext>
          </c:extLst>
        </c:ser>
        <c:ser>
          <c:idx val="1"/>
          <c:order val="1"/>
          <c:tx>
            <c:strRef>
              <c:f>'[rent convergence estimate - for cih exercise - nov24 - LA.xlsx]Analysis'!$AD$7</c:f>
              <c:strCache>
                <c:ptCount val="1"/>
                <c:pt idx="0">
                  <c:v>Actual rents at CPI+1% from 2026</c:v>
                </c:pt>
              </c:strCache>
            </c:strRef>
          </c:tx>
          <c:spPr>
            <a:ln w="28575" cap="rnd">
              <a:solidFill>
                <a:schemeClr val="accent2"/>
              </a:solidFill>
              <a:round/>
            </a:ln>
            <a:effectLst/>
          </c:spPr>
          <c:marker>
            <c:symbol val="none"/>
          </c:marker>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742-40AB-B42E-615FD3E3B8C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'[rent convergence estimate - for cih exercise - nov24 - LA.xlsx]Analysis'!$AE$5:$AQ$5</c:f>
              <c:numCache>
                <c:formatCode>0.00</c:formatCode>
                <c:ptCount val="13"/>
                <c:pt idx="0">
                  <c:v>2023.24</c:v>
                </c:pt>
                <c:pt idx="1">
                  <c:v>2024.25</c:v>
                </c:pt>
                <c:pt idx="2">
                  <c:v>2025.26</c:v>
                </c:pt>
                <c:pt idx="3">
                  <c:v>2026.27</c:v>
                </c:pt>
                <c:pt idx="4">
                  <c:v>2027.28</c:v>
                </c:pt>
                <c:pt idx="5">
                  <c:v>2028.29</c:v>
                </c:pt>
                <c:pt idx="6">
                  <c:v>2029.3</c:v>
                </c:pt>
                <c:pt idx="7">
                  <c:v>2030.31</c:v>
                </c:pt>
                <c:pt idx="8">
                  <c:v>2031.32</c:v>
                </c:pt>
                <c:pt idx="9">
                  <c:v>2032.33</c:v>
                </c:pt>
                <c:pt idx="10">
                  <c:v>2033.34</c:v>
                </c:pt>
                <c:pt idx="11">
                  <c:v>2034.35</c:v>
                </c:pt>
                <c:pt idx="12">
                  <c:v>2035.36</c:v>
                </c:pt>
              </c:numCache>
            </c:numRef>
          </c:cat>
          <c:val>
            <c:numRef>
              <c:f>'[rent convergence estimate - for cih exercise - nov24 - LA.xlsx]Analysis'!$AE$7:$AQ$7</c:f>
              <c:numCache>
                <c:formatCode>"£"#,##0.00</c:formatCode>
                <c:ptCount val="13"/>
                <c:pt idx="0">
                  <c:v>99.31661044277935</c:v>
                </c:pt>
                <c:pt idx="1">
                  <c:v>106.9639894468734</c:v>
                </c:pt>
                <c:pt idx="2">
                  <c:v>109.85201716193887</c:v>
                </c:pt>
                <c:pt idx="3">
                  <c:v>113.91654179693073</c:v>
                </c:pt>
                <c:pt idx="4">
                  <c:v>117.67578767622929</c:v>
                </c:pt>
                <c:pt idx="5">
                  <c:v>121.32373709419248</c:v>
                </c:pt>
                <c:pt idx="6">
                  <c:v>124.96344920701827</c:v>
                </c:pt>
                <c:pt idx="7">
                  <c:v>128.71235268322866</c:v>
                </c:pt>
                <c:pt idx="8">
                  <c:v>132.57372326372558</c:v>
                </c:pt>
                <c:pt idx="9">
                  <c:v>136.55093496163732</c:v>
                </c:pt>
                <c:pt idx="10">
                  <c:v>140.64746301048643</c:v>
                </c:pt>
                <c:pt idx="11">
                  <c:v>144.86688690080112</c:v>
                </c:pt>
                <c:pt idx="12">
                  <c:v>149.21289350782507</c:v>
                </c:pt>
              </c:numCache>
            </c:numRef>
          </c:val>
          <c:smooth val="0"/>
          <c:extLst>
            <c:ext xmlns:c16="http://schemas.microsoft.com/office/drawing/2014/chart" uri="{C3380CC4-5D6E-409C-BE32-E72D297353CC}">
              <c16:uniqueId val="{00000003-3742-40AB-B42E-615FD3E3B8CD}"/>
            </c:ext>
          </c:extLst>
        </c:ser>
        <c:ser>
          <c:idx val="2"/>
          <c:order val="2"/>
          <c:tx>
            <c:strRef>
              <c:f>'[rent convergence estimate - for cih exercise - nov24 - LA.xlsx]Analysis'!$AD$8</c:f>
              <c:strCache>
                <c:ptCount val="1"/>
                <c:pt idx="0">
                  <c:v>Formula rents at CPI+1% from 2026</c:v>
                </c:pt>
              </c:strCache>
            </c:strRef>
          </c:tx>
          <c:spPr>
            <a:ln w="28575" cap="rnd">
              <a:solidFill>
                <a:schemeClr val="accent3"/>
              </a:solidFill>
              <a:round/>
            </a:ln>
            <a:effectLst/>
          </c:spPr>
          <c:marker>
            <c:symbol val="none"/>
          </c:marker>
          <c:cat>
            <c:numRef>
              <c:f>'[rent convergence estimate - for cih exercise - nov24 - LA.xlsx]Analysis'!$AE$5:$AQ$5</c:f>
              <c:numCache>
                <c:formatCode>0.00</c:formatCode>
                <c:ptCount val="13"/>
                <c:pt idx="0">
                  <c:v>2023.24</c:v>
                </c:pt>
                <c:pt idx="1">
                  <c:v>2024.25</c:v>
                </c:pt>
                <c:pt idx="2">
                  <c:v>2025.26</c:v>
                </c:pt>
                <c:pt idx="3">
                  <c:v>2026.27</c:v>
                </c:pt>
                <c:pt idx="4">
                  <c:v>2027.28</c:v>
                </c:pt>
                <c:pt idx="5">
                  <c:v>2028.29</c:v>
                </c:pt>
                <c:pt idx="6">
                  <c:v>2029.3</c:v>
                </c:pt>
                <c:pt idx="7">
                  <c:v>2030.31</c:v>
                </c:pt>
                <c:pt idx="8">
                  <c:v>2031.32</c:v>
                </c:pt>
                <c:pt idx="9">
                  <c:v>2032.33</c:v>
                </c:pt>
                <c:pt idx="10">
                  <c:v>2033.34</c:v>
                </c:pt>
                <c:pt idx="11">
                  <c:v>2034.35</c:v>
                </c:pt>
                <c:pt idx="12">
                  <c:v>2035.36</c:v>
                </c:pt>
              </c:numCache>
            </c:numRef>
          </c:cat>
          <c:val>
            <c:numRef>
              <c:f>'[rent convergence estimate - for cih exercise - nov24 - LA.xlsx]Analysis'!$AE$8:$AQ$8</c:f>
              <c:numCache>
                <c:formatCode>"£"#,##0.00</c:formatCode>
                <c:ptCount val="13"/>
                <c:pt idx="0">
                  <c:v>105.06407185576995</c:v>
                </c:pt>
                <c:pt idx="1">
                  <c:v>113.15400538866422</c:v>
                </c:pt>
                <c:pt idx="2">
                  <c:v>116.20916353415809</c:v>
                </c:pt>
                <c:pt idx="3">
                  <c:v>120.50890258492211</c:v>
                </c:pt>
                <c:pt idx="4">
                  <c:v>124.48569637022443</c:v>
                </c:pt>
                <c:pt idx="5">
                  <c:v>128.3447529577013</c:v>
                </c:pt>
                <c:pt idx="6">
                  <c:v>132.19509554643241</c:v>
                </c:pt>
                <c:pt idx="7">
                  <c:v>136.16094841282541</c:v>
                </c:pt>
                <c:pt idx="8">
                  <c:v>140.24577686521019</c:v>
                </c:pt>
                <c:pt idx="9">
                  <c:v>144.45315017116641</c:v>
                </c:pt>
                <c:pt idx="10">
                  <c:v>148.78674467630128</c:v>
                </c:pt>
                <c:pt idx="11">
                  <c:v>153.2503470165905</c:v>
                </c:pt>
                <c:pt idx="12">
                  <c:v>157.84785742708823</c:v>
                </c:pt>
              </c:numCache>
            </c:numRef>
          </c:val>
          <c:smooth val="0"/>
          <c:extLst>
            <c:ext xmlns:c16="http://schemas.microsoft.com/office/drawing/2014/chart" uri="{C3380CC4-5D6E-409C-BE32-E72D297353CC}">
              <c16:uniqueId val="{00000004-3742-40AB-B42E-615FD3E3B8CD}"/>
            </c:ext>
          </c:extLst>
        </c:ser>
        <c:ser>
          <c:idx val="3"/>
          <c:order val="3"/>
          <c:tx>
            <c:strRef>
              <c:f>'[rent convergence estimate - for cih exercise - nov24 - LA.xlsx]Analysis'!$AD$9</c:f>
              <c:strCache>
                <c:ptCount val="1"/>
                <c:pt idx="0">
                  <c:v>Convergence estimate with £2 / week</c:v>
                </c:pt>
              </c:strCache>
            </c:strRef>
          </c:tx>
          <c:spPr>
            <a:ln w="28575" cap="rnd">
              <a:solidFill>
                <a:srgbClr val="0070C0"/>
              </a:solidFill>
              <a:round/>
            </a:ln>
            <a:effectLst/>
          </c:spPr>
          <c:marker>
            <c:symbol val="none"/>
          </c:marker>
          <c:cat>
            <c:numRef>
              <c:f>'[rent convergence estimate - for cih exercise - nov24 - LA.xlsx]Analysis'!$AE$5:$AQ$5</c:f>
              <c:numCache>
                <c:formatCode>0.00</c:formatCode>
                <c:ptCount val="13"/>
                <c:pt idx="0">
                  <c:v>2023.24</c:v>
                </c:pt>
                <c:pt idx="1">
                  <c:v>2024.25</c:v>
                </c:pt>
                <c:pt idx="2">
                  <c:v>2025.26</c:v>
                </c:pt>
                <c:pt idx="3">
                  <c:v>2026.27</c:v>
                </c:pt>
                <c:pt idx="4">
                  <c:v>2027.28</c:v>
                </c:pt>
                <c:pt idx="5">
                  <c:v>2028.29</c:v>
                </c:pt>
                <c:pt idx="6">
                  <c:v>2029.3</c:v>
                </c:pt>
                <c:pt idx="7">
                  <c:v>2030.31</c:v>
                </c:pt>
                <c:pt idx="8">
                  <c:v>2031.32</c:v>
                </c:pt>
                <c:pt idx="9">
                  <c:v>2032.33</c:v>
                </c:pt>
                <c:pt idx="10">
                  <c:v>2033.34</c:v>
                </c:pt>
                <c:pt idx="11">
                  <c:v>2034.35</c:v>
                </c:pt>
                <c:pt idx="12">
                  <c:v>2035.36</c:v>
                </c:pt>
              </c:numCache>
            </c:numRef>
          </c:cat>
          <c:val>
            <c:numRef>
              <c:f>'[rent convergence estimate - for cih exercise - nov24 - LA.xlsx]Analysis'!$AE$9:$AQ$9</c:f>
              <c:numCache>
                <c:formatCode>"£"#,##0.00</c:formatCode>
                <c:ptCount val="13"/>
                <c:pt idx="0">
                  <c:v>99.31661044277935</c:v>
                </c:pt>
                <c:pt idx="1">
                  <c:v>106.9639894468734</c:v>
                </c:pt>
                <c:pt idx="2">
                  <c:v>111.77226677197223</c:v>
                </c:pt>
                <c:pt idx="3">
                  <c:v>117.56676641050936</c:v>
                </c:pt>
                <c:pt idx="4">
                  <c:v>122.6460528918648</c:v>
                </c:pt>
                <c:pt idx="5">
                  <c:v>127.12434180775644</c:v>
                </c:pt>
                <c:pt idx="6">
                  <c:v>131.34161992504039</c:v>
                </c:pt>
                <c:pt idx="7">
                  <c:v>135.56829282376509</c:v>
                </c:pt>
                <c:pt idx="8">
                  <c:v>139.83134348520818</c:v>
                </c:pt>
                <c:pt idx="9">
                  <c:v>144.19454310556281</c:v>
                </c:pt>
                <c:pt idx="10">
                  <c:v>148.63011330532117</c:v>
                </c:pt>
                <c:pt idx="11">
                  <c:v>153.14980605099211</c:v>
                </c:pt>
                <c:pt idx="12">
                  <c:v>157.80270230941142</c:v>
                </c:pt>
              </c:numCache>
            </c:numRef>
          </c:val>
          <c:smooth val="0"/>
          <c:extLst>
            <c:ext xmlns:c16="http://schemas.microsoft.com/office/drawing/2014/chart" uri="{C3380CC4-5D6E-409C-BE32-E72D297353CC}">
              <c16:uniqueId val="{00000005-3742-40AB-B42E-615FD3E3B8CD}"/>
            </c:ext>
          </c:extLst>
        </c:ser>
        <c:ser>
          <c:idx val="4"/>
          <c:order val="4"/>
          <c:tx>
            <c:strRef>
              <c:f>'[rent convergence estimate - for cih exercise - nov24 - LA.xlsx]Analysis'!$AD$10</c:f>
              <c:strCache>
                <c:ptCount val="1"/>
                <c:pt idx="0">
                  <c:v>Convergence estimate with £3 / week</c:v>
                </c:pt>
              </c:strCache>
            </c:strRef>
          </c:tx>
          <c:spPr>
            <a:ln w="28575" cap="rnd">
              <a:solidFill>
                <a:schemeClr val="accent5"/>
              </a:solidFill>
              <a:round/>
            </a:ln>
            <a:effectLst/>
          </c:spPr>
          <c:marker>
            <c:symbol val="none"/>
          </c:marker>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742-40AB-B42E-615FD3E3B8C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'[rent convergence estimate - for cih exercise - nov24 - LA.xlsx]Analysis'!$AE$5:$AQ$5</c:f>
              <c:numCache>
                <c:formatCode>0.00</c:formatCode>
                <c:ptCount val="13"/>
                <c:pt idx="0">
                  <c:v>2023.24</c:v>
                </c:pt>
                <c:pt idx="1">
                  <c:v>2024.25</c:v>
                </c:pt>
                <c:pt idx="2">
                  <c:v>2025.26</c:v>
                </c:pt>
                <c:pt idx="3">
                  <c:v>2026.27</c:v>
                </c:pt>
                <c:pt idx="4">
                  <c:v>2027.28</c:v>
                </c:pt>
                <c:pt idx="5">
                  <c:v>2028.29</c:v>
                </c:pt>
                <c:pt idx="6">
                  <c:v>2029.3</c:v>
                </c:pt>
                <c:pt idx="7">
                  <c:v>2030.31</c:v>
                </c:pt>
                <c:pt idx="8">
                  <c:v>2031.32</c:v>
                </c:pt>
                <c:pt idx="9">
                  <c:v>2032.33</c:v>
                </c:pt>
                <c:pt idx="10">
                  <c:v>2033.34</c:v>
                </c:pt>
                <c:pt idx="11">
                  <c:v>2034.35</c:v>
                </c:pt>
                <c:pt idx="12">
                  <c:v>2035.36</c:v>
                </c:pt>
              </c:numCache>
            </c:numRef>
          </c:cat>
          <c:val>
            <c:numRef>
              <c:f>'[rent convergence estimate - for cih exercise - nov24 - LA.xlsx]Analysis'!$AE$10:$AQ$10</c:f>
              <c:numCache>
                <c:formatCode>"£"#,##0.00</c:formatCode>
                <c:ptCount val="13"/>
                <c:pt idx="0">
                  <c:v>99.31661044277935</c:v>
                </c:pt>
                <c:pt idx="1">
                  <c:v>106.9639894468734</c:v>
                </c:pt>
                <c:pt idx="2">
                  <c:v>112.64141471561658</c:v>
                </c:pt>
                <c:pt idx="3">
                  <c:v>118.77177398850536</c:v>
                </c:pt>
                <c:pt idx="4">
                  <c:v>123.55922387368537</c:v>
                </c:pt>
                <c:pt idx="5">
                  <c:v>127.82646960077201</c:v>
                </c:pt>
                <c:pt idx="6">
                  <c:v>131.93476809649056</c:v>
                </c:pt>
                <c:pt idx="7">
                  <c:v>136.04393830956826</c:v>
                </c:pt>
                <c:pt idx="8">
                  <c:v>140.21285957418968</c:v>
                </c:pt>
                <c:pt idx="9">
                  <c:v>144.45301556571397</c:v>
                </c:pt>
                <c:pt idx="10">
                  <c:v>148.78661251396338</c:v>
                </c:pt>
                <c:pt idx="11">
                  <c:v>153.25021737066055</c:v>
                </c:pt>
                <c:pt idx="12">
                  <c:v>157.84773037305848</c:v>
                </c:pt>
              </c:numCache>
            </c:numRef>
          </c:val>
          <c:smooth val="0"/>
          <c:extLst>
            <c:ext xmlns:c16="http://schemas.microsoft.com/office/drawing/2014/chart" uri="{C3380CC4-5D6E-409C-BE32-E72D297353CC}">
              <c16:uniqueId val="{00000007-3742-40AB-B42E-615FD3E3B8CD}"/>
            </c:ext>
          </c:extLst>
        </c:ser>
        <c:dLbls>
          <c:showLegendKey val="0"/>
          <c:showVal val="0"/>
          <c:showCatName val="0"/>
          <c:showSerName val="0"/>
          <c:showPercent val="0"/>
          <c:showBubbleSize val="0"/>
        </c:dLbls>
        <c:smooth val="0"/>
        <c:axId val="1593682000"/>
        <c:axId val="1593683440"/>
      </c:lineChart>
      <c:catAx>
        <c:axId val="1593682000"/>
        <c:scaling>
          <c:orientation val="minMax"/>
        </c:scaling>
        <c:delete val="0"/>
        <c:axPos val="b"/>
        <c:numFmt formatCode="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3683440"/>
        <c:crosses val="autoZero"/>
        <c:auto val="1"/>
        <c:lblAlgn val="ctr"/>
        <c:lblOffset val="100"/>
        <c:noMultiLvlLbl val="0"/>
      </c:catAx>
      <c:valAx>
        <c:axId val="1593683440"/>
        <c:scaling>
          <c:orientation val="minMax"/>
          <c:min val="99.5"/>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3682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a:t>Additional rent income from CPI+1% increases £m LAs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'[rent convergence estimate - for cih exercise - nov24 - LA.xlsx]Analysis'!$AF$20</c:f>
              <c:strCache>
                <c:ptCount val="1"/>
                <c:pt idx="0">
                  <c:v>Additional rent income from CPI+1% increases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'[rent convergence estimate - for cih exercise - nov24 - LA.xlsx]Analysis'!$AG$19:$AQ$19</c:f>
              <c:numCache>
                <c:formatCode>0.00</c:formatCode>
                <c:ptCount val="11"/>
                <c:pt idx="0">
                  <c:v>2025.26</c:v>
                </c:pt>
                <c:pt idx="1">
                  <c:v>2026.27</c:v>
                </c:pt>
                <c:pt idx="2">
                  <c:v>2027.28</c:v>
                </c:pt>
                <c:pt idx="3">
                  <c:v>2028.29</c:v>
                </c:pt>
                <c:pt idx="4">
                  <c:v>2029.3</c:v>
                </c:pt>
                <c:pt idx="5">
                  <c:v>2030.31</c:v>
                </c:pt>
                <c:pt idx="6">
                  <c:v>2031.32</c:v>
                </c:pt>
                <c:pt idx="7">
                  <c:v>2032.33</c:v>
                </c:pt>
                <c:pt idx="8">
                  <c:v>2033.34</c:v>
                </c:pt>
                <c:pt idx="9">
                  <c:v>2034.35</c:v>
                </c:pt>
                <c:pt idx="10">
                  <c:v>2035.36</c:v>
                </c:pt>
              </c:numCache>
            </c:numRef>
          </c:cat>
          <c:val>
            <c:numRef>
              <c:f>'[rent convergence estimate - for cih exercise - nov24 - LA.xlsx]Analysis'!$AG$20:$AQ$20</c:f>
              <c:numCache>
                <c:formatCode>#,##0</c:formatCode>
                <c:ptCount val="11"/>
                <c:pt idx="0">
                  <c:v>0</c:v>
                </c:pt>
                <c:pt idx="1">
                  <c:v>87.398264854038644</c:v>
                </c:pt>
                <c:pt idx="2">
                  <c:v>180.04042559931986</c:v>
                </c:pt>
                <c:pt idx="3">
                  <c:v>277.44413121211255</c:v>
                </c:pt>
                <c:pt idx="4">
                  <c:v>379.51817906849465</c:v>
                </c:pt>
                <c:pt idx="5">
                  <c:v>486.52946283896927</c:v>
                </c:pt>
                <c:pt idx="6">
                  <c:v>598.6635998905258</c:v>
                </c:pt>
                <c:pt idx="7">
                  <c:v>716.11252611695636</c:v>
                </c:pt>
                <c:pt idx="8">
                  <c:v>839.07470049477342</c:v>
                </c:pt>
                <c:pt idx="9">
                  <c:v>967.75531607581252</c:v>
                </c:pt>
                <c:pt idx="10">
                  <c:v>1102.3665176156064</c:v>
                </c:pt>
              </c:numCache>
            </c:numRef>
          </c:val>
          <c:extLst>
            <c:ext xmlns:c16="http://schemas.microsoft.com/office/drawing/2014/chart" uri="{C3380CC4-5D6E-409C-BE32-E72D297353CC}">
              <c16:uniqueId val="{00000000-8CE5-4A54-9A18-7712150C371D}"/>
            </c:ext>
          </c:extLst>
        </c:ser>
        <c:dLbls>
          <c:showLegendKey val="0"/>
          <c:showVal val="0"/>
          <c:showCatName val="0"/>
          <c:showSerName val="0"/>
          <c:showPercent val="0"/>
          <c:showBubbleSize val="0"/>
        </c:dLbls>
        <c:gapWidth val="219"/>
        <c:overlap val="-27"/>
        <c:axId val="1467243952"/>
        <c:axId val="1467248272"/>
      </c:barChart>
      <c:catAx>
        <c:axId val="1467243952"/>
        <c:scaling>
          <c:orientation val="minMax"/>
        </c:scaling>
        <c:delete val="0"/>
        <c:axPos val="b"/>
        <c:numFmt formatCode="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7248272"/>
        <c:crosses val="autoZero"/>
        <c:auto val="1"/>
        <c:lblAlgn val="ctr"/>
        <c:lblOffset val="100"/>
        <c:noMultiLvlLbl val="0"/>
      </c:catAx>
      <c:valAx>
        <c:axId val="14672482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7243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a:t>Convergence scenarios LAs</a:t>
            </a:r>
          </a:p>
        </c:rich>
      </c:tx>
      <c:layout>
        <c:manualLayout>
          <c:xMode val="edge"/>
          <c:yMode val="edge"/>
          <c:x val="0.30942365445013253"/>
          <c:y val="2.424711437064737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'[rent convergence estimate - for cih exercise - nov24 - LA.xlsx]Analysis'!$AF$24</c:f>
              <c:strCache>
                <c:ptCount val="1"/>
                <c:pt idx="0">
                  <c:v>(4) Additional rent income from CPI+1%+relet+£2/week</c:v>
                </c:pt>
              </c:strCache>
            </c:strRef>
          </c:tx>
          <c:spPr>
            <a:solidFill>
              <a:schemeClr val="accent1"/>
            </a:solidFill>
            <a:ln>
              <a:solidFill>
                <a:srgbClr val="007EEF"/>
              </a:solidFill>
            </a:ln>
            <a:effectLst/>
          </c:spPr>
          <c:invertIfNegative val="0"/>
          <c:cat>
            <c:numRef>
              <c:f>'[rent convergence estimate - for cih exercise - nov24 - LA.xlsx]Analysis'!$AG$23:$AQ$23</c:f>
              <c:numCache>
                <c:formatCode>0.00</c:formatCode>
                <c:ptCount val="11"/>
                <c:pt idx="0">
                  <c:v>2025.26</c:v>
                </c:pt>
                <c:pt idx="1">
                  <c:v>2026.27</c:v>
                </c:pt>
                <c:pt idx="2">
                  <c:v>2027.28</c:v>
                </c:pt>
                <c:pt idx="3">
                  <c:v>2028.29</c:v>
                </c:pt>
                <c:pt idx="4">
                  <c:v>2029.3</c:v>
                </c:pt>
                <c:pt idx="5">
                  <c:v>2030.31</c:v>
                </c:pt>
                <c:pt idx="6">
                  <c:v>2031.32</c:v>
                </c:pt>
                <c:pt idx="7">
                  <c:v>2032.33</c:v>
                </c:pt>
                <c:pt idx="8">
                  <c:v>2033.34</c:v>
                </c:pt>
                <c:pt idx="9">
                  <c:v>2034.35</c:v>
                </c:pt>
                <c:pt idx="10">
                  <c:v>2035.36</c:v>
                </c:pt>
              </c:numCache>
            </c:numRef>
          </c:cat>
          <c:val>
            <c:numRef>
              <c:f>'[rent convergence estimate - for cih exercise - nov24 - LA.xlsx]Analysis'!$AG$24:$AQ$24</c:f>
              <c:numCache>
                <c:formatCode>#,##0</c:formatCode>
                <c:ptCount val="11"/>
                <c:pt idx="0">
                  <c:v>152.77505897424817</c:v>
                </c:pt>
                <c:pt idx="1">
                  <c:v>290.4118702563228</c:v>
                </c:pt>
                <c:pt idx="2">
                  <c:v>395.43430055595491</c:v>
                </c:pt>
                <c:pt idx="3">
                  <c:v>461.49611101115079</c:v>
                </c:pt>
                <c:pt idx="4">
                  <c:v>507.44726232584253</c:v>
                </c:pt>
                <c:pt idx="5">
                  <c:v>545.45859758106781</c:v>
                </c:pt>
                <c:pt idx="6">
                  <c:v>577.41626482114953</c:v>
                </c:pt>
                <c:pt idx="7">
                  <c:v>608.12546393070443</c:v>
                </c:pt>
                <c:pt idx="8">
                  <c:v>635.09965745704358</c:v>
                </c:pt>
                <c:pt idx="9">
                  <c:v>658.98904758919343</c:v>
                </c:pt>
                <c:pt idx="10">
                  <c:v>683.40518825420077</c:v>
                </c:pt>
              </c:numCache>
            </c:numRef>
          </c:val>
          <c:extLst>
            <c:ext xmlns:c16="http://schemas.microsoft.com/office/drawing/2014/chart" uri="{C3380CC4-5D6E-409C-BE32-E72D297353CC}">
              <c16:uniqueId val="{00000000-9488-4FFD-BB1C-665D7C6C5FE1}"/>
            </c:ext>
          </c:extLst>
        </c:ser>
        <c:ser>
          <c:idx val="1"/>
          <c:order val="1"/>
          <c:tx>
            <c:strRef>
              <c:f>'[rent convergence estimate - for cih exercise - nov24 - LA.xlsx]Analysis'!$AF$25</c:f>
              <c:strCache>
                <c:ptCount val="1"/>
                <c:pt idx="0">
                  <c:v>(5) Additional rent income from CPI+1%+relet+£3/week</c:v>
                </c:pt>
              </c:strCache>
            </c:strRef>
          </c:tx>
          <c:spPr>
            <a:solidFill>
              <a:schemeClr val="accent2"/>
            </a:solidFill>
            <a:ln>
              <a:noFill/>
            </a:ln>
            <a:effectLst/>
          </c:spPr>
          <c:invertIfNegative val="0"/>
          <c:cat>
            <c:numRef>
              <c:f>'[rent convergence estimate - for cih exercise - nov24 - LA.xlsx]Analysis'!$AG$23:$AQ$23</c:f>
              <c:numCache>
                <c:formatCode>0.00</c:formatCode>
                <c:ptCount val="11"/>
                <c:pt idx="0">
                  <c:v>2025.26</c:v>
                </c:pt>
                <c:pt idx="1">
                  <c:v>2026.27</c:v>
                </c:pt>
                <c:pt idx="2">
                  <c:v>2027.28</c:v>
                </c:pt>
                <c:pt idx="3">
                  <c:v>2028.29</c:v>
                </c:pt>
                <c:pt idx="4">
                  <c:v>2029.3</c:v>
                </c:pt>
                <c:pt idx="5">
                  <c:v>2030.31</c:v>
                </c:pt>
                <c:pt idx="6">
                  <c:v>2031.32</c:v>
                </c:pt>
                <c:pt idx="7">
                  <c:v>2032.33</c:v>
                </c:pt>
                <c:pt idx="8">
                  <c:v>2033.34</c:v>
                </c:pt>
                <c:pt idx="9">
                  <c:v>2034.35</c:v>
                </c:pt>
                <c:pt idx="10">
                  <c:v>2035.36</c:v>
                </c:pt>
              </c:numCache>
            </c:numRef>
          </c:cat>
          <c:val>
            <c:numRef>
              <c:f>'[rent convergence estimate - for cih exercise - nov24 - LA.xlsx]Analysis'!$AG$25:$AQ$25</c:f>
              <c:numCache>
                <c:formatCode>#,##0</c:formatCode>
                <c:ptCount val="11"/>
                <c:pt idx="0">
                  <c:v>69.149410396345047</c:v>
                </c:pt>
                <c:pt idx="1">
                  <c:v>95.870402905360606</c:v>
                </c:pt>
                <c:pt idx="2">
                  <c:v>72.651883313645158</c:v>
                </c:pt>
                <c:pt idx="3">
                  <c:v>55.861287212319439</c:v>
                </c:pt>
                <c:pt idx="4">
                  <c:v>47.190868520576259</c:v>
                </c:pt>
                <c:pt idx="5">
                  <c:v>37.84235485049976</c:v>
                </c:pt>
                <c:pt idx="6">
                  <c:v>30.353420039367847</c:v>
                </c:pt>
                <c:pt idx="7">
                  <c:v>20.564068929625137</c:v>
                </c:pt>
                <c:pt idx="8">
                  <c:v>12.451077039573647</c:v>
                </c:pt>
                <c:pt idx="9">
                  <c:v>7.9887245928221091</c:v>
                </c:pt>
                <c:pt idx="10">
                  <c:v>3.5824327437621832</c:v>
                </c:pt>
              </c:numCache>
            </c:numRef>
          </c:val>
          <c:extLst>
            <c:ext xmlns:c16="http://schemas.microsoft.com/office/drawing/2014/chart" uri="{C3380CC4-5D6E-409C-BE32-E72D297353CC}">
              <c16:uniqueId val="{00000001-9488-4FFD-BB1C-665D7C6C5FE1}"/>
            </c:ext>
          </c:extLst>
        </c:ser>
        <c:dLbls>
          <c:showLegendKey val="0"/>
          <c:showVal val="0"/>
          <c:showCatName val="0"/>
          <c:showSerName val="0"/>
          <c:showPercent val="0"/>
          <c:showBubbleSize val="0"/>
        </c:dLbls>
        <c:gapWidth val="150"/>
        <c:overlap val="100"/>
        <c:axId val="1544375312"/>
        <c:axId val="1544377712"/>
      </c:barChart>
      <c:catAx>
        <c:axId val="1544375312"/>
        <c:scaling>
          <c:orientation val="minMax"/>
        </c:scaling>
        <c:delete val="0"/>
        <c:axPos val="b"/>
        <c:numFmt formatCode="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4377712"/>
        <c:crosses val="autoZero"/>
        <c:auto val="1"/>
        <c:lblAlgn val="ctr"/>
        <c:lblOffset val="100"/>
        <c:noMultiLvlLbl val="0"/>
      </c:catAx>
      <c:valAx>
        <c:axId val="1544377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4375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a:t>HRA projected</a:t>
            </a:r>
            <a:r>
              <a:rPr lang="en-GB" sz="1200" baseline="0"/>
              <a:t> in year deficits - summer vs December 2024</a:t>
            </a:r>
            <a:endParaRPr lang="en-GB" sz="1200"/>
          </a:p>
        </c:rich>
      </c:tx>
      <c:overlay val="0"/>
      <c:spPr>
        <a:noFill/>
        <a:ln>
          <a:noFill/>
        </a:ln>
        <a:effectLst/>
      </c:spPr>
    </c:title>
    <c:autoTitleDeleted val="0"/>
    <c:plotArea>
      <c:layout/>
      <c:lineChart>
        <c:grouping val="standard"/>
        <c:varyColors val="0"/>
        <c:ser>
          <c:idx val="2"/>
          <c:order val="0"/>
          <c:tx>
            <c:strRef>
              <c:f>'[national projection - update for 2024.25 - asking the question.xlsx]Projection'!$G$123</c:f>
              <c:strCache>
                <c:ptCount val="1"/>
                <c:pt idx="0">
                  <c:v>Savills projection for LGA summer 2024</c:v>
                </c:pt>
              </c:strCache>
            </c:strRef>
          </c:tx>
          <c:spPr>
            <a:ln w="28575">
              <a:solidFill>
                <a:srgbClr val="002060"/>
              </a:solidFill>
            </a:ln>
          </c:spPr>
          <c:marker>
            <c:symbol val="none"/>
          </c:marker>
          <c:cat>
            <c:numRef>
              <c:f>'[national projection - update for 2024.25 - asking the question.xlsx]Projection'!$H$122:$S$122</c:f>
              <c:numCache>
                <c:formatCode>0.00</c:formatCode>
                <c:ptCount val="12"/>
                <c:pt idx="0">
                  <c:v>2024.25</c:v>
                </c:pt>
                <c:pt idx="1">
                  <c:v>2025.26</c:v>
                </c:pt>
                <c:pt idx="2">
                  <c:v>2026.27</c:v>
                </c:pt>
                <c:pt idx="3">
                  <c:v>2027.28</c:v>
                </c:pt>
                <c:pt idx="4">
                  <c:v>2028.29</c:v>
                </c:pt>
                <c:pt idx="5">
                  <c:v>2029.3</c:v>
                </c:pt>
                <c:pt idx="6">
                  <c:v>2030.31</c:v>
                </c:pt>
                <c:pt idx="7">
                  <c:v>2031.32</c:v>
                </c:pt>
                <c:pt idx="8">
                  <c:v>2032.33</c:v>
                </c:pt>
                <c:pt idx="9">
                  <c:v>2033.34</c:v>
                </c:pt>
                <c:pt idx="10">
                  <c:v>2034.35</c:v>
                </c:pt>
                <c:pt idx="11">
                  <c:v>2035.36</c:v>
                </c:pt>
              </c:numCache>
            </c:numRef>
          </c:cat>
          <c:val>
            <c:numRef>
              <c:f>'[national projection - update for 2024.25 - asking the question.xlsx]Projection'!$H$123:$S$123</c:f>
              <c:numCache>
                <c:formatCode>#,##0</c:formatCode>
                <c:ptCount val="12"/>
                <c:pt idx="0">
                  <c:v>-100000</c:v>
                </c:pt>
                <c:pt idx="1">
                  <c:v>-264468</c:v>
                </c:pt>
                <c:pt idx="2">
                  <c:v>-476215</c:v>
                </c:pt>
                <c:pt idx="3">
                  <c:v>-574221</c:v>
                </c:pt>
                <c:pt idx="4">
                  <c:v>-601279</c:v>
                </c:pt>
                <c:pt idx="5">
                  <c:v>-628279</c:v>
                </c:pt>
                <c:pt idx="6">
                  <c:v>-655230</c:v>
                </c:pt>
                <c:pt idx="7">
                  <c:v>-682137</c:v>
                </c:pt>
                <c:pt idx="8">
                  <c:v>-708999</c:v>
                </c:pt>
                <c:pt idx="9">
                  <c:v>-735820</c:v>
                </c:pt>
                <c:pt idx="10">
                  <c:v>-762611</c:v>
                </c:pt>
                <c:pt idx="11">
                  <c:v>-789369</c:v>
                </c:pt>
              </c:numCache>
            </c:numRef>
          </c:val>
          <c:smooth val="0"/>
          <c:extLst>
            <c:ext xmlns:c16="http://schemas.microsoft.com/office/drawing/2014/chart" uri="{C3380CC4-5D6E-409C-BE32-E72D297353CC}">
              <c16:uniqueId val="{00000000-D018-4B91-8E01-6B68B04D6FD1}"/>
            </c:ext>
          </c:extLst>
        </c:ser>
        <c:ser>
          <c:idx val="3"/>
          <c:order val="1"/>
          <c:tx>
            <c:strRef>
              <c:f>'[national projection - update for 2024.25 - asking the question.xlsx]Projection'!$G$124</c:f>
              <c:strCache>
                <c:ptCount val="1"/>
                <c:pt idx="0">
                  <c:v>Updated projection December 2024</c:v>
                </c:pt>
              </c:strCache>
            </c:strRef>
          </c:tx>
          <c:spPr>
            <a:ln w="28575">
              <a:solidFill>
                <a:srgbClr val="FF0000"/>
              </a:solidFill>
            </a:ln>
          </c:spPr>
          <c:marker>
            <c:symbol val="none"/>
          </c:marker>
          <c:cat>
            <c:numRef>
              <c:f>'[national projection - update for 2024.25 - asking the question.xlsx]Projection'!$H$122:$S$122</c:f>
              <c:numCache>
                <c:formatCode>0.00</c:formatCode>
                <c:ptCount val="12"/>
                <c:pt idx="0">
                  <c:v>2024.25</c:v>
                </c:pt>
                <c:pt idx="1">
                  <c:v>2025.26</c:v>
                </c:pt>
                <c:pt idx="2">
                  <c:v>2026.27</c:v>
                </c:pt>
                <c:pt idx="3">
                  <c:v>2027.28</c:v>
                </c:pt>
                <c:pt idx="4">
                  <c:v>2028.29</c:v>
                </c:pt>
                <c:pt idx="5">
                  <c:v>2029.3</c:v>
                </c:pt>
                <c:pt idx="6">
                  <c:v>2030.31</c:v>
                </c:pt>
                <c:pt idx="7">
                  <c:v>2031.32</c:v>
                </c:pt>
                <c:pt idx="8">
                  <c:v>2032.33</c:v>
                </c:pt>
                <c:pt idx="9">
                  <c:v>2033.34</c:v>
                </c:pt>
                <c:pt idx="10">
                  <c:v>2034.35</c:v>
                </c:pt>
                <c:pt idx="11">
                  <c:v>2035.36</c:v>
                </c:pt>
              </c:numCache>
            </c:numRef>
          </c:cat>
          <c:val>
            <c:numRef>
              <c:f>'[national projection - update for 2024.25 - asking the question.xlsx]Projection'!$H$124:$S$124</c:f>
              <c:numCache>
                <c:formatCode>#,##0</c:formatCode>
                <c:ptCount val="12"/>
                <c:pt idx="0">
                  <c:v>-100000</c:v>
                </c:pt>
                <c:pt idx="1">
                  <c:v>-392804.63462500001</c:v>
                </c:pt>
                <c:pt idx="2">
                  <c:v>-514308.79949999996</c:v>
                </c:pt>
                <c:pt idx="3">
                  <c:v>-557800.80437499995</c:v>
                </c:pt>
                <c:pt idx="4">
                  <c:v>-548495.88862500002</c:v>
                </c:pt>
                <c:pt idx="5">
                  <c:v>-548977.99199999997</c:v>
                </c:pt>
                <c:pt idx="6">
                  <c:v>-549342.65062500001</c:v>
                </c:pt>
                <c:pt idx="7">
                  <c:v>-549582.34825000004</c:v>
                </c:pt>
                <c:pt idx="8">
                  <c:v>-549693.54500000004</c:v>
                </c:pt>
                <c:pt idx="9">
                  <c:v>-549680.75837499998</c:v>
                </c:pt>
                <c:pt idx="10">
                  <c:v>-549540.47212499997</c:v>
                </c:pt>
                <c:pt idx="11">
                  <c:v>-549268.20825000003</c:v>
                </c:pt>
              </c:numCache>
            </c:numRef>
          </c:val>
          <c:smooth val="0"/>
          <c:extLst>
            <c:ext xmlns:c16="http://schemas.microsoft.com/office/drawing/2014/chart" uri="{C3380CC4-5D6E-409C-BE32-E72D297353CC}">
              <c16:uniqueId val="{00000001-D018-4B91-8E01-6B68B04D6FD1}"/>
            </c:ext>
          </c:extLst>
        </c:ser>
        <c:dLbls>
          <c:showLegendKey val="0"/>
          <c:showVal val="0"/>
          <c:showCatName val="0"/>
          <c:showSerName val="0"/>
          <c:showPercent val="0"/>
          <c:showBubbleSize val="0"/>
        </c:dLbls>
        <c:smooth val="0"/>
        <c:axId val="1433828160"/>
        <c:axId val="1433826240"/>
      </c:lineChart>
      <c:catAx>
        <c:axId val="1433828160"/>
        <c:scaling>
          <c:orientation val="minMax"/>
        </c:scaling>
        <c:delete val="0"/>
        <c:axPos val="b"/>
        <c:numFmt formatCode="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3826240"/>
        <c:crosses val="autoZero"/>
        <c:auto val="1"/>
        <c:lblAlgn val="ctr"/>
        <c:lblOffset val="100"/>
        <c:noMultiLvlLbl val="0"/>
      </c:catAx>
      <c:valAx>
        <c:axId val="1433826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3828160"/>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a:t>National HRA projection scenarios - cumulative</a:t>
            </a:r>
            <a:r>
              <a:rPr lang="en-GB" sz="1200" baseline="0"/>
              <a:t> </a:t>
            </a:r>
            <a:r>
              <a:rPr lang="en-GB" sz="1200"/>
              <a:t>£m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'[national projection - update for 2024.25 - asking the question - for cih rents exercise 13dec24.xlsx]Projection'!$G$94</c:f>
              <c:strCache>
                <c:ptCount val="1"/>
                <c:pt idx="0">
                  <c:v>1 Base Plan (CPI only)</c:v>
                </c:pt>
              </c:strCache>
            </c:strRef>
          </c:tx>
          <c:spPr>
            <a:ln w="28575" cap="rnd">
              <a:solidFill>
                <a:schemeClr val="accent1"/>
              </a:solidFill>
              <a:round/>
            </a:ln>
            <a:effectLst/>
          </c:spPr>
          <c:marker>
            <c:symbol val="none"/>
          </c:marker>
          <c:cat>
            <c:numRef>
              <c:f>'[national projection - update for 2024.25 - asking the question - for cih rents exercise 13dec24.xlsx]Projection'!$H$93:$T$93</c:f>
              <c:numCache>
                <c:formatCode>0.00</c:formatCode>
                <c:ptCount val="13"/>
                <c:pt idx="0">
                  <c:v>2024.25</c:v>
                </c:pt>
                <c:pt idx="1">
                  <c:v>2025.26</c:v>
                </c:pt>
                <c:pt idx="2">
                  <c:v>2026.27</c:v>
                </c:pt>
                <c:pt idx="3">
                  <c:v>2027.28</c:v>
                </c:pt>
                <c:pt idx="4">
                  <c:v>2028.29</c:v>
                </c:pt>
                <c:pt idx="5">
                  <c:v>2029.3</c:v>
                </c:pt>
                <c:pt idx="6">
                  <c:v>2030.31</c:v>
                </c:pt>
                <c:pt idx="7">
                  <c:v>2031.32</c:v>
                </c:pt>
                <c:pt idx="8">
                  <c:v>2032.33</c:v>
                </c:pt>
                <c:pt idx="9">
                  <c:v>2033.34</c:v>
                </c:pt>
                <c:pt idx="10">
                  <c:v>2034.35</c:v>
                </c:pt>
                <c:pt idx="11">
                  <c:v>2035.36</c:v>
                </c:pt>
                <c:pt idx="12">
                  <c:v>2036.37</c:v>
                </c:pt>
              </c:numCache>
            </c:numRef>
          </c:cat>
          <c:val>
            <c:numRef>
              <c:f>'[national projection - update for 2024.25 - asking the question - for cih rents exercise 13dec24.xlsx]Projection'!$H$94:$T$94</c:f>
              <c:numCache>
                <c:formatCode>#,##0</c:formatCode>
                <c:ptCount val="13"/>
                <c:pt idx="0">
                  <c:v>-202.84658195818449</c:v>
                </c:pt>
                <c:pt idx="1">
                  <c:v>-801.48382166455576</c:v>
                </c:pt>
                <c:pt idx="2">
                  <c:v>-1630.1255370757463</c:v>
                </c:pt>
                <c:pt idx="3">
                  <c:v>-2615.084835966165</c:v>
                </c:pt>
                <c:pt idx="4">
                  <c:v>-3702.7096404494396</c:v>
                </c:pt>
                <c:pt idx="5">
                  <c:v>-4795.422015303433</c:v>
                </c:pt>
                <c:pt idx="6">
                  <c:v>-5893.4036728378478</c:v>
                </c:pt>
                <c:pt idx="7">
                  <c:v>-6996.8354831559518</c:v>
                </c:pt>
                <c:pt idx="8">
                  <c:v>-8105.9015530603519</c:v>
                </c:pt>
                <c:pt idx="9">
                  <c:v>-9220.7953616735467</c:v>
                </c:pt>
                <c:pt idx="10">
                  <c:v>-10341.714861493792</c:v>
                </c:pt>
                <c:pt idx="11">
                  <c:v>-11468.858721804907</c:v>
                </c:pt>
                <c:pt idx="12">
                  <c:v>-12602.43341245436</c:v>
                </c:pt>
              </c:numCache>
            </c:numRef>
          </c:val>
          <c:smooth val="0"/>
          <c:extLst>
            <c:ext xmlns:c16="http://schemas.microsoft.com/office/drawing/2014/chart" uri="{C3380CC4-5D6E-409C-BE32-E72D297353CC}">
              <c16:uniqueId val="{00000000-DE38-41E6-BF92-8BB0561E7756}"/>
            </c:ext>
          </c:extLst>
        </c:ser>
        <c:ser>
          <c:idx val="1"/>
          <c:order val="1"/>
          <c:tx>
            <c:strRef>
              <c:f>'[national projection - update for 2024.25 - asking the question - for cih rents exercise 13dec24.xlsx]Projection'!$G$95</c:f>
              <c:strCache>
                <c:ptCount val="1"/>
                <c:pt idx="0">
                  <c:v>2 Revised baseline (CPI+1% 5 years)</c:v>
                </c:pt>
              </c:strCache>
            </c:strRef>
          </c:tx>
          <c:spPr>
            <a:ln w="28575" cap="rnd">
              <a:solidFill>
                <a:schemeClr val="accent2"/>
              </a:solidFill>
              <a:round/>
            </a:ln>
            <a:effectLst/>
          </c:spPr>
          <c:marker>
            <c:symbol val="none"/>
          </c:marker>
          <c:cat>
            <c:numRef>
              <c:f>'[national projection - update for 2024.25 - asking the question - for cih rents exercise 13dec24.xlsx]Projection'!$H$93:$T$93</c:f>
              <c:numCache>
                <c:formatCode>0.00</c:formatCode>
                <c:ptCount val="13"/>
                <c:pt idx="0">
                  <c:v>2024.25</c:v>
                </c:pt>
                <c:pt idx="1">
                  <c:v>2025.26</c:v>
                </c:pt>
                <c:pt idx="2">
                  <c:v>2026.27</c:v>
                </c:pt>
                <c:pt idx="3">
                  <c:v>2027.28</c:v>
                </c:pt>
                <c:pt idx="4">
                  <c:v>2028.29</c:v>
                </c:pt>
                <c:pt idx="5">
                  <c:v>2029.3</c:v>
                </c:pt>
                <c:pt idx="6">
                  <c:v>2030.31</c:v>
                </c:pt>
                <c:pt idx="7">
                  <c:v>2031.32</c:v>
                </c:pt>
                <c:pt idx="8">
                  <c:v>2032.33</c:v>
                </c:pt>
                <c:pt idx="9">
                  <c:v>2033.34</c:v>
                </c:pt>
                <c:pt idx="10">
                  <c:v>2034.35</c:v>
                </c:pt>
                <c:pt idx="11">
                  <c:v>2035.36</c:v>
                </c:pt>
                <c:pt idx="12">
                  <c:v>2036.37</c:v>
                </c:pt>
              </c:numCache>
            </c:numRef>
          </c:cat>
          <c:val>
            <c:numRef>
              <c:f>'[national projection - update for 2024.25 - asking the question - for cih rents exercise 13dec24.xlsx]Projection'!$H$95:$T$95</c:f>
              <c:numCache>
                <c:formatCode>#,##0</c:formatCode>
                <c:ptCount val="13"/>
                <c:pt idx="0">
                  <c:v>-202.84658195818449</c:v>
                </c:pt>
                <c:pt idx="1">
                  <c:v>-801.48382166455576</c:v>
                </c:pt>
                <c:pt idx="2">
                  <c:v>-1535.7271862007465</c:v>
                </c:pt>
                <c:pt idx="3">
                  <c:v>-2326.4162660911657</c:v>
                </c:pt>
                <c:pt idx="4">
                  <c:v>-3114.9551535744404</c:v>
                </c:pt>
                <c:pt idx="5">
                  <c:v>-3798.9302151784341</c:v>
                </c:pt>
                <c:pt idx="6">
                  <c:v>-4383.2996784628485</c:v>
                </c:pt>
                <c:pt idx="7">
                  <c:v>-4963.3291941559519</c:v>
                </c:pt>
                <c:pt idx="8">
                  <c:v>-5539.0066496853524</c:v>
                </c:pt>
                <c:pt idx="9">
                  <c:v>-6110.3252901735486</c:v>
                </c:pt>
                <c:pt idx="10">
                  <c:v>-6677.277834118795</c:v>
                </c:pt>
                <c:pt idx="11">
                  <c:v>-7239.854716804909</c:v>
                </c:pt>
                <c:pt idx="12">
                  <c:v>-7798.0491594543628</c:v>
                </c:pt>
              </c:numCache>
            </c:numRef>
          </c:val>
          <c:smooth val="0"/>
          <c:extLst>
            <c:ext xmlns:c16="http://schemas.microsoft.com/office/drawing/2014/chart" uri="{C3380CC4-5D6E-409C-BE32-E72D297353CC}">
              <c16:uniqueId val="{00000001-DE38-41E6-BF92-8BB0561E7756}"/>
            </c:ext>
          </c:extLst>
        </c:ser>
        <c:ser>
          <c:idx val="2"/>
          <c:order val="2"/>
          <c:tx>
            <c:strRef>
              <c:f>'[national projection - update for 2024.25 - asking the question - for cih rents exercise 13dec24.xlsx]Projection'!$G$96</c:f>
              <c:strCache>
                <c:ptCount val="1"/>
                <c:pt idx="0">
                  <c:v>3 CPI+1% for 10 years</c:v>
                </c:pt>
              </c:strCache>
            </c:strRef>
          </c:tx>
          <c:spPr>
            <a:ln w="28575" cap="rnd">
              <a:solidFill>
                <a:schemeClr val="accent3"/>
              </a:solidFill>
              <a:round/>
            </a:ln>
            <a:effectLst/>
          </c:spPr>
          <c:marker>
            <c:symbol val="none"/>
          </c:marker>
          <c:cat>
            <c:numRef>
              <c:f>'[national projection - update for 2024.25 - asking the question - for cih rents exercise 13dec24.xlsx]Projection'!$H$93:$T$93</c:f>
              <c:numCache>
                <c:formatCode>0.00</c:formatCode>
                <c:ptCount val="13"/>
                <c:pt idx="0">
                  <c:v>2024.25</c:v>
                </c:pt>
                <c:pt idx="1">
                  <c:v>2025.26</c:v>
                </c:pt>
                <c:pt idx="2">
                  <c:v>2026.27</c:v>
                </c:pt>
                <c:pt idx="3">
                  <c:v>2027.28</c:v>
                </c:pt>
                <c:pt idx="4">
                  <c:v>2028.29</c:v>
                </c:pt>
                <c:pt idx="5">
                  <c:v>2029.3</c:v>
                </c:pt>
                <c:pt idx="6">
                  <c:v>2030.31</c:v>
                </c:pt>
                <c:pt idx="7">
                  <c:v>2031.32</c:v>
                </c:pt>
                <c:pt idx="8">
                  <c:v>2032.33</c:v>
                </c:pt>
                <c:pt idx="9">
                  <c:v>2033.34</c:v>
                </c:pt>
                <c:pt idx="10">
                  <c:v>2034.35</c:v>
                </c:pt>
                <c:pt idx="11">
                  <c:v>2035.36</c:v>
                </c:pt>
                <c:pt idx="12">
                  <c:v>2036.37</c:v>
                </c:pt>
              </c:numCache>
            </c:numRef>
          </c:cat>
          <c:val>
            <c:numRef>
              <c:f>'[national projection - update for 2024.25 - asking the question - for cih rents exercise 13dec24.xlsx]Projection'!$H$96:$T$96</c:f>
              <c:numCache>
                <c:formatCode>#,##0</c:formatCode>
                <c:ptCount val="13"/>
                <c:pt idx="0">
                  <c:v>-202.84658195818449</c:v>
                </c:pt>
                <c:pt idx="1">
                  <c:v>-801.48382166455576</c:v>
                </c:pt>
                <c:pt idx="2">
                  <c:v>-1535.7271862007465</c:v>
                </c:pt>
                <c:pt idx="3">
                  <c:v>-2326.4162660911657</c:v>
                </c:pt>
                <c:pt idx="4">
                  <c:v>-3114.9551535744404</c:v>
                </c:pt>
                <c:pt idx="5">
                  <c:v>-3798.9302151784341</c:v>
                </c:pt>
                <c:pt idx="6">
                  <c:v>-4383.2996784628485</c:v>
                </c:pt>
                <c:pt idx="7">
                  <c:v>-4863.4321941559519</c:v>
                </c:pt>
                <c:pt idx="8">
                  <c:v>-5234.5196496853523</c:v>
                </c:pt>
                <c:pt idx="9">
                  <c:v>-5491.5782901735483</c:v>
                </c:pt>
                <c:pt idx="10">
                  <c:v>-5629.4368341187946</c:v>
                </c:pt>
                <c:pt idx="11">
                  <c:v>-5642.7287168049088</c:v>
                </c:pt>
                <c:pt idx="12">
                  <c:v>-5641.157159454363</c:v>
                </c:pt>
              </c:numCache>
            </c:numRef>
          </c:val>
          <c:smooth val="0"/>
          <c:extLst>
            <c:ext xmlns:c16="http://schemas.microsoft.com/office/drawing/2014/chart" uri="{C3380CC4-5D6E-409C-BE32-E72D297353CC}">
              <c16:uniqueId val="{00000002-DE38-41E6-BF92-8BB0561E7756}"/>
            </c:ext>
          </c:extLst>
        </c:ser>
        <c:ser>
          <c:idx val="3"/>
          <c:order val="3"/>
          <c:tx>
            <c:strRef>
              <c:f>'[national projection - update for 2024.25 - asking the question - for cih rents exercise 13dec24.xlsx]Projection'!$G$97</c:f>
              <c:strCache>
                <c:ptCount val="1"/>
                <c:pt idx="0">
                  <c:v>4 Convergence £2 / week</c:v>
                </c:pt>
              </c:strCache>
            </c:strRef>
          </c:tx>
          <c:spPr>
            <a:ln w="28575" cap="rnd">
              <a:solidFill>
                <a:srgbClr val="0070C0"/>
              </a:solidFill>
              <a:round/>
            </a:ln>
            <a:effectLst/>
          </c:spPr>
          <c:marker>
            <c:symbol val="none"/>
          </c:marker>
          <c:cat>
            <c:numRef>
              <c:f>'[national projection - update for 2024.25 - asking the question - for cih rents exercise 13dec24.xlsx]Projection'!$H$93:$T$93</c:f>
              <c:numCache>
                <c:formatCode>0.00</c:formatCode>
                <c:ptCount val="13"/>
                <c:pt idx="0">
                  <c:v>2024.25</c:v>
                </c:pt>
                <c:pt idx="1">
                  <c:v>2025.26</c:v>
                </c:pt>
                <c:pt idx="2">
                  <c:v>2026.27</c:v>
                </c:pt>
                <c:pt idx="3">
                  <c:v>2027.28</c:v>
                </c:pt>
                <c:pt idx="4">
                  <c:v>2028.29</c:v>
                </c:pt>
                <c:pt idx="5">
                  <c:v>2029.3</c:v>
                </c:pt>
                <c:pt idx="6">
                  <c:v>2030.31</c:v>
                </c:pt>
                <c:pt idx="7">
                  <c:v>2031.32</c:v>
                </c:pt>
                <c:pt idx="8">
                  <c:v>2032.33</c:v>
                </c:pt>
                <c:pt idx="9">
                  <c:v>2033.34</c:v>
                </c:pt>
                <c:pt idx="10">
                  <c:v>2034.35</c:v>
                </c:pt>
                <c:pt idx="11">
                  <c:v>2035.36</c:v>
                </c:pt>
                <c:pt idx="12">
                  <c:v>2036.37</c:v>
                </c:pt>
              </c:numCache>
            </c:numRef>
          </c:cat>
          <c:val>
            <c:numRef>
              <c:f>'[national projection - update for 2024.25 - asking the question - for cih rents exercise 13dec24.xlsx]Projection'!$H$97:$T$97</c:f>
              <c:numCache>
                <c:formatCode>#,##0</c:formatCode>
                <c:ptCount val="13"/>
                <c:pt idx="0">
                  <c:v>-202.84658195818449</c:v>
                </c:pt>
                <c:pt idx="1">
                  <c:v>-648.70876269030759</c:v>
                </c:pt>
                <c:pt idx="2">
                  <c:v>-1092.5402569701755</c:v>
                </c:pt>
                <c:pt idx="3">
                  <c:v>-1487.7950363046398</c:v>
                </c:pt>
                <c:pt idx="4">
                  <c:v>-1814.8378127767637</c:v>
                </c:pt>
                <c:pt idx="5">
                  <c:v>-1991.3656120549149</c:v>
                </c:pt>
                <c:pt idx="6">
                  <c:v>-2030.2764777582615</c:v>
                </c:pt>
                <c:pt idx="7">
                  <c:v>-1932.9927286302154</c:v>
                </c:pt>
                <c:pt idx="8">
                  <c:v>-1695.9547202289114</c:v>
                </c:pt>
                <c:pt idx="9">
                  <c:v>-1317.9137032600638</c:v>
                </c:pt>
                <c:pt idx="10">
                  <c:v>-796.78319961611669</c:v>
                </c:pt>
                <c:pt idx="11">
                  <c:v>-126.66989404803007</c:v>
                </c:pt>
                <c:pt idx="12">
                  <c:v>575.55671443760275</c:v>
                </c:pt>
              </c:numCache>
            </c:numRef>
          </c:val>
          <c:smooth val="0"/>
          <c:extLst>
            <c:ext xmlns:c16="http://schemas.microsoft.com/office/drawing/2014/chart" uri="{C3380CC4-5D6E-409C-BE32-E72D297353CC}">
              <c16:uniqueId val="{00000003-DE38-41E6-BF92-8BB0561E7756}"/>
            </c:ext>
          </c:extLst>
        </c:ser>
        <c:ser>
          <c:idx val="4"/>
          <c:order val="4"/>
          <c:tx>
            <c:strRef>
              <c:f>'[national projection - update for 2024.25 - asking the question - for cih rents exercise 13dec24.xlsx]Projection'!$G$98</c:f>
              <c:strCache>
                <c:ptCount val="1"/>
                <c:pt idx="0">
                  <c:v>5 Convergence £3 / week</c:v>
                </c:pt>
              </c:strCache>
            </c:strRef>
          </c:tx>
          <c:spPr>
            <a:ln w="28575" cap="rnd">
              <a:solidFill>
                <a:schemeClr val="accent5"/>
              </a:solidFill>
              <a:round/>
            </a:ln>
            <a:effectLst/>
          </c:spPr>
          <c:marker>
            <c:symbol val="none"/>
          </c:marker>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E38-41E6-BF92-8BB0561E775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'[national projection - update for 2024.25 - asking the question - for cih rents exercise 13dec24.xlsx]Projection'!$H$93:$T$93</c:f>
              <c:numCache>
                <c:formatCode>0.00</c:formatCode>
                <c:ptCount val="13"/>
                <c:pt idx="0">
                  <c:v>2024.25</c:v>
                </c:pt>
                <c:pt idx="1">
                  <c:v>2025.26</c:v>
                </c:pt>
                <c:pt idx="2">
                  <c:v>2026.27</c:v>
                </c:pt>
                <c:pt idx="3">
                  <c:v>2027.28</c:v>
                </c:pt>
                <c:pt idx="4">
                  <c:v>2028.29</c:v>
                </c:pt>
                <c:pt idx="5">
                  <c:v>2029.3</c:v>
                </c:pt>
                <c:pt idx="6">
                  <c:v>2030.31</c:v>
                </c:pt>
                <c:pt idx="7">
                  <c:v>2031.32</c:v>
                </c:pt>
                <c:pt idx="8">
                  <c:v>2032.33</c:v>
                </c:pt>
                <c:pt idx="9">
                  <c:v>2033.34</c:v>
                </c:pt>
                <c:pt idx="10">
                  <c:v>2034.35</c:v>
                </c:pt>
                <c:pt idx="11">
                  <c:v>2035.36</c:v>
                </c:pt>
                <c:pt idx="12">
                  <c:v>2036.37</c:v>
                </c:pt>
              </c:numCache>
            </c:numRef>
          </c:cat>
          <c:val>
            <c:numRef>
              <c:f>'[national projection - update for 2024.25 - asking the question - for cih rents exercise 13dec24.xlsx]Projection'!$H$98:$T$98</c:f>
              <c:numCache>
                <c:formatCode>#,##0</c:formatCode>
                <c:ptCount val="13"/>
                <c:pt idx="0">
                  <c:v>-202.84658195818449</c:v>
                </c:pt>
                <c:pt idx="1">
                  <c:v>-579.55935229396255</c:v>
                </c:pt>
                <c:pt idx="2">
                  <c:v>-927.52044366846985</c:v>
                </c:pt>
                <c:pt idx="3">
                  <c:v>-1250.123339689289</c:v>
                </c:pt>
                <c:pt idx="4">
                  <c:v>-1521.3048289490935</c:v>
                </c:pt>
                <c:pt idx="5">
                  <c:v>-1650.6417597066684</c:v>
                </c:pt>
                <c:pt idx="6">
                  <c:v>-1651.7102705595153</c:v>
                </c:pt>
                <c:pt idx="7">
                  <c:v>-1524.0731013921013</c:v>
                </c:pt>
                <c:pt idx="8">
                  <c:v>-1266.4710240611721</c:v>
                </c:pt>
                <c:pt idx="9">
                  <c:v>-875.97893005275091</c:v>
                </c:pt>
                <c:pt idx="10">
                  <c:v>-346.85970181598168</c:v>
                </c:pt>
                <c:pt idx="11">
                  <c:v>326.83603649586712</c:v>
                </c:pt>
                <c:pt idx="12">
                  <c:v>1029.1354829148358</c:v>
                </c:pt>
              </c:numCache>
            </c:numRef>
          </c:val>
          <c:smooth val="0"/>
          <c:extLst>
            <c:ext xmlns:c16="http://schemas.microsoft.com/office/drawing/2014/chart" uri="{C3380CC4-5D6E-409C-BE32-E72D297353CC}">
              <c16:uniqueId val="{00000005-DE38-41E6-BF92-8BB0561E7756}"/>
            </c:ext>
          </c:extLst>
        </c:ser>
        <c:dLbls>
          <c:showLegendKey val="0"/>
          <c:showVal val="0"/>
          <c:showCatName val="0"/>
          <c:showSerName val="0"/>
          <c:showPercent val="0"/>
          <c:showBubbleSize val="0"/>
        </c:dLbls>
        <c:smooth val="0"/>
        <c:axId val="61133104"/>
        <c:axId val="61133584"/>
      </c:lineChart>
      <c:catAx>
        <c:axId val="61133104"/>
        <c:scaling>
          <c:orientation val="minMax"/>
        </c:scaling>
        <c:delete val="0"/>
        <c:axPos val="b"/>
        <c:numFmt formatCode="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133584"/>
        <c:crosses val="autoZero"/>
        <c:auto val="1"/>
        <c:lblAlgn val="ctr"/>
        <c:lblOffset val="100"/>
        <c:noMultiLvlLbl val="0"/>
      </c:catAx>
      <c:valAx>
        <c:axId val="61133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133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a:t>£pp/week</a:t>
            </a:r>
            <a:r>
              <a:rPr lang="en-GB" sz="1200" baseline="0"/>
              <a:t> pressure from wages vs converged rents: HA</a:t>
            </a:r>
            <a:endParaRPr lang="en-GB"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Sheet1!$B$31</c:f>
              <c:strCache>
                <c:ptCount val="1"/>
                <c:pt idx="0">
                  <c:v>Central</c:v>
                </c:pt>
              </c:strCache>
            </c:strRef>
          </c:tx>
          <c:spPr>
            <a:ln w="28575" cap="rnd">
              <a:solidFill>
                <a:schemeClr val="accent1"/>
              </a:solidFill>
              <a:round/>
            </a:ln>
            <a:effectLst/>
          </c:spPr>
          <c:marker>
            <c:symbol val="none"/>
          </c:marker>
          <c:cat>
            <c:numRef>
              <c:f>Sheet1!$C$30:$O$30</c:f>
              <c:numCache>
                <c:formatCode>0.00</c:formatCode>
                <c:ptCount val="13"/>
                <c:pt idx="0">
                  <c:v>2024.25</c:v>
                </c:pt>
                <c:pt idx="1">
                  <c:v>2025.26</c:v>
                </c:pt>
                <c:pt idx="2">
                  <c:v>2026.27</c:v>
                </c:pt>
                <c:pt idx="3">
                  <c:v>2027.28</c:v>
                </c:pt>
                <c:pt idx="4">
                  <c:v>2028.29</c:v>
                </c:pt>
                <c:pt idx="5">
                  <c:v>2029.3</c:v>
                </c:pt>
                <c:pt idx="6">
                  <c:v>2030.31</c:v>
                </c:pt>
                <c:pt idx="7">
                  <c:v>2031.32</c:v>
                </c:pt>
                <c:pt idx="8">
                  <c:v>2032.33</c:v>
                </c:pt>
                <c:pt idx="9">
                  <c:v>2033.34</c:v>
                </c:pt>
                <c:pt idx="10">
                  <c:v>2034.35</c:v>
                </c:pt>
                <c:pt idx="11">
                  <c:v>2035.36</c:v>
                </c:pt>
                <c:pt idx="12">
                  <c:v>2036.37</c:v>
                </c:pt>
              </c:numCache>
            </c:numRef>
          </c:cat>
          <c:val>
            <c:numRef>
              <c:f>Sheet1!$C$31:$O$31</c:f>
              <c:numCache>
                <c:formatCode>0.00</c:formatCode>
                <c:ptCount val="13"/>
                <c:pt idx="0">
                  <c:v>0</c:v>
                </c:pt>
                <c:pt idx="1">
                  <c:v>-2.3336761289690275</c:v>
                </c:pt>
                <c:pt idx="2">
                  <c:v>-2.3153614293183553</c:v>
                </c:pt>
                <c:pt idx="3">
                  <c:v>-1.0666442240415108</c:v>
                </c:pt>
                <c:pt idx="4">
                  <c:v>2.3604021984479924E-2</c:v>
                </c:pt>
                <c:pt idx="5">
                  <c:v>1.0567276217543742</c:v>
                </c:pt>
                <c:pt idx="6">
                  <c:v>2.1615010566777202</c:v>
                </c:pt>
                <c:pt idx="7">
                  <c:v>3.3406386912373871</c:v>
                </c:pt>
                <c:pt idx="8">
                  <c:v>4.5973323263623236</c:v>
                </c:pt>
                <c:pt idx="9">
                  <c:v>5.9351615807845368</c:v>
                </c:pt>
                <c:pt idx="10">
                  <c:v>7.3579711735757742</c:v>
                </c:pt>
                <c:pt idx="11">
                  <c:v>8.8701156449467913</c:v>
                </c:pt>
                <c:pt idx="12">
                  <c:v>8.6057961765810287</c:v>
                </c:pt>
              </c:numCache>
            </c:numRef>
          </c:val>
          <c:smooth val="0"/>
          <c:extLst>
            <c:ext xmlns:c16="http://schemas.microsoft.com/office/drawing/2014/chart" uri="{C3380CC4-5D6E-409C-BE32-E72D297353CC}">
              <c16:uniqueId val="{00000000-CB9D-4163-8011-DA4210EF48AE}"/>
            </c:ext>
          </c:extLst>
        </c:ser>
        <c:ser>
          <c:idx val="1"/>
          <c:order val="1"/>
          <c:tx>
            <c:strRef>
              <c:f>Sheet1!$B$32</c:f>
              <c:strCache>
                <c:ptCount val="1"/>
                <c:pt idx="0">
                  <c:v>High</c:v>
                </c:pt>
              </c:strCache>
            </c:strRef>
          </c:tx>
          <c:spPr>
            <a:ln w="28575" cap="rnd">
              <a:solidFill>
                <a:schemeClr val="accent2"/>
              </a:solidFill>
              <a:round/>
            </a:ln>
            <a:effectLst/>
          </c:spPr>
          <c:marker>
            <c:symbol val="none"/>
          </c:marker>
          <c:cat>
            <c:numRef>
              <c:f>Sheet1!$C$30:$O$30</c:f>
              <c:numCache>
                <c:formatCode>0.00</c:formatCode>
                <c:ptCount val="13"/>
                <c:pt idx="0">
                  <c:v>2024.25</c:v>
                </c:pt>
                <c:pt idx="1">
                  <c:v>2025.26</c:v>
                </c:pt>
                <c:pt idx="2">
                  <c:v>2026.27</c:v>
                </c:pt>
                <c:pt idx="3">
                  <c:v>2027.28</c:v>
                </c:pt>
                <c:pt idx="4">
                  <c:v>2028.29</c:v>
                </c:pt>
                <c:pt idx="5">
                  <c:v>2029.3</c:v>
                </c:pt>
                <c:pt idx="6">
                  <c:v>2030.31</c:v>
                </c:pt>
                <c:pt idx="7">
                  <c:v>2031.32</c:v>
                </c:pt>
                <c:pt idx="8">
                  <c:v>2032.33</c:v>
                </c:pt>
                <c:pt idx="9">
                  <c:v>2033.34</c:v>
                </c:pt>
                <c:pt idx="10">
                  <c:v>2034.35</c:v>
                </c:pt>
                <c:pt idx="11">
                  <c:v>2035.36</c:v>
                </c:pt>
                <c:pt idx="12">
                  <c:v>2036.37</c:v>
                </c:pt>
              </c:numCache>
            </c:numRef>
          </c:cat>
          <c:val>
            <c:numRef>
              <c:f>Sheet1!$C$32:$O$32</c:f>
              <c:numCache>
                <c:formatCode>0.00</c:formatCode>
                <c:ptCount val="13"/>
                <c:pt idx="0">
                  <c:v>0</c:v>
                </c:pt>
                <c:pt idx="1">
                  <c:v>-2.3336761289690275</c:v>
                </c:pt>
                <c:pt idx="2">
                  <c:v>-2.3153614293183553</c:v>
                </c:pt>
                <c:pt idx="3">
                  <c:v>-1.3863035775305337</c:v>
                </c:pt>
                <c:pt idx="4">
                  <c:v>-0.64134696261387147</c:v>
                </c:pt>
                <c:pt idx="5">
                  <c:v>2.1834229035290437E-2</c:v>
                </c:pt>
                <c:pt idx="6">
                  <c:v>0.73029933123766744</c:v>
                </c:pt>
                <c:pt idx="7">
                  <c:v>1.4856435814656912</c:v>
                </c:pt>
                <c:pt idx="8">
                  <c:v>2.2897171556648548</c:v>
                </c:pt>
                <c:pt idx="9">
                  <c:v>3.1446274067521505</c:v>
                </c:pt>
                <c:pt idx="10">
                  <c:v>4.052660123690111</c:v>
                </c:pt>
                <c:pt idx="11">
                  <c:v>5.0164058840317649</c:v>
                </c:pt>
                <c:pt idx="12">
                  <c:v>4.2540364280085567</c:v>
                </c:pt>
              </c:numCache>
            </c:numRef>
          </c:val>
          <c:smooth val="0"/>
          <c:extLst>
            <c:ext xmlns:c16="http://schemas.microsoft.com/office/drawing/2014/chart" uri="{C3380CC4-5D6E-409C-BE32-E72D297353CC}">
              <c16:uniqueId val="{00000001-CB9D-4163-8011-DA4210EF48AE}"/>
            </c:ext>
          </c:extLst>
        </c:ser>
        <c:ser>
          <c:idx val="2"/>
          <c:order val="2"/>
          <c:tx>
            <c:strRef>
              <c:f>Sheet1!$B$33</c:f>
              <c:strCache>
                <c:ptCount val="1"/>
                <c:pt idx="0">
                  <c:v>Low</c:v>
                </c:pt>
              </c:strCache>
            </c:strRef>
          </c:tx>
          <c:spPr>
            <a:ln w="28575" cap="rnd">
              <a:solidFill>
                <a:schemeClr val="accent3"/>
              </a:solidFill>
              <a:round/>
            </a:ln>
            <a:effectLst/>
          </c:spPr>
          <c:marker>
            <c:symbol val="none"/>
          </c:marker>
          <c:cat>
            <c:numRef>
              <c:f>Sheet1!$C$30:$O$30</c:f>
              <c:numCache>
                <c:formatCode>0.00</c:formatCode>
                <c:ptCount val="13"/>
                <c:pt idx="0">
                  <c:v>2024.25</c:v>
                </c:pt>
                <c:pt idx="1">
                  <c:v>2025.26</c:v>
                </c:pt>
                <c:pt idx="2">
                  <c:v>2026.27</c:v>
                </c:pt>
                <c:pt idx="3">
                  <c:v>2027.28</c:v>
                </c:pt>
                <c:pt idx="4">
                  <c:v>2028.29</c:v>
                </c:pt>
                <c:pt idx="5">
                  <c:v>2029.3</c:v>
                </c:pt>
                <c:pt idx="6">
                  <c:v>2030.31</c:v>
                </c:pt>
                <c:pt idx="7">
                  <c:v>2031.32</c:v>
                </c:pt>
                <c:pt idx="8">
                  <c:v>2032.33</c:v>
                </c:pt>
                <c:pt idx="9">
                  <c:v>2033.34</c:v>
                </c:pt>
                <c:pt idx="10">
                  <c:v>2034.35</c:v>
                </c:pt>
                <c:pt idx="11">
                  <c:v>2035.36</c:v>
                </c:pt>
                <c:pt idx="12">
                  <c:v>2036.37</c:v>
                </c:pt>
              </c:numCache>
            </c:numRef>
          </c:cat>
          <c:val>
            <c:numRef>
              <c:f>Sheet1!$C$33:$O$33</c:f>
              <c:numCache>
                <c:formatCode>0.00</c:formatCode>
                <c:ptCount val="13"/>
                <c:pt idx="0">
                  <c:v>0</c:v>
                </c:pt>
                <c:pt idx="1">
                  <c:v>-2.3336761289690275</c:v>
                </c:pt>
                <c:pt idx="2">
                  <c:v>-2.3153614293183553</c:v>
                </c:pt>
                <c:pt idx="3">
                  <c:v>-0.74541791293737814</c:v>
                </c:pt>
                <c:pt idx="4">
                  <c:v>0.69345034146402817</c:v>
                </c:pt>
                <c:pt idx="5">
                  <c:v>2.1017919059911825</c:v>
                </c:pt>
                <c:pt idx="6">
                  <c:v>3.6103065805567836</c:v>
                </c:pt>
                <c:pt idx="7">
                  <c:v>5.2230471366400115</c:v>
                </c:pt>
                <c:pt idx="8">
                  <c:v>6.9447822234308667</c:v>
                </c:pt>
                <c:pt idx="9">
                  <c:v>8.7808159200916105</c:v>
                </c:pt>
                <c:pt idx="10">
                  <c:v>10.736821779947364</c:v>
                </c:pt>
                <c:pt idx="11">
                  <c:v>12.819210028083425</c:v>
                </c:pt>
                <c:pt idx="12">
                  <c:v>13.076184789670624</c:v>
                </c:pt>
              </c:numCache>
            </c:numRef>
          </c:val>
          <c:smooth val="0"/>
          <c:extLst>
            <c:ext xmlns:c16="http://schemas.microsoft.com/office/drawing/2014/chart" uri="{C3380CC4-5D6E-409C-BE32-E72D297353CC}">
              <c16:uniqueId val="{00000002-CB9D-4163-8011-DA4210EF48AE}"/>
            </c:ext>
          </c:extLst>
        </c:ser>
        <c:dLbls>
          <c:showLegendKey val="0"/>
          <c:showVal val="0"/>
          <c:showCatName val="0"/>
          <c:showSerName val="0"/>
          <c:showPercent val="0"/>
          <c:showBubbleSize val="0"/>
        </c:dLbls>
        <c:smooth val="0"/>
        <c:axId val="407879040"/>
        <c:axId val="407879520"/>
      </c:lineChart>
      <c:catAx>
        <c:axId val="407879040"/>
        <c:scaling>
          <c:orientation val="minMax"/>
        </c:scaling>
        <c:delete val="0"/>
        <c:axPos val="b"/>
        <c:numFmt formatCode="0.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7879520"/>
        <c:crosses val="autoZero"/>
        <c:auto val="1"/>
        <c:lblAlgn val="ctr"/>
        <c:lblOffset val="100"/>
        <c:noMultiLvlLbl val="0"/>
      </c:catAx>
      <c:valAx>
        <c:axId val="40787952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7879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617AE9-EC28-3FBC-610F-A926AE625F65}"/>
              </a:ext>
            </a:extLst>
          </p:cNvPr>
          <p:cNvSpPr>
            <a:spLocks noGrp="1"/>
          </p:cNvSpPr>
          <p:nvPr>
            <p:ph type="hdr" sz="quarter"/>
          </p:nvPr>
        </p:nvSpPr>
        <p:spPr>
          <a:xfrm>
            <a:off x="0" y="1"/>
            <a:ext cx="4160520" cy="757000"/>
          </a:xfrm>
          <a:prstGeom prst="rect">
            <a:avLst/>
          </a:prstGeom>
        </p:spPr>
        <p:txBody>
          <a:bodyPr vert="horz" lIns="141067" tIns="70534" rIns="141067" bIns="70534" rtlCol="0"/>
          <a:lstStyle>
            <a:lvl1pPr algn="l">
              <a:defRPr sz="1900"/>
            </a:lvl1pPr>
          </a:lstStyle>
          <a:p>
            <a:endParaRPr lang="en-GB" dirty="0"/>
          </a:p>
        </p:txBody>
      </p:sp>
      <p:sp>
        <p:nvSpPr>
          <p:cNvPr id="3" name="Date Placeholder 2">
            <a:extLst>
              <a:ext uri="{FF2B5EF4-FFF2-40B4-BE49-F238E27FC236}">
                <a16:creationId xmlns:a16="http://schemas.microsoft.com/office/drawing/2014/main" id="{B0BD1A07-E64C-A66B-3823-F5852FBF3A78}"/>
              </a:ext>
            </a:extLst>
          </p:cNvPr>
          <p:cNvSpPr>
            <a:spLocks noGrp="1"/>
          </p:cNvSpPr>
          <p:nvPr>
            <p:ph type="dt" sz="quarter" idx="1"/>
          </p:nvPr>
        </p:nvSpPr>
        <p:spPr>
          <a:xfrm>
            <a:off x="5438458" y="1"/>
            <a:ext cx="4160520" cy="757000"/>
          </a:xfrm>
          <a:prstGeom prst="rect">
            <a:avLst/>
          </a:prstGeom>
        </p:spPr>
        <p:txBody>
          <a:bodyPr vert="horz" lIns="141067" tIns="70534" rIns="141067" bIns="70534" rtlCol="0"/>
          <a:lstStyle>
            <a:lvl1pPr algn="r">
              <a:defRPr sz="1900"/>
            </a:lvl1pPr>
          </a:lstStyle>
          <a:p>
            <a:fld id="{6683E6DE-4F9C-4AAC-B5C1-BBE8F3BB680F}" type="datetimeFigureOut">
              <a:rPr lang="en-GB" smtClean="0"/>
              <a:t>24/01/2025</a:t>
            </a:fld>
            <a:endParaRPr lang="en-GB" dirty="0"/>
          </a:p>
        </p:txBody>
      </p:sp>
      <p:sp>
        <p:nvSpPr>
          <p:cNvPr id="4" name="Footer Placeholder 3">
            <a:extLst>
              <a:ext uri="{FF2B5EF4-FFF2-40B4-BE49-F238E27FC236}">
                <a16:creationId xmlns:a16="http://schemas.microsoft.com/office/drawing/2014/main" id="{BE7D0903-1735-88C9-9884-A0CCD058D543}"/>
              </a:ext>
            </a:extLst>
          </p:cNvPr>
          <p:cNvSpPr>
            <a:spLocks noGrp="1"/>
          </p:cNvSpPr>
          <p:nvPr>
            <p:ph type="ftr" sz="quarter" idx="2"/>
          </p:nvPr>
        </p:nvSpPr>
        <p:spPr>
          <a:xfrm>
            <a:off x="0" y="14330602"/>
            <a:ext cx="4160520" cy="756998"/>
          </a:xfrm>
          <a:prstGeom prst="rect">
            <a:avLst/>
          </a:prstGeom>
        </p:spPr>
        <p:txBody>
          <a:bodyPr vert="horz" lIns="141067" tIns="70534" rIns="141067" bIns="70534" rtlCol="0" anchor="b"/>
          <a:lstStyle>
            <a:lvl1pPr algn="l">
              <a:defRPr sz="1900"/>
            </a:lvl1pPr>
          </a:lstStyle>
          <a:p>
            <a:endParaRPr lang="en-GB" dirty="0"/>
          </a:p>
        </p:txBody>
      </p:sp>
      <p:sp>
        <p:nvSpPr>
          <p:cNvPr id="5" name="Slide Number Placeholder 4">
            <a:extLst>
              <a:ext uri="{FF2B5EF4-FFF2-40B4-BE49-F238E27FC236}">
                <a16:creationId xmlns:a16="http://schemas.microsoft.com/office/drawing/2014/main" id="{0A1D447F-9519-620C-4CC4-DFFB3D5C8216}"/>
              </a:ext>
            </a:extLst>
          </p:cNvPr>
          <p:cNvSpPr>
            <a:spLocks noGrp="1"/>
          </p:cNvSpPr>
          <p:nvPr>
            <p:ph type="sldNum" sz="quarter" idx="3"/>
          </p:nvPr>
        </p:nvSpPr>
        <p:spPr>
          <a:xfrm>
            <a:off x="5438458" y="14330602"/>
            <a:ext cx="4160520" cy="756998"/>
          </a:xfrm>
          <a:prstGeom prst="rect">
            <a:avLst/>
          </a:prstGeom>
        </p:spPr>
        <p:txBody>
          <a:bodyPr vert="horz" lIns="141067" tIns="70534" rIns="141067" bIns="70534" rtlCol="0" anchor="b"/>
          <a:lstStyle>
            <a:lvl1pPr algn="r">
              <a:defRPr sz="1900"/>
            </a:lvl1pPr>
          </a:lstStyle>
          <a:p>
            <a:fld id="{3D09CBB1-7F93-45E0-8508-642C43ABAD4D}" type="slidenum">
              <a:rPr lang="en-GB" smtClean="0"/>
              <a:t>‹#›</a:t>
            </a:fld>
            <a:endParaRPr lang="en-GB" dirty="0"/>
          </a:p>
        </p:txBody>
      </p:sp>
    </p:spTree>
    <p:extLst>
      <p:ext uri="{BB962C8B-B14F-4D97-AF65-F5344CB8AC3E}">
        <p14:creationId xmlns:p14="http://schemas.microsoft.com/office/powerpoint/2010/main" val="209097829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4752" userDrawn="1">
          <p15:clr>
            <a:srgbClr val="F26B43"/>
          </p15:clr>
        </p15:guide>
        <p15:guide id="2" pos="302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757000"/>
          </a:xfrm>
          <a:prstGeom prst="rect">
            <a:avLst/>
          </a:prstGeom>
        </p:spPr>
        <p:txBody>
          <a:bodyPr vert="horz" lIns="141067" tIns="70534" rIns="141067" bIns="70534" rtlCol="0"/>
          <a:lstStyle>
            <a:lvl1pPr algn="l">
              <a:defRPr sz="1900"/>
            </a:lvl1pPr>
          </a:lstStyle>
          <a:p>
            <a:endParaRPr lang="en-GB" dirty="0"/>
          </a:p>
        </p:txBody>
      </p:sp>
      <p:sp>
        <p:nvSpPr>
          <p:cNvPr id="3" name="Date Placeholder 2"/>
          <p:cNvSpPr>
            <a:spLocks noGrp="1"/>
          </p:cNvSpPr>
          <p:nvPr>
            <p:ph type="dt" idx="1"/>
          </p:nvPr>
        </p:nvSpPr>
        <p:spPr>
          <a:xfrm>
            <a:off x="5438458" y="1"/>
            <a:ext cx="4160520" cy="757000"/>
          </a:xfrm>
          <a:prstGeom prst="rect">
            <a:avLst/>
          </a:prstGeom>
        </p:spPr>
        <p:txBody>
          <a:bodyPr vert="horz" lIns="141067" tIns="70534" rIns="141067" bIns="70534" rtlCol="0"/>
          <a:lstStyle>
            <a:lvl1pPr algn="r">
              <a:defRPr sz="1900"/>
            </a:lvl1pPr>
          </a:lstStyle>
          <a:p>
            <a:fld id="{E963B79F-A37E-491C-AC92-4A65377CA8A5}" type="datetimeFigureOut">
              <a:rPr lang="en-GB" smtClean="0"/>
              <a:t>24/01/2025</a:t>
            </a:fld>
            <a:endParaRPr lang="en-GB" dirty="0"/>
          </a:p>
        </p:txBody>
      </p:sp>
      <p:sp>
        <p:nvSpPr>
          <p:cNvPr id="4" name="Slide Image Placeholder 3"/>
          <p:cNvSpPr>
            <a:spLocks noGrp="1" noRot="1" noChangeAspect="1"/>
          </p:cNvSpPr>
          <p:nvPr>
            <p:ph type="sldImg" idx="2"/>
          </p:nvPr>
        </p:nvSpPr>
        <p:spPr>
          <a:xfrm>
            <a:off x="276225" y="1885950"/>
            <a:ext cx="9048750" cy="5091113"/>
          </a:xfrm>
          <a:prstGeom prst="rect">
            <a:avLst/>
          </a:prstGeom>
          <a:noFill/>
          <a:ln w="12700">
            <a:solidFill>
              <a:prstClr val="black"/>
            </a:solidFill>
          </a:ln>
        </p:spPr>
        <p:txBody>
          <a:bodyPr vert="horz" lIns="141067" tIns="70534" rIns="141067" bIns="70534" rtlCol="0" anchor="ctr"/>
          <a:lstStyle/>
          <a:p>
            <a:endParaRPr lang="en-GB" dirty="0"/>
          </a:p>
        </p:txBody>
      </p:sp>
      <p:sp>
        <p:nvSpPr>
          <p:cNvPr id="5" name="Notes Placeholder 4"/>
          <p:cNvSpPr>
            <a:spLocks noGrp="1"/>
          </p:cNvSpPr>
          <p:nvPr>
            <p:ph type="body" sz="quarter" idx="3"/>
          </p:nvPr>
        </p:nvSpPr>
        <p:spPr>
          <a:xfrm>
            <a:off x="960120" y="7260908"/>
            <a:ext cx="7680960" cy="5940743"/>
          </a:xfrm>
          <a:prstGeom prst="rect">
            <a:avLst/>
          </a:prstGeom>
        </p:spPr>
        <p:txBody>
          <a:bodyPr vert="horz" lIns="141067" tIns="70534" rIns="141067" bIns="7053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4330602"/>
            <a:ext cx="4160520" cy="756998"/>
          </a:xfrm>
          <a:prstGeom prst="rect">
            <a:avLst/>
          </a:prstGeom>
        </p:spPr>
        <p:txBody>
          <a:bodyPr vert="horz" lIns="141067" tIns="70534" rIns="141067" bIns="70534" rtlCol="0" anchor="b"/>
          <a:lstStyle>
            <a:lvl1pPr algn="l">
              <a:defRPr sz="1900"/>
            </a:lvl1pPr>
          </a:lstStyle>
          <a:p>
            <a:endParaRPr lang="en-GB" dirty="0"/>
          </a:p>
        </p:txBody>
      </p:sp>
      <p:sp>
        <p:nvSpPr>
          <p:cNvPr id="7" name="Slide Number Placeholder 6"/>
          <p:cNvSpPr>
            <a:spLocks noGrp="1"/>
          </p:cNvSpPr>
          <p:nvPr>
            <p:ph type="sldNum" sz="quarter" idx="5"/>
          </p:nvPr>
        </p:nvSpPr>
        <p:spPr>
          <a:xfrm>
            <a:off x="5438458" y="14330602"/>
            <a:ext cx="4160520" cy="756998"/>
          </a:xfrm>
          <a:prstGeom prst="rect">
            <a:avLst/>
          </a:prstGeom>
        </p:spPr>
        <p:txBody>
          <a:bodyPr vert="horz" lIns="141067" tIns="70534" rIns="141067" bIns="70534" rtlCol="0" anchor="b"/>
          <a:lstStyle>
            <a:lvl1pPr algn="r">
              <a:defRPr sz="1900"/>
            </a:lvl1pPr>
          </a:lstStyle>
          <a:p>
            <a:fld id="{B633F5BA-17A7-45D1-8445-F284BBB9A451}" type="slidenum">
              <a:rPr lang="en-GB" smtClean="0"/>
              <a:t>‹#›</a:t>
            </a:fld>
            <a:endParaRPr lang="en-GB" dirty="0"/>
          </a:p>
        </p:txBody>
      </p:sp>
    </p:spTree>
    <p:extLst>
      <p:ext uri="{BB962C8B-B14F-4D97-AF65-F5344CB8AC3E}">
        <p14:creationId xmlns:p14="http://schemas.microsoft.com/office/powerpoint/2010/main" val="1130926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33F5BA-17A7-45D1-8445-F284BBB9A451}" type="slidenum">
              <a:rPr lang="en-GB" smtClean="0"/>
              <a:t>1</a:t>
            </a:fld>
            <a:endParaRPr lang="en-GB" dirty="0"/>
          </a:p>
        </p:txBody>
      </p:sp>
    </p:spTree>
    <p:extLst>
      <p:ext uri="{BB962C8B-B14F-4D97-AF65-F5344CB8AC3E}">
        <p14:creationId xmlns:p14="http://schemas.microsoft.com/office/powerpoint/2010/main" val="2883420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33F5BA-17A7-45D1-8445-F284BBB9A451}" type="slidenum">
              <a:rPr lang="en-GB" smtClean="0"/>
              <a:t>3</a:t>
            </a:fld>
            <a:endParaRPr lang="en-GB" dirty="0"/>
          </a:p>
        </p:txBody>
      </p:sp>
    </p:spTree>
    <p:extLst>
      <p:ext uri="{BB962C8B-B14F-4D97-AF65-F5344CB8AC3E}">
        <p14:creationId xmlns:p14="http://schemas.microsoft.com/office/powerpoint/2010/main" val="3983673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946757D-4597-4D04-A281-FB0885BE3274}" type="slidenum">
              <a:rPr lang="en-GB" smtClean="0"/>
              <a:pPr/>
              <a:t>5</a:t>
            </a:fld>
            <a:endParaRPr lang="en-GB"/>
          </a:p>
        </p:txBody>
      </p:sp>
    </p:spTree>
    <p:extLst>
      <p:ext uri="{BB962C8B-B14F-4D97-AF65-F5344CB8AC3E}">
        <p14:creationId xmlns:p14="http://schemas.microsoft.com/office/powerpoint/2010/main" val="1595003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33F5BA-17A7-45D1-8445-F284BBB9A451}" type="slidenum">
              <a:rPr lang="en-GB" smtClean="0"/>
              <a:t>21</a:t>
            </a:fld>
            <a:endParaRPr lang="en-GB" dirty="0"/>
          </a:p>
        </p:txBody>
      </p:sp>
    </p:spTree>
    <p:extLst>
      <p:ext uri="{BB962C8B-B14F-4D97-AF65-F5344CB8AC3E}">
        <p14:creationId xmlns:p14="http://schemas.microsoft.com/office/powerpoint/2010/main" val="2870074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33F5BA-17A7-45D1-8445-F284BBB9A451}" type="slidenum">
              <a:rPr lang="en-GB" smtClean="0"/>
              <a:t>30</a:t>
            </a:fld>
            <a:endParaRPr lang="en-GB" dirty="0"/>
          </a:p>
        </p:txBody>
      </p:sp>
    </p:spTree>
    <p:extLst>
      <p:ext uri="{BB962C8B-B14F-4D97-AF65-F5344CB8AC3E}">
        <p14:creationId xmlns:p14="http://schemas.microsoft.com/office/powerpoint/2010/main" val="3968707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33F5BA-17A7-45D1-8445-F284BBB9A451}" type="slidenum">
              <a:rPr lang="en-GB" smtClean="0"/>
              <a:t>35</a:t>
            </a:fld>
            <a:endParaRPr lang="en-GB" dirty="0"/>
          </a:p>
        </p:txBody>
      </p:sp>
    </p:spTree>
    <p:extLst>
      <p:ext uri="{BB962C8B-B14F-4D97-AF65-F5344CB8AC3E}">
        <p14:creationId xmlns:p14="http://schemas.microsoft.com/office/powerpoint/2010/main" val="1683399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633F5BA-17A7-45D1-8445-F284BBB9A451}" type="slidenum">
              <a:rPr lang="en-GB" smtClean="0"/>
              <a:t>42</a:t>
            </a:fld>
            <a:endParaRPr lang="en-GB" dirty="0"/>
          </a:p>
        </p:txBody>
      </p:sp>
    </p:spTree>
    <p:extLst>
      <p:ext uri="{BB962C8B-B14F-4D97-AF65-F5344CB8AC3E}">
        <p14:creationId xmlns:p14="http://schemas.microsoft.com/office/powerpoint/2010/main" val="2916830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svg"/><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13.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0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0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104.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05.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06.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107.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08.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09.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10.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4.sv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11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4.sv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1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1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114.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15.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116.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117.xml"/><Relationship Id="rId4" Type="http://schemas.openxmlformats.org/officeDocument/2006/relationships/image" Target="../media/image17.png"/></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4.svg"/></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4.sv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8.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20.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2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6.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15.sv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14.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14.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6.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3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6.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6.svg"/></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6.svg"/><Relationship Id="rId2" Type="http://schemas.openxmlformats.org/officeDocument/2006/relationships/slideMaster" Target="../slideMasters/slideMaster1.xml"/><Relationship Id="rId1" Type="http://schemas.openxmlformats.org/officeDocument/2006/relationships/tags" Target="../tags/tag40.xml"/><Relationship Id="rId6" Type="http://schemas.openxmlformats.org/officeDocument/2006/relationships/image" Target="../media/image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7" Type="http://schemas.microsoft.com/office/2007/relationships/hdphoto" Target="../media/hdphoto1.wdp"/><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43.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45.xml"/><Relationship Id="rId4" Type="http://schemas.openxmlformats.org/officeDocument/2006/relationships/image" Target="../media/image17.png"/></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Master" Target="../slideMasters/slideMaster1.xml"/><Relationship Id="rId1" Type="http://schemas.openxmlformats.org/officeDocument/2006/relationships/tags" Target="../tags/tag49.xml"/><Relationship Id="rId5" Type="http://schemas.openxmlformats.org/officeDocument/2006/relationships/image" Target="../media/image10.jpeg"/><Relationship Id="rId4" Type="http://schemas.openxmlformats.org/officeDocument/2006/relationships/image" Target="../media/image12.jpe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Master" Target="../slideMasters/slideMaster1.xml"/><Relationship Id="rId1" Type="http://schemas.openxmlformats.org/officeDocument/2006/relationships/tags" Target="../tags/tag50.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1.xml"/><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5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53.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7.png"/></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4.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5.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7.xml"/><Relationship Id="rId4" Type="http://schemas.openxmlformats.org/officeDocument/2006/relationships/image" Target="../media/image2.svg"/></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0.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slideMaster" Target="../slideMasters/slideMaster1.xml"/><Relationship Id="rId1" Type="http://schemas.openxmlformats.org/officeDocument/2006/relationships/tags" Target="../tags/tag61.xml"/><Relationship Id="rId6" Type="http://schemas.openxmlformats.org/officeDocument/2006/relationships/image" Target="../media/image16.png"/><Relationship Id="rId5" Type="http://schemas.openxmlformats.org/officeDocument/2006/relationships/image" Target="../media/image12.jpeg"/><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2.xml"/><Relationship Id="rId4" Type="http://schemas.openxmlformats.org/officeDocument/2006/relationships/image" Target="../media/image2.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3.xml"/><Relationship Id="rId4" Type="http://schemas.openxmlformats.org/officeDocument/2006/relationships/image" Target="../media/image2.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64.xml"/><Relationship Id="rId4" Type="http://schemas.openxmlformats.org/officeDocument/2006/relationships/image" Target="../media/image2.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65.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7.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66.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7.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6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7.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68.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7.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69.xml"/><Relationship Id="rId4" Type="http://schemas.openxmlformats.org/officeDocument/2006/relationships/image" Target="../media/image17.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70.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7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6.svg"/><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7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7.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73.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7.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4.xml"/><Relationship Id="rId4" Type="http://schemas.openxmlformats.org/officeDocument/2006/relationships/image" Target="../media/image2.sv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75.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7.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76.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7.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7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7.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7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6.sv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79.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7.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80.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7.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81.xml"/><Relationship Id="rId4" Type="http://schemas.openxmlformats.org/officeDocument/2006/relationships/image" Target="../media/image6.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ags" Target="../tags/tag8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3.xml"/><Relationship Id="rId4" Type="http://schemas.openxmlformats.org/officeDocument/2006/relationships/image" Target="../media/image2.sv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4.xml"/><Relationship Id="rId4" Type="http://schemas.openxmlformats.org/officeDocument/2006/relationships/image" Target="../media/image2.sv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85.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86.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87.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88.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89.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90.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9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9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93.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94.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95.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96.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97.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98.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99.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100.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101.xml"/><Relationship Id="rId5" Type="http://schemas.openxmlformats.org/officeDocument/2006/relationships/image" Target="../media/image2.sv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client logo">
    <p:bg>
      <p:bgRef idx="1001">
        <a:schemeClr val="bg2"/>
      </p:bgRef>
    </p:bg>
    <p:spTree>
      <p:nvGrpSpPr>
        <p:cNvPr id="1" name=""/>
        <p:cNvGrpSpPr/>
        <p:nvPr/>
      </p:nvGrpSpPr>
      <p:grpSpPr>
        <a:xfrm>
          <a:off x="0" y="0"/>
          <a:ext cx="0" cy="0"/>
          <a:chOff x="0" y="0"/>
          <a:chExt cx="0" cy="0"/>
        </a:xfrm>
      </p:grpSpPr>
      <p:pic>
        <p:nvPicPr>
          <p:cNvPr id="3" name="Picture 2" descr="A yellow and white geometrical pattern&#10;&#10;Description automatically generated with medium confidence">
            <a:extLst>
              <a:ext uri="{FF2B5EF4-FFF2-40B4-BE49-F238E27FC236}">
                <a16:creationId xmlns:a16="http://schemas.microsoft.com/office/drawing/2014/main" id="{F8E309F9-228F-2AA9-8900-EADF71AE6C6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2" name="Title 1">
            <a:extLst>
              <a:ext uri="{FF2B5EF4-FFF2-40B4-BE49-F238E27FC236}">
                <a16:creationId xmlns:a16="http://schemas.microsoft.com/office/drawing/2014/main" id="{DD3840DD-746A-2E19-4CC2-61DA23DF8E93}"/>
              </a:ext>
            </a:extLst>
          </p:cNvPr>
          <p:cNvSpPr>
            <a:spLocks noGrp="1"/>
          </p:cNvSpPr>
          <p:nvPr>
            <p:ph type="title" hasCustomPrompt="1"/>
          </p:nvPr>
        </p:nvSpPr>
        <p:spPr>
          <a:xfrm>
            <a:off x="740410" y="2440305"/>
            <a:ext cx="6856730" cy="2078355"/>
          </a:xfrm>
        </p:spPr>
        <p:txBody>
          <a:bodyPr/>
          <a:lstStyle>
            <a:lvl1pPr>
              <a:defRPr sz="6000">
                <a:latin typeface="+mn-lt"/>
              </a:defRPr>
            </a:lvl1pPr>
          </a:lstStyle>
          <a:p>
            <a:r>
              <a:rPr lang="en-GB" dirty="0"/>
              <a:t>Insert title here</a:t>
            </a:r>
          </a:p>
        </p:txBody>
      </p:sp>
      <p:pic>
        <p:nvPicPr>
          <p:cNvPr id="9" name="Graphic 8">
            <a:extLst>
              <a:ext uri="{FF2B5EF4-FFF2-40B4-BE49-F238E27FC236}">
                <a16:creationId xmlns:a16="http://schemas.microsoft.com/office/drawing/2014/main" id="{0BBA7377-A974-DAFC-FC82-5B260FCB6C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2" name="Picture Placeholder 11">
            <a:extLst>
              <a:ext uri="{FF2B5EF4-FFF2-40B4-BE49-F238E27FC236}">
                <a16:creationId xmlns:a16="http://schemas.microsoft.com/office/drawing/2014/main" id="{E46AAAAB-27DE-AAC3-D2F8-4DD1A71F4DE7}"/>
              </a:ext>
            </a:extLst>
          </p:cNvPr>
          <p:cNvSpPr>
            <a:spLocks noGrp="1"/>
          </p:cNvSpPr>
          <p:nvPr>
            <p:ph type="pic" sz="quarter" idx="14" hasCustomPrompt="1"/>
          </p:nvPr>
        </p:nvSpPr>
        <p:spPr>
          <a:xfrm>
            <a:off x="740410" y="5661660"/>
            <a:ext cx="2056130" cy="739140"/>
          </a:xfrm>
        </p:spPr>
        <p:txBody>
          <a:bodyPr/>
          <a:lstStyle>
            <a:lvl1pPr algn="ctr">
              <a:defRPr/>
            </a:lvl1pPr>
          </a:lstStyle>
          <a:p>
            <a:r>
              <a:rPr lang="en-GB" dirty="0"/>
              <a:t>Insert client logo</a:t>
            </a:r>
          </a:p>
        </p:txBody>
      </p:sp>
      <p:sp>
        <p:nvSpPr>
          <p:cNvPr id="15" name="Text Placeholder 14">
            <a:extLst>
              <a:ext uri="{FF2B5EF4-FFF2-40B4-BE49-F238E27FC236}">
                <a16:creationId xmlns:a16="http://schemas.microsoft.com/office/drawing/2014/main" id="{33346C92-8A9F-7B44-66D4-15D219B3533B}"/>
              </a:ext>
            </a:extLst>
          </p:cNvPr>
          <p:cNvSpPr>
            <a:spLocks noGrp="1"/>
          </p:cNvSpPr>
          <p:nvPr>
            <p:ph type="body" sz="quarter" idx="15" hasCustomPrompt="1"/>
          </p:nvPr>
        </p:nvSpPr>
        <p:spPr>
          <a:xfrm>
            <a:off x="716598" y="5435078"/>
            <a:ext cx="1410964" cy="244682"/>
          </a:xfrm>
          <a:blipFill>
            <a:blip r:embed="rId6"/>
            <a:stretch>
              <a:fillRect/>
            </a:stretch>
          </a:blipFill>
        </p:spPr>
        <p:txBody>
          <a:bodyPr>
            <a:normAutofit/>
          </a:bodyPr>
          <a:lstStyle>
            <a:lvl1pPr>
              <a:defRPr/>
            </a:lvl1pPr>
          </a:lstStyle>
          <a:p>
            <a:pPr lvl="0"/>
            <a:r>
              <a:rPr lang="en-GB"/>
              <a:t> </a:t>
            </a:r>
            <a:endParaRPr lang="en-GB" dirty="0"/>
          </a:p>
        </p:txBody>
      </p:sp>
      <p:pic>
        <p:nvPicPr>
          <p:cNvPr id="19" name="Graphic 18">
            <a:extLst>
              <a:ext uri="{FF2B5EF4-FFF2-40B4-BE49-F238E27FC236}">
                <a16:creationId xmlns:a16="http://schemas.microsoft.com/office/drawing/2014/main" id="{C271441F-FABE-8FF4-DCD1-4664219B6A3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30" name="Text Placeholder 8">
            <a:extLst>
              <a:ext uri="{FF2B5EF4-FFF2-40B4-BE49-F238E27FC236}">
                <a16:creationId xmlns:a16="http://schemas.microsoft.com/office/drawing/2014/main" id="{8C11AE0B-07A2-AF3B-68F8-26DA80DDB7BA}"/>
              </a:ext>
            </a:extLst>
          </p:cNvPr>
          <p:cNvSpPr>
            <a:spLocks noGrp="1"/>
          </p:cNvSpPr>
          <p:nvPr>
            <p:ph type="body" sz="quarter" idx="13" hasCustomPrompt="1"/>
          </p:nvPr>
        </p:nvSpPr>
        <p:spPr>
          <a:xfrm>
            <a:off x="838648" y="2043561"/>
            <a:ext cx="1305980" cy="330072"/>
          </a:xfrm>
          <a:solidFill>
            <a:schemeClr val="accent3"/>
          </a:solidFill>
        </p:spPr>
        <p:txBody>
          <a:bodyPr wrap="none" lIns="72000" tIns="72000" rIns="72000" bIns="72000" anchor="ctr">
            <a:spAutoFit/>
          </a:bodyPr>
          <a:lstStyle>
            <a:lvl1pPr algn="l">
              <a:defRPr sz="1200" cap="all" spc="70" baseline="0">
                <a:solidFill>
                  <a:schemeClr val="bg1"/>
                </a:solidFill>
                <a:latin typeface="+mj-lt"/>
              </a:defRPr>
            </a:lvl1pPr>
          </a:lstStyle>
          <a:p>
            <a:pPr lvl="0"/>
            <a:r>
              <a:rPr lang="en-GB" dirty="0" err="1"/>
              <a:t>SubheadinG</a:t>
            </a:r>
            <a:endParaRPr lang="en-GB" dirty="0"/>
          </a:p>
        </p:txBody>
      </p:sp>
      <p:grpSp>
        <p:nvGrpSpPr>
          <p:cNvPr id="10" name="Group 9">
            <a:extLst>
              <a:ext uri="{FF2B5EF4-FFF2-40B4-BE49-F238E27FC236}">
                <a16:creationId xmlns:a16="http://schemas.microsoft.com/office/drawing/2014/main" id="{71318DE1-9886-5AF5-B8D1-4D1761116985}"/>
              </a:ext>
            </a:extLst>
          </p:cNvPr>
          <p:cNvGrpSpPr/>
          <p:nvPr userDrawn="1"/>
        </p:nvGrpSpPr>
        <p:grpSpPr>
          <a:xfrm>
            <a:off x="12394476" y="0"/>
            <a:ext cx="2094954" cy="3335867"/>
            <a:chOff x="-2178418" y="4487679"/>
            <a:chExt cx="2094954" cy="3335867"/>
          </a:xfrm>
        </p:grpSpPr>
        <p:sp>
          <p:nvSpPr>
            <p:cNvPr id="31" name="Rectangle 30">
              <a:extLst>
                <a:ext uri="{FF2B5EF4-FFF2-40B4-BE49-F238E27FC236}">
                  <a16:creationId xmlns:a16="http://schemas.microsoft.com/office/drawing/2014/main" id="{40B33760-BAB8-3761-8E2C-09AAE7F149F5}"/>
                </a:ext>
              </a:extLst>
            </p:cNvPr>
            <p:cNvSpPr/>
            <p:nvPr/>
          </p:nvSpPr>
          <p:spPr>
            <a:xfrm>
              <a:off x="-2178418" y="4487680"/>
              <a:ext cx="2094954" cy="333586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2" name="Rectangle 31">
              <a:extLst>
                <a:ext uri="{FF2B5EF4-FFF2-40B4-BE49-F238E27FC236}">
                  <a16:creationId xmlns:a16="http://schemas.microsoft.com/office/drawing/2014/main" id="{043F5FA9-92A2-FA67-7038-BCEB8915837F}"/>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3" name="TextBox 32">
              <a:extLst>
                <a:ext uri="{FF2B5EF4-FFF2-40B4-BE49-F238E27FC236}">
                  <a16:creationId xmlns:a16="http://schemas.microsoft.com/office/drawing/2014/main" id="{267E9275-B898-FBD9-CD42-5A7B736F3BF0}"/>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 LOGO</a:t>
              </a:r>
            </a:p>
          </p:txBody>
        </p:sp>
        <p:sp>
          <p:nvSpPr>
            <p:cNvPr id="34" name="TextBox 33">
              <a:extLst>
                <a:ext uri="{FF2B5EF4-FFF2-40B4-BE49-F238E27FC236}">
                  <a16:creationId xmlns:a16="http://schemas.microsoft.com/office/drawing/2014/main" id="{7A7B3502-CAEE-BA7A-9B93-1E5F120F74E5}"/>
                </a:ext>
              </a:extLst>
            </p:cNvPr>
            <p:cNvSpPr txBox="1"/>
            <p:nvPr/>
          </p:nvSpPr>
          <p:spPr>
            <a:xfrm>
              <a:off x="-2156460" y="5547394"/>
              <a:ext cx="2032272"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Bold" pitchFamily="50" charset="0"/>
                </a:rPr>
                <a:t>icon </a:t>
              </a:r>
              <a:r>
                <a:rPr lang="en-GB" sz="1000" dirty="0">
                  <a:solidFill>
                    <a:srgbClr val="333333"/>
                  </a:solidFill>
                </a:rPr>
                <a:t>in the middle of the placeholder and choose the logo needed from your computer.</a:t>
              </a:r>
            </a:p>
          </p:txBody>
        </p:sp>
        <p:sp>
          <p:nvSpPr>
            <p:cNvPr id="35" name="TextBox 34">
              <a:extLst>
                <a:ext uri="{FF2B5EF4-FFF2-40B4-BE49-F238E27FC236}">
                  <a16:creationId xmlns:a16="http://schemas.microsoft.com/office/drawing/2014/main" id="{A6DCA186-38FE-F34A-0831-34F35ADA6651}"/>
                </a:ext>
              </a:extLst>
            </p:cNvPr>
            <p:cNvSpPr txBox="1"/>
            <p:nvPr/>
          </p:nvSpPr>
          <p:spPr>
            <a:xfrm>
              <a:off x="-2156460" y="6282027"/>
              <a:ext cx="1881569" cy="861774"/>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Bold" pitchFamily="50" charset="0"/>
                </a:rPr>
                <a:t>Picture Format </a:t>
              </a:r>
              <a:r>
                <a:rPr lang="en-GB" sz="1000" dirty="0">
                  <a:solidFill>
                    <a:srgbClr val="333333"/>
                  </a:solidFill>
                </a:rPr>
                <a:t>tab in the ribbon and choose </a:t>
              </a:r>
              <a:r>
                <a:rPr lang="en-GB" sz="1000" b="0" dirty="0">
                  <a:solidFill>
                    <a:srgbClr val="333333"/>
                  </a:solidFill>
                  <a:latin typeface="Gotham Bold" pitchFamily="50" charset="0"/>
                </a:rPr>
                <a:t>Crop</a:t>
              </a:r>
              <a:r>
                <a:rPr lang="en-GB" sz="1000" dirty="0">
                  <a:solidFill>
                    <a:srgbClr val="333333"/>
                  </a:solidFill>
                </a:rPr>
                <a:t> option to edit the position and composition of your icon.</a:t>
              </a:r>
            </a:p>
          </p:txBody>
        </p:sp>
        <p:sp>
          <p:nvSpPr>
            <p:cNvPr id="36" name="TextBox 35">
              <a:extLst>
                <a:ext uri="{FF2B5EF4-FFF2-40B4-BE49-F238E27FC236}">
                  <a16:creationId xmlns:a16="http://schemas.microsoft.com/office/drawing/2014/main" id="{0C6E8C4B-23E8-782A-3132-1640A5FD077C}"/>
                </a:ext>
              </a:extLst>
            </p:cNvPr>
            <p:cNvSpPr txBox="1"/>
            <p:nvPr/>
          </p:nvSpPr>
          <p:spPr>
            <a:xfrm>
              <a:off x="-2156460" y="7170548"/>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Bold" pitchFamily="50" charset="0"/>
                </a:rPr>
                <a:t>Fit</a:t>
              </a:r>
              <a:r>
                <a:rPr lang="en-GB" sz="1000" dirty="0">
                  <a:solidFill>
                    <a:srgbClr val="333333"/>
                  </a:solidFill>
                </a:rPr>
                <a:t> to fit the icon to the placeholder.</a:t>
              </a:r>
            </a:p>
          </p:txBody>
        </p:sp>
        <p:sp>
          <p:nvSpPr>
            <p:cNvPr id="37" name="TextBox 36">
              <a:extLst>
                <a:ext uri="{FF2B5EF4-FFF2-40B4-BE49-F238E27FC236}">
                  <a16:creationId xmlns:a16="http://schemas.microsoft.com/office/drawing/2014/main" id="{C6EDDAC8-710E-F076-01DA-BF398C727CB9}"/>
                </a:ext>
              </a:extLst>
            </p:cNvPr>
            <p:cNvSpPr txBox="1"/>
            <p:nvPr userDrawn="1"/>
          </p:nvSpPr>
          <p:spPr>
            <a:xfrm>
              <a:off x="-2156460" y="5119692"/>
              <a:ext cx="1976174"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logo, first delete it. </a:t>
              </a:r>
              <a:endParaRPr lang="en-GB" sz="1000" dirty="0">
                <a:solidFill>
                  <a:srgbClr val="333333"/>
                </a:solidFill>
                <a:latin typeface="Gotham Bold" pitchFamily="50" charset="0"/>
              </a:endParaRPr>
            </a:p>
          </p:txBody>
        </p:sp>
      </p:grpSp>
    </p:spTree>
    <p:custDataLst>
      <p:tags r:id="rId1"/>
    </p:custDataLst>
    <p:extLst>
      <p:ext uri="{BB962C8B-B14F-4D97-AF65-F5344CB8AC3E}">
        <p14:creationId xmlns:p14="http://schemas.microsoft.com/office/powerpoint/2010/main" val="40153586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with multiple images">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AC390FB-929B-4B2C-19EA-4F9655E46784}"/>
              </a:ext>
            </a:extLst>
          </p:cNvPr>
          <p:cNvSpPr>
            <a:spLocks noGrp="1"/>
          </p:cNvSpPr>
          <p:nvPr>
            <p:ph type="title" hasCustomPrompt="1"/>
          </p:nvPr>
        </p:nvSpPr>
        <p:spPr>
          <a:xfrm>
            <a:off x="6242222" y="2069896"/>
            <a:ext cx="5071587" cy="1779582"/>
          </a:xfrm>
        </p:spPr>
        <p:txBody>
          <a:bodyPr/>
          <a:lstStyle>
            <a:lvl1pPr>
              <a:defRPr sz="6000">
                <a:solidFill>
                  <a:schemeClr val="accent2"/>
                </a:solidFill>
                <a:latin typeface="+mn-lt"/>
              </a:defRPr>
            </a:lvl1pPr>
          </a:lstStyle>
          <a:p>
            <a:r>
              <a:rPr lang="en-GB"/>
              <a:t>Insert title here</a:t>
            </a:r>
            <a:endParaRPr lang="en-GB" dirty="0"/>
          </a:p>
        </p:txBody>
      </p:sp>
      <p:sp>
        <p:nvSpPr>
          <p:cNvPr id="15" name="Text Placeholder 14">
            <a:extLst>
              <a:ext uri="{FF2B5EF4-FFF2-40B4-BE49-F238E27FC236}">
                <a16:creationId xmlns:a16="http://schemas.microsoft.com/office/drawing/2014/main" id="{7F7305B2-DBB6-4D2A-FE16-1FD61CC941B8}"/>
              </a:ext>
            </a:extLst>
          </p:cNvPr>
          <p:cNvSpPr>
            <a:spLocks noGrp="1"/>
          </p:cNvSpPr>
          <p:nvPr>
            <p:ph type="body" sz="quarter" idx="16" hasCustomPrompt="1"/>
          </p:nvPr>
        </p:nvSpPr>
        <p:spPr>
          <a:xfrm>
            <a:off x="9974269" y="5728703"/>
            <a:ext cx="1184269" cy="205370"/>
          </a:xfrm>
          <a:blipFill>
            <a:blip r:embed="rId3"/>
            <a:stretch>
              <a:fillRect/>
            </a:stretch>
          </a:blipFill>
        </p:spPr>
        <p:txBody>
          <a:bodyPr>
            <a:normAutofit/>
          </a:bodyPr>
          <a:lstStyle>
            <a:lvl1pPr>
              <a:defRPr/>
            </a:lvl1pPr>
          </a:lstStyle>
          <a:p>
            <a:pPr lvl="0"/>
            <a:r>
              <a:rPr lang="en-GB"/>
              <a:t> </a:t>
            </a:r>
            <a:endParaRPr lang="en-GB" dirty="0"/>
          </a:p>
        </p:txBody>
      </p:sp>
      <p:pic>
        <p:nvPicPr>
          <p:cNvPr id="21" name="Graphic 20">
            <a:extLst>
              <a:ext uri="{FF2B5EF4-FFF2-40B4-BE49-F238E27FC236}">
                <a16:creationId xmlns:a16="http://schemas.microsoft.com/office/drawing/2014/main" id="{2D0564E8-2E10-CEAB-25E2-36590B9F97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8" name="Picture Placeholder 7">
            <a:extLst>
              <a:ext uri="{FF2B5EF4-FFF2-40B4-BE49-F238E27FC236}">
                <a16:creationId xmlns:a16="http://schemas.microsoft.com/office/drawing/2014/main" id="{CE569200-81F3-B324-8721-C7F976C6A4F8}"/>
              </a:ext>
            </a:extLst>
          </p:cNvPr>
          <p:cNvSpPr>
            <a:spLocks noGrp="1"/>
          </p:cNvSpPr>
          <p:nvPr>
            <p:ph type="pic" sz="quarter" idx="10" hasCustomPrompt="1"/>
          </p:nvPr>
        </p:nvSpPr>
        <p:spPr>
          <a:xfrm>
            <a:off x="559028" y="817242"/>
            <a:ext cx="2613913" cy="2633660"/>
          </a:xfrm>
        </p:spPr>
        <p:txBody>
          <a:bodyPr/>
          <a:lstStyle>
            <a:lvl1pPr algn="ctr">
              <a:defRPr/>
            </a:lvl1pPr>
          </a:lstStyle>
          <a:p>
            <a:r>
              <a:rPr lang="en-GB" dirty="0"/>
              <a:t>Click icon to insert image</a:t>
            </a:r>
          </a:p>
        </p:txBody>
      </p:sp>
      <p:sp>
        <p:nvSpPr>
          <p:cNvPr id="10" name="Picture Placeholder 7">
            <a:extLst>
              <a:ext uri="{FF2B5EF4-FFF2-40B4-BE49-F238E27FC236}">
                <a16:creationId xmlns:a16="http://schemas.microsoft.com/office/drawing/2014/main" id="{8663A7E3-7826-A908-C3CA-C63CBCC683F2}"/>
              </a:ext>
            </a:extLst>
          </p:cNvPr>
          <p:cNvSpPr>
            <a:spLocks noGrp="1"/>
          </p:cNvSpPr>
          <p:nvPr>
            <p:ph type="pic" sz="quarter" idx="12" hasCustomPrompt="1"/>
          </p:nvPr>
        </p:nvSpPr>
        <p:spPr>
          <a:xfrm>
            <a:off x="1454943" y="3592777"/>
            <a:ext cx="1716043" cy="1638406"/>
          </a:xfrm>
        </p:spPr>
        <p:txBody>
          <a:bodyPr/>
          <a:lstStyle>
            <a:lvl1pPr algn="ctr">
              <a:defRPr/>
            </a:lvl1pPr>
          </a:lstStyle>
          <a:p>
            <a:r>
              <a:rPr lang="en-GB" dirty="0"/>
              <a:t>Click icon to insert image</a:t>
            </a:r>
          </a:p>
        </p:txBody>
      </p:sp>
      <p:sp>
        <p:nvSpPr>
          <p:cNvPr id="9" name="Picture Placeholder 7">
            <a:extLst>
              <a:ext uri="{FF2B5EF4-FFF2-40B4-BE49-F238E27FC236}">
                <a16:creationId xmlns:a16="http://schemas.microsoft.com/office/drawing/2014/main" id="{B0252091-1C04-6F70-82CA-1A436C310FBB}"/>
              </a:ext>
            </a:extLst>
          </p:cNvPr>
          <p:cNvSpPr>
            <a:spLocks noGrp="1"/>
          </p:cNvSpPr>
          <p:nvPr>
            <p:ph type="pic" sz="quarter" idx="11" hasCustomPrompt="1"/>
          </p:nvPr>
        </p:nvSpPr>
        <p:spPr>
          <a:xfrm>
            <a:off x="3301849" y="1812496"/>
            <a:ext cx="1716043" cy="1638406"/>
          </a:xfrm>
        </p:spPr>
        <p:txBody>
          <a:bodyPr/>
          <a:lstStyle>
            <a:lvl1pPr algn="ctr">
              <a:defRPr/>
            </a:lvl1pPr>
          </a:lstStyle>
          <a:p>
            <a:r>
              <a:rPr lang="en-GB" dirty="0"/>
              <a:t>Click icon to insert image</a:t>
            </a:r>
          </a:p>
        </p:txBody>
      </p:sp>
      <p:sp>
        <p:nvSpPr>
          <p:cNvPr id="11" name="Picture Placeholder 7">
            <a:extLst>
              <a:ext uri="{FF2B5EF4-FFF2-40B4-BE49-F238E27FC236}">
                <a16:creationId xmlns:a16="http://schemas.microsoft.com/office/drawing/2014/main" id="{9219ECBA-2EB8-75FE-469B-290D158BE7E5}"/>
              </a:ext>
            </a:extLst>
          </p:cNvPr>
          <p:cNvSpPr>
            <a:spLocks noGrp="1"/>
          </p:cNvSpPr>
          <p:nvPr>
            <p:ph type="pic" sz="quarter" idx="13" hasCustomPrompt="1"/>
          </p:nvPr>
        </p:nvSpPr>
        <p:spPr>
          <a:xfrm>
            <a:off x="3301849" y="3592777"/>
            <a:ext cx="2613913" cy="2633660"/>
          </a:xfrm>
        </p:spPr>
        <p:txBody>
          <a:bodyPr/>
          <a:lstStyle>
            <a:lvl1pPr algn="ctr">
              <a:defRPr/>
            </a:lvl1pPr>
          </a:lstStyle>
          <a:p>
            <a:r>
              <a:rPr lang="en-GB" dirty="0"/>
              <a:t>Click icon to insert image &gt; Right click &gt; Send to back</a:t>
            </a:r>
          </a:p>
        </p:txBody>
      </p:sp>
      <p:sp>
        <p:nvSpPr>
          <p:cNvPr id="16" name="Text Placeholder 10">
            <a:extLst>
              <a:ext uri="{FF2B5EF4-FFF2-40B4-BE49-F238E27FC236}">
                <a16:creationId xmlns:a16="http://schemas.microsoft.com/office/drawing/2014/main" id="{A509A2EB-AC9E-2DEA-6FB8-90903D525587}"/>
              </a:ext>
            </a:extLst>
          </p:cNvPr>
          <p:cNvSpPr>
            <a:spLocks noGrp="1"/>
          </p:cNvSpPr>
          <p:nvPr>
            <p:ph type="body" sz="quarter" idx="30" hasCustomPrompt="1"/>
          </p:nvPr>
        </p:nvSpPr>
        <p:spPr>
          <a:xfrm>
            <a:off x="5103924" y="4838912"/>
            <a:ext cx="1785600" cy="1779582"/>
          </a:xfrm>
          <a:blipFill>
            <a:blip r:embed="rId6">
              <a:extLst>
                <a:ext uri="{96DAC541-7B7A-43D3-8B79-37D633B846F1}">
                  <asvg:svgBlip xmlns:asvg="http://schemas.microsoft.com/office/drawing/2016/SVG/main" r:embed="rId7"/>
                </a:ext>
              </a:extLst>
            </a:blip>
            <a:stretch>
              <a:fillRect/>
            </a:stretch>
          </a:blipFill>
        </p:spPr>
        <p:txBody>
          <a:bodyPr>
            <a:normAutofit/>
          </a:bodyPr>
          <a:lstStyle>
            <a:lvl1pPr>
              <a:defRPr/>
            </a:lvl1pPr>
          </a:lstStyle>
          <a:p>
            <a:pPr lvl="0"/>
            <a:r>
              <a:rPr lang="en-GB"/>
              <a:t> </a:t>
            </a:r>
            <a:endParaRPr lang="en-GB" dirty="0"/>
          </a:p>
        </p:txBody>
      </p:sp>
      <p:pic>
        <p:nvPicPr>
          <p:cNvPr id="2" name="Graphic 1">
            <a:extLst>
              <a:ext uri="{FF2B5EF4-FFF2-40B4-BE49-F238E27FC236}">
                <a16:creationId xmlns:a16="http://schemas.microsoft.com/office/drawing/2014/main" id="{10D80CA1-0C65-2E7D-F553-726CAAEA054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3" name="Text Placeholder 8">
            <a:extLst>
              <a:ext uri="{FF2B5EF4-FFF2-40B4-BE49-F238E27FC236}">
                <a16:creationId xmlns:a16="http://schemas.microsoft.com/office/drawing/2014/main" id="{D91DDB7E-CD7E-84CA-119B-A0533319F307}"/>
              </a:ext>
            </a:extLst>
          </p:cNvPr>
          <p:cNvSpPr>
            <a:spLocks noGrp="1"/>
          </p:cNvSpPr>
          <p:nvPr>
            <p:ph type="body" sz="quarter" idx="18" hasCustomPrompt="1"/>
          </p:nvPr>
        </p:nvSpPr>
        <p:spPr>
          <a:xfrm>
            <a:off x="6397345" y="1718033"/>
            <a:ext cx="1305980" cy="330072"/>
          </a:xfrm>
          <a:solidFill>
            <a:schemeClr val="accent3"/>
          </a:solidFill>
        </p:spPr>
        <p:txBody>
          <a:bodyPr wrap="none" lIns="72000" tIns="72000" rIns="72000" bIns="72000" anchor="ctr">
            <a:spAutoFit/>
          </a:bodyPr>
          <a:lstStyle>
            <a:lvl1pPr algn="l">
              <a:defRPr sz="1200" cap="all" spc="70" baseline="0">
                <a:solidFill>
                  <a:schemeClr val="bg1"/>
                </a:solidFill>
                <a:latin typeface="+mj-lt"/>
              </a:defRPr>
            </a:lvl1pPr>
          </a:lstStyle>
          <a:p>
            <a:pPr lvl="0"/>
            <a:r>
              <a:rPr lang="en-GB" dirty="0"/>
              <a:t>subheading</a:t>
            </a:r>
          </a:p>
        </p:txBody>
      </p:sp>
      <p:grpSp>
        <p:nvGrpSpPr>
          <p:cNvPr id="44" name="Group 43">
            <a:extLst>
              <a:ext uri="{FF2B5EF4-FFF2-40B4-BE49-F238E27FC236}">
                <a16:creationId xmlns:a16="http://schemas.microsoft.com/office/drawing/2014/main" id="{49198A20-E1A9-537A-50DB-3F22C2123B9C}"/>
              </a:ext>
            </a:extLst>
          </p:cNvPr>
          <p:cNvGrpSpPr/>
          <p:nvPr userDrawn="1"/>
        </p:nvGrpSpPr>
        <p:grpSpPr>
          <a:xfrm>
            <a:off x="12287571" y="0"/>
            <a:ext cx="2175022" cy="5067300"/>
            <a:chOff x="838199" y="1150069"/>
            <a:chExt cx="2175022" cy="5067300"/>
          </a:xfrm>
        </p:grpSpPr>
        <p:sp>
          <p:nvSpPr>
            <p:cNvPr id="45" name="Rectangle 44">
              <a:extLst>
                <a:ext uri="{FF2B5EF4-FFF2-40B4-BE49-F238E27FC236}">
                  <a16:creationId xmlns:a16="http://schemas.microsoft.com/office/drawing/2014/main" id="{B06017F1-4121-2F56-F375-5F12C7072E37}"/>
                </a:ext>
              </a:extLst>
            </p:cNvPr>
            <p:cNvSpPr/>
            <p:nvPr/>
          </p:nvSpPr>
          <p:spPr>
            <a:xfrm>
              <a:off x="838199" y="1669942"/>
              <a:ext cx="2146446" cy="45474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6" name="Rectangle 45">
              <a:extLst>
                <a:ext uri="{FF2B5EF4-FFF2-40B4-BE49-F238E27FC236}">
                  <a16:creationId xmlns:a16="http://schemas.microsoft.com/office/drawing/2014/main" id="{48AAE744-0589-5279-8358-9211079FEC60}"/>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7" name="TextBox 46">
              <a:extLst>
                <a:ext uri="{FF2B5EF4-FFF2-40B4-BE49-F238E27FC236}">
                  <a16:creationId xmlns:a16="http://schemas.microsoft.com/office/drawing/2014/main" id="{E1FF8B59-3036-3A4C-6975-B1102ADEC3AE}"/>
                </a:ext>
              </a:extLst>
            </p:cNvPr>
            <p:cNvSpPr txBox="1"/>
            <p:nvPr/>
          </p:nvSpPr>
          <p:spPr>
            <a:xfrm>
              <a:off x="866775" y="1753646"/>
              <a:ext cx="2087197"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48" name="TextBox 47">
              <a:extLst>
                <a:ext uri="{FF2B5EF4-FFF2-40B4-BE49-F238E27FC236}">
                  <a16:creationId xmlns:a16="http://schemas.microsoft.com/office/drawing/2014/main" id="{288CD14F-166F-910F-A17E-2D4C6517C7F3}"/>
                </a:ext>
              </a:extLst>
            </p:cNvPr>
            <p:cNvSpPr txBox="1"/>
            <p:nvPr/>
          </p:nvSpPr>
          <p:spPr>
            <a:xfrm>
              <a:off x="866774" y="2507829"/>
              <a:ext cx="2146447"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49" name="TextBox 48">
              <a:extLst>
                <a:ext uri="{FF2B5EF4-FFF2-40B4-BE49-F238E27FC236}">
                  <a16:creationId xmlns:a16="http://schemas.microsoft.com/office/drawing/2014/main" id="{68E35C9E-61F2-745C-3FB8-89CEDC007FAB}"/>
                </a:ext>
              </a:extLst>
            </p:cNvPr>
            <p:cNvSpPr txBox="1"/>
            <p:nvPr/>
          </p:nvSpPr>
          <p:spPr>
            <a:xfrm>
              <a:off x="866773" y="3108124"/>
              <a:ext cx="2146447" cy="1169551"/>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50" name="TextBox 49">
              <a:extLst>
                <a:ext uri="{FF2B5EF4-FFF2-40B4-BE49-F238E27FC236}">
                  <a16:creationId xmlns:a16="http://schemas.microsoft.com/office/drawing/2014/main" id="{2D848383-6868-F914-086B-92820FCA0858}"/>
                </a:ext>
              </a:extLst>
            </p:cNvPr>
            <p:cNvSpPr txBox="1"/>
            <p:nvPr/>
          </p:nvSpPr>
          <p:spPr>
            <a:xfrm>
              <a:off x="866774" y="4323972"/>
              <a:ext cx="2146447"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51" name="TextBox 50">
              <a:extLst>
                <a:ext uri="{FF2B5EF4-FFF2-40B4-BE49-F238E27FC236}">
                  <a16:creationId xmlns:a16="http://schemas.microsoft.com/office/drawing/2014/main" id="{840FCF2A-408C-04A0-C137-C54BDE93D45B}"/>
                </a:ext>
              </a:extLst>
            </p:cNvPr>
            <p:cNvSpPr txBox="1"/>
            <p:nvPr/>
          </p:nvSpPr>
          <p:spPr>
            <a:xfrm>
              <a:off x="866774" y="4924267"/>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52" name="TextBox 51">
              <a:extLst>
                <a:ext uri="{FF2B5EF4-FFF2-40B4-BE49-F238E27FC236}">
                  <a16:creationId xmlns:a16="http://schemas.microsoft.com/office/drawing/2014/main" id="{24E01367-5627-8B88-49B3-2C495BF4D8D7}"/>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AN IMAGE</a:t>
              </a:r>
            </a:p>
          </p:txBody>
        </p:sp>
        <p:sp>
          <p:nvSpPr>
            <p:cNvPr id="53" name="TextBox 52">
              <a:extLst>
                <a:ext uri="{FF2B5EF4-FFF2-40B4-BE49-F238E27FC236}">
                  <a16:creationId xmlns:a16="http://schemas.microsoft.com/office/drawing/2014/main" id="{A846DD41-639D-A3B3-7ED6-FC197F648743}"/>
                </a:ext>
              </a:extLst>
            </p:cNvPr>
            <p:cNvSpPr txBox="1"/>
            <p:nvPr userDrawn="1"/>
          </p:nvSpPr>
          <p:spPr>
            <a:xfrm>
              <a:off x="866774" y="5522715"/>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54" name="Group 53">
            <a:extLst>
              <a:ext uri="{FF2B5EF4-FFF2-40B4-BE49-F238E27FC236}">
                <a16:creationId xmlns:a16="http://schemas.microsoft.com/office/drawing/2014/main" id="{53BAFA74-D546-FBCC-5D31-CF8C550E7575}"/>
              </a:ext>
            </a:extLst>
          </p:cNvPr>
          <p:cNvGrpSpPr/>
          <p:nvPr userDrawn="1"/>
        </p:nvGrpSpPr>
        <p:grpSpPr>
          <a:xfrm>
            <a:off x="12287572" y="0"/>
            <a:ext cx="2175021" cy="5486150"/>
            <a:chOff x="12287572" y="0"/>
            <a:chExt cx="2175021" cy="5486150"/>
          </a:xfrm>
        </p:grpSpPr>
        <p:grpSp>
          <p:nvGrpSpPr>
            <p:cNvPr id="55" name="Group 54">
              <a:extLst>
                <a:ext uri="{FF2B5EF4-FFF2-40B4-BE49-F238E27FC236}">
                  <a16:creationId xmlns:a16="http://schemas.microsoft.com/office/drawing/2014/main" id="{281B4245-6507-C08A-4120-20149AAAA9E2}"/>
                </a:ext>
              </a:extLst>
            </p:cNvPr>
            <p:cNvGrpSpPr/>
            <p:nvPr/>
          </p:nvGrpSpPr>
          <p:grpSpPr>
            <a:xfrm>
              <a:off x="12287572" y="0"/>
              <a:ext cx="2175021" cy="4839558"/>
              <a:chOff x="838200" y="1150069"/>
              <a:chExt cx="2175021" cy="4839558"/>
            </a:xfrm>
          </p:grpSpPr>
          <p:sp>
            <p:nvSpPr>
              <p:cNvPr id="67" name="Rectangle 66">
                <a:extLst>
                  <a:ext uri="{FF2B5EF4-FFF2-40B4-BE49-F238E27FC236}">
                    <a16:creationId xmlns:a16="http://schemas.microsoft.com/office/drawing/2014/main" id="{BC3356CE-F70C-1F8E-FA6C-0FF8AF152033}"/>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68" name="Rectangle 67">
                <a:extLst>
                  <a:ext uri="{FF2B5EF4-FFF2-40B4-BE49-F238E27FC236}">
                    <a16:creationId xmlns:a16="http://schemas.microsoft.com/office/drawing/2014/main" id="{B078081E-8ACE-EBCD-7960-213C5BDDA3C7}"/>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69" name="TextBox 68">
                <a:extLst>
                  <a:ext uri="{FF2B5EF4-FFF2-40B4-BE49-F238E27FC236}">
                    <a16:creationId xmlns:a16="http://schemas.microsoft.com/office/drawing/2014/main" id="{F8455266-7496-A0BD-82F5-D41E140277C8}"/>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70" name="TextBox 69">
                <a:extLst>
                  <a:ext uri="{FF2B5EF4-FFF2-40B4-BE49-F238E27FC236}">
                    <a16:creationId xmlns:a16="http://schemas.microsoft.com/office/drawing/2014/main" id="{9066C186-F8E8-4E14-C572-8FFE0C35267D}"/>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71" name="TextBox 70">
                <a:extLst>
                  <a:ext uri="{FF2B5EF4-FFF2-40B4-BE49-F238E27FC236}">
                    <a16:creationId xmlns:a16="http://schemas.microsoft.com/office/drawing/2014/main" id="{59BE2D2E-262D-B94E-B3E6-AC81A1AB85CD}"/>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72" name="TextBox 71">
                <a:extLst>
                  <a:ext uri="{FF2B5EF4-FFF2-40B4-BE49-F238E27FC236}">
                    <a16:creationId xmlns:a16="http://schemas.microsoft.com/office/drawing/2014/main" id="{56096FDD-08F7-90A7-1CA9-26A1F0AD2E4A}"/>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73" name="TextBox 72">
                <a:extLst>
                  <a:ext uri="{FF2B5EF4-FFF2-40B4-BE49-F238E27FC236}">
                    <a16:creationId xmlns:a16="http://schemas.microsoft.com/office/drawing/2014/main" id="{C69C473C-44CE-FFE6-7A45-DF171760E24B}"/>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74" name="TextBox 73">
                <a:extLst>
                  <a:ext uri="{FF2B5EF4-FFF2-40B4-BE49-F238E27FC236}">
                    <a16:creationId xmlns:a16="http://schemas.microsoft.com/office/drawing/2014/main" id="{26F1AC24-63A1-5F58-C357-A9FFD0808BE2}"/>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75" name="TextBox 74">
                <a:extLst>
                  <a:ext uri="{FF2B5EF4-FFF2-40B4-BE49-F238E27FC236}">
                    <a16:creationId xmlns:a16="http://schemas.microsoft.com/office/drawing/2014/main" id="{CF4DDD40-AB83-9A00-5178-120E0D0B0A46}"/>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56" name="Group 55">
              <a:extLst>
                <a:ext uri="{FF2B5EF4-FFF2-40B4-BE49-F238E27FC236}">
                  <a16:creationId xmlns:a16="http://schemas.microsoft.com/office/drawing/2014/main" id="{BF1BD779-3E12-B044-CAB6-DBA91E3D4A89}"/>
                </a:ext>
              </a:extLst>
            </p:cNvPr>
            <p:cNvGrpSpPr/>
            <p:nvPr userDrawn="1"/>
          </p:nvGrpSpPr>
          <p:grpSpPr>
            <a:xfrm>
              <a:off x="12287572" y="0"/>
              <a:ext cx="2175021" cy="5486150"/>
              <a:chOff x="838200" y="1150069"/>
              <a:chExt cx="2175021" cy="5486150"/>
            </a:xfrm>
          </p:grpSpPr>
          <p:sp>
            <p:nvSpPr>
              <p:cNvPr id="58" name="Rectangle 57">
                <a:extLst>
                  <a:ext uri="{FF2B5EF4-FFF2-40B4-BE49-F238E27FC236}">
                    <a16:creationId xmlns:a16="http://schemas.microsoft.com/office/drawing/2014/main" id="{FBCAA8A0-E907-F416-B901-BE21D5F13576}"/>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9" name="Rectangle 58">
                <a:extLst>
                  <a:ext uri="{FF2B5EF4-FFF2-40B4-BE49-F238E27FC236}">
                    <a16:creationId xmlns:a16="http://schemas.microsoft.com/office/drawing/2014/main" id="{81B6D51F-644D-2A9C-E9AB-899D51122A24}"/>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60" name="TextBox 59">
                <a:extLst>
                  <a:ext uri="{FF2B5EF4-FFF2-40B4-BE49-F238E27FC236}">
                    <a16:creationId xmlns:a16="http://schemas.microsoft.com/office/drawing/2014/main" id="{4E2BF4C5-CF10-8552-A1A3-072CD199D55A}"/>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61" name="TextBox 60">
                <a:extLst>
                  <a:ext uri="{FF2B5EF4-FFF2-40B4-BE49-F238E27FC236}">
                    <a16:creationId xmlns:a16="http://schemas.microsoft.com/office/drawing/2014/main" id="{370E82AB-60B4-163B-0480-21D0786214F2}"/>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62" name="TextBox 61">
                <a:extLst>
                  <a:ext uri="{FF2B5EF4-FFF2-40B4-BE49-F238E27FC236}">
                    <a16:creationId xmlns:a16="http://schemas.microsoft.com/office/drawing/2014/main" id="{239F6F19-528F-2BF9-183B-0F1C37BC69F6}"/>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63" name="TextBox 62">
                <a:extLst>
                  <a:ext uri="{FF2B5EF4-FFF2-40B4-BE49-F238E27FC236}">
                    <a16:creationId xmlns:a16="http://schemas.microsoft.com/office/drawing/2014/main" id="{E0C2A78E-9A04-B482-2E3F-67D2363A6659}"/>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4" name="TextBox 63">
                <a:extLst>
                  <a:ext uri="{FF2B5EF4-FFF2-40B4-BE49-F238E27FC236}">
                    <a16:creationId xmlns:a16="http://schemas.microsoft.com/office/drawing/2014/main" id="{E1C42D46-0930-AF6B-7FEE-C6FB283838FB}"/>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65" name="TextBox 64">
                <a:extLst>
                  <a:ext uri="{FF2B5EF4-FFF2-40B4-BE49-F238E27FC236}">
                    <a16:creationId xmlns:a16="http://schemas.microsoft.com/office/drawing/2014/main" id="{6F07A4EF-6744-41A8-BE60-DEC282726215}"/>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66" name="TextBox 65">
                <a:extLst>
                  <a:ext uri="{FF2B5EF4-FFF2-40B4-BE49-F238E27FC236}">
                    <a16:creationId xmlns:a16="http://schemas.microsoft.com/office/drawing/2014/main" id="{5A6ED76B-F00E-17F6-6EDB-09D0DBD191D7}"/>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57" name="TextBox 56">
              <a:extLst>
                <a:ext uri="{FF2B5EF4-FFF2-40B4-BE49-F238E27FC236}">
                  <a16:creationId xmlns:a16="http://schemas.microsoft.com/office/drawing/2014/main" id="{D9C66F3E-A8DD-3E19-4234-69799255ED8F}"/>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
        <p:nvSpPr>
          <p:cNvPr id="81" name="Picture Placeholder 80">
            <a:extLst>
              <a:ext uri="{FF2B5EF4-FFF2-40B4-BE49-F238E27FC236}">
                <a16:creationId xmlns:a16="http://schemas.microsoft.com/office/drawing/2014/main" id="{03FF97EA-5906-0875-738F-31C9A921EAE6}"/>
              </a:ext>
            </a:extLst>
          </p:cNvPr>
          <p:cNvSpPr>
            <a:spLocks noGrp="1"/>
          </p:cNvSpPr>
          <p:nvPr>
            <p:ph type="pic" sz="quarter" idx="31" hasCustomPrompt="1"/>
          </p:nvPr>
        </p:nvSpPr>
        <p:spPr>
          <a:xfrm>
            <a:off x="9974263" y="5934075"/>
            <a:ext cx="1743075" cy="684213"/>
          </a:xfrm>
        </p:spPr>
        <p:txBody>
          <a:bodyPr anchor="ctr"/>
          <a:lstStyle>
            <a:lvl1pPr algn="ctr">
              <a:defRPr/>
            </a:lvl1pPr>
          </a:lstStyle>
          <a:p>
            <a:r>
              <a:rPr lang="en-GB" dirty="0"/>
              <a:t>Insert client logo</a:t>
            </a:r>
          </a:p>
        </p:txBody>
      </p:sp>
      <p:grpSp>
        <p:nvGrpSpPr>
          <p:cNvPr id="4" name="Group 3">
            <a:extLst>
              <a:ext uri="{FF2B5EF4-FFF2-40B4-BE49-F238E27FC236}">
                <a16:creationId xmlns:a16="http://schemas.microsoft.com/office/drawing/2014/main" id="{D43C1149-3135-1B47-8268-F571A592C436}"/>
              </a:ext>
            </a:extLst>
          </p:cNvPr>
          <p:cNvGrpSpPr/>
          <p:nvPr userDrawn="1"/>
        </p:nvGrpSpPr>
        <p:grpSpPr>
          <a:xfrm>
            <a:off x="-2190526" y="0"/>
            <a:ext cx="2094954" cy="3335867"/>
            <a:chOff x="-2178418" y="4487679"/>
            <a:chExt cx="2094954" cy="3335867"/>
          </a:xfrm>
        </p:grpSpPr>
        <p:sp>
          <p:nvSpPr>
            <p:cNvPr id="5" name="Rectangle 4">
              <a:extLst>
                <a:ext uri="{FF2B5EF4-FFF2-40B4-BE49-F238E27FC236}">
                  <a16:creationId xmlns:a16="http://schemas.microsoft.com/office/drawing/2014/main" id="{5045EF6C-34BD-EEC8-2DD6-ED3334B785A6}"/>
                </a:ext>
              </a:extLst>
            </p:cNvPr>
            <p:cNvSpPr/>
            <p:nvPr/>
          </p:nvSpPr>
          <p:spPr>
            <a:xfrm>
              <a:off x="-2178418" y="4487680"/>
              <a:ext cx="2094954" cy="333586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6" name="Rectangle 5">
              <a:extLst>
                <a:ext uri="{FF2B5EF4-FFF2-40B4-BE49-F238E27FC236}">
                  <a16:creationId xmlns:a16="http://schemas.microsoft.com/office/drawing/2014/main" id="{5D480A41-3467-6B44-92A2-F9AD81CF4872}"/>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7" name="TextBox 6">
              <a:extLst>
                <a:ext uri="{FF2B5EF4-FFF2-40B4-BE49-F238E27FC236}">
                  <a16:creationId xmlns:a16="http://schemas.microsoft.com/office/drawing/2014/main" id="{78ABEB58-2543-EE74-1ABE-204403BB9670}"/>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 LOGO</a:t>
              </a:r>
            </a:p>
          </p:txBody>
        </p:sp>
        <p:sp>
          <p:nvSpPr>
            <p:cNvPr id="13" name="TextBox 12">
              <a:extLst>
                <a:ext uri="{FF2B5EF4-FFF2-40B4-BE49-F238E27FC236}">
                  <a16:creationId xmlns:a16="http://schemas.microsoft.com/office/drawing/2014/main" id="{F214678A-0C12-963F-A789-8AA9B57989A5}"/>
                </a:ext>
              </a:extLst>
            </p:cNvPr>
            <p:cNvSpPr txBox="1"/>
            <p:nvPr/>
          </p:nvSpPr>
          <p:spPr>
            <a:xfrm>
              <a:off x="-2156460" y="5547394"/>
              <a:ext cx="2032272"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Bold" pitchFamily="50" charset="0"/>
                </a:rPr>
                <a:t>icon </a:t>
              </a:r>
              <a:r>
                <a:rPr lang="en-GB" sz="1000" dirty="0">
                  <a:solidFill>
                    <a:srgbClr val="333333"/>
                  </a:solidFill>
                </a:rPr>
                <a:t>in the middle of the placeholder and choose the logo needed from your computer.</a:t>
              </a:r>
            </a:p>
          </p:txBody>
        </p:sp>
        <p:sp>
          <p:nvSpPr>
            <p:cNvPr id="14" name="TextBox 13">
              <a:extLst>
                <a:ext uri="{FF2B5EF4-FFF2-40B4-BE49-F238E27FC236}">
                  <a16:creationId xmlns:a16="http://schemas.microsoft.com/office/drawing/2014/main" id="{D9EC4287-30FA-29CE-0414-96067EB59CC6}"/>
                </a:ext>
              </a:extLst>
            </p:cNvPr>
            <p:cNvSpPr txBox="1"/>
            <p:nvPr/>
          </p:nvSpPr>
          <p:spPr>
            <a:xfrm>
              <a:off x="-2156460" y="6282027"/>
              <a:ext cx="1881569" cy="861774"/>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Bold" pitchFamily="50" charset="0"/>
                </a:rPr>
                <a:t>Picture Format </a:t>
              </a:r>
              <a:r>
                <a:rPr lang="en-GB" sz="1000" dirty="0">
                  <a:solidFill>
                    <a:srgbClr val="333333"/>
                  </a:solidFill>
                </a:rPr>
                <a:t>tab in the ribbon and choose </a:t>
              </a:r>
              <a:r>
                <a:rPr lang="en-GB" sz="1000" b="0" dirty="0">
                  <a:solidFill>
                    <a:srgbClr val="333333"/>
                  </a:solidFill>
                  <a:latin typeface="Gotham Bold" pitchFamily="50" charset="0"/>
                </a:rPr>
                <a:t>Crop</a:t>
              </a:r>
              <a:r>
                <a:rPr lang="en-GB" sz="1000" dirty="0">
                  <a:solidFill>
                    <a:srgbClr val="333333"/>
                  </a:solidFill>
                </a:rPr>
                <a:t> option to edit the position and composition of your icon.</a:t>
              </a:r>
            </a:p>
          </p:txBody>
        </p:sp>
        <p:sp>
          <p:nvSpPr>
            <p:cNvPr id="17" name="TextBox 16">
              <a:extLst>
                <a:ext uri="{FF2B5EF4-FFF2-40B4-BE49-F238E27FC236}">
                  <a16:creationId xmlns:a16="http://schemas.microsoft.com/office/drawing/2014/main" id="{B10F3671-0470-7C31-7751-7EE339D101BD}"/>
                </a:ext>
              </a:extLst>
            </p:cNvPr>
            <p:cNvSpPr txBox="1"/>
            <p:nvPr/>
          </p:nvSpPr>
          <p:spPr>
            <a:xfrm>
              <a:off x="-2156460" y="7170548"/>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Bold" pitchFamily="50" charset="0"/>
                </a:rPr>
                <a:t>Fit</a:t>
              </a:r>
              <a:r>
                <a:rPr lang="en-GB" sz="1000" dirty="0">
                  <a:solidFill>
                    <a:srgbClr val="333333"/>
                  </a:solidFill>
                </a:rPr>
                <a:t> to fit the icon to the placeholder.</a:t>
              </a:r>
            </a:p>
          </p:txBody>
        </p:sp>
        <p:sp>
          <p:nvSpPr>
            <p:cNvPr id="18" name="TextBox 17">
              <a:extLst>
                <a:ext uri="{FF2B5EF4-FFF2-40B4-BE49-F238E27FC236}">
                  <a16:creationId xmlns:a16="http://schemas.microsoft.com/office/drawing/2014/main" id="{C318CB62-7B5B-5B6C-622E-7272DA7511C5}"/>
                </a:ext>
              </a:extLst>
            </p:cNvPr>
            <p:cNvSpPr txBox="1"/>
            <p:nvPr userDrawn="1"/>
          </p:nvSpPr>
          <p:spPr>
            <a:xfrm>
              <a:off x="-2156460" y="5119692"/>
              <a:ext cx="1976174"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logo, first delete it. </a:t>
              </a:r>
              <a:endParaRPr lang="en-GB" sz="1000" dirty="0">
                <a:solidFill>
                  <a:srgbClr val="333333"/>
                </a:solidFill>
                <a:latin typeface="Gotham Bold" pitchFamily="50" charset="0"/>
              </a:endParaRPr>
            </a:p>
          </p:txBody>
        </p:sp>
      </p:grpSp>
    </p:spTree>
    <p:custDataLst>
      <p:tags r:id="rId1"/>
    </p:custDataLst>
    <p:extLst>
      <p:ext uri="{BB962C8B-B14F-4D97-AF65-F5344CB8AC3E}">
        <p14:creationId xmlns:p14="http://schemas.microsoft.com/office/powerpoint/2010/main" val="245296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act details x4 yellow with image">
    <p:bg>
      <p:bgRef idx="1001">
        <a:schemeClr val="bg2"/>
      </p:bgRef>
    </p:bg>
    <p:spTree>
      <p:nvGrpSpPr>
        <p:cNvPr id="1" name=""/>
        <p:cNvGrpSpPr/>
        <p:nvPr/>
      </p:nvGrpSpPr>
      <p:grpSpPr>
        <a:xfrm>
          <a:off x="0" y="0"/>
          <a:ext cx="0" cy="0"/>
          <a:chOff x="0" y="0"/>
          <a:chExt cx="0" cy="0"/>
        </a:xfrm>
      </p:grpSpPr>
      <p:pic>
        <p:nvPicPr>
          <p:cNvPr id="2" name="Picture 1" descr="A yellow and white geometrical pattern&#10;&#10;Description automatically generated with medium confidence">
            <a:extLst>
              <a:ext uri="{FF2B5EF4-FFF2-40B4-BE49-F238E27FC236}">
                <a16:creationId xmlns:a16="http://schemas.microsoft.com/office/drawing/2014/main" id="{27CFCBDE-368B-6DC4-CFE6-D2F6CA40770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userDrawn="1"/>
        </p:nvSpPr>
        <p:spPr>
          <a:xfrm>
            <a:off x="411480" y="5501640"/>
            <a:ext cx="1038618" cy="295466"/>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userDrawn="1"/>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4" name="Title 2">
            <a:extLst>
              <a:ext uri="{FF2B5EF4-FFF2-40B4-BE49-F238E27FC236}">
                <a16:creationId xmlns:a16="http://schemas.microsoft.com/office/drawing/2014/main" id="{3696D601-6E76-F188-0725-F42A07CD813C}"/>
              </a:ext>
            </a:extLst>
          </p:cNvPr>
          <p:cNvSpPr>
            <a:spLocks noGrp="1"/>
          </p:cNvSpPr>
          <p:nvPr>
            <p:ph type="title" hasCustomPrompt="1"/>
          </p:nvPr>
        </p:nvSpPr>
        <p:spPr>
          <a:xfrm>
            <a:off x="450849" y="906840"/>
            <a:ext cx="6230505" cy="945389"/>
          </a:xfrm>
        </p:spPr>
        <p:txBody>
          <a:bodyPr/>
          <a:lstStyle>
            <a:lvl1pPr>
              <a:defRPr sz="6000">
                <a:latin typeface="+mn-lt"/>
              </a:defRPr>
            </a:lvl1pPr>
          </a:lstStyle>
          <a:p>
            <a:r>
              <a:rPr lang="en-GB" dirty="0"/>
              <a:t>Contact us</a:t>
            </a:r>
          </a:p>
        </p:txBody>
      </p:sp>
      <p:sp>
        <p:nvSpPr>
          <p:cNvPr id="3" name="Text Placeholder 12">
            <a:extLst>
              <a:ext uri="{FF2B5EF4-FFF2-40B4-BE49-F238E27FC236}">
                <a16:creationId xmlns:a16="http://schemas.microsoft.com/office/drawing/2014/main" id="{E76DFD5A-AD03-81A3-2A35-A74FE3C431DF}"/>
              </a:ext>
            </a:extLst>
          </p:cNvPr>
          <p:cNvSpPr>
            <a:spLocks noGrp="1"/>
          </p:cNvSpPr>
          <p:nvPr>
            <p:ph type="body" sz="quarter" idx="10" hasCustomPrompt="1"/>
          </p:nvPr>
        </p:nvSpPr>
        <p:spPr>
          <a:xfrm>
            <a:off x="406717"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0" name="Text Placeholder 12">
            <a:extLst>
              <a:ext uri="{FF2B5EF4-FFF2-40B4-BE49-F238E27FC236}">
                <a16:creationId xmlns:a16="http://schemas.microsoft.com/office/drawing/2014/main" id="{4D6264B6-498D-D942-B2AC-16325886DF9D}"/>
              </a:ext>
            </a:extLst>
          </p:cNvPr>
          <p:cNvSpPr>
            <a:spLocks noGrp="1"/>
          </p:cNvSpPr>
          <p:nvPr>
            <p:ph type="body" sz="quarter" idx="11" hasCustomPrompt="1"/>
          </p:nvPr>
        </p:nvSpPr>
        <p:spPr>
          <a:xfrm>
            <a:off x="406717"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2" name="Text Placeholder 12">
            <a:extLst>
              <a:ext uri="{FF2B5EF4-FFF2-40B4-BE49-F238E27FC236}">
                <a16:creationId xmlns:a16="http://schemas.microsoft.com/office/drawing/2014/main" id="{57952B40-3DC4-8407-7D20-84E06B50B772}"/>
              </a:ext>
            </a:extLst>
          </p:cNvPr>
          <p:cNvSpPr>
            <a:spLocks noGrp="1"/>
          </p:cNvSpPr>
          <p:nvPr>
            <p:ph type="body" sz="quarter" idx="12" hasCustomPrompt="1"/>
          </p:nvPr>
        </p:nvSpPr>
        <p:spPr>
          <a:xfrm>
            <a:off x="406717"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8" name="Text Placeholder 12">
            <a:extLst>
              <a:ext uri="{FF2B5EF4-FFF2-40B4-BE49-F238E27FC236}">
                <a16:creationId xmlns:a16="http://schemas.microsoft.com/office/drawing/2014/main" id="{F86E820B-8781-DEAE-95A3-5A9C5CF50CAB}"/>
              </a:ext>
            </a:extLst>
          </p:cNvPr>
          <p:cNvSpPr>
            <a:spLocks noGrp="1"/>
          </p:cNvSpPr>
          <p:nvPr>
            <p:ph type="body" sz="quarter" idx="13" hasCustomPrompt="1"/>
          </p:nvPr>
        </p:nvSpPr>
        <p:spPr>
          <a:xfrm>
            <a:off x="406717"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44" name="Text Placeholder 12">
            <a:extLst>
              <a:ext uri="{FF2B5EF4-FFF2-40B4-BE49-F238E27FC236}">
                <a16:creationId xmlns:a16="http://schemas.microsoft.com/office/drawing/2014/main" id="{88D399DE-4299-5389-ABD0-CA335B3EC6E7}"/>
              </a:ext>
            </a:extLst>
          </p:cNvPr>
          <p:cNvSpPr>
            <a:spLocks noGrp="1"/>
          </p:cNvSpPr>
          <p:nvPr>
            <p:ph type="body" sz="quarter" idx="14" hasCustomPrompt="1"/>
          </p:nvPr>
        </p:nvSpPr>
        <p:spPr>
          <a:xfrm>
            <a:off x="406717"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45" name="Text Placeholder 28">
            <a:extLst>
              <a:ext uri="{FF2B5EF4-FFF2-40B4-BE49-F238E27FC236}">
                <a16:creationId xmlns:a16="http://schemas.microsoft.com/office/drawing/2014/main" id="{590CEA39-1122-35FB-34E9-D0D24078C159}"/>
              </a:ext>
            </a:extLst>
          </p:cNvPr>
          <p:cNvSpPr>
            <a:spLocks noGrp="1"/>
          </p:cNvSpPr>
          <p:nvPr>
            <p:ph type="body" sz="quarter" idx="25" hasCustomPrompt="1"/>
          </p:nvPr>
        </p:nvSpPr>
        <p:spPr>
          <a:xfrm>
            <a:off x="500883" y="3450592"/>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46" name="Text Placeholder 28">
            <a:extLst>
              <a:ext uri="{FF2B5EF4-FFF2-40B4-BE49-F238E27FC236}">
                <a16:creationId xmlns:a16="http://schemas.microsoft.com/office/drawing/2014/main" id="{ED3AE8D2-B864-0C1F-1001-57D3C75CE589}"/>
              </a:ext>
            </a:extLst>
          </p:cNvPr>
          <p:cNvSpPr>
            <a:spLocks noGrp="1"/>
          </p:cNvSpPr>
          <p:nvPr>
            <p:ph type="body" sz="quarter" idx="26" hasCustomPrompt="1"/>
          </p:nvPr>
        </p:nvSpPr>
        <p:spPr>
          <a:xfrm>
            <a:off x="500883" y="3756695"/>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47" name="Text Placeholder 28">
            <a:extLst>
              <a:ext uri="{FF2B5EF4-FFF2-40B4-BE49-F238E27FC236}">
                <a16:creationId xmlns:a16="http://schemas.microsoft.com/office/drawing/2014/main" id="{CBD13FB6-3612-9977-E528-880E4D2BD6BC}"/>
              </a:ext>
            </a:extLst>
          </p:cNvPr>
          <p:cNvSpPr>
            <a:spLocks noGrp="1"/>
          </p:cNvSpPr>
          <p:nvPr>
            <p:ph type="body" sz="quarter" idx="27" hasCustomPrompt="1"/>
          </p:nvPr>
        </p:nvSpPr>
        <p:spPr>
          <a:xfrm>
            <a:off x="500883" y="4062798"/>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48" name="Text Placeholder 28">
            <a:extLst>
              <a:ext uri="{FF2B5EF4-FFF2-40B4-BE49-F238E27FC236}">
                <a16:creationId xmlns:a16="http://schemas.microsoft.com/office/drawing/2014/main" id="{6B49A5EA-EEAC-0D10-1C45-352DB8E2F266}"/>
              </a:ext>
            </a:extLst>
          </p:cNvPr>
          <p:cNvSpPr>
            <a:spLocks noGrp="1"/>
          </p:cNvSpPr>
          <p:nvPr>
            <p:ph type="body" sz="quarter" idx="28" hasCustomPrompt="1"/>
          </p:nvPr>
        </p:nvSpPr>
        <p:spPr>
          <a:xfrm>
            <a:off x="500883" y="4368901"/>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49" name="Text Placeholder 28">
            <a:extLst>
              <a:ext uri="{FF2B5EF4-FFF2-40B4-BE49-F238E27FC236}">
                <a16:creationId xmlns:a16="http://schemas.microsoft.com/office/drawing/2014/main" id="{EAA3801D-2969-D362-A311-C6A7E592FC50}"/>
              </a:ext>
            </a:extLst>
          </p:cNvPr>
          <p:cNvSpPr>
            <a:spLocks noGrp="1"/>
          </p:cNvSpPr>
          <p:nvPr>
            <p:ph type="body" sz="quarter" idx="29" hasCustomPrompt="1"/>
          </p:nvPr>
        </p:nvSpPr>
        <p:spPr>
          <a:xfrm>
            <a:off x="500883" y="4675004"/>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50" name="Text Placeholder 12">
            <a:extLst>
              <a:ext uri="{FF2B5EF4-FFF2-40B4-BE49-F238E27FC236}">
                <a16:creationId xmlns:a16="http://schemas.microsoft.com/office/drawing/2014/main" id="{36C443CB-CD9E-B348-DF53-755987C2B25C}"/>
              </a:ext>
            </a:extLst>
          </p:cNvPr>
          <p:cNvSpPr>
            <a:spLocks noGrp="1"/>
          </p:cNvSpPr>
          <p:nvPr>
            <p:ph type="body" sz="quarter" idx="30" hasCustomPrompt="1"/>
          </p:nvPr>
        </p:nvSpPr>
        <p:spPr>
          <a:xfrm>
            <a:off x="3248337"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51" name="Text Placeholder 12">
            <a:extLst>
              <a:ext uri="{FF2B5EF4-FFF2-40B4-BE49-F238E27FC236}">
                <a16:creationId xmlns:a16="http://schemas.microsoft.com/office/drawing/2014/main" id="{12A0C049-F4FE-C9E8-5679-73361E5E1442}"/>
              </a:ext>
            </a:extLst>
          </p:cNvPr>
          <p:cNvSpPr>
            <a:spLocks noGrp="1"/>
          </p:cNvSpPr>
          <p:nvPr>
            <p:ph type="body" sz="quarter" idx="31" hasCustomPrompt="1"/>
          </p:nvPr>
        </p:nvSpPr>
        <p:spPr>
          <a:xfrm>
            <a:off x="3248337"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52" name="Text Placeholder 12">
            <a:extLst>
              <a:ext uri="{FF2B5EF4-FFF2-40B4-BE49-F238E27FC236}">
                <a16:creationId xmlns:a16="http://schemas.microsoft.com/office/drawing/2014/main" id="{0AADF8E3-763C-E679-46AE-53E7000126AE}"/>
              </a:ext>
            </a:extLst>
          </p:cNvPr>
          <p:cNvSpPr>
            <a:spLocks noGrp="1"/>
          </p:cNvSpPr>
          <p:nvPr>
            <p:ph type="body" sz="quarter" idx="32" hasCustomPrompt="1"/>
          </p:nvPr>
        </p:nvSpPr>
        <p:spPr>
          <a:xfrm>
            <a:off x="3248337"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53" name="Text Placeholder 12">
            <a:extLst>
              <a:ext uri="{FF2B5EF4-FFF2-40B4-BE49-F238E27FC236}">
                <a16:creationId xmlns:a16="http://schemas.microsoft.com/office/drawing/2014/main" id="{056C7BCA-52AD-C2B8-50FF-50471F3F74E4}"/>
              </a:ext>
            </a:extLst>
          </p:cNvPr>
          <p:cNvSpPr>
            <a:spLocks noGrp="1"/>
          </p:cNvSpPr>
          <p:nvPr>
            <p:ph type="body" sz="quarter" idx="33" hasCustomPrompt="1"/>
          </p:nvPr>
        </p:nvSpPr>
        <p:spPr>
          <a:xfrm>
            <a:off x="3248337"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54" name="Text Placeholder 12">
            <a:extLst>
              <a:ext uri="{FF2B5EF4-FFF2-40B4-BE49-F238E27FC236}">
                <a16:creationId xmlns:a16="http://schemas.microsoft.com/office/drawing/2014/main" id="{0D823DF3-5432-24C2-05E9-CEF7736963C5}"/>
              </a:ext>
            </a:extLst>
          </p:cNvPr>
          <p:cNvSpPr>
            <a:spLocks noGrp="1"/>
          </p:cNvSpPr>
          <p:nvPr>
            <p:ph type="body" sz="quarter" idx="34" hasCustomPrompt="1"/>
          </p:nvPr>
        </p:nvSpPr>
        <p:spPr>
          <a:xfrm>
            <a:off x="3248337"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55" name="Text Placeholder 28">
            <a:extLst>
              <a:ext uri="{FF2B5EF4-FFF2-40B4-BE49-F238E27FC236}">
                <a16:creationId xmlns:a16="http://schemas.microsoft.com/office/drawing/2014/main" id="{CE85AE1C-6AE0-6AF7-EF7D-1B37E2A7DDE3}"/>
              </a:ext>
            </a:extLst>
          </p:cNvPr>
          <p:cNvSpPr>
            <a:spLocks noGrp="1"/>
          </p:cNvSpPr>
          <p:nvPr>
            <p:ph type="body" sz="quarter" idx="35" hasCustomPrompt="1"/>
          </p:nvPr>
        </p:nvSpPr>
        <p:spPr>
          <a:xfrm>
            <a:off x="3342503" y="3450592"/>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56" name="Text Placeholder 28">
            <a:extLst>
              <a:ext uri="{FF2B5EF4-FFF2-40B4-BE49-F238E27FC236}">
                <a16:creationId xmlns:a16="http://schemas.microsoft.com/office/drawing/2014/main" id="{3328395D-F7B4-FD9C-EC01-36EF47EDD2C3}"/>
              </a:ext>
            </a:extLst>
          </p:cNvPr>
          <p:cNvSpPr>
            <a:spLocks noGrp="1"/>
          </p:cNvSpPr>
          <p:nvPr>
            <p:ph type="body" sz="quarter" idx="36" hasCustomPrompt="1"/>
          </p:nvPr>
        </p:nvSpPr>
        <p:spPr>
          <a:xfrm>
            <a:off x="3342503" y="3756695"/>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57" name="Text Placeholder 28">
            <a:extLst>
              <a:ext uri="{FF2B5EF4-FFF2-40B4-BE49-F238E27FC236}">
                <a16:creationId xmlns:a16="http://schemas.microsoft.com/office/drawing/2014/main" id="{51403153-7200-5FDF-8DBA-A46DFF5C6F95}"/>
              </a:ext>
            </a:extLst>
          </p:cNvPr>
          <p:cNvSpPr>
            <a:spLocks noGrp="1"/>
          </p:cNvSpPr>
          <p:nvPr>
            <p:ph type="body" sz="quarter" idx="37" hasCustomPrompt="1"/>
          </p:nvPr>
        </p:nvSpPr>
        <p:spPr>
          <a:xfrm>
            <a:off x="3342503" y="4062798"/>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58" name="Text Placeholder 28">
            <a:extLst>
              <a:ext uri="{FF2B5EF4-FFF2-40B4-BE49-F238E27FC236}">
                <a16:creationId xmlns:a16="http://schemas.microsoft.com/office/drawing/2014/main" id="{7980A0A2-6505-D851-F3F1-904CF0C84CF8}"/>
              </a:ext>
            </a:extLst>
          </p:cNvPr>
          <p:cNvSpPr>
            <a:spLocks noGrp="1"/>
          </p:cNvSpPr>
          <p:nvPr>
            <p:ph type="body" sz="quarter" idx="38" hasCustomPrompt="1"/>
          </p:nvPr>
        </p:nvSpPr>
        <p:spPr>
          <a:xfrm>
            <a:off x="3342503" y="4368901"/>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59" name="Text Placeholder 28">
            <a:extLst>
              <a:ext uri="{FF2B5EF4-FFF2-40B4-BE49-F238E27FC236}">
                <a16:creationId xmlns:a16="http://schemas.microsoft.com/office/drawing/2014/main" id="{2786450E-0F07-02A2-12C7-18C0C8A2898B}"/>
              </a:ext>
            </a:extLst>
          </p:cNvPr>
          <p:cNvSpPr>
            <a:spLocks noGrp="1"/>
          </p:cNvSpPr>
          <p:nvPr>
            <p:ph type="body" sz="quarter" idx="39" hasCustomPrompt="1"/>
          </p:nvPr>
        </p:nvSpPr>
        <p:spPr>
          <a:xfrm>
            <a:off x="3342503" y="4675004"/>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60" name="Text Placeholder 12">
            <a:extLst>
              <a:ext uri="{FF2B5EF4-FFF2-40B4-BE49-F238E27FC236}">
                <a16:creationId xmlns:a16="http://schemas.microsoft.com/office/drawing/2014/main" id="{161BB982-9577-5B4C-6710-5ED419336EF6}"/>
              </a:ext>
            </a:extLst>
          </p:cNvPr>
          <p:cNvSpPr>
            <a:spLocks noGrp="1"/>
          </p:cNvSpPr>
          <p:nvPr>
            <p:ph type="body" sz="quarter" idx="40" hasCustomPrompt="1"/>
          </p:nvPr>
        </p:nvSpPr>
        <p:spPr>
          <a:xfrm>
            <a:off x="6141153"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61" name="Text Placeholder 12">
            <a:extLst>
              <a:ext uri="{FF2B5EF4-FFF2-40B4-BE49-F238E27FC236}">
                <a16:creationId xmlns:a16="http://schemas.microsoft.com/office/drawing/2014/main" id="{7CF80EDD-6E55-73B5-229D-E2977E7281D6}"/>
              </a:ext>
            </a:extLst>
          </p:cNvPr>
          <p:cNvSpPr>
            <a:spLocks noGrp="1"/>
          </p:cNvSpPr>
          <p:nvPr>
            <p:ph type="body" sz="quarter" idx="41" hasCustomPrompt="1"/>
          </p:nvPr>
        </p:nvSpPr>
        <p:spPr>
          <a:xfrm>
            <a:off x="6141153"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62" name="Text Placeholder 12">
            <a:extLst>
              <a:ext uri="{FF2B5EF4-FFF2-40B4-BE49-F238E27FC236}">
                <a16:creationId xmlns:a16="http://schemas.microsoft.com/office/drawing/2014/main" id="{59648E90-50C4-BC09-A0A4-8EC343CEA4B5}"/>
              </a:ext>
            </a:extLst>
          </p:cNvPr>
          <p:cNvSpPr>
            <a:spLocks noGrp="1"/>
          </p:cNvSpPr>
          <p:nvPr>
            <p:ph type="body" sz="quarter" idx="42" hasCustomPrompt="1"/>
          </p:nvPr>
        </p:nvSpPr>
        <p:spPr>
          <a:xfrm>
            <a:off x="6141153"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63" name="Text Placeholder 12">
            <a:extLst>
              <a:ext uri="{FF2B5EF4-FFF2-40B4-BE49-F238E27FC236}">
                <a16:creationId xmlns:a16="http://schemas.microsoft.com/office/drawing/2014/main" id="{1D6704B4-D014-3BF1-E5ED-522AA6707652}"/>
              </a:ext>
            </a:extLst>
          </p:cNvPr>
          <p:cNvSpPr>
            <a:spLocks noGrp="1"/>
          </p:cNvSpPr>
          <p:nvPr>
            <p:ph type="body" sz="quarter" idx="43" hasCustomPrompt="1"/>
          </p:nvPr>
        </p:nvSpPr>
        <p:spPr>
          <a:xfrm>
            <a:off x="6141153"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64" name="Text Placeholder 12">
            <a:extLst>
              <a:ext uri="{FF2B5EF4-FFF2-40B4-BE49-F238E27FC236}">
                <a16:creationId xmlns:a16="http://schemas.microsoft.com/office/drawing/2014/main" id="{B21C9548-388D-C991-D67E-20EDB0B33DE9}"/>
              </a:ext>
            </a:extLst>
          </p:cNvPr>
          <p:cNvSpPr>
            <a:spLocks noGrp="1"/>
          </p:cNvSpPr>
          <p:nvPr>
            <p:ph type="body" sz="quarter" idx="44" hasCustomPrompt="1"/>
          </p:nvPr>
        </p:nvSpPr>
        <p:spPr>
          <a:xfrm>
            <a:off x="6141153"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65" name="Text Placeholder 28">
            <a:extLst>
              <a:ext uri="{FF2B5EF4-FFF2-40B4-BE49-F238E27FC236}">
                <a16:creationId xmlns:a16="http://schemas.microsoft.com/office/drawing/2014/main" id="{03331C4E-3727-0768-7240-348D1A55CAD6}"/>
              </a:ext>
            </a:extLst>
          </p:cNvPr>
          <p:cNvSpPr>
            <a:spLocks noGrp="1"/>
          </p:cNvSpPr>
          <p:nvPr>
            <p:ph type="body" sz="quarter" idx="45" hasCustomPrompt="1"/>
          </p:nvPr>
        </p:nvSpPr>
        <p:spPr>
          <a:xfrm>
            <a:off x="6235319" y="3450592"/>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66" name="Text Placeholder 28">
            <a:extLst>
              <a:ext uri="{FF2B5EF4-FFF2-40B4-BE49-F238E27FC236}">
                <a16:creationId xmlns:a16="http://schemas.microsoft.com/office/drawing/2014/main" id="{B1E9EF99-FB7E-8B82-5CD4-2BE789BF6928}"/>
              </a:ext>
            </a:extLst>
          </p:cNvPr>
          <p:cNvSpPr>
            <a:spLocks noGrp="1"/>
          </p:cNvSpPr>
          <p:nvPr>
            <p:ph type="body" sz="quarter" idx="46" hasCustomPrompt="1"/>
          </p:nvPr>
        </p:nvSpPr>
        <p:spPr>
          <a:xfrm>
            <a:off x="6235319" y="3756695"/>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67" name="Text Placeholder 28">
            <a:extLst>
              <a:ext uri="{FF2B5EF4-FFF2-40B4-BE49-F238E27FC236}">
                <a16:creationId xmlns:a16="http://schemas.microsoft.com/office/drawing/2014/main" id="{E7F67673-1601-92B1-D9CC-ADD4DEFAD80A}"/>
              </a:ext>
            </a:extLst>
          </p:cNvPr>
          <p:cNvSpPr>
            <a:spLocks noGrp="1"/>
          </p:cNvSpPr>
          <p:nvPr>
            <p:ph type="body" sz="quarter" idx="47" hasCustomPrompt="1"/>
          </p:nvPr>
        </p:nvSpPr>
        <p:spPr>
          <a:xfrm>
            <a:off x="6235319" y="4062798"/>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68" name="Text Placeholder 28">
            <a:extLst>
              <a:ext uri="{FF2B5EF4-FFF2-40B4-BE49-F238E27FC236}">
                <a16:creationId xmlns:a16="http://schemas.microsoft.com/office/drawing/2014/main" id="{DA8124D6-1635-BA17-18AF-22B32E4FF218}"/>
              </a:ext>
            </a:extLst>
          </p:cNvPr>
          <p:cNvSpPr>
            <a:spLocks noGrp="1"/>
          </p:cNvSpPr>
          <p:nvPr>
            <p:ph type="body" sz="quarter" idx="48" hasCustomPrompt="1"/>
          </p:nvPr>
        </p:nvSpPr>
        <p:spPr>
          <a:xfrm>
            <a:off x="6235319" y="4368901"/>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69" name="Text Placeholder 28">
            <a:extLst>
              <a:ext uri="{FF2B5EF4-FFF2-40B4-BE49-F238E27FC236}">
                <a16:creationId xmlns:a16="http://schemas.microsoft.com/office/drawing/2014/main" id="{6A23723E-DBA3-3D39-2EE9-C91BE12816DD}"/>
              </a:ext>
            </a:extLst>
          </p:cNvPr>
          <p:cNvSpPr>
            <a:spLocks noGrp="1"/>
          </p:cNvSpPr>
          <p:nvPr>
            <p:ph type="body" sz="quarter" idx="49" hasCustomPrompt="1"/>
          </p:nvPr>
        </p:nvSpPr>
        <p:spPr>
          <a:xfrm>
            <a:off x="6235319" y="4675004"/>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70" name="Text Placeholder 12">
            <a:extLst>
              <a:ext uri="{FF2B5EF4-FFF2-40B4-BE49-F238E27FC236}">
                <a16:creationId xmlns:a16="http://schemas.microsoft.com/office/drawing/2014/main" id="{E9E03951-A4DE-CA0C-0037-78E665C3662B}"/>
              </a:ext>
            </a:extLst>
          </p:cNvPr>
          <p:cNvSpPr>
            <a:spLocks noGrp="1"/>
          </p:cNvSpPr>
          <p:nvPr>
            <p:ph type="body" sz="quarter" idx="50" hasCustomPrompt="1"/>
          </p:nvPr>
        </p:nvSpPr>
        <p:spPr>
          <a:xfrm>
            <a:off x="9072070"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71" name="Text Placeholder 12">
            <a:extLst>
              <a:ext uri="{FF2B5EF4-FFF2-40B4-BE49-F238E27FC236}">
                <a16:creationId xmlns:a16="http://schemas.microsoft.com/office/drawing/2014/main" id="{97BF618C-D545-CED9-F46D-4ECFA432B414}"/>
              </a:ext>
            </a:extLst>
          </p:cNvPr>
          <p:cNvSpPr>
            <a:spLocks noGrp="1"/>
          </p:cNvSpPr>
          <p:nvPr>
            <p:ph type="body" sz="quarter" idx="51" hasCustomPrompt="1"/>
          </p:nvPr>
        </p:nvSpPr>
        <p:spPr>
          <a:xfrm>
            <a:off x="9072070"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72" name="Text Placeholder 12">
            <a:extLst>
              <a:ext uri="{FF2B5EF4-FFF2-40B4-BE49-F238E27FC236}">
                <a16:creationId xmlns:a16="http://schemas.microsoft.com/office/drawing/2014/main" id="{4B1FB817-BBE6-AC9A-F0E0-D0254AB99166}"/>
              </a:ext>
            </a:extLst>
          </p:cNvPr>
          <p:cNvSpPr>
            <a:spLocks noGrp="1"/>
          </p:cNvSpPr>
          <p:nvPr>
            <p:ph type="body" sz="quarter" idx="52" hasCustomPrompt="1"/>
          </p:nvPr>
        </p:nvSpPr>
        <p:spPr>
          <a:xfrm>
            <a:off x="9072070"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73" name="Text Placeholder 12">
            <a:extLst>
              <a:ext uri="{FF2B5EF4-FFF2-40B4-BE49-F238E27FC236}">
                <a16:creationId xmlns:a16="http://schemas.microsoft.com/office/drawing/2014/main" id="{CC4D22C0-B51D-8160-6EE3-F7DA16BAAA19}"/>
              </a:ext>
            </a:extLst>
          </p:cNvPr>
          <p:cNvSpPr>
            <a:spLocks noGrp="1"/>
          </p:cNvSpPr>
          <p:nvPr>
            <p:ph type="body" sz="quarter" idx="53" hasCustomPrompt="1"/>
          </p:nvPr>
        </p:nvSpPr>
        <p:spPr>
          <a:xfrm>
            <a:off x="9072070"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74" name="Text Placeholder 12">
            <a:extLst>
              <a:ext uri="{FF2B5EF4-FFF2-40B4-BE49-F238E27FC236}">
                <a16:creationId xmlns:a16="http://schemas.microsoft.com/office/drawing/2014/main" id="{1A2C633B-0E12-F439-6903-F1D004FB65C5}"/>
              </a:ext>
            </a:extLst>
          </p:cNvPr>
          <p:cNvSpPr>
            <a:spLocks noGrp="1"/>
          </p:cNvSpPr>
          <p:nvPr>
            <p:ph type="body" sz="quarter" idx="54" hasCustomPrompt="1"/>
          </p:nvPr>
        </p:nvSpPr>
        <p:spPr>
          <a:xfrm>
            <a:off x="9072070"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75" name="Text Placeholder 28">
            <a:extLst>
              <a:ext uri="{FF2B5EF4-FFF2-40B4-BE49-F238E27FC236}">
                <a16:creationId xmlns:a16="http://schemas.microsoft.com/office/drawing/2014/main" id="{CCF837A9-B19B-7586-845C-FD09FD205B86}"/>
              </a:ext>
            </a:extLst>
          </p:cNvPr>
          <p:cNvSpPr>
            <a:spLocks noGrp="1"/>
          </p:cNvSpPr>
          <p:nvPr>
            <p:ph type="body" sz="quarter" idx="55" hasCustomPrompt="1"/>
          </p:nvPr>
        </p:nvSpPr>
        <p:spPr>
          <a:xfrm>
            <a:off x="9166236" y="3450592"/>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76" name="Text Placeholder 28">
            <a:extLst>
              <a:ext uri="{FF2B5EF4-FFF2-40B4-BE49-F238E27FC236}">
                <a16:creationId xmlns:a16="http://schemas.microsoft.com/office/drawing/2014/main" id="{FD94A53F-52A4-9644-DA82-22D5087EC945}"/>
              </a:ext>
            </a:extLst>
          </p:cNvPr>
          <p:cNvSpPr>
            <a:spLocks noGrp="1"/>
          </p:cNvSpPr>
          <p:nvPr>
            <p:ph type="body" sz="quarter" idx="56" hasCustomPrompt="1"/>
          </p:nvPr>
        </p:nvSpPr>
        <p:spPr>
          <a:xfrm>
            <a:off x="9166236" y="3756695"/>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77" name="Text Placeholder 28">
            <a:extLst>
              <a:ext uri="{FF2B5EF4-FFF2-40B4-BE49-F238E27FC236}">
                <a16:creationId xmlns:a16="http://schemas.microsoft.com/office/drawing/2014/main" id="{53211B5B-A6A1-3A3A-17F0-2CBED1201DD6}"/>
              </a:ext>
            </a:extLst>
          </p:cNvPr>
          <p:cNvSpPr>
            <a:spLocks noGrp="1"/>
          </p:cNvSpPr>
          <p:nvPr>
            <p:ph type="body" sz="quarter" idx="57" hasCustomPrompt="1"/>
          </p:nvPr>
        </p:nvSpPr>
        <p:spPr>
          <a:xfrm>
            <a:off x="9166236" y="4062798"/>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78" name="Text Placeholder 28">
            <a:extLst>
              <a:ext uri="{FF2B5EF4-FFF2-40B4-BE49-F238E27FC236}">
                <a16:creationId xmlns:a16="http://schemas.microsoft.com/office/drawing/2014/main" id="{F0DAA753-1439-816E-3759-4FF935B23ED3}"/>
              </a:ext>
            </a:extLst>
          </p:cNvPr>
          <p:cNvSpPr>
            <a:spLocks noGrp="1"/>
          </p:cNvSpPr>
          <p:nvPr>
            <p:ph type="body" sz="quarter" idx="58" hasCustomPrompt="1"/>
          </p:nvPr>
        </p:nvSpPr>
        <p:spPr>
          <a:xfrm>
            <a:off x="9166236" y="4368901"/>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79" name="Text Placeholder 28">
            <a:extLst>
              <a:ext uri="{FF2B5EF4-FFF2-40B4-BE49-F238E27FC236}">
                <a16:creationId xmlns:a16="http://schemas.microsoft.com/office/drawing/2014/main" id="{DB952334-E691-5E6F-D517-11986C79BBCD}"/>
              </a:ext>
            </a:extLst>
          </p:cNvPr>
          <p:cNvSpPr>
            <a:spLocks noGrp="1"/>
          </p:cNvSpPr>
          <p:nvPr>
            <p:ph type="body" sz="quarter" idx="59" hasCustomPrompt="1"/>
          </p:nvPr>
        </p:nvSpPr>
        <p:spPr>
          <a:xfrm>
            <a:off x="9166236" y="4675004"/>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80" name="Picture Placeholder 4">
            <a:extLst>
              <a:ext uri="{FF2B5EF4-FFF2-40B4-BE49-F238E27FC236}">
                <a16:creationId xmlns:a16="http://schemas.microsoft.com/office/drawing/2014/main" id="{D4AA513C-9474-CB5A-F241-184FEE824626}"/>
              </a:ext>
            </a:extLst>
          </p:cNvPr>
          <p:cNvSpPr>
            <a:spLocks noGrp="1"/>
          </p:cNvSpPr>
          <p:nvPr>
            <p:ph type="pic" sz="quarter" idx="60"/>
          </p:nvPr>
        </p:nvSpPr>
        <p:spPr>
          <a:xfrm>
            <a:off x="406400" y="2336800"/>
            <a:ext cx="738188" cy="733425"/>
          </a:xfrm>
        </p:spPr>
        <p:txBody>
          <a:bodyPr anchor="ctr"/>
          <a:lstStyle>
            <a:lvl1pPr algn="ctr">
              <a:defRPr/>
            </a:lvl1pPr>
          </a:lstStyle>
          <a:p>
            <a:r>
              <a:rPr lang="en-US"/>
              <a:t>Click icon to add picture</a:t>
            </a:r>
            <a:endParaRPr lang="en-GB"/>
          </a:p>
        </p:txBody>
      </p:sp>
      <p:sp>
        <p:nvSpPr>
          <p:cNvPr id="81" name="Picture Placeholder 4">
            <a:extLst>
              <a:ext uri="{FF2B5EF4-FFF2-40B4-BE49-F238E27FC236}">
                <a16:creationId xmlns:a16="http://schemas.microsoft.com/office/drawing/2014/main" id="{2AE15D71-41C5-60D8-29AB-77D34820F646}"/>
              </a:ext>
            </a:extLst>
          </p:cNvPr>
          <p:cNvSpPr>
            <a:spLocks noGrp="1"/>
          </p:cNvSpPr>
          <p:nvPr>
            <p:ph type="pic" sz="quarter" idx="61"/>
          </p:nvPr>
        </p:nvSpPr>
        <p:spPr>
          <a:xfrm>
            <a:off x="3248337" y="2336800"/>
            <a:ext cx="738188" cy="733425"/>
          </a:xfrm>
        </p:spPr>
        <p:txBody>
          <a:bodyPr anchor="ctr"/>
          <a:lstStyle>
            <a:lvl1pPr algn="ctr">
              <a:defRPr/>
            </a:lvl1pPr>
          </a:lstStyle>
          <a:p>
            <a:r>
              <a:rPr lang="en-US"/>
              <a:t>Click icon to add picture</a:t>
            </a:r>
            <a:endParaRPr lang="en-GB"/>
          </a:p>
        </p:txBody>
      </p:sp>
      <p:sp>
        <p:nvSpPr>
          <p:cNvPr id="82" name="Picture Placeholder 4">
            <a:extLst>
              <a:ext uri="{FF2B5EF4-FFF2-40B4-BE49-F238E27FC236}">
                <a16:creationId xmlns:a16="http://schemas.microsoft.com/office/drawing/2014/main" id="{0EE735D4-1A62-D8AF-94D8-758B5422A3AB}"/>
              </a:ext>
            </a:extLst>
          </p:cNvPr>
          <p:cNvSpPr>
            <a:spLocks noGrp="1"/>
          </p:cNvSpPr>
          <p:nvPr>
            <p:ph type="pic" sz="quarter" idx="62"/>
          </p:nvPr>
        </p:nvSpPr>
        <p:spPr>
          <a:xfrm>
            <a:off x="6141153" y="2336800"/>
            <a:ext cx="738188" cy="733425"/>
          </a:xfrm>
        </p:spPr>
        <p:txBody>
          <a:bodyPr anchor="ctr"/>
          <a:lstStyle>
            <a:lvl1pPr algn="ctr">
              <a:defRPr/>
            </a:lvl1pPr>
          </a:lstStyle>
          <a:p>
            <a:r>
              <a:rPr lang="en-US"/>
              <a:t>Click icon to add picture</a:t>
            </a:r>
            <a:endParaRPr lang="en-GB"/>
          </a:p>
        </p:txBody>
      </p:sp>
      <p:sp>
        <p:nvSpPr>
          <p:cNvPr id="83" name="Picture Placeholder 4">
            <a:extLst>
              <a:ext uri="{FF2B5EF4-FFF2-40B4-BE49-F238E27FC236}">
                <a16:creationId xmlns:a16="http://schemas.microsoft.com/office/drawing/2014/main" id="{D27CA767-A0A8-2CAC-13FB-A9D78053E3C9}"/>
              </a:ext>
            </a:extLst>
          </p:cNvPr>
          <p:cNvSpPr>
            <a:spLocks noGrp="1"/>
          </p:cNvSpPr>
          <p:nvPr>
            <p:ph type="pic" sz="quarter" idx="63"/>
          </p:nvPr>
        </p:nvSpPr>
        <p:spPr>
          <a:xfrm>
            <a:off x="9072070" y="2336800"/>
            <a:ext cx="738188" cy="733425"/>
          </a:xfrm>
        </p:spPr>
        <p:txBody>
          <a:bodyPr anchor="ctr"/>
          <a:lstStyle>
            <a:lvl1pPr algn="ctr">
              <a:defRPr/>
            </a:lvl1pPr>
          </a:lstStyle>
          <a:p>
            <a:r>
              <a:rPr lang="en-US"/>
              <a:t>Click icon to add picture</a:t>
            </a:r>
            <a:endParaRPr lang="en-GB"/>
          </a:p>
        </p:txBody>
      </p:sp>
      <p:grpSp>
        <p:nvGrpSpPr>
          <p:cNvPr id="5" name="Group 4">
            <a:extLst>
              <a:ext uri="{FF2B5EF4-FFF2-40B4-BE49-F238E27FC236}">
                <a16:creationId xmlns:a16="http://schemas.microsoft.com/office/drawing/2014/main" id="{5EDD0CCE-160A-ADD4-96F0-483A3C07A26F}"/>
              </a:ext>
            </a:extLst>
          </p:cNvPr>
          <p:cNvGrpSpPr/>
          <p:nvPr userDrawn="1"/>
        </p:nvGrpSpPr>
        <p:grpSpPr>
          <a:xfrm>
            <a:off x="12287572" y="0"/>
            <a:ext cx="2175021" cy="4839558"/>
            <a:chOff x="838200" y="1150069"/>
            <a:chExt cx="2175021" cy="4839558"/>
          </a:xfrm>
        </p:grpSpPr>
        <p:sp>
          <p:nvSpPr>
            <p:cNvPr id="7" name="Rectangle 6">
              <a:extLst>
                <a:ext uri="{FF2B5EF4-FFF2-40B4-BE49-F238E27FC236}">
                  <a16:creationId xmlns:a16="http://schemas.microsoft.com/office/drawing/2014/main" id="{62D245BA-0947-913F-5178-BB2837F4FE0F}"/>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9" name="Rectangle 8">
              <a:extLst>
                <a:ext uri="{FF2B5EF4-FFF2-40B4-BE49-F238E27FC236}">
                  <a16:creationId xmlns:a16="http://schemas.microsoft.com/office/drawing/2014/main" id="{246705FB-13E8-70BB-507C-A349CBAED78C}"/>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3" name="TextBox 12">
              <a:extLst>
                <a:ext uri="{FF2B5EF4-FFF2-40B4-BE49-F238E27FC236}">
                  <a16:creationId xmlns:a16="http://schemas.microsoft.com/office/drawing/2014/main" id="{03A5A00B-CBA6-881F-3817-AF4E661C4E2F}"/>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4" name="TextBox 13">
              <a:extLst>
                <a:ext uri="{FF2B5EF4-FFF2-40B4-BE49-F238E27FC236}">
                  <a16:creationId xmlns:a16="http://schemas.microsoft.com/office/drawing/2014/main" id="{58BE9DCC-305D-B1AC-F909-001F2F478AE9}"/>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5" name="TextBox 14">
              <a:extLst>
                <a:ext uri="{FF2B5EF4-FFF2-40B4-BE49-F238E27FC236}">
                  <a16:creationId xmlns:a16="http://schemas.microsoft.com/office/drawing/2014/main" id="{5767C208-1217-342C-023F-2B655CA19EFA}"/>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6" name="TextBox 15">
              <a:extLst>
                <a:ext uri="{FF2B5EF4-FFF2-40B4-BE49-F238E27FC236}">
                  <a16:creationId xmlns:a16="http://schemas.microsoft.com/office/drawing/2014/main" id="{1CE685C8-93D1-920F-9FFC-3B3D4AEF9361}"/>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17" name="TextBox 16">
              <a:extLst>
                <a:ext uri="{FF2B5EF4-FFF2-40B4-BE49-F238E27FC236}">
                  <a16:creationId xmlns:a16="http://schemas.microsoft.com/office/drawing/2014/main" id="{F991F032-B892-F45A-E922-19FB9CC6F59E}"/>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18" name="TextBox 17">
              <a:extLst>
                <a:ext uri="{FF2B5EF4-FFF2-40B4-BE49-F238E27FC236}">
                  <a16:creationId xmlns:a16="http://schemas.microsoft.com/office/drawing/2014/main" id="{CCDF5488-4747-B554-B2BE-58C2EA4B3B12}"/>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19" name="TextBox 18">
              <a:extLst>
                <a:ext uri="{FF2B5EF4-FFF2-40B4-BE49-F238E27FC236}">
                  <a16:creationId xmlns:a16="http://schemas.microsoft.com/office/drawing/2014/main" id="{9BCB96D8-270F-46D7-6A75-5D10DD83A78E}"/>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Tree>
    <p:custDataLst>
      <p:tags r:id="rId1"/>
    </p:custDataLst>
    <p:extLst>
      <p:ext uri="{BB962C8B-B14F-4D97-AF65-F5344CB8AC3E}">
        <p14:creationId xmlns:p14="http://schemas.microsoft.com/office/powerpoint/2010/main" val="26318582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act details x4 white with image">
    <p:bg>
      <p:bgRef idx="1001">
        <a:schemeClr val="bg2"/>
      </p:bgRef>
    </p:bg>
    <p:spTree>
      <p:nvGrpSpPr>
        <p:cNvPr id="1" name=""/>
        <p:cNvGrpSpPr/>
        <p:nvPr/>
      </p:nvGrpSpPr>
      <p:grpSpPr>
        <a:xfrm>
          <a:off x="0" y="0"/>
          <a:ext cx="0" cy="0"/>
          <a:chOff x="0" y="0"/>
          <a:chExt cx="0" cy="0"/>
        </a:xfrm>
      </p:grpSpPr>
      <p:pic>
        <p:nvPicPr>
          <p:cNvPr id="20" name="Picture 19" descr="A white wall with squares&#10;&#10;Description automatically generated">
            <a:extLst>
              <a:ext uri="{FF2B5EF4-FFF2-40B4-BE49-F238E27FC236}">
                <a16:creationId xmlns:a16="http://schemas.microsoft.com/office/drawing/2014/main" id="{A3BAA27C-D44A-E9E6-5812-9AB93C6B57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userDrawn="1"/>
        </p:nvSpPr>
        <p:spPr>
          <a:xfrm>
            <a:off x="411480" y="5501640"/>
            <a:ext cx="1038618" cy="295466"/>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userDrawn="1"/>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4" name="Title 2">
            <a:extLst>
              <a:ext uri="{FF2B5EF4-FFF2-40B4-BE49-F238E27FC236}">
                <a16:creationId xmlns:a16="http://schemas.microsoft.com/office/drawing/2014/main" id="{3696D601-6E76-F188-0725-F42A07CD813C}"/>
              </a:ext>
            </a:extLst>
          </p:cNvPr>
          <p:cNvSpPr>
            <a:spLocks noGrp="1"/>
          </p:cNvSpPr>
          <p:nvPr>
            <p:ph type="title" hasCustomPrompt="1"/>
          </p:nvPr>
        </p:nvSpPr>
        <p:spPr>
          <a:xfrm>
            <a:off x="450849" y="906840"/>
            <a:ext cx="6230505" cy="945389"/>
          </a:xfrm>
        </p:spPr>
        <p:txBody>
          <a:bodyPr/>
          <a:lstStyle>
            <a:lvl1pPr>
              <a:defRPr sz="6000">
                <a:latin typeface="+mn-lt"/>
              </a:defRPr>
            </a:lvl1pPr>
          </a:lstStyle>
          <a:p>
            <a:r>
              <a:rPr lang="en-GB" dirty="0"/>
              <a:t>Contact us</a:t>
            </a:r>
          </a:p>
        </p:txBody>
      </p:sp>
      <p:sp>
        <p:nvSpPr>
          <p:cNvPr id="2" name="Text Placeholder 12">
            <a:extLst>
              <a:ext uri="{FF2B5EF4-FFF2-40B4-BE49-F238E27FC236}">
                <a16:creationId xmlns:a16="http://schemas.microsoft.com/office/drawing/2014/main" id="{DB24EAA0-8DD5-FB7D-25F2-8B6C9B4EB6CD}"/>
              </a:ext>
            </a:extLst>
          </p:cNvPr>
          <p:cNvSpPr>
            <a:spLocks noGrp="1"/>
          </p:cNvSpPr>
          <p:nvPr>
            <p:ph type="body" sz="quarter" idx="10" hasCustomPrompt="1"/>
          </p:nvPr>
        </p:nvSpPr>
        <p:spPr>
          <a:xfrm>
            <a:off x="406717"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0" name="Text Placeholder 12">
            <a:extLst>
              <a:ext uri="{FF2B5EF4-FFF2-40B4-BE49-F238E27FC236}">
                <a16:creationId xmlns:a16="http://schemas.microsoft.com/office/drawing/2014/main" id="{E6A1D9B0-520F-F35A-3FCC-938777ACEA42}"/>
              </a:ext>
            </a:extLst>
          </p:cNvPr>
          <p:cNvSpPr>
            <a:spLocks noGrp="1"/>
          </p:cNvSpPr>
          <p:nvPr>
            <p:ph type="body" sz="quarter" idx="11" hasCustomPrompt="1"/>
          </p:nvPr>
        </p:nvSpPr>
        <p:spPr>
          <a:xfrm>
            <a:off x="406717"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2" name="Text Placeholder 12">
            <a:extLst>
              <a:ext uri="{FF2B5EF4-FFF2-40B4-BE49-F238E27FC236}">
                <a16:creationId xmlns:a16="http://schemas.microsoft.com/office/drawing/2014/main" id="{6D50A5DB-AC5C-F35C-14AC-DAE8DD8B3AA6}"/>
              </a:ext>
            </a:extLst>
          </p:cNvPr>
          <p:cNvSpPr>
            <a:spLocks noGrp="1"/>
          </p:cNvSpPr>
          <p:nvPr>
            <p:ph type="body" sz="quarter" idx="12" hasCustomPrompt="1"/>
          </p:nvPr>
        </p:nvSpPr>
        <p:spPr>
          <a:xfrm>
            <a:off x="406717"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8" name="Text Placeholder 12">
            <a:extLst>
              <a:ext uri="{FF2B5EF4-FFF2-40B4-BE49-F238E27FC236}">
                <a16:creationId xmlns:a16="http://schemas.microsoft.com/office/drawing/2014/main" id="{78CCC879-48F2-E4ED-6BF6-E9F0E6E84642}"/>
              </a:ext>
            </a:extLst>
          </p:cNvPr>
          <p:cNvSpPr>
            <a:spLocks noGrp="1"/>
          </p:cNvSpPr>
          <p:nvPr>
            <p:ph type="body" sz="quarter" idx="13" hasCustomPrompt="1"/>
          </p:nvPr>
        </p:nvSpPr>
        <p:spPr>
          <a:xfrm>
            <a:off x="406717"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44" name="Text Placeholder 12">
            <a:extLst>
              <a:ext uri="{FF2B5EF4-FFF2-40B4-BE49-F238E27FC236}">
                <a16:creationId xmlns:a16="http://schemas.microsoft.com/office/drawing/2014/main" id="{FB47B05C-FF41-D66B-D23C-658F72264783}"/>
              </a:ext>
            </a:extLst>
          </p:cNvPr>
          <p:cNvSpPr>
            <a:spLocks noGrp="1"/>
          </p:cNvSpPr>
          <p:nvPr>
            <p:ph type="body" sz="quarter" idx="14" hasCustomPrompt="1"/>
          </p:nvPr>
        </p:nvSpPr>
        <p:spPr>
          <a:xfrm>
            <a:off x="406717"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45" name="Text Placeholder 28">
            <a:extLst>
              <a:ext uri="{FF2B5EF4-FFF2-40B4-BE49-F238E27FC236}">
                <a16:creationId xmlns:a16="http://schemas.microsoft.com/office/drawing/2014/main" id="{ADDBD87C-F364-F988-6214-A9A3C615D05D}"/>
              </a:ext>
            </a:extLst>
          </p:cNvPr>
          <p:cNvSpPr>
            <a:spLocks noGrp="1"/>
          </p:cNvSpPr>
          <p:nvPr>
            <p:ph type="body" sz="quarter" idx="25" hasCustomPrompt="1"/>
          </p:nvPr>
        </p:nvSpPr>
        <p:spPr>
          <a:xfrm>
            <a:off x="500883" y="3450592"/>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46" name="Text Placeholder 28">
            <a:extLst>
              <a:ext uri="{FF2B5EF4-FFF2-40B4-BE49-F238E27FC236}">
                <a16:creationId xmlns:a16="http://schemas.microsoft.com/office/drawing/2014/main" id="{54416820-AAD7-DE6F-2EA1-B4F4144F275F}"/>
              </a:ext>
            </a:extLst>
          </p:cNvPr>
          <p:cNvSpPr>
            <a:spLocks noGrp="1"/>
          </p:cNvSpPr>
          <p:nvPr>
            <p:ph type="body" sz="quarter" idx="26" hasCustomPrompt="1"/>
          </p:nvPr>
        </p:nvSpPr>
        <p:spPr>
          <a:xfrm>
            <a:off x="500883" y="3756695"/>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47" name="Text Placeholder 28">
            <a:extLst>
              <a:ext uri="{FF2B5EF4-FFF2-40B4-BE49-F238E27FC236}">
                <a16:creationId xmlns:a16="http://schemas.microsoft.com/office/drawing/2014/main" id="{BC8FB382-5B25-6508-E298-84B851929C6C}"/>
              </a:ext>
            </a:extLst>
          </p:cNvPr>
          <p:cNvSpPr>
            <a:spLocks noGrp="1"/>
          </p:cNvSpPr>
          <p:nvPr>
            <p:ph type="body" sz="quarter" idx="27" hasCustomPrompt="1"/>
          </p:nvPr>
        </p:nvSpPr>
        <p:spPr>
          <a:xfrm>
            <a:off x="500883" y="4062798"/>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48" name="Text Placeholder 28">
            <a:extLst>
              <a:ext uri="{FF2B5EF4-FFF2-40B4-BE49-F238E27FC236}">
                <a16:creationId xmlns:a16="http://schemas.microsoft.com/office/drawing/2014/main" id="{EA819D51-235E-7560-4593-762FAAEF5525}"/>
              </a:ext>
            </a:extLst>
          </p:cNvPr>
          <p:cNvSpPr>
            <a:spLocks noGrp="1"/>
          </p:cNvSpPr>
          <p:nvPr>
            <p:ph type="body" sz="quarter" idx="28" hasCustomPrompt="1"/>
          </p:nvPr>
        </p:nvSpPr>
        <p:spPr>
          <a:xfrm>
            <a:off x="500883" y="4368901"/>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49" name="Text Placeholder 28">
            <a:extLst>
              <a:ext uri="{FF2B5EF4-FFF2-40B4-BE49-F238E27FC236}">
                <a16:creationId xmlns:a16="http://schemas.microsoft.com/office/drawing/2014/main" id="{3CDA7281-B436-2F9B-6C50-452E3754089C}"/>
              </a:ext>
            </a:extLst>
          </p:cNvPr>
          <p:cNvSpPr>
            <a:spLocks noGrp="1"/>
          </p:cNvSpPr>
          <p:nvPr>
            <p:ph type="body" sz="quarter" idx="29" hasCustomPrompt="1"/>
          </p:nvPr>
        </p:nvSpPr>
        <p:spPr>
          <a:xfrm>
            <a:off x="500883" y="4675004"/>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50" name="Text Placeholder 12">
            <a:extLst>
              <a:ext uri="{FF2B5EF4-FFF2-40B4-BE49-F238E27FC236}">
                <a16:creationId xmlns:a16="http://schemas.microsoft.com/office/drawing/2014/main" id="{441D57BB-7BCC-9995-117D-EBF36D002648}"/>
              </a:ext>
            </a:extLst>
          </p:cNvPr>
          <p:cNvSpPr>
            <a:spLocks noGrp="1"/>
          </p:cNvSpPr>
          <p:nvPr>
            <p:ph type="body" sz="quarter" idx="30" hasCustomPrompt="1"/>
          </p:nvPr>
        </p:nvSpPr>
        <p:spPr>
          <a:xfrm>
            <a:off x="3248337"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51" name="Text Placeholder 12">
            <a:extLst>
              <a:ext uri="{FF2B5EF4-FFF2-40B4-BE49-F238E27FC236}">
                <a16:creationId xmlns:a16="http://schemas.microsoft.com/office/drawing/2014/main" id="{F9C3FE24-7CA4-5AE3-AE69-A6DFA58AED82}"/>
              </a:ext>
            </a:extLst>
          </p:cNvPr>
          <p:cNvSpPr>
            <a:spLocks noGrp="1"/>
          </p:cNvSpPr>
          <p:nvPr>
            <p:ph type="body" sz="quarter" idx="31" hasCustomPrompt="1"/>
          </p:nvPr>
        </p:nvSpPr>
        <p:spPr>
          <a:xfrm>
            <a:off x="3248337"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52" name="Text Placeholder 12">
            <a:extLst>
              <a:ext uri="{FF2B5EF4-FFF2-40B4-BE49-F238E27FC236}">
                <a16:creationId xmlns:a16="http://schemas.microsoft.com/office/drawing/2014/main" id="{AFAB671D-A663-9587-0DF8-7E19BE4F199A}"/>
              </a:ext>
            </a:extLst>
          </p:cNvPr>
          <p:cNvSpPr>
            <a:spLocks noGrp="1"/>
          </p:cNvSpPr>
          <p:nvPr>
            <p:ph type="body" sz="quarter" idx="32" hasCustomPrompt="1"/>
          </p:nvPr>
        </p:nvSpPr>
        <p:spPr>
          <a:xfrm>
            <a:off x="3248337"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53" name="Text Placeholder 12">
            <a:extLst>
              <a:ext uri="{FF2B5EF4-FFF2-40B4-BE49-F238E27FC236}">
                <a16:creationId xmlns:a16="http://schemas.microsoft.com/office/drawing/2014/main" id="{CBBD5282-7278-3EE8-0401-D685D0986695}"/>
              </a:ext>
            </a:extLst>
          </p:cNvPr>
          <p:cNvSpPr>
            <a:spLocks noGrp="1"/>
          </p:cNvSpPr>
          <p:nvPr>
            <p:ph type="body" sz="quarter" idx="33" hasCustomPrompt="1"/>
          </p:nvPr>
        </p:nvSpPr>
        <p:spPr>
          <a:xfrm>
            <a:off x="3248337"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54" name="Text Placeholder 12">
            <a:extLst>
              <a:ext uri="{FF2B5EF4-FFF2-40B4-BE49-F238E27FC236}">
                <a16:creationId xmlns:a16="http://schemas.microsoft.com/office/drawing/2014/main" id="{7005B343-A521-87ED-551E-24F091AEAC49}"/>
              </a:ext>
            </a:extLst>
          </p:cNvPr>
          <p:cNvSpPr>
            <a:spLocks noGrp="1"/>
          </p:cNvSpPr>
          <p:nvPr>
            <p:ph type="body" sz="quarter" idx="34" hasCustomPrompt="1"/>
          </p:nvPr>
        </p:nvSpPr>
        <p:spPr>
          <a:xfrm>
            <a:off x="3248337"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55" name="Text Placeholder 28">
            <a:extLst>
              <a:ext uri="{FF2B5EF4-FFF2-40B4-BE49-F238E27FC236}">
                <a16:creationId xmlns:a16="http://schemas.microsoft.com/office/drawing/2014/main" id="{98482E53-A668-4DED-9818-732A493D7A89}"/>
              </a:ext>
            </a:extLst>
          </p:cNvPr>
          <p:cNvSpPr>
            <a:spLocks noGrp="1"/>
          </p:cNvSpPr>
          <p:nvPr>
            <p:ph type="body" sz="quarter" idx="35" hasCustomPrompt="1"/>
          </p:nvPr>
        </p:nvSpPr>
        <p:spPr>
          <a:xfrm>
            <a:off x="3342503" y="3450592"/>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56" name="Text Placeholder 28">
            <a:extLst>
              <a:ext uri="{FF2B5EF4-FFF2-40B4-BE49-F238E27FC236}">
                <a16:creationId xmlns:a16="http://schemas.microsoft.com/office/drawing/2014/main" id="{E97A2C0C-2D8C-C3AF-9BA4-AA6ADA227620}"/>
              </a:ext>
            </a:extLst>
          </p:cNvPr>
          <p:cNvSpPr>
            <a:spLocks noGrp="1"/>
          </p:cNvSpPr>
          <p:nvPr>
            <p:ph type="body" sz="quarter" idx="36" hasCustomPrompt="1"/>
          </p:nvPr>
        </p:nvSpPr>
        <p:spPr>
          <a:xfrm>
            <a:off x="3342503" y="3756695"/>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57" name="Text Placeholder 28">
            <a:extLst>
              <a:ext uri="{FF2B5EF4-FFF2-40B4-BE49-F238E27FC236}">
                <a16:creationId xmlns:a16="http://schemas.microsoft.com/office/drawing/2014/main" id="{DBCA5DB6-9EC2-C68B-24FC-0E636687A248}"/>
              </a:ext>
            </a:extLst>
          </p:cNvPr>
          <p:cNvSpPr>
            <a:spLocks noGrp="1"/>
          </p:cNvSpPr>
          <p:nvPr>
            <p:ph type="body" sz="quarter" idx="37" hasCustomPrompt="1"/>
          </p:nvPr>
        </p:nvSpPr>
        <p:spPr>
          <a:xfrm>
            <a:off x="3342503" y="4062798"/>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58" name="Text Placeholder 28">
            <a:extLst>
              <a:ext uri="{FF2B5EF4-FFF2-40B4-BE49-F238E27FC236}">
                <a16:creationId xmlns:a16="http://schemas.microsoft.com/office/drawing/2014/main" id="{5B75CBDC-66AE-2160-34A4-726486C6B273}"/>
              </a:ext>
            </a:extLst>
          </p:cNvPr>
          <p:cNvSpPr>
            <a:spLocks noGrp="1"/>
          </p:cNvSpPr>
          <p:nvPr>
            <p:ph type="body" sz="quarter" idx="38" hasCustomPrompt="1"/>
          </p:nvPr>
        </p:nvSpPr>
        <p:spPr>
          <a:xfrm>
            <a:off x="3342503" y="4368901"/>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59" name="Text Placeholder 28">
            <a:extLst>
              <a:ext uri="{FF2B5EF4-FFF2-40B4-BE49-F238E27FC236}">
                <a16:creationId xmlns:a16="http://schemas.microsoft.com/office/drawing/2014/main" id="{770E40CC-DEDA-E154-2C7B-E6B5A645EDDE}"/>
              </a:ext>
            </a:extLst>
          </p:cNvPr>
          <p:cNvSpPr>
            <a:spLocks noGrp="1"/>
          </p:cNvSpPr>
          <p:nvPr>
            <p:ph type="body" sz="quarter" idx="39" hasCustomPrompt="1"/>
          </p:nvPr>
        </p:nvSpPr>
        <p:spPr>
          <a:xfrm>
            <a:off x="3342503" y="4675004"/>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60" name="Text Placeholder 12">
            <a:extLst>
              <a:ext uri="{FF2B5EF4-FFF2-40B4-BE49-F238E27FC236}">
                <a16:creationId xmlns:a16="http://schemas.microsoft.com/office/drawing/2014/main" id="{33D8F0CC-C9CB-BED6-5503-79D7419A2F78}"/>
              </a:ext>
            </a:extLst>
          </p:cNvPr>
          <p:cNvSpPr>
            <a:spLocks noGrp="1"/>
          </p:cNvSpPr>
          <p:nvPr>
            <p:ph type="body" sz="quarter" idx="40" hasCustomPrompt="1"/>
          </p:nvPr>
        </p:nvSpPr>
        <p:spPr>
          <a:xfrm>
            <a:off x="6141153"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61" name="Text Placeholder 12">
            <a:extLst>
              <a:ext uri="{FF2B5EF4-FFF2-40B4-BE49-F238E27FC236}">
                <a16:creationId xmlns:a16="http://schemas.microsoft.com/office/drawing/2014/main" id="{EC5BD615-208A-0A49-D3EC-1547A1E5B534}"/>
              </a:ext>
            </a:extLst>
          </p:cNvPr>
          <p:cNvSpPr>
            <a:spLocks noGrp="1"/>
          </p:cNvSpPr>
          <p:nvPr>
            <p:ph type="body" sz="quarter" idx="41" hasCustomPrompt="1"/>
          </p:nvPr>
        </p:nvSpPr>
        <p:spPr>
          <a:xfrm>
            <a:off x="6141153"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62" name="Text Placeholder 12">
            <a:extLst>
              <a:ext uri="{FF2B5EF4-FFF2-40B4-BE49-F238E27FC236}">
                <a16:creationId xmlns:a16="http://schemas.microsoft.com/office/drawing/2014/main" id="{81A4E64A-014E-1DF8-ECB0-7BC71EE6A339}"/>
              </a:ext>
            </a:extLst>
          </p:cNvPr>
          <p:cNvSpPr>
            <a:spLocks noGrp="1"/>
          </p:cNvSpPr>
          <p:nvPr>
            <p:ph type="body" sz="quarter" idx="42" hasCustomPrompt="1"/>
          </p:nvPr>
        </p:nvSpPr>
        <p:spPr>
          <a:xfrm>
            <a:off x="6141153"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63" name="Text Placeholder 12">
            <a:extLst>
              <a:ext uri="{FF2B5EF4-FFF2-40B4-BE49-F238E27FC236}">
                <a16:creationId xmlns:a16="http://schemas.microsoft.com/office/drawing/2014/main" id="{9EDB41FB-16DB-E036-ABF1-862A5E11BE26}"/>
              </a:ext>
            </a:extLst>
          </p:cNvPr>
          <p:cNvSpPr>
            <a:spLocks noGrp="1"/>
          </p:cNvSpPr>
          <p:nvPr>
            <p:ph type="body" sz="quarter" idx="43" hasCustomPrompt="1"/>
          </p:nvPr>
        </p:nvSpPr>
        <p:spPr>
          <a:xfrm>
            <a:off x="6141153"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64" name="Text Placeholder 12">
            <a:extLst>
              <a:ext uri="{FF2B5EF4-FFF2-40B4-BE49-F238E27FC236}">
                <a16:creationId xmlns:a16="http://schemas.microsoft.com/office/drawing/2014/main" id="{7F608E6E-942A-F1DE-4665-44226C71317D}"/>
              </a:ext>
            </a:extLst>
          </p:cNvPr>
          <p:cNvSpPr>
            <a:spLocks noGrp="1"/>
          </p:cNvSpPr>
          <p:nvPr>
            <p:ph type="body" sz="quarter" idx="44" hasCustomPrompt="1"/>
          </p:nvPr>
        </p:nvSpPr>
        <p:spPr>
          <a:xfrm>
            <a:off x="6141153"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65" name="Text Placeholder 28">
            <a:extLst>
              <a:ext uri="{FF2B5EF4-FFF2-40B4-BE49-F238E27FC236}">
                <a16:creationId xmlns:a16="http://schemas.microsoft.com/office/drawing/2014/main" id="{2E0B84B4-ABD4-F1A3-4486-F46671236D5D}"/>
              </a:ext>
            </a:extLst>
          </p:cNvPr>
          <p:cNvSpPr>
            <a:spLocks noGrp="1"/>
          </p:cNvSpPr>
          <p:nvPr>
            <p:ph type="body" sz="quarter" idx="45" hasCustomPrompt="1"/>
          </p:nvPr>
        </p:nvSpPr>
        <p:spPr>
          <a:xfrm>
            <a:off x="6235319" y="3450592"/>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66" name="Text Placeholder 28">
            <a:extLst>
              <a:ext uri="{FF2B5EF4-FFF2-40B4-BE49-F238E27FC236}">
                <a16:creationId xmlns:a16="http://schemas.microsoft.com/office/drawing/2014/main" id="{2283139E-9001-D259-27DD-729258C0C397}"/>
              </a:ext>
            </a:extLst>
          </p:cNvPr>
          <p:cNvSpPr>
            <a:spLocks noGrp="1"/>
          </p:cNvSpPr>
          <p:nvPr>
            <p:ph type="body" sz="quarter" idx="46" hasCustomPrompt="1"/>
          </p:nvPr>
        </p:nvSpPr>
        <p:spPr>
          <a:xfrm>
            <a:off x="6235319" y="3756695"/>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67" name="Text Placeholder 28">
            <a:extLst>
              <a:ext uri="{FF2B5EF4-FFF2-40B4-BE49-F238E27FC236}">
                <a16:creationId xmlns:a16="http://schemas.microsoft.com/office/drawing/2014/main" id="{C3A578FE-5B60-2CAC-1DDF-0B11FCF7A447}"/>
              </a:ext>
            </a:extLst>
          </p:cNvPr>
          <p:cNvSpPr>
            <a:spLocks noGrp="1"/>
          </p:cNvSpPr>
          <p:nvPr>
            <p:ph type="body" sz="quarter" idx="47" hasCustomPrompt="1"/>
          </p:nvPr>
        </p:nvSpPr>
        <p:spPr>
          <a:xfrm>
            <a:off x="6235319" y="4062798"/>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68" name="Text Placeholder 28">
            <a:extLst>
              <a:ext uri="{FF2B5EF4-FFF2-40B4-BE49-F238E27FC236}">
                <a16:creationId xmlns:a16="http://schemas.microsoft.com/office/drawing/2014/main" id="{282D13E2-9CE3-6D16-E6B6-9CC1B783F9A8}"/>
              </a:ext>
            </a:extLst>
          </p:cNvPr>
          <p:cNvSpPr>
            <a:spLocks noGrp="1"/>
          </p:cNvSpPr>
          <p:nvPr>
            <p:ph type="body" sz="quarter" idx="48" hasCustomPrompt="1"/>
          </p:nvPr>
        </p:nvSpPr>
        <p:spPr>
          <a:xfrm>
            <a:off x="6235319" y="4368901"/>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69" name="Text Placeholder 28">
            <a:extLst>
              <a:ext uri="{FF2B5EF4-FFF2-40B4-BE49-F238E27FC236}">
                <a16:creationId xmlns:a16="http://schemas.microsoft.com/office/drawing/2014/main" id="{BBCDB45B-4A29-2CB0-8102-A6DD513BF0A1}"/>
              </a:ext>
            </a:extLst>
          </p:cNvPr>
          <p:cNvSpPr>
            <a:spLocks noGrp="1"/>
          </p:cNvSpPr>
          <p:nvPr>
            <p:ph type="body" sz="quarter" idx="49" hasCustomPrompt="1"/>
          </p:nvPr>
        </p:nvSpPr>
        <p:spPr>
          <a:xfrm>
            <a:off x="6235319" y="4675004"/>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70" name="Text Placeholder 12">
            <a:extLst>
              <a:ext uri="{FF2B5EF4-FFF2-40B4-BE49-F238E27FC236}">
                <a16:creationId xmlns:a16="http://schemas.microsoft.com/office/drawing/2014/main" id="{92863836-A970-5BFA-1533-36FC688A8FA4}"/>
              </a:ext>
            </a:extLst>
          </p:cNvPr>
          <p:cNvSpPr>
            <a:spLocks noGrp="1"/>
          </p:cNvSpPr>
          <p:nvPr>
            <p:ph type="body" sz="quarter" idx="50" hasCustomPrompt="1"/>
          </p:nvPr>
        </p:nvSpPr>
        <p:spPr>
          <a:xfrm>
            <a:off x="9072070"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71" name="Text Placeholder 12">
            <a:extLst>
              <a:ext uri="{FF2B5EF4-FFF2-40B4-BE49-F238E27FC236}">
                <a16:creationId xmlns:a16="http://schemas.microsoft.com/office/drawing/2014/main" id="{5F3E289D-08F6-4E03-3587-269BDA12869E}"/>
              </a:ext>
            </a:extLst>
          </p:cNvPr>
          <p:cNvSpPr>
            <a:spLocks noGrp="1"/>
          </p:cNvSpPr>
          <p:nvPr>
            <p:ph type="body" sz="quarter" idx="51" hasCustomPrompt="1"/>
          </p:nvPr>
        </p:nvSpPr>
        <p:spPr>
          <a:xfrm>
            <a:off x="9072070"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72" name="Text Placeholder 12">
            <a:extLst>
              <a:ext uri="{FF2B5EF4-FFF2-40B4-BE49-F238E27FC236}">
                <a16:creationId xmlns:a16="http://schemas.microsoft.com/office/drawing/2014/main" id="{C2D65ED9-646E-8015-A45A-AEFFDBBD9E6D}"/>
              </a:ext>
            </a:extLst>
          </p:cNvPr>
          <p:cNvSpPr>
            <a:spLocks noGrp="1"/>
          </p:cNvSpPr>
          <p:nvPr>
            <p:ph type="body" sz="quarter" idx="52" hasCustomPrompt="1"/>
          </p:nvPr>
        </p:nvSpPr>
        <p:spPr>
          <a:xfrm>
            <a:off x="9072070"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73" name="Text Placeholder 12">
            <a:extLst>
              <a:ext uri="{FF2B5EF4-FFF2-40B4-BE49-F238E27FC236}">
                <a16:creationId xmlns:a16="http://schemas.microsoft.com/office/drawing/2014/main" id="{1AAF9F42-3203-AF8C-CF92-5AF148611A16}"/>
              </a:ext>
            </a:extLst>
          </p:cNvPr>
          <p:cNvSpPr>
            <a:spLocks noGrp="1"/>
          </p:cNvSpPr>
          <p:nvPr>
            <p:ph type="body" sz="quarter" idx="53" hasCustomPrompt="1"/>
          </p:nvPr>
        </p:nvSpPr>
        <p:spPr>
          <a:xfrm>
            <a:off x="9072070"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74" name="Text Placeholder 12">
            <a:extLst>
              <a:ext uri="{FF2B5EF4-FFF2-40B4-BE49-F238E27FC236}">
                <a16:creationId xmlns:a16="http://schemas.microsoft.com/office/drawing/2014/main" id="{C3E9D0D4-B888-F31D-6983-D5063FF90B87}"/>
              </a:ext>
            </a:extLst>
          </p:cNvPr>
          <p:cNvSpPr>
            <a:spLocks noGrp="1"/>
          </p:cNvSpPr>
          <p:nvPr>
            <p:ph type="body" sz="quarter" idx="54" hasCustomPrompt="1"/>
          </p:nvPr>
        </p:nvSpPr>
        <p:spPr>
          <a:xfrm>
            <a:off x="9072070"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75" name="Text Placeholder 28">
            <a:extLst>
              <a:ext uri="{FF2B5EF4-FFF2-40B4-BE49-F238E27FC236}">
                <a16:creationId xmlns:a16="http://schemas.microsoft.com/office/drawing/2014/main" id="{A94D98EC-10E2-15AB-5296-A07221CDCC71}"/>
              </a:ext>
            </a:extLst>
          </p:cNvPr>
          <p:cNvSpPr>
            <a:spLocks noGrp="1"/>
          </p:cNvSpPr>
          <p:nvPr>
            <p:ph type="body" sz="quarter" idx="55" hasCustomPrompt="1"/>
          </p:nvPr>
        </p:nvSpPr>
        <p:spPr>
          <a:xfrm>
            <a:off x="9166236" y="3450592"/>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76" name="Text Placeholder 28">
            <a:extLst>
              <a:ext uri="{FF2B5EF4-FFF2-40B4-BE49-F238E27FC236}">
                <a16:creationId xmlns:a16="http://schemas.microsoft.com/office/drawing/2014/main" id="{EA5E03C2-36B7-7EDE-680C-AA1D44FC0983}"/>
              </a:ext>
            </a:extLst>
          </p:cNvPr>
          <p:cNvSpPr>
            <a:spLocks noGrp="1"/>
          </p:cNvSpPr>
          <p:nvPr>
            <p:ph type="body" sz="quarter" idx="56" hasCustomPrompt="1"/>
          </p:nvPr>
        </p:nvSpPr>
        <p:spPr>
          <a:xfrm>
            <a:off x="9166236" y="3756695"/>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77" name="Text Placeholder 28">
            <a:extLst>
              <a:ext uri="{FF2B5EF4-FFF2-40B4-BE49-F238E27FC236}">
                <a16:creationId xmlns:a16="http://schemas.microsoft.com/office/drawing/2014/main" id="{B146F340-E578-5143-EA5C-1EB9288B29C5}"/>
              </a:ext>
            </a:extLst>
          </p:cNvPr>
          <p:cNvSpPr>
            <a:spLocks noGrp="1"/>
          </p:cNvSpPr>
          <p:nvPr>
            <p:ph type="body" sz="quarter" idx="57" hasCustomPrompt="1"/>
          </p:nvPr>
        </p:nvSpPr>
        <p:spPr>
          <a:xfrm>
            <a:off x="9166236" y="4062798"/>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78" name="Text Placeholder 28">
            <a:extLst>
              <a:ext uri="{FF2B5EF4-FFF2-40B4-BE49-F238E27FC236}">
                <a16:creationId xmlns:a16="http://schemas.microsoft.com/office/drawing/2014/main" id="{861B354A-41AF-AD96-E652-E2E68C1373A0}"/>
              </a:ext>
            </a:extLst>
          </p:cNvPr>
          <p:cNvSpPr>
            <a:spLocks noGrp="1"/>
          </p:cNvSpPr>
          <p:nvPr>
            <p:ph type="body" sz="quarter" idx="58" hasCustomPrompt="1"/>
          </p:nvPr>
        </p:nvSpPr>
        <p:spPr>
          <a:xfrm>
            <a:off x="9166236" y="4368901"/>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79" name="Text Placeholder 28">
            <a:extLst>
              <a:ext uri="{FF2B5EF4-FFF2-40B4-BE49-F238E27FC236}">
                <a16:creationId xmlns:a16="http://schemas.microsoft.com/office/drawing/2014/main" id="{BDFCF59C-212B-C2BE-295F-8B9D2B4B47B4}"/>
              </a:ext>
            </a:extLst>
          </p:cNvPr>
          <p:cNvSpPr>
            <a:spLocks noGrp="1"/>
          </p:cNvSpPr>
          <p:nvPr>
            <p:ph type="body" sz="quarter" idx="59" hasCustomPrompt="1"/>
          </p:nvPr>
        </p:nvSpPr>
        <p:spPr>
          <a:xfrm>
            <a:off x="9166236" y="4675004"/>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80" name="Picture Placeholder 4">
            <a:extLst>
              <a:ext uri="{FF2B5EF4-FFF2-40B4-BE49-F238E27FC236}">
                <a16:creationId xmlns:a16="http://schemas.microsoft.com/office/drawing/2014/main" id="{E4026173-8449-626F-4AC3-337F4A168B85}"/>
              </a:ext>
            </a:extLst>
          </p:cNvPr>
          <p:cNvSpPr>
            <a:spLocks noGrp="1"/>
          </p:cNvSpPr>
          <p:nvPr>
            <p:ph type="pic" sz="quarter" idx="60"/>
          </p:nvPr>
        </p:nvSpPr>
        <p:spPr>
          <a:xfrm>
            <a:off x="406400" y="2336800"/>
            <a:ext cx="738188" cy="733425"/>
          </a:xfrm>
        </p:spPr>
        <p:txBody>
          <a:bodyPr anchor="ctr"/>
          <a:lstStyle>
            <a:lvl1pPr algn="ctr">
              <a:defRPr/>
            </a:lvl1pPr>
          </a:lstStyle>
          <a:p>
            <a:r>
              <a:rPr lang="en-US"/>
              <a:t>Click icon to add picture</a:t>
            </a:r>
            <a:endParaRPr lang="en-GB"/>
          </a:p>
        </p:txBody>
      </p:sp>
      <p:sp>
        <p:nvSpPr>
          <p:cNvPr id="81" name="Picture Placeholder 4">
            <a:extLst>
              <a:ext uri="{FF2B5EF4-FFF2-40B4-BE49-F238E27FC236}">
                <a16:creationId xmlns:a16="http://schemas.microsoft.com/office/drawing/2014/main" id="{94E1B4B2-CC04-7BBC-6B9D-B9284A54C410}"/>
              </a:ext>
            </a:extLst>
          </p:cNvPr>
          <p:cNvSpPr>
            <a:spLocks noGrp="1"/>
          </p:cNvSpPr>
          <p:nvPr>
            <p:ph type="pic" sz="quarter" idx="61"/>
          </p:nvPr>
        </p:nvSpPr>
        <p:spPr>
          <a:xfrm>
            <a:off x="3248337" y="2336800"/>
            <a:ext cx="738188" cy="733425"/>
          </a:xfrm>
        </p:spPr>
        <p:txBody>
          <a:bodyPr anchor="ctr"/>
          <a:lstStyle>
            <a:lvl1pPr algn="ctr">
              <a:defRPr/>
            </a:lvl1pPr>
          </a:lstStyle>
          <a:p>
            <a:r>
              <a:rPr lang="en-US"/>
              <a:t>Click icon to add picture</a:t>
            </a:r>
            <a:endParaRPr lang="en-GB"/>
          </a:p>
        </p:txBody>
      </p:sp>
      <p:sp>
        <p:nvSpPr>
          <p:cNvPr id="82" name="Picture Placeholder 4">
            <a:extLst>
              <a:ext uri="{FF2B5EF4-FFF2-40B4-BE49-F238E27FC236}">
                <a16:creationId xmlns:a16="http://schemas.microsoft.com/office/drawing/2014/main" id="{EEE5FFC0-7880-6791-CF99-8BDF07022E4F}"/>
              </a:ext>
            </a:extLst>
          </p:cNvPr>
          <p:cNvSpPr>
            <a:spLocks noGrp="1"/>
          </p:cNvSpPr>
          <p:nvPr>
            <p:ph type="pic" sz="quarter" idx="62"/>
          </p:nvPr>
        </p:nvSpPr>
        <p:spPr>
          <a:xfrm>
            <a:off x="6141153" y="2336800"/>
            <a:ext cx="738188" cy="733425"/>
          </a:xfrm>
        </p:spPr>
        <p:txBody>
          <a:bodyPr anchor="ctr"/>
          <a:lstStyle>
            <a:lvl1pPr algn="ctr">
              <a:defRPr/>
            </a:lvl1pPr>
          </a:lstStyle>
          <a:p>
            <a:r>
              <a:rPr lang="en-US"/>
              <a:t>Click icon to add picture</a:t>
            </a:r>
            <a:endParaRPr lang="en-GB"/>
          </a:p>
        </p:txBody>
      </p:sp>
      <p:sp>
        <p:nvSpPr>
          <p:cNvPr id="83" name="Picture Placeholder 4">
            <a:extLst>
              <a:ext uri="{FF2B5EF4-FFF2-40B4-BE49-F238E27FC236}">
                <a16:creationId xmlns:a16="http://schemas.microsoft.com/office/drawing/2014/main" id="{DCEED6A4-7292-8459-8520-BCDFA8F59CCB}"/>
              </a:ext>
            </a:extLst>
          </p:cNvPr>
          <p:cNvSpPr>
            <a:spLocks noGrp="1"/>
          </p:cNvSpPr>
          <p:nvPr>
            <p:ph type="pic" sz="quarter" idx="63"/>
          </p:nvPr>
        </p:nvSpPr>
        <p:spPr>
          <a:xfrm>
            <a:off x="9072070" y="2336800"/>
            <a:ext cx="738188" cy="733425"/>
          </a:xfrm>
        </p:spPr>
        <p:txBody>
          <a:bodyPr anchor="ctr"/>
          <a:lstStyle>
            <a:lvl1pPr algn="ctr">
              <a:defRPr/>
            </a:lvl1pPr>
          </a:lstStyle>
          <a:p>
            <a:r>
              <a:rPr lang="en-US"/>
              <a:t>Click icon to add picture</a:t>
            </a:r>
            <a:endParaRPr lang="en-GB"/>
          </a:p>
        </p:txBody>
      </p:sp>
      <p:grpSp>
        <p:nvGrpSpPr>
          <p:cNvPr id="5" name="Group 4">
            <a:extLst>
              <a:ext uri="{FF2B5EF4-FFF2-40B4-BE49-F238E27FC236}">
                <a16:creationId xmlns:a16="http://schemas.microsoft.com/office/drawing/2014/main" id="{F13400F2-0D29-D185-9FCB-F50634736E83}"/>
              </a:ext>
            </a:extLst>
          </p:cNvPr>
          <p:cNvGrpSpPr/>
          <p:nvPr userDrawn="1"/>
        </p:nvGrpSpPr>
        <p:grpSpPr>
          <a:xfrm>
            <a:off x="12287572" y="0"/>
            <a:ext cx="2175021" cy="4839558"/>
            <a:chOff x="838200" y="1150069"/>
            <a:chExt cx="2175021" cy="4839558"/>
          </a:xfrm>
        </p:grpSpPr>
        <p:sp>
          <p:nvSpPr>
            <p:cNvPr id="7" name="Rectangle 6">
              <a:extLst>
                <a:ext uri="{FF2B5EF4-FFF2-40B4-BE49-F238E27FC236}">
                  <a16:creationId xmlns:a16="http://schemas.microsoft.com/office/drawing/2014/main" id="{B8231344-85AB-AFE5-374F-7FA488D41B9D}"/>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9" name="Rectangle 8">
              <a:extLst>
                <a:ext uri="{FF2B5EF4-FFF2-40B4-BE49-F238E27FC236}">
                  <a16:creationId xmlns:a16="http://schemas.microsoft.com/office/drawing/2014/main" id="{83B1C4BA-3A71-A733-F5BD-B008ACC48EF6}"/>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3" name="TextBox 12">
              <a:extLst>
                <a:ext uri="{FF2B5EF4-FFF2-40B4-BE49-F238E27FC236}">
                  <a16:creationId xmlns:a16="http://schemas.microsoft.com/office/drawing/2014/main" id="{4F82BCD7-23B5-8DE4-A0EF-1725A9CDD3CD}"/>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4" name="TextBox 13">
              <a:extLst>
                <a:ext uri="{FF2B5EF4-FFF2-40B4-BE49-F238E27FC236}">
                  <a16:creationId xmlns:a16="http://schemas.microsoft.com/office/drawing/2014/main" id="{8B7A6035-3CB3-EC1A-B8E7-37446CEA70BF}"/>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5" name="TextBox 14">
              <a:extLst>
                <a:ext uri="{FF2B5EF4-FFF2-40B4-BE49-F238E27FC236}">
                  <a16:creationId xmlns:a16="http://schemas.microsoft.com/office/drawing/2014/main" id="{8D2C786B-00F9-CCAA-A258-55386AF7663F}"/>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6" name="TextBox 15">
              <a:extLst>
                <a:ext uri="{FF2B5EF4-FFF2-40B4-BE49-F238E27FC236}">
                  <a16:creationId xmlns:a16="http://schemas.microsoft.com/office/drawing/2014/main" id="{65143408-2C58-B140-9F77-DE456985926B}"/>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17" name="TextBox 16">
              <a:extLst>
                <a:ext uri="{FF2B5EF4-FFF2-40B4-BE49-F238E27FC236}">
                  <a16:creationId xmlns:a16="http://schemas.microsoft.com/office/drawing/2014/main" id="{D54B4168-A127-8AB1-E411-6FBB2264F32D}"/>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18" name="TextBox 17">
              <a:extLst>
                <a:ext uri="{FF2B5EF4-FFF2-40B4-BE49-F238E27FC236}">
                  <a16:creationId xmlns:a16="http://schemas.microsoft.com/office/drawing/2014/main" id="{EEC7CA18-93CD-FD59-3771-1B7E91048229}"/>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19" name="TextBox 18">
              <a:extLst>
                <a:ext uri="{FF2B5EF4-FFF2-40B4-BE49-F238E27FC236}">
                  <a16:creationId xmlns:a16="http://schemas.microsoft.com/office/drawing/2014/main" id="{57F0BA65-77A8-C407-F33B-DBA57EA24741}"/>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Tree>
    <p:custDataLst>
      <p:tags r:id="rId1"/>
    </p:custDataLst>
    <p:extLst>
      <p:ext uri="{BB962C8B-B14F-4D97-AF65-F5344CB8AC3E}">
        <p14:creationId xmlns:p14="http://schemas.microsoft.com/office/powerpoint/2010/main" val="17724974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Contact us navy">
    <p:bg>
      <p:bgRef idx="1001">
        <a:schemeClr val="bg2"/>
      </p:bgRef>
    </p:bg>
    <p:spTree>
      <p:nvGrpSpPr>
        <p:cNvPr id="1" name=""/>
        <p:cNvGrpSpPr/>
        <p:nvPr/>
      </p:nvGrpSpPr>
      <p:grpSpPr>
        <a:xfrm>
          <a:off x="0" y="0"/>
          <a:ext cx="0" cy="0"/>
          <a:chOff x="0" y="0"/>
          <a:chExt cx="0" cy="0"/>
        </a:xfrm>
      </p:grpSpPr>
      <p:pic>
        <p:nvPicPr>
          <p:cNvPr id="2" name="Picture 1" descr="A close-up of a blue cube&#10;&#10;Description automatically generated">
            <a:extLst>
              <a:ext uri="{FF2B5EF4-FFF2-40B4-BE49-F238E27FC236}">
                <a16:creationId xmlns:a16="http://schemas.microsoft.com/office/drawing/2014/main" id="{8F9B3F03-2F2B-A035-53F9-CD15883AA74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9" name="TextBox 8">
            <a:extLst>
              <a:ext uri="{FF2B5EF4-FFF2-40B4-BE49-F238E27FC236}">
                <a16:creationId xmlns:a16="http://schemas.microsoft.com/office/drawing/2014/main" id="{FADD53CD-6C5F-8E85-5A95-26A1785B663A}"/>
              </a:ext>
            </a:extLst>
          </p:cNvPr>
          <p:cNvSpPr txBox="1"/>
          <p:nvPr userDrawn="1"/>
        </p:nvSpPr>
        <p:spPr>
          <a:xfrm>
            <a:off x="411480" y="5501640"/>
            <a:ext cx="1026243" cy="286553"/>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11" name="TextBox 10">
            <a:extLst>
              <a:ext uri="{FF2B5EF4-FFF2-40B4-BE49-F238E27FC236}">
                <a16:creationId xmlns:a16="http://schemas.microsoft.com/office/drawing/2014/main" id="{43068647-BD26-DFD5-CCF1-BA56310B36B6}"/>
              </a:ext>
            </a:extLst>
          </p:cNvPr>
          <p:cNvSpPr txBox="1"/>
          <p:nvPr userDrawn="1"/>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2" name="Graphic 11">
            <a:extLst>
              <a:ext uri="{FF2B5EF4-FFF2-40B4-BE49-F238E27FC236}">
                <a16:creationId xmlns:a16="http://schemas.microsoft.com/office/drawing/2014/main" id="{6CFECB7F-6C53-E387-F304-72FE5A6E34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3" name="Title 2">
            <a:extLst>
              <a:ext uri="{FF2B5EF4-FFF2-40B4-BE49-F238E27FC236}">
                <a16:creationId xmlns:a16="http://schemas.microsoft.com/office/drawing/2014/main" id="{FC3DAA97-373D-F87A-9734-623D00504781}"/>
              </a:ext>
            </a:extLst>
          </p:cNvPr>
          <p:cNvSpPr>
            <a:spLocks noGrp="1"/>
          </p:cNvSpPr>
          <p:nvPr>
            <p:ph type="title" hasCustomPrompt="1"/>
          </p:nvPr>
        </p:nvSpPr>
        <p:spPr>
          <a:xfrm>
            <a:off x="450849" y="2506980"/>
            <a:ext cx="6230505" cy="1109663"/>
          </a:xfrm>
        </p:spPr>
        <p:txBody>
          <a:bodyPr/>
          <a:lstStyle>
            <a:lvl1pPr>
              <a:defRPr sz="6000">
                <a:latin typeface="+mn-lt"/>
              </a:defRPr>
            </a:lvl1pPr>
          </a:lstStyle>
          <a:p>
            <a:r>
              <a:rPr lang="en-GB"/>
              <a:t>Contact us</a:t>
            </a:r>
            <a:endParaRPr lang="en-GB" dirty="0"/>
          </a:p>
        </p:txBody>
      </p:sp>
      <p:pic>
        <p:nvPicPr>
          <p:cNvPr id="7" name="Graphic 6">
            <a:extLst>
              <a:ext uri="{FF2B5EF4-FFF2-40B4-BE49-F238E27FC236}">
                <a16:creationId xmlns:a16="http://schemas.microsoft.com/office/drawing/2014/main" id="{5CC7B2A0-98F6-0044-4A5D-8E93C9930C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Tree>
    <p:custDataLst>
      <p:tags r:id="rId1"/>
    </p:custDataLst>
    <p:extLst>
      <p:ext uri="{BB962C8B-B14F-4D97-AF65-F5344CB8AC3E}">
        <p14:creationId xmlns:p14="http://schemas.microsoft.com/office/powerpoint/2010/main" val="3148772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Contact us yellow">
    <p:bg>
      <p:bgRef idx="1001">
        <a:schemeClr val="bg1"/>
      </p:bgRef>
    </p:bg>
    <p:spTree>
      <p:nvGrpSpPr>
        <p:cNvPr id="1" name=""/>
        <p:cNvGrpSpPr/>
        <p:nvPr/>
      </p:nvGrpSpPr>
      <p:grpSpPr>
        <a:xfrm>
          <a:off x="0" y="0"/>
          <a:ext cx="0" cy="0"/>
          <a:chOff x="0" y="0"/>
          <a:chExt cx="0" cy="0"/>
        </a:xfrm>
      </p:grpSpPr>
      <p:pic>
        <p:nvPicPr>
          <p:cNvPr id="2" name="Picture 1" descr="A yellow and white geometrical pattern&#10;&#10;Description automatically generated with medium confidence">
            <a:extLst>
              <a:ext uri="{FF2B5EF4-FFF2-40B4-BE49-F238E27FC236}">
                <a16:creationId xmlns:a16="http://schemas.microsoft.com/office/drawing/2014/main" id="{C672D474-2E05-BA21-CAA3-67B2FD4C6AC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9" name="TextBox 8">
            <a:extLst>
              <a:ext uri="{FF2B5EF4-FFF2-40B4-BE49-F238E27FC236}">
                <a16:creationId xmlns:a16="http://schemas.microsoft.com/office/drawing/2014/main" id="{FADD53CD-6C5F-8E85-5A95-26A1785B663A}"/>
              </a:ext>
            </a:extLst>
          </p:cNvPr>
          <p:cNvSpPr txBox="1"/>
          <p:nvPr/>
        </p:nvSpPr>
        <p:spPr>
          <a:xfrm>
            <a:off x="411480" y="5501640"/>
            <a:ext cx="1026243" cy="286553"/>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11" name="TextBox 10">
            <a:extLst>
              <a:ext uri="{FF2B5EF4-FFF2-40B4-BE49-F238E27FC236}">
                <a16:creationId xmlns:a16="http://schemas.microsoft.com/office/drawing/2014/main" id="{43068647-BD26-DFD5-CCF1-BA56310B36B6}"/>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2" name="Graphic 11">
            <a:extLst>
              <a:ext uri="{FF2B5EF4-FFF2-40B4-BE49-F238E27FC236}">
                <a16:creationId xmlns:a16="http://schemas.microsoft.com/office/drawing/2014/main" id="{6CFECB7F-6C53-E387-F304-72FE5A6E34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3" name="Title 2">
            <a:extLst>
              <a:ext uri="{FF2B5EF4-FFF2-40B4-BE49-F238E27FC236}">
                <a16:creationId xmlns:a16="http://schemas.microsoft.com/office/drawing/2014/main" id="{FC3DAA97-373D-F87A-9734-623D00504781}"/>
              </a:ext>
            </a:extLst>
          </p:cNvPr>
          <p:cNvSpPr>
            <a:spLocks noGrp="1"/>
          </p:cNvSpPr>
          <p:nvPr>
            <p:ph type="title" hasCustomPrompt="1"/>
          </p:nvPr>
        </p:nvSpPr>
        <p:spPr>
          <a:xfrm>
            <a:off x="450849" y="2506980"/>
            <a:ext cx="6230505" cy="1109663"/>
          </a:xfrm>
        </p:spPr>
        <p:txBody>
          <a:bodyPr/>
          <a:lstStyle>
            <a:lvl1pPr>
              <a:defRPr sz="6000">
                <a:latin typeface="+mn-lt"/>
              </a:defRPr>
            </a:lvl1pPr>
          </a:lstStyle>
          <a:p>
            <a:r>
              <a:rPr lang="en-GB"/>
              <a:t>Contact us</a:t>
            </a:r>
            <a:endParaRPr lang="en-GB" dirty="0"/>
          </a:p>
        </p:txBody>
      </p:sp>
      <p:pic>
        <p:nvPicPr>
          <p:cNvPr id="7" name="Graphic 6">
            <a:extLst>
              <a:ext uri="{FF2B5EF4-FFF2-40B4-BE49-F238E27FC236}">
                <a16:creationId xmlns:a16="http://schemas.microsoft.com/office/drawing/2014/main" id="{098EAE8A-2FCF-FCDB-200D-E0D69A7B8D7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Tree>
    <p:custDataLst>
      <p:tags r:id="rId1"/>
    </p:custDataLst>
    <p:extLst>
      <p:ext uri="{BB962C8B-B14F-4D97-AF65-F5344CB8AC3E}">
        <p14:creationId xmlns:p14="http://schemas.microsoft.com/office/powerpoint/2010/main" val="13097469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Contact us white">
    <p:bg>
      <p:bgRef idx="1001">
        <a:schemeClr val="bg1"/>
      </p:bgRef>
    </p:bg>
    <p:spTree>
      <p:nvGrpSpPr>
        <p:cNvPr id="1" name=""/>
        <p:cNvGrpSpPr/>
        <p:nvPr/>
      </p:nvGrpSpPr>
      <p:grpSpPr>
        <a:xfrm>
          <a:off x="0" y="0"/>
          <a:ext cx="0" cy="0"/>
          <a:chOff x="0" y="0"/>
          <a:chExt cx="0" cy="0"/>
        </a:xfrm>
      </p:grpSpPr>
      <p:pic>
        <p:nvPicPr>
          <p:cNvPr id="4" name="Picture 3" descr="A white wall with squares&#10;&#10;Description automatically generated">
            <a:extLst>
              <a:ext uri="{FF2B5EF4-FFF2-40B4-BE49-F238E27FC236}">
                <a16:creationId xmlns:a16="http://schemas.microsoft.com/office/drawing/2014/main" id="{254C45DB-8C36-54AD-CB59-2BA2D2CC095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9" name="TextBox 8">
            <a:extLst>
              <a:ext uri="{FF2B5EF4-FFF2-40B4-BE49-F238E27FC236}">
                <a16:creationId xmlns:a16="http://schemas.microsoft.com/office/drawing/2014/main" id="{FADD53CD-6C5F-8E85-5A95-26A1785B663A}"/>
              </a:ext>
            </a:extLst>
          </p:cNvPr>
          <p:cNvSpPr txBox="1"/>
          <p:nvPr/>
        </p:nvSpPr>
        <p:spPr>
          <a:xfrm>
            <a:off x="411480" y="5501640"/>
            <a:ext cx="1026243" cy="286553"/>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11" name="TextBox 10">
            <a:extLst>
              <a:ext uri="{FF2B5EF4-FFF2-40B4-BE49-F238E27FC236}">
                <a16:creationId xmlns:a16="http://schemas.microsoft.com/office/drawing/2014/main" id="{43068647-BD26-DFD5-CCF1-BA56310B36B6}"/>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2" name="Graphic 11">
            <a:extLst>
              <a:ext uri="{FF2B5EF4-FFF2-40B4-BE49-F238E27FC236}">
                <a16:creationId xmlns:a16="http://schemas.microsoft.com/office/drawing/2014/main" id="{6CFECB7F-6C53-E387-F304-72FE5A6E34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3" name="Title 2">
            <a:extLst>
              <a:ext uri="{FF2B5EF4-FFF2-40B4-BE49-F238E27FC236}">
                <a16:creationId xmlns:a16="http://schemas.microsoft.com/office/drawing/2014/main" id="{FC3DAA97-373D-F87A-9734-623D00504781}"/>
              </a:ext>
            </a:extLst>
          </p:cNvPr>
          <p:cNvSpPr>
            <a:spLocks noGrp="1"/>
          </p:cNvSpPr>
          <p:nvPr>
            <p:ph type="title" hasCustomPrompt="1"/>
          </p:nvPr>
        </p:nvSpPr>
        <p:spPr>
          <a:xfrm>
            <a:off x="450849" y="2506980"/>
            <a:ext cx="6230505" cy="1109663"/>
          </a:xfrm>
        </p:spPr>
        <p:txBody>
          <a:bodyPr/>
          <a:lstStyle>
            <a:lvl1pPr>
              <a:defRPr sz="6000">
                <a:latin typeface="+mn-lt"/>
              </a:defRPr>
            </a:lvl1pPr>
          </a:lstStyle>
          <a:p>
            <a:r>
              <a:rPr lang="en-GB"/>
              <a:t>Contact us</a:t>
            </a:r>
            <a:endParaRPr lang="en-GB" dirty="0"/>
          </a:p>
        </p:txBody>
      </p:sp>
      <p:pic>
        <p:nvPicPr>
          <p:cNvPr id="7" name="Graphic 6">
            <a:extLst>
              <a:ext uri="{FF2B5EF4-FFF2-40B4-BE49-F238E27FC236}">
                <a16:creationId xmlns:a16="http://schemas.microsoft.com/office/drawing/2014/main" id="{5D459F86-3200-0A19-E69D-0CAC794A97F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Tree>
    <p:custDataLst>
      <p:tags r:id="rId1"/>
    </p:custDataLst>
    <p:extLst>
      <p:ext uri="{BB962C8B-B14F-4D97-AF65-F5344CB8AC3E}">
        <p14:creationId xmlns:p14="http://schemas.microsoft.com/office/powerpoint/2010/main" val="29703358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hank you navy">
    <p:bg>
      <p:bgRef idx="1001">
        <a:schemeClr val="bg2"/>
      </p:bgRef>
    </p:bg>
    <p:spTree>
      <p:nvGrpSpPr>
        <p:cNvPr id="1" name=""/>
        <p:cNvGrpSpPr/>
        <p:nvPr/>
      </p:nvGrpSpPr>
      <p:grpSpPr>
        <a:xfrm>
          <a:off x="0" y="0"/>
          <a:ext cx="0" cy="0"/>
          <a:chOff x="0" y="0"/>
          <a:chExt cx="0" cy="0"/>
        </a:xfrm>
      </p:grpSpPr>
      <p:pic>
        <p:nvPicPr>
          <p:cNvPr id="2" name="Picture 1" descr="A close-up of a blue cube&#10;&#10;Description automatically generated">
            <a:extLst>
              <a:ext uri="{FF2B5EF4-FFF2-40B4-BE49-F238E27FC236}">
                <a16:creationId xmlns:a16="http://schemas.microsoft.com/office/drawing/2014/main" id="{DABD6ACF-1C07-3775-2B5C-314648C6128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9" name="TextBox 8">
            <a:extLst>
              <a:ext uri="{FF2B5EF4-FFF2-40B4-BE49-F238E27FC236}">
                <a16:creationId xmlns:a16="http://schemas.microsoft.com/office/drawing/2014/main" id="{FADD53CD-6C5F-8E85-5A95-26A1785B663A}"/>
              </a:ext>
            </a:extLst>
          </p:cNvPr>
          <p:cNvSpPr txBox="1"/>
          <p:nvPr/>
        </p:nvSpPr>
        <p:spPr>
          <a:xfrm>
            <a:off x="411480" y="5501640"/>
            <a:ext cx="1026243" cy="286553"/>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11" name="TextBox 10">
            <a:extLst>
              <a:ext uri="{FF2B5EF4-FFF2-40B4-BE49-F238E27FC236}">
                <a16:creationId xmlns:a16="http://schemas.microsoft.com/office/drawing/2014/main" id="{43068647-BD26-DFD5-CCF1-BA56310B36B6}"/>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2" name="Graphic 11">
            <a:extLst>
              <a:ext uri="{FF2B5EF4-FFF2-40B4-BE49-F238E27FC236}">
                <a16:creationId xmlns:a16="http://schemas.microsoft.com/office/drawing/2014/main" id="{6CFECB7F-6C53-E387-F304-72FE5A6E34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3" name="Title 2">
            <a:extLst>
              <a:ext uri="{FF2B5EF4-FFF2-40B4-BE49-F238E27FC236}">
                <a16:creationId xmlns:a16="http://schemas.microsoft.com/office/drawing/2014/main" id="{FC51CC87-B877-B9DB-FA8F-49CEAA6853A7}"/>
              </a:ext>
            </a:extLst>
          </p:cNvPr>
          <p:cNvSpPr>
            <a:spLocks noGrp="1"/>
          </p:cNvSpPr>
          <p:nvPr>
            <p:ph type="title" hasCustomPrompt="1"/>
          </p:nvPr>
        </p:nvSpPr>
        <p:spPr>
          <a:xfrm>
            <a:off x="450849" y="2506980"/>
            <a:ext cx="6230505" cy="1109663"/>
          </a:xfrm>
        </p:spPr>
        <p:txBody>
          <a:bodyPr/>
          <a:lstStyle>
            <a:lvl1pPr>
              <a:defRPr sz="6000">
                <a:latin typeface="+mn-lt"/>
              </a:defRPr>
            </a:lvl1pPr>
          </a:lstStyle>
          <a:p>
            <a:r>
              <a:rPr lang="en-GB"/>
              <a:t>Thank you</a:t>
            </a:r>
            <a:endParaRPr lang="en-GB" dirty="0"/>
          </a:p>
        </p:txBody>
      </p:sp>
      <p:pic>
        <p:nvPicPr>
          <p:cNvPr id="7" name="Graphic 6">
            <a:extLst>
              <a:ext uri="{FF2B5EF4-FFF2-40B4-BE49-F238E27FC236}">
                <a16:creationId xmlns:a16="http://schemas.microsoft.com/office/drawing/2014/main" id="{6A62279D-9B52-EFC2-7C09-BEB18366B57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Tree>
    <p:custDataLst>
      <p:tags r:id="rId1"/>
    </p:custDataLst>
    <p:extLst>
      <p:ext uri="{BB962C8B-B14F-4D97-AF65-F5344CB8AC3E}">
        <p14:creationId xmlns:p14="http://schemas.microsoft.com/office/powerpoint/2010/main" val="11942332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hank you yellow">
    <p:bg>
      <p:bgRef idx="1001">
        <a:schemeClr val="bg1"/>
      </p:bgRef>
    </p:bg>
    <p:spTree>
      <p:nvGrpSpPr>
        <p:cNvPr id="1" name=""/>
        <p:cNvGrpSpPr/>
        <p:nvPr/>
      </p:nvGrpSpPr>
      <p:grpSpPr>
        <a:xfrm>
          <a:off x="0" y="0"/>
          <a:ext cx="0" cy="0"/>
          <a:chOff x="0" y="0"/>
          <a:chExt cx="0" cy="0"/>
        </a:xfrm>
      </p:grpSpPr>
      <p:pic>
        <p:nvPicPr>
          <p:cNvPr id="2" name="Picture 1" descr="A yellow and white geometrical pattern&#10;&#10;Description automatically generated with medium confidence">
            <a:extLst>
              <a:ext uri="{FF2B5EF4-FFF2-40B4-BE49-F238E27FC236}">
                <a16:creationId xmlns:a16="http://schemas.microsoft.com/office/drawing/2014/main" id="{3EF175EC-BA1B-CB53-32A4-C4CFFB7827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9" name="TextBox 8">
            <a:extLst>
              <a:ext uri="{FF2B5EF4-FFF2-40B4-BE49-F238E27FC236}">
                <a16:creationId xmlns:a16="http://schemas.microsoft.com/office/drawing/2014/main" id="{FADD53CD-6C5F-8E85-5A95-26A1785B663A}"/>
              </a:ext>
            </a:extLst>
          </p:cNvPr>
          <p:cNvSpPr txBox="1"/>
          <p:nvPr/>
        </p:nvSpPr>
        <p:spPr>
          <a:xfrm>
            <a:off x="411480" y="5501640"/>
            <a:ext cx="1026243" cy="286553"/>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11" name="TextBox 10">
            <a:extLst>
              <a:ext uri="{FF2B5EF4-FFF2-40B4-BE49-F238E27FC236}">
                <a16:creationId xmlns:a16="http://schemas.microsoft.com/office/drawing/2014/main" id="{43068647-BD26-DFD5-CCF1-BA56310B36B6}"/>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2" name="Graphic 11">
            <a:extLst>
              <a:ext uri="{FF2B5EF4-FFF2-40B4-BE49-F238E27FC236}">
                <a16:creationId xmlns:a16="http://schemas.microsoft.com/office/drawing/2014/main" id="{6CFECB7F-6C53-E387-F304-72FE5A6E34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3" name="Title 2">
            <a:extLst>
              <a:ext uri="{FF2B5EF4-FFF2-40B4-BE49-F238E27FC236}">
                <a16:creationId xmlns:a16="http://schemas.microsoft.com/office/drawing/2014/main" id="{FC51CC87-B877-B9DB-FA8F-49CEAA6853A7}"/>
              </a:ext>
            </a:extLst>
          </p:cNvPr>
          <p:cNvSpPr>
            <a:spLocks noGrp="1"/>
          </p:cNvSpPr>
          <p:nvPr>
            <p:ph type="title" hasCustomPrompt="1"/>
          </p:nvPr>
        </p:nvSpPr>
        <p:spPr>
          <a:xfrm>
            <a:off x="450849" y="2506980"/>
            <a:ext cx="6230505" cy="1109663"/>
          </a:xfrm>
        </p:spPr>
        <p:txBody>
          <a:bodyPr/>
          <a:lstStyle>
            <a:lvl1pPr>
              <a:defRPr sz="6000">
                <a:latin typeface="+mn-lt"/>
              </a:defRPr>
            </a:lvl1pPr>
          </a:lstStyle>
          <a:p>
            <a:r>
              <a:rPr lang="en-GB" dirty="0"/>
              <a:t>Thank you</a:t>
            </a:r>
          </a:p>
        </p:txBody>
      </p:sp>
      <p:pic>
        <p:nvPicPr>
          <p:cNvPr id="7" name="Graphic 6">
            <a:extLst>
              <a:ext uri="{FF2B5EF4-FFF2-40B4-BE49-F238E27FC236}">
                <a16:creationId xmlns:a16="http://schemas.microsoft.com/office/drawing/2014/main" id="{900F0A56-5644-0AB4-6190-D803C8777BD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Tree>
    <p:custDataLst>
      <p:tags r:id="rId1"/>
    </p:custDataLst>
    <p:extLst>
      <p:ext uri="{BB962C8B-B14F-4D97-AF65-F5344CB8AC3E}">
        <p14:creationId xmlns:p14="http://schemas.microsoft.com/office/powerpoint/2010/main" val="37196095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hank you white">
    <p:bg>
      <p:bgRef idx="1001">
        <a:schemeClr val="bg1"/>
      </p:bgRef>
    </p:bg>
    <p:spTree>
      <p:nvGrpSpPr>
        <p:cNvPr id="1" name=""/>
        <p:cNvGrpSpPr/>
        <p:nvPr/>
      </p:nvGrpSpPr>
      <p:grpSpPr>
        <a:xfrm>
          <a:off x="0" y="0"/>
          <a:ext cx="0" cy="0"/>
          <a:chOff x="0" y="0"/>
          <a:chExt cx="0" cy="0"/>
        </a:xfrm>
      </p:grpSpPr>
      <p:pic>
        <p:nvPicPr>
          <p:cNvPr id="4" name="Picture 3" descr="A white wall with squares&#10;&#10;Description automatically generated">
            <a:extLst>
              <a:ext uri="{FF2B5EF4-FFF2-40B4-BE49-F238E27FC236}">
                <a16:creationId xmlns:a16="http://schemas.microsoft.com/office/drawing/2014/main" id="{283A9F79-64D6-06C0-DA81-EB13914973F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9" name="TextBox 8">
            <a:extLst>
              <a:ext uri="{FF2B5EF4-FFF2-40B4-BE49-F238E27FC236}">
                <a16:creationId xmlns:a16="http://schemas.microsoft.com/office/drawing/2014/main" id="{FADD53CD-6C5F-8E85-5A95-26A1785B663A}"/>
              </a:ext>
            </a:extLst>
          </p:cNvPr>
          <p:cNvSpPr txBox="1"/>
          <p:nvPr userDrawn="1"/>
        </p:nvSpPr>
        <p:spPr>
          <a:xfrm>
            <a:off x="411480" y="5501640"/>
            <a:ext cx="1026243" cy="286553"/>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11" name="TextBox 10">
            <a:extLst>
              <a:ext uri="{FF2B5EF4-FFF2-40B4-BE49-F238E27FC236}">
                <a16:creationId xmlns:a16="http://schemas.microsoft.com/office/drawing/2014/main" id="{43068647-BD26-DFD5-CCF1-BA56310B36B6}"/>
              </a:ext>
            </a:extLst>
          </p:cNvPr>
          <p:cNvSpPr txBox="1"/>
          <p:nvPr userDrawn="1"/>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2" name="Graphic 11">
            <a:extLst>
              <a:ext uri="{FF2B5EF4-FFF2-40B4-BE49-F238E27FC236}">
                <a16:creationId xmlns:a16="http://schemas.microsoft.com/office/drawing/2014/main" id="{6CFECB7F-6C53-E387-F304-72FE5A6E34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3" name="Title 2">
            <a:extLst>
              <a:ext uri="{FF2B5EF4-FFF2-40B4-BE49-F238E27FC236}">
                <a16:creationId xmlns:a16="http://schemas.microsoft.com/office/drawing/2014/main" id="{FC51CC87-B877-B9DB-FA8F-49CEAA6853A7}"/>
              </a:ext>
            </a:extLst>
          </p:cNvPr>
          <p:cNvSpPr>
            <a:spLocks noGrp="1"/>
          </p:cNvSpPr>
          <p:nvPr>
            <p:ph type="title" hasCustomPrompt="1"/>
          </p:nvPr>
        </p:nvSpPr>
        <p:spPr>
          <a:xfrm>
            <a:off x="450849" y="2506980"/>
            <a:ext cx="6230505" cy="1109663"/>
          </a:xfrm>
        </p:spPr>
        <p:txBody>
          <a:bodyPr/>
          <a:lstStyle>
            <a:lvl1pPr>
              <a:defRPr sz="6000">
                <a:latin typeface="+mn-lt"/>
              </a:defRPr>
            </a:lvl1pPr>
          </a:lstStyle>
          <a:p>
            <a:r>
              <a:rPr lang="en-GB"/>
              <a:t>Thank you</a:t>
            </a:r>
            <a:endParaRPr lang="en-GB" dirty="0"/>
          </a:p>
        </p:txBody>
      </p:sp>
      <p:pic>
        <p:nvPicPr>
          <p:cNvPr id="7" name="Graphic 6">
            <a:extLst>
              <a:ext uri="{FF2B5EF4-FFF2-40B4-BE49-F238E27FC236}">
                <a16:creationId xmlns:a16="http://schemas.microsoft.com/office/drawing/2014/main" id="{28033023-C295-E713-CB27-0DD4ADD880B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Tree>
    <p:custDataLst>
      <p:tags r:id="rId1"/>
    </p:custDataLst>
    <p:extLst>
      <p:ext uri="{BB962C8B-B14F-4D97-AF65-F5344CB8AC3E}">
        <p14:creationId xmlns:p14="http://schemas.microsoft.com/office/powerpoint/2010/main" val="39166969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Thank you image">
    <p:spTree>
      <p:nvGrpSpPr>
        <p:cNvPr id="1" name=""/>
        <p:cNvGrpSpPr/>
        <p:nvPr/>
      </p:nvGrpSpPr>
      <p:grpSpPr>
        <a:xfrm>
          <a:off x="0" y="0"/>
          <a:ext cx="0" cy="0"/>
          <a:chOff x="0" y="0"/>
          <a:chExt cx="0" cy="0"/>
        </a:xfrm>
      </p:grpSpPr>
      <p:sp>
        <p:nvSpPr>
          <p:cNvPr id="20" name="Text Placeholder 3">
            <a:extLst>
              <a:ext uri="{FF2B5EF4-FFF2-40B4-BE49-F238E27FC236}">
                <a16:creationId xmlns:a16="http://schemas.microsoft.com/office/drawing/2014/main" id="{13B3D1F2-C4EB-7763-BF25-5E5B9109D877}"/>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8" name="Picture Placeholder 7">
            <a:extLst>
              <a:ext uri="{FF2B5EF4-FFF2-40B4-BE49-F238E27FC236}">
                <a16:creationId xmlns:a16="http://schemas.microsoft.com/office/drawing/2014/main" id="{B2731548-BDDF-E014-DFF1-7F148FC75D74}"/>
              </a:ext>
            </a:extLst>
          </p:cNvPr>
          <p:cNvSpPr>
            <a:spLocks noGrp="1"/>
          </p:cNvSpPr>
          <p:nvPr>
            <p:ph type="pic" sz="quarter" idx="10" hasCustomPrompt="1"/>
          </p:nvPr>
        </p:nvSpPr>
        <p:spPr>
          <a:xfrm>
            <a:off x="6423342" y="487680"/>
            <a:ext cx="5181917" cy="5478780"/>
          </a:xfrm>
        </p:spPr>
        <p:txBody>
          <a:bodyPr/>
          <a:lstStyle>
            <a:lvl1pPr algn="ctr">
              <a:defRPr/>
            </a:lvl1pPr>
          </a:lstStyle>
          <a:p>
            <a:r>
              <a:rPr lang="en-GB" dirty="0"/>
              <a:t>Click icon to insert image</a:t>
            </a:r>
          </a:p>
        </p:txBody>
      </p:sp>
      <p:sp>
        <p:nvSpPr>
          <p:cNvPr id="10" name="Text Placeholder 10">
            <a:extLst>
              <a:ext uri="{FF2B5EF4-FFF2-40B4-BE49-F238E27FC236}">
                <a16:creationId xmlns:a16="http://schemas.microsoft.com/office/drawing/2014/main" id="{560F8C15-6A79-9A85-6060-F9DBDF62FB45}"/>
              </a:ext>
            </a:extLst>
          </p:cNvPr>
          <p:cNvSpPr>
            <a:spLocks noGrp="1"/>
          </p:cNvSpPr>
          <p:nvPr>
            <p:ph type="body" sz="quarter" idx="30" hasCustomPrompt="1"/>
          </p:nvPr>
        </p:nvSpPr>
        <p:spPr>
          <a:xfrm>
            <a:off x="6073140" y="4541835"/>
            <a:ext cx="1785600" cy="1779582"/>
          </a:xfrm>
          <a:blipFill>
            <a:blip r:embed="rId3">
              <a:extLst>
                <a:ext uri="{96DAC541-7B7A-43D3-8B79-37D633B846F1}">
                  <asvg:svgBlip xmlns:asvg="http://schemas.microsoft.com/office/drawing/2016/SVG/main" r:embed="rId4"/>
                </a:ext>
              </a:extLst>
            </a:blip>
            <a:stretch>
              <a:fillRect/>
            </a:stretch>
          </a:blipFill>
        </p:spPr>
        <p:txBody>
          <a:bodyPr>
            <a:normAutofit/>
          </a:bodyPr>
          <a:lstStyle>
            <a:lvl1pPr>
              <a:defRPr/>
            </a:lvl1pPr>
          </a:lstStyle>
          <a:p>
            <a:pPr lvl="0"/>
            <a:r>
              <a:rPr lang="en-GB"/>
              <a:t> </a:t>
            </a:r>
            <a:endParaRPr lang="en-GB" dirty="0"/>
          </a:p>
        </p:txBody>
      </p:sp>
      <p:sp>
        <p:nvSpPr>
          <p:cNvPr id="12" name="TextBox 11">
            <a:extLst>
              <a:ext uri="{FF2B5EF4-FFF2-40B4-BE49-F238E27FC236}">
                <a16:creationId xmlns:a16="http://schemas.microsoft.com/office/drawing/2014/main" id="{02F2B7BB-998F-F6DF-79BD-4873AD749D93}"/>
              </a:ext>
            </a:extLst>
          </p:cNvPr>
          <p:cNvSpPr txBox="1"/>
          <p:nvPr/>
        </p:nvSpPr>
        <p:spPr>
          <a:xfrm>
            <a:off x="441960" y="4617999"/>
            <a:ext cx="1038618" cy="295466"/>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13" name="TextBox 12">
            <a:extLst>
              <a:ext uri="{FF2B5EF4-FFF2-40B4-BE49-F238E27FC236}">
                <a16:creationId xmlns:a16="http://schemas.microsoft.com/office/drawing/2014/main" id="{C194FC6B-7AF9-8606-1D17-0742F30C6D4D}"/>
              </a:ext>
            </a:extLst>
          </p:cNvPr>
          <p:cNvSpPr txBox="1"/>
          <p:nvPr/>
        </p:nvSpPr>
        <p:spPr>
          <a:xfrm>
            <a:off x="441961" y="4952171"/>
            <a:ext cx="4785359" cy="999504"/>
          </a:xfrm>
          <a:prstGeom prst="rect">
            <a:avLst/>
          </a:prstGeom>
          <a:noFill/>
        </p:spPr>
        <p:txBody>
          <a:bodyPr wrap="square">
            <a:spAutoFit/>
          </a:bodyPr>
          <a:lstStyle/>
          <a:p>
            <a:pPr>
              <a:lnSpc>
                <a:spcPct val="110000"/>
              </a:lnSpc>
            </a:pPr>
            <a:r>
              <a:rPr lang="en-US" sz="600" dirty="0">
                <a:latin typeface="+mj-lt"/>
              </a:rPr>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sp>
        <p:nvSpPr>
          <p:cNvPr id="32" name="Date Placeholder 31">
            <a:extLst>
              <a:ext uri="{FF2B5EF4-FFF2-40B4-BE49-F238E27FC236}">
                <a16:creationId xmlns:a16="http://schemas.microsoft.com/office/drawing/2014/main" id="{437B764D-9853-2AE2-F95B-7A7582F68BD7}"/>
              </a:ext>
            </a:extLst>
          </p:cNvPr>
          <p:cNvSpPr>
            <a:spLocks noGrp="1"/>
          </p:cNvSpPr>
          <p:nvPr>
            <p:ph type="dt" sz="half" idx="31"/>
          </p:nvPr>
        </p:nvSpPr>
        <p:spPr/>
        <p:txBody>
          <a:bodyPr/>
          <a:lstStyle/>
          <a:p>
            <a:endParaRPr lang="en-GB" dirty="0"/>
          </a:p>
        </p:txBody>
      </p:sp>
      <p:sp>
        <p:nvSpPr>
          <p:cNvPr id="33" name="Footer Placeholder 32">
            <a:extLst>
              <a:ext uri="{FF2B5EF4-FFF2-40B4-BE49-F238E27FC236}">
                <a16:creationId xmlns:a16="http://schemas.microsoft.com/office/drawing/2014/main" id="{D2B22059-C7E2-141C-FF66-0A8E5BB2BDC1}"/>
              </a:ext>
            </a:extLst>
          </p:cNvPr>
          <p:cNvSpPr>
            <a:spLocks noGrp="1"/>
          </p:cNvSpPr>
          <p:nvPr>
            <p:ph type="ftr" sz="quarter" idx="32"/>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34" name="Slide Number Placeholder 33">
            <a:extLst>
              <a:ext uri="{FF2B5EF4-FFF2-40B4-BE49-F238E27FC236}">
                <a16:creationId xmlns:a16="http://schemas.microsoft.com/office/drawing/2014/main" id="{F3D40397-AEF1-8F7C-5437-81A46BFFBB5C}"/>
              </a:ext>
            </a:extLst>
          </p:cNvPr>
          <p:cNvSpPr>
            <a:spLocks noGrp="1"/>
          </p:cNvSpPr>
          <p:nvPr>
            <p:ph type="sldNum" sz="quarter" idx="33"/>
          </p:nvPr>
        </p:nvSpPr>
        <p:spPr/>
        <p:txBody>
          <a:bodyPr/>
          <a:lstStyle/>
          <a:p>
            <a:fld id="{BB07EAE1-021A-493C-B07F-6FE9E5D11BEB}" type="slidenum">
              <a:rPr lang="en-GB" smtClean="0"/>
              <a:pPr/>
              <a:t>‹#›</a:t>
            </a:fld>
            <a:endParaRPr lang="en-GB" dirty="0"/>
          </a:p>
        </p:txBody>
      </p:sp>
      <p:sp>
        <p:nvSpPr>
          <p:cNvPr id="2" name="Title 2">
            <a:extLst>
              <a:ext uri="{FF2B5EF4-FFF2-40B4-BE49-F238E27FC236}">
                <a16:creationId xmlns:a16="http://schemas.microsoft.com/office/drawing/2014/main" id="{AEC3919B-9541-9715-35AE-6A42AB61413A}"/>
              </a:ext>
            </a:extLst>
          </p:cNvPr>
          <p:cNvSpPr>
            <a:spLocks noGrp="1"/>
          </p:cNvSpPr>
          <p:nvPr>
            <p:ph type="title" hasCustomPrompt="1"/>
          </p:nvPr>
        </p:nvSpPr>
        <p:spPr>
          <a:xfrm>
            <a:off x="450850" y="2506980"/>
            <a:ext cx="5606732" cy="1109663"/>
          </a:xfrm>
        </p:spPr>
        <p:txBody>
          <a:bodyPr/>
          <a:lstStyle>
            <a:lvl1pPr>
              <a:defRPr sz="6000">
                <a:latin typeface="+mn-lt"/>
              </a:defRPr>
            </a:lvl1pPr>
          </a:lstStyle>
          <a:p>
            <a:r>
              <a:rPr lang="en-GB"/>
              <a:t>Thank you</a:t>
            </a:r>
            <a:endParaRPr lang="en-GB" dirty="0"/>
          </a:p>
        </p:txBody>
      </p:sp>
      <p:pic>
        <p:nvPicPr>
          <p:cNvPr id="3" name="Graphic 2">
            <a:extLst>
              <a:ext uri="{FF2B5EF4-FFF2-40B4-BE49-F238E27FC236}">
                <a16:creationId xmlns:a16="http://schemas.microsoft.com/office/drawing/2014/main" id="{8C26C038-CA62-37F5-6AB0-33CC3389849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50850" y="491865"/>
            <a:ext cx="1035843" cy="1035843"/>
          </a:xfrm>
          <a:prstGeom prst="rect">
            <a:avLst/>
          </a:prstGeom>
        </p:spPr>
      </p:pic>
      <p:grpSp>
        <p:nvGrpSpPr>
          <p:cNvPr id="52" name="Group 51">
            <a:extLst>
              <a:ext uri="{FF2B5EF4-FFF2-40B4-BE49-F238E27FC236}">
                <a16:creationId xmlns:a16="http://schemas.microsoft.com/office/drawing/2014/main" id="{46C3EC53-9A57-9FA8-0270-A065CE03C3BB}"/>
              </a:ext>
            </a:extLst>
          </p:cNvPr>
          <p:cNvGrpSpPr/>
          <p:nvPr userDrawn="1"/>
        </p:nvGrpSpPr>
        <p:grpSpPr>
          <a:xfrm>
            <a:off x="12287572" y="0"/>
            <a:ext cx="2175021" cy="5486150"/>
            <a:chOff x="12287572" y="0"/>
            <a:chExt cx="2175021" cy="5486150"/>
          </a:xfrm>
        </p:grpSpPr>
        <p:grpSp>
          <p:nvGrpSpPr>
            <p:cNvPr id="53" name="Group 52">
              <a:extLst>
                <a:ext uri="{FF2B5EF4-FFF2-40B4-BE49-F238E27FC236}">
                  <a16:creationId xmlns:a16="http://schemas.microsoft.com/office/drawing/2014/main" id="{607A2480-E6D3-BF83-B7D5-7049359C0691}"/>
                </a:ext>
              </a:extLst>
            </p:cNvPr>
            <p:cNvGrpSpPr/>
            <p:nvPr/>
          </p:nvGrpSpPr>
          <p:grpSpPr>
            <a:xfrm>
              <a:off x="12287572" y="0"/>
              <a:ext cx="2175021" cy="4839558"/>
              <a:chOff x="838200" y="1150069"/>
              <a:chExt cx="2175021" cy="4839558"/>
            </a:xfrm>
          </p:grpSpPr>
          <p:sp>
            <p:nvSpPr>
              <p:cNvPr id="65" name="Rectangle 64">
                <a:extLst>
                  <a:ext uri="{FF2B5EF4-FFF2-40B4-BE49-F238E27FC236}">
                    <a16:creationId xmlns:a16="http://schemas.microsoft.com/office/drawing/2014/main" id="{E90597EF-93EA-2DAA-7753-10CA65A972FB}"/>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66" name="Rectangle 65">
                <a:extLst>
                  <a:ext uri="{FF2B5EF4-FFF2-40B4-BE49-F238E27FC236}">
                    <a16:creationId xmlns:a16="http://schemas.microsoft.com/office/drawing/2014/main" id="{9340E9F2-B8AD-34AE-1344-37525290718F}"/>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67" name="TextBox 66">
                <a:extLst>
                  <a:ext uri="{FF2B5EF4-FFF2-40B4-BE49-F238E27FC236}">
                    <a16:creationId xmlns:a16="http://schemas.microsoft.com/office/drawing/2014/main" id="{0D5D3908-CE42-D889-979F-FF0268ACD81B}"/>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68" name="TextBox 67">
                <a:extLst>
                  <a:ext uri="{FF2B5EF4-FFF2-40B4-BE49-F238E27FC236}">
                    <a16:creationId xmlns:a16="http://schemas.microsoft.com/office/drawing/2014/main" id="{33E532E4-582E-9890-452C-5473A9392BB7}"/>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69" name="TextBox 68">
                <a:extLst>
                  <a:ext uri="{FF2B5EF4-FFF2-40B4-BE49-F238E27FC236}">
                    <a16:creationId xmlns:a16="http://schemas.microsoft.com/office/drawing/2014/main" id="{6EA0206A-2293-618E-7A4E-85650DEC68AF}"/>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70" name="TextBox 69">
                <a:extLst>
                  <a:ext uri="{FF2B5EF4-FFF2-40B4-BE49-F238E27FC236}">
                    <a16:creationId xmlns:a16="http://schemas.microsoft.com/office/drawing/2014/main" id="{E94DEE6F-DA43-A8C4-2659-8FD69B8C1128}"/>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71" name="TextBox 70">
                <a:extLst>
                  <a:ext uri="{FF2B5EF4-FFF2-40B4-BE49-F238E27FC236}">
                    <a16:creationId xmlns:a16="http://schemas.microsoft.com/office/drawing/2014/main" id="{5C21CE30-B43A-1509-D524-24BD76EC3C78}"/>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72" name="TextBox 71">
                <a:extLst>
                  <a:ext uri="{FF2B5EF4-FFF2-40B4-BE49-F238E27FC236}">
                    <a16:creationId xmlns:a16="http://schemas.microsoft.com/office/drawing/2014/main" id="{EB8705D8-4693-C8A2-7703-0B10CAAC9EE5}"/>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73" name="TextBox 72">
                <a:extLst>
                  <a:ext uri="{FF2B5EF4-FFF2-40B4-BE49-F238E27FC236}">
                    <a16:creationId xmlns:a16="http://schemas.microsoft.com/office/drawing/2014/main" id="{D534C44E-3B70-49F7-7123-D78E7286F135}"/>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54" name="Group 53">
              <a:extLst>
                <a:ext uri="{FF2B5EF4-FFF2-40B4-BE49-F238E27FC236}">
                  <a16:creationId xmlns:a16="http://schemas.microsoft.com/office/drawing/2014/main" id="{19CC93EE-8006-5B6E-756C-848B3D63A35F}"/>
                </a:ext>
              </a:extLst>
            </p:cNvPr>
            <p:cNvGrpSpPr/>
            <p:nvPr userDrawn="1"/>
          </p:nvGrpSpPr>
          <p:grpSpPr>
            <a:xfrm>
              <a:off x="12287572" y="0"/>
              <a:ext cx="2175021" cy="5486150"/>
              <a:chOff x="838200" y="1150069"/>
              <a:chExt cx="2175021" cy="5486150"/>
            </a:xfrm>
          </p:grpSpPr>
          <p:sp>
            <p:nvSpPr>
              <p:cNvPr id="56" name="Rectangle 55">
                <a:extLst>
                  <a:ext uri="{FF2B5EF4-FFF2-40B4-BE49-F238E27FC236}">
                    <a16:creationId xmlns:a16="http://schemas.microsoft.com/office/drawing/2014/main" id="{C5D82FA1-E318-F017-F3A5-E3780C4A484D}"/>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7" name="Rectangle 56">
                <a:extLst>
                  <a:ext uri="{FF2B5EF4-FFF2-40B4-BE49-F238E27FC236}">
                    <a16:creationId xmlns:a16="http://schemas.microsoft.com/office/drawing/2014/main" id="{E8264496-D51A-9C3D-DEC5-8A3DC0FAE90F}"/>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58" name="TextBox 57">
                <a:extLst>
                  <a:ext uri="{FF2B5EF4-FFF2-40B4-BE49-F238E27FC236}">
                    <a16:creationId xmlns:a16="http://schemas.microsoft.com/office/drawing/2014/main" id="{A944D39C-09A7-CCCB-A311-E821FC5653F3}"/>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59" name="TextBox 58">
                <a:extLst>
                  <a:ext uri="{FF2B5EF4-FFF2-40B4-BE49-F238E27FC236}">
                    <a16:creationId xmlns:a16="http://schemas.microsoft.com/office/drawing/2014/main" id="{B234F363-5BCD-A560-B699-C22DD54F4A4C}"/>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60" name="TextBox 59">
                <a:extLst>
                  <a:ext uri="{FF2B5EF4-FFF2-40B4-BE49-F238E27FC236}">
                    <a16:creationId xmlns:a16="http://schemas.microsoft.com/office/drawing/2014/main" id="{1B514A8F-BE8C-AFBA-481E-F0AEC7C3A91F}"/>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61" name="TextBox 60">
                <a:extLst>
                  <a:ext uri="{FF2B5EF4-FFF2-40B4-BE49-F238E27FC236}">
                    <a16:creationId xmlns:a16="http://schemas.microsoft.com/office/drawing/2014/main" id="{15352EA6-BCA5-19F9-E8EA-28CC91CDF411}"/>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2" name="TextBox 61">
                <a:extLst>
                  <a:ext uri="{FF2B5EF4-FFF2-40B4-BE49-F238E27FC236}">
                    <a16:creationId xmlns:a16="http://schemas.microsoft.com/office/drawing/2014/main" id="{46E8A95F-9097-2B39-EF94-D5E60B6535DE}"/>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63" name="TextBox 62">
                <a:extLst>
                  <a:ext uri="{FF2B5EF4-FFF2-40B4-BE49-F238E27FC236}">
                    <a16:creationId xmlns:a16="http://schemas.microsoft.com/office/drawing/2014/main" id="{910AA51A-51E0-FA3C-1D70-8BE2BDFA5F19}"/>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64" name="TextBox 63">
                <a:extLst>
                  <a:ext uri="{FF2B5EF4-FFF2-40B4-BE49-F238E27FC236}">
                    <a16:creationId xmlns:a16="http://schemas.microsoft.com/office/drawing/2014/main" id="{4D505BC3-53DF-7F3D-E726-4C0822A65296}"/>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55" name="TextBox 54">
              <a:extLst>
                <a:ext uri="{FF2B5EF4-FFF2-40B4-BE49-F238E27FC236}">
                  <a16:creationId xmlns:a16="http://schemas.microsoft.com/office/drawing/2014/main" id="{57636CD9-C7F8-5A7A-680A-5F84AF212F28}"/>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66232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Let's discuss navy">
    <p:bg>
      <p:bgRef idx="1001">
        <a:schemeClr val="bg2"/>
      </p:bgRef>
    </p:bg>
    <p:spTree>
      <p:nvGrpSpPr>
        <p:cNvPr id="1" name=""/>
        <p:cNvGrpSpPr/>
        <p:nvPr/>
      </p:nvGrpSpPr>
      <p:grpSpPr>
        <a:xfrm>
          <a:off x="0" y="0"/>
          <a:ext cx="0" cy="0"/>
          <a:chOff x="0" y="0"/>
          <a:chExt cx="0" cy="0"/>
        </a:xfrm>
      </p:grpSpPr>
      <p:pic>
        <p:nvPicPr>
          <p:cNvPr id="2" name="Picture 1" descr="A close-up of a blue cube&#10;&#10;Description automatically generated">
            <a:extLst>
              <a:ext uri="{FF2B5EF4-FFF2-40B4-BE49-F238E27FC236}">
                <a16:creationId xmlns:a16="http://schemas.microsoft.com/office/drawing/2014/main" id="{17F69C9A-6E9B-5B69-9F11-A9643D3857E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9" name="TextBox 8">
            <a:extLst>
              <a:ext uri="{FF2B5EF4-FFF2-40B4-BE49-F238E27FC236}">
                <a16:creationId xmlns:a16="http://schemas.microsoft.com/office/drawing/2014/main" id="{FADD53CD-6C5F-8E85-5A95-26A1785B663A}"/>
              </a:ext>
            </a:extLst>
          </p:cNvPr>
          <p:cNvSpPr txBox="1"/>
          <p:nvPr/>
        </p:nvSpPr>
        <p:spPr>
          <a:xfrm>
            <a:off x="411480" y="5501640"/>
            <a:ext cx="1026243" cy="286553"/>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11" name="TextBox 10">
            <a:extLst>
              <a:ext uri="{FF2B5EF4-FFF2-40B4-BE49-F238E27FC236}">
                <a16:creationId xmlns:a16="http://schemas.microsoft.com/office/drawing/2014/main" id="{43068647-BD26-DFD5-CCF1-BA56310B36B6}"/>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2" name="Graphic 11">
            <a:extLst>
              <a:ext uri="{FF2B5EF4-FFF2-40B4-BE49-F238E27FC236}">
                <a16:creationId xmlns:a16="http://schemas.microsoft.com/office/drawing/2014/main" id="{6CFECB7F-6C53-E387-F304-72FE5A6E34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3" name="Title 2">
            <a:extLst>
              <a:ext uri="{FF2B5EF4-FFF2-40B4-BE49-F238E27FC236}">
                <a16:creationId xmlns:a16="http://schemas.microsoft.com/office/drawing/2014/main" id="{D4B6C21E-75B5-DFC3-6C27-BF0349C88746}"/>
              </a:ext>
            </a:extLst>
          </p:cNvPr>
          <p:cNvSpPr>
            <a:spLocks noGrp="1"/>
          </p:cNvSpPr>
          <p:nvPr>
            <p:ph type="title" hasCustomPrompt="1"/>
          </p:nvPr>
        </p:nvSpPr>
        <p:spPr>
          <a:xfrm>
            <a:off x="450849" y="2506980"/>
            <a:ext cx="6230505" cy="1109663"/>
          </a:xfrm>
        </p:spPr>
        <p:txBody>
          <a:bodyPr/>
          <a:lstStyle>
            <a:lvl1pPr>
              <a:defRPr sz="6000">
                <a:latin typeface="+mn-lt"/>
              </a:defRPr>
            </a:lvl1pPr>
          </a:lstStyle>
          <a:p>
            <a:r>
              <a:rPr lang="en-GB"/>
              <a:t>Let’s discuss</a:t>
            </a:r>
            <a:endParaRPr lang="en-GB" dirty="0"/>
          </a:p>
        </p:txBody>
      </p:sp>
      <p:pic>
        <p:nvPicPr>
          <p:cNvPr id="7" name="Graphic 6">
            <a:extLst>
              <a:ext uri="{FF2B5EF4-FFF2-40B4-BE49-F238E27FC236}">
                <a16:creationId xmlns:a16="http://schemas.microsoft.com/office/drawing/2014/main" id="{6A12F89F-1502-20FD-F15D-516E7C430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Tree>
    <p:custDataLst>
      <p:tags r:id="rId1"/>
    </p:custDataLst>
    <p:extLst>
      <p:ext uri="{BB962C8B-B14F-4D97-AF65-F5344CB8AC3E}">
        <p14:creationId xmlns:p14="http://schemas.microsoft.com/office/powerpoint/2010/main" val="16816939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able of content with image">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C3483085-ED43-CA30-C15D-6CB611019491}"/>
              </a:ext>
            </a:extLst>
          </p:cNvPr>
          <p:cNvSpPr>
            <a:spLocks noGrp="1"/>
          </p:cNvSpPr>
          <p:nvPr>
            <p:ph type="body" sz="quarter" idx="31"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9" name="Text Placeholder 8">
            <a:extLst>
              <a:ext uri="{FF2B5EF4-FFF2-40B4-BE49-F238E27FC236}">
                <a16:creationId xmlns:a16="http://schemas.microsoft.com/office/drawing/2014/main" id="{29FB50BC-B03E-FD86-FEB9-D856A0D4DFE4}"/>
              </a:ext>
            </a:extLst>
          </p:cNvPr>
          <p:cNvSpPr>
            <a:spLocks noGrp="1"/>
          </p:cNvSpPr>
          <p:nvPr>
            <p:ph type="body" sz="quarter" idx="13" hasCustomPrompt="1"/>
          </p:nvPr>
        </p:nvSpPr>
        <p:spPr>
          <a:xfrm>
            <a:off x="522606" y="2377047"/>
            <a:ext cx="1199038" cy="229602"/>
          </a:xfrm>
        </p:spPr>
        <p:txBody>
          <a:bodyPr anchor="ctr"/>
          <a:lstStyle>
            <a:lvl1pPr>
              <a:defRPr>
                <a:latin typeface="+mj-lt"/>
              </a:defRPr>
            </a:lvl1pPr>
          </a:lstStyle>
          <a:p>
            <a:pPr lvl="0"/>
            <a:r>
              <a:rPr lang="en-GB" dirty="0"/>
              <a:t>SECTION 1</a:t>
            </a:r>
          </a:p>
        </p:txBody>
      </p:sp>
      <p:sp>
        <p:nvSpPr>
          <p:cNvPr id="11" name="Text Placeholder 10">
            <a:extLst>
              <a:ext uri="{FF2B5EF4-FFF2-40B4-BE49-F238E27FC236}">
                <a16:creationId xmlns:a16="http://schemas.microsoft.com/office/drawing/2014/main" id="{1118829C-FE0B-A011-25A6-3ABA6F003AD5}"/>
              </a:ext>
            </a:extLst>
          </p:cNvPr>
          <p:cNvSpPr>
            <a:spLocks noGrp="1"/>
          </p:cNvSpPr>
          <p:nvPr>
            <p:ph type="body" sz="quarter" idx="14" hasCustomPrompt="1"/>
          </p:nvPr>
        </p:nvSpPr>
        <p:spPr>
          <a:xfrm>
            <a:off x="522606" y="2587232"/>
            <a:ext cx="1701482" cy="420821"/>
          </a:xfrm>
        </p:spPr>
        <p:txBody>
          <a:bodyPr/>
          <a:lstStyle>
            <a:lvl1pPr>
              <a:defRPr sz="1200" b="0">
                <a:latin typeface="+mn-lt"/>
              </a:defRPr>
            </a:lvl1pPr>
            <a:lvl2pPr>
              <a:defRPr sz="1100">
                <a:latin typeface="Gotham Bold" pitchFamily="50" charset="0"/>
              </a:defRPr>
            </a:lvl2pPr>
            <a:lvl3pPr>
              <a:defRPr sz="1050">
                <a:latin typeface="Gotham Bold" pitchFamily="50" charset="0"/>
              </a:defRPr>
            </a:lvl3pPr>
            <a:lvl4pPr>
              <a:defRPr sz="1000">
                <a:latin typeface="Gotham Bold" pitchFamily="50" charset="0"/>
              </a:defRPr>
            </a:lvl4pPr>
            <a:lvl5pPr>
              <a:defRPr sz="1000">
                <a:latin typeface="Gotham Bold" pitchFamily="50" charset="0"/>
              </a:defRPr>
            </a:lvl5pPr>
          </a:lstStyle>
          <a:p>
            <a:pPr lvl="0"/>
            <a:r>
              <a:rPr lang="en-GB" dirty="0"/>
              <a:t>Insert text here</a:t>
            </a:r>
          </a:p>
        </p:txBody>
      </p:sp>
      <p:sp>
        <p:nvSpPr>
          <p:cNvPr id="12" name="Text Placeholder 8">
            <a:extLst>
              <a:ext uri="{FF2B5EF4-FFF2-40B4-BE49-F238E27FC236}">
                <a16:creationId xmlns:a16="http://schemas.microsoft.com/office/drawing/2014/main" id="{344DC50A-E787-D89A-7BFA-2695639C89D3}"/>
              </a:ext>
            </a:extLst>
          </p:cNvPr>
          <p:cNvSpPr>
            <a:spLocks noGrp="1"/>
          </p:cNvSpPr>
          <p:nvPr>
            <p:ph type="body" sz="quarter" idx="15" hasCustomPrompt="1"/>
          </p:nvPr>
        </p:nvSpPr>
        <p:spPr>
          <a:xfrm>
            <a:off x="522606" y="3103437"/>
            <a:ext cx="1199038" cy="229602"/>
          </a:xfrm>
        </p:spPr>
        <p:txBody>
          <a:bodyPr anchor="ctr"/>
          <a:lstStyle>
            <a:lvl1pPr>
              <a:defRPr>
                <a:latin typeface="+mj-lt"/>
              </a:defRPr>
            </a:lvl1pPr>
          </a:lstStyle>
          <a:p>
            <a:pPr lvl="0"/>
            <a:r>
              <a:rPr lang="en-GB"/>
              <a:t>SECTION 2</a:t>
            </a:r>
            <a:endParaRPr lang="en-GB" dirty="0"/>
          </a:p>
        </p:txBody>
      </p:sp>
      <p:sp>
        <p:nvSpPr>
          <p:cNvPr id="13" name="Text Placeholder 10">
            <a:extLst>
              <a:ext uri="{FF2B5EF4-FFF2-40B4-BE49-F238E27FC236}">
                <a16:creationId xmlns:a16="http://schemas.microsoft.com/office/drawing/2014/main" id="{1BE39C6D-1DB2-9D57-BC99-ABA48A3221EE}"/>
              </a:ext>
            </a:extLst>
          </p:cNvPr>
          <p:cNvSpPr>
            <a:spLocks noGrp="1"/>
          </p:cNvSpPr>
          <p:nvPr>
            <p:ph type="body" sz="quarter" idx="16" hasCustomPrompt="1"/>
          </p:nvPr>
        </p:nvSpPr>
        <p:spPr>
          <a:xfrm>
            <a:off x="522606" y="3313622"/>
            <a:ext cx="1701482" cy="420821"/>
          </a:xfrm>
        </p:spPr>
        <p:txBody>
          <a:bodyPr/>
          <a:lstStyle>
            <a:lvl1pPr>
              <a:defRPr sz="1200" b="0">
                <a:latin typeface="+mn-lt"/>
              </a:defRPr>
            </a:lvl1pPr>
            <a:lvl2pPr>
              <a:defRPr sz="1100">
                <a:latin typeface="Gotham Bold" pitchFamily="50" charset="0"/>
              </a:defRPr>
            </a:lvl2pPr>
            <a:lvl3pPr>
              <a:defRPr sz="1050">
                <a:latin typeface="Gotham Bold" pitchFamily="50" charset="0"/>
              </a:defRPr>
            </a:lvl3pPr>
            <a:lvl4pPr>
              <a:defRPr sz="1000">
                <a:latin typeface="Gotham Bold" pitchFamily="50" charset="0"/>
              </a:defRPr>
            </a:lvl4pPr>
            <a:lvl5pPr>
              <a:defRPr sz="1000">
                <a:latin typeface="Gotham Bold" pitchFamily="50" charset="0"/>
              </a:defRPr>
            </a:lvl5pPr>
          </a:lstStyle>
          <a:p>
            <a:pPr lvl="0"/>
            <a:r>
              <a:rPr lang="en-GB"/>
              <a:t>Insert text here</a:t>
            </a:r>
            <a:endParaRPr lang="en-GB" dirty="0"/>
          </a:p>
        </p:txBody>
      </p:sp>
      <p:sp>
        <p:nvSpPr>
          <p:cNvPr id="14" name="Text Placeholder 8">
            <a:extLst>
              <a:ext uri="{FF2B5EF4-FFF2-40B4-BE49-F238E27FC236}">
                <a16:creationId xmlns:a16="http://schemas.microsoft.com/office/drawing/2014/main" id="{07A4DF74-8A14-1A6C-917C-CC8E0405A9DF}"/>
              </a:ext>
            </a:extLst>
          </p:cNvPr>
          <p:cNvSpPr>
            <a:spLocks noGrp="1"/>
          </p:cNvSpPr>
          <p:nvPr>
            <p:ph type="body" sz="quarter" idx="17" hasCustomPrompt="1"/>
          </p:nvPr>
        </p:nvSpPr>
        <p:spPr>
          <a:xfrm>
            <a:off x="522606" y="3829827"/>
            <a:ext cx="1199038" cy="229602"/>
          </a:xfrm>
        </p:spPr>
        <p:txBody>
          <a:bodyPr anchor="ctr"/>
          <a:lstStyle>
            <a:lvl1pPr>
              <a:defRPr>
                <a:latin typeface="+mj-lt"/>
              </a:defRPr>
            </a:lvl1pPr>
          </a:lstStyle>
          <a:p>
            <a:pPr lvl="0"/>
            <a:r>
              <a:rPr lang="en-GB"/>
              <a:t>SECTION 3</a:t>
            </a:r>
            <a:endParaRPr lang="en-GB" dirty="0"/>
          </a:p>
        </p:txBody>
      </p:sp>
      <p:sp>
        <p:nvSpPr>
          <p:cNvPr id="15" name="Text Placeholder 10">
            <a:extLst>
              <a:ext uri="{FF2B5EF4-FFF2-40B4-BE49-F238E27FC236}">
                <a16:creationId xmlns:a16="http://schemas.microsoft.com/office/drawing/2014/main" id="{90B360E8-F816-0FD9-0325-3F8CFF7ACE01}"/>
              </a:ext>
            </a:extLst>
          </p:cNvPr>
          <p:cNvSpPr>
            <a:spLocks noGrp="1"/>
          </p:cNvSpPr>
          <p:nvPr>
            <p:ph type="body" sz="quarter" idx="18" hasCustomPrompt="1"/>
          </p:nvPr>
        </p:nvSpPr>
        <p:spPr>
          <a:xfrm>
            <a:off x="522606" y="4040012"/>
            <a:ext cx="1701482" cy="420821"/>
          </a:xfrm>
        </p:spPr>
        <p:txBody>
          <a:bodyPr/>
          <a:lstStyle>
            <a:lvl1pPr>
              <a:defRPr sz="1200" b="0">
                <a:latin typeface="+mn-lt"/>
              </a:defRPr>
            </a:lvl1pPr>
            <a:lvl2pPr>
              <a:defRPr sz="1100">
                <a:latin typeface="Gotham Bold" pitchFamily="50" charset="0"/>
              </a:defRPr>
            </a:lvl2pPr>
            <a:lvl3pPr>
              <a:defRPr sz="1050">
                <a:latin typeface="Gotham Bold" pitchFamily="50" charset="0"/>
              </a:defRPr>
            </a:lvl3pPr>
            <a:lvl4pPr>
              <a:defRPr sz="1000">
                <a:latin typeface="Gotham Bold" pitchFamily="50" charset="0"/>
              </a:defRPr>
            </a:lvl4pPr>
            <a:lvl5pPr>
              <a:defRPr sz="1000">
                <a:latin typeface="Gotham Bold" pitchFamily="50" charset="0"/>
              </a:defRPr>
            </a:lvl5pPr>
          </a:lstStyle>
          <a:p>
            <a:pPr lvl="0"/>
            <a:r>
              <a:rPr lang="en-GB"/>
              <a:t>Insert text here</a:t>
            </a:r>
            <a:endParaRPr lang="en-GB" dirty="0"/>
          </a:p>
        </p:txBody>
      </p:sp>
      <p:sp>
        <p:nvSpPr>
          <p:cNvPr id="16" name="Text Placeholder 8">
            <a:extLst>
              <a:ext uri="{FF2B5EF4-FFF2-40B4-BE49-F238E27FC236}">
                <a16:creationId xmlns:a16="http://schemas.microsoft.com/office/drawing/2014/main" id="{511BD332-BA64-40F3-88F4-3F8CDB518644}"/>
              </a:ext>
            </a:extLst>
          </p:cNvPr>
          <p:cNvSpPr>
            <a:spLocks noGrp="1"/>
          </p:cNvSpPr>
          <p:nvPr>
            <p:ph type="body" sz="quarter" idx="19" hasCustomPrompt="1"/>
          </p:nvPr>
        </p:nvSpPr>
        <p:spPr>
          <a:xfrm>
            <a:off x="522606" y="4556217"/>
            <a:ext cx="1199038" cy="229602"/>
          </a:xfrm>
        </p:spPr>
        <p:txBody>
          <a:bodyPr anchor="ctr"/>
          <a:lstStyle>
            <a:lvl1pPr>
              <a:defRPr>
                <a:latin typeface="+mj-lt"/>
              </a:defRPr>
            </a:lvl1pPr>
          </a:lstStyle>
          <a:p>
            <a:pPr lvl="0"/>
            <a:r>
              <a:rPr lang="en-GB"/>
              <a:t>SECTION 4</a:t>
            </a:r>
            <a:endParaRPr lang="en-GB" dirty="0"/>
          </a:p>
        </p:txBody>
      </p:sp>
      <p:sp>
        <p:nvSpPr>
          <p:cNvPr id="17" name="Text Placeholder 10">
            <a:extLst>
              <a:ext uri="{FF2B5EF4-FFF2-40B4-BE49-F238E27FC236}">
                <a16:creationId xmlns:a16="http://schemas.microsoft.com/office/drawing/2014/main" id="{0C4138EA-DE77-892C-6F30-AB11C6B61268}"/>
              </a:ext>
            </a:extLst>
          </p:cNvPr>
          <p:cNvSpPr>
            <a:spLocks noGrp="1"/>
          </p:cNvSpPr>
          <p:nvPr>
            <p:ph type="body" sz="quarter" idx="20" hasCustomPrompt="1"/>
          </p:nvPr>
        </p:nvSpPr>
        <p:spPr>
          <a:xfrm>
            <a:off x="522606" y="4766402"/>
            <a:ext cx="1701482" cy="420821"/>
          </a:xfrm>
        </p:spPr>
        <p:txBody>
          <a:bodyPr/>
          <a:lstStyle>
            <a:lvl1pPr>
              <a:defRPr sz="1200" b="0">
                <a:latin typeface="+mn-lt"/>
              </a:defRPr>
            </a:lvl1pPr>
            <a:lvl2pPr>
              <a:defRPr sz="1100">
                <a:latin typeface="Gotham Bold" pitchFamily="50" charset="0"/>
              </a:defRPr>
            </a:lvl2pPr>
            <a:lvl3pPr>
              <a:defRPr sz="1050">
                <a:latin typeface="Gotham Bold" pitchFamily="50" charset="0"/>
              </a:defRPr>
            </a:lvl3pPr>
            <a:lvl4pPr>
              <a:defRPr sz="1000">
                <a:latin typeface="Gotham Bold" pitchFamily="50" charset="0"/>
              </a:defRPr>
            </a:lvl4pPr>
            <a:lvl5pPr>
              <a:defRPr sz="1000">
                <a:latin typeface="Gotham Bold" pitchFamily="50" charset="0"/>
              </a:defRPr>
            </a:lvl5pPr>
          </a:lstStyle>
          <a:p>
            <a:pPr lvl="0"/>
            <a:r>
              <a:rPr lang="en-GB"/>
              <a:t>Insert text here</a:t>
            </a:r>
            <a:endParaRPr lang="en-GB" dirty="0"/>
          </a:p>
        </p:txBody>
      </p:sp>
      <p:sp>
        <p:nvSpPr>
          <p:cNvPr id="18" name="Text Placeholder 8">
            <a:extLst>
              <a:ext uri="{FF2B5EF4-FFF2-40B4-BE49-F238E27FC236}">
                <a16:creationId xmlns:a16="http://schemas.microsoft.com/office/drawing/2014/main" id="{427348ED-CB05-3D04-EBB7-483BF7FD2912}"/>
              </a:ext>
            </a:extLst>
          </p:cNvPr>
          <p:cNvSpPr>
            <a:spLocks noGrp="1"/>
          </p:cNvSpPr>
          <p:nvPr>
            <p:ph type="body" sz="quarter" idx="21" hasCustomPrompt="1"/>
          </p:nvPr>
        </p:nvSpPr>
        <p:spPr>
          <a:xfrm>
            <a:off x="2686686" y="2377047"/>
            <a:ext cx="1199038" cy="229602"/>
          </a:xfrm>
        </p:spPr>
        <p:txBody>
          <a:bodyPr anchor="ctr"/>
          <a:lstStyle>
            <a:lvl1pPr>
              <a:defRPr>
                <a:latin typeface="+mj-lt"/>
              </a:defRPr>
            </a:lvl1pPr>
          </a:lstStyle>
          <a:p>
            <a:pPr lvl="0"/>
            <a:r>
              <a:rPr lang="en-GB"/>
              <a:t>SECTION 5</a:t>
            </a:r>
            <a:endParaRPr lang="en-GB" dirty="0"/>
          </a:p>
        </p:txBody>
      </p:sp>
      <p:sp>
        <p:nvSpPr>
          <p:cNvPr id="19" name="Text Placeholder 10">
            <a:extLst>
              <a:ext uri="{FF2B5EF4-FFF2-40B4-BE49-F238E27FC236}">
                <a16:creationId xmlns:a16="http://schemas.microsoft.com/office/drawing/2014/main" id="{DF0DFC40-7270-7287-A8FE-E9E46369C5E2}"/>
              </a:ext>
            </a:extLst>
          </p:cNvPr>
          <p:cNvSpPr>
            <a:spLocks noGrp="1"/>
          </p:cNvSpPr>
          <p:nvPr>
            <p:ph type="body" sz="quarter" idx="22" hasCustomPrompt="1"/>
          </p:nvPr>
        </p:nvSpPr>
        <p:spPr>
          <a:xfrm>
            <a:off x="2686686" y="2587232"/>
            <a:ext cx="1701482" cy="420821"/>
          </a:xfrm>
        </p:spPr>
        <p:txBody>
          <a:bodyPr/>
          <a:lstStyle>
            <a:lvl1pPr>
              <a:defRPr sz="1200" b="0">
                <a:latin typeface="+mn-lt"/>
              </a:defRPr>
            </a:lvl1pPr>
            <a:lvl2pPr>
              <a:defRPr sz="1100">
                <a:latin typeface="Gotham Bold" pitchFamily="50" charset="0"/>
              </a:defRPr>
            </a:lvl2pPr>
            <a:lvl3pPr>
              <a:defRPr sz="1050">
                <a:latin typeface="Gotham Bold" pitchFamily="50" charset="0"/>
              </a:defRPr>
            </a:lvl3pPr>
            <a:lvl4pPr>
              <a:defRPr sz="1000">
                <a:latin typeface="Gotham Bold" pitchFamily="50" charset="0"/>
              </a:defRPr>
            </a:lvl4pPr>
            <a:lvl5pPr>
              <a:defRPr sz="1000">
                <a:latin typeface="Gotham Bold" pitchFamily="50" charset="0"/>
              </a:defRPr>
            </a:lvl5pPr>
          </a:lstStyle>
          <a:p>
            <a:pPr lvl="0"/>
            <a:r>
              <a:rPr lang="en-GB"/>
              <a:t>Insert text here</a:t>
            </a:r>
            <a:endParaRPr lang="en-GB" dirty="0"/>
          </a:p>
        </p:txBody>
      </p:sp>
      <p:sp>
        <p:nvSpPr>
          <p:cNvPr id="20" name="Text Placeholder 8">
            <a:extLst>
              <a:ext uri="{FF2B5EF4-FFF2-40B4-BE49-F238E27FC236}">
                <a16:creationId xmlns:a16="http://schemas.microsoft.com/office/drawing/2014/main" id="{952072EF-2AEE-E3A4-8A3E-F1C00B3B80E5}"/>
              </a:ext>
            </a:extLst>
          </p:cNvPr>
          <p:cNvSpPr>
            <a:spLocks noGrp="1"/>
          </p:cNvSpPr>
          <p:nvPr>
            <p:ph type="body" sz="quarter" idx="23" hasCustomPrompt="1"/>
          </p:nvPr>
        </p:nvSpPr>
        <p:spPr>
          <a:xfrm>
            <a:off x="2686686" y="3103437"/>
            <a:ext cx="1199038" cy="229602"/>
          </a:xfrm>
        </p:spPr>
        <p:txBody>
          <a:bodyPr anchor="ctr"/>
          <a:lstStyle>
            <a:lvl1pPr>
              <a:defRPr>
                <a:latin typeface="+mj-lt"/>
              </a:defRPr>
            </a:lvl1pPr>
          </a:lstStyle>
          <a:p>
            <a:pPr lvl="0"/>
            <a:r>
              <a:rPr lang="en-GB"/>
              <a:t>SECTION 6</a:t>
            </a:r>
            <a:endParaRPr lang="en-GB" dirty="0"/>
          </a:p>
        </p:txBody>
      </p:sp>
      <p:sp>
        <p:nvSpPr>
          <p:cNvPr id="21" name="Text Placeholder 10">
            <a:extLst>
              <a:ext uri="{FF2B5EF4-FFF2-40B4-BE49-F238E27FC236}">
                <a16:creationId xmlns:a16="http://schemas.microsoft.com/office/drawing/2014/main" id="{B82C3497-D1D4-E239-1179-DA6C6C1B334C}"/>
              </a:ext>
            </a:extLst>
          </p:cNvPr>
          <p:cNvSpPr>
            <a:spLocks noGrp="1"/>
          </p:cNvSpPr>
          <p:nvPr>
            <p:ph type="body" sz="quarter" idx="24" hasCustomPrompt="1"/>
          </p:nvPr>
        </p:nvSpPr>
        <p:spPr>
          <a:xfrm>
            <a:off x="2686686" y="3313622"/>
            <a:ext cx="1701482" cy="420821"/>
          </a:xfrm>
        </p:spPr>
        <p:txBody>
          <a:bodyPr/>
          <a:lstStyle>
            <a:lvl1pPr>
              <a:defRPr sz="1200" b="0">
                <a:latin typeface="+mn-lt"/>
              </a:defRPr>
            </a:lvl1pPr>
            <a:lvl2pPr>
              <a:defRPr sz="1100">
                <a:latin typeface="Gotham Bold" pitchFamily="50" charset="0"/>
              </a:defRPr>
            </a:lvl2pPr>
            <a:lvl3pPr>
              <a:defRPr sz="1050">
                <a:latin typeface="Gotham Bold" pitchFamily="50" charset="0"/>
              </a:defRPr>
            </a:lvl3pPr>
            <a:lvl4pPr>
              <a:defRPr sz="1000">
                <a:latin typeface="Gotham Bold" pitchFamily="50" charset="0"/>
              </a:defRPr>
            </a:lvl4pPr>
            <a:lvl5pPr>
              <a:defRPr sz="1000">
                <a:latin typeface="Gotham Bold" pitchFamily="50" charset="0"/>
              </a:defRPr>
            </a:lvl5pPr>
          </a:lstStyle>
          <a:p>
            <a:pPr lvl="0"/>
            <a:r>
              <a:rPr lang="en-GB"/>
              <a:t>Insert text here</a:t>
            </a:r>
            <a:endParaRPr lang="en-GB" dirty="0"/>
          </a:p>
        </p:txBody>
      </p:sp>
      <p:sp>
        <p:nvSpPr>
          <p:cNvPr id="22" name="Text Placeholder 8">
            <a:extLst>
              <a:ext uri="{FF2B5EF4-FFF2-40B4-BE49-F238E27FC236}">
                <a16:creationId xmlns:a16="http://schemas.microsoft.com/office/drawing/2014/main" id="{7283FE56-83EB-BC07-7F67-D38C8AE39014}"/>
              </a:ext>
            </a:extLst>
          </p:cNvPr>
          <p:cNvSpPr>
            <a:spLocks noGrp="1"/>
          </p:cNvSpPr>
          <p:nvPr>
            <p:ph type="body" sz="quarter" idx="25" hasCustomPrompt="1"/>
          </p:nvPr>
        </p:nvSpPr>
        <p:spPr>
          <a:xfrm>
            <a:off x="2686686" y="3829827"/>
            <a:ext cx="1199038" cy="229602"/>
          </a:xfrm>
        </p:spPr>
        <p:txBody>
          <a:bodyPr anchor="ctr"/>
          <a:lstStyle>
            <a:lvl1pPr>
              <a:defRPr>
                <a:latin typeface="+mj-lt"/>
              </a:defRPr>
            </a:lvl1pPr>
          </a:lstStyle>
          <a:p>
            <a:pPr lvl="0"/>
            <a:r>
              <a:rPr lang="en-GB"/>
              <a:t>SECTION 7</a:t>
            </a:r>
            <a:endParaRPr lang="en-GB" dirty="0"/>
          </a:p>
        </p:txBody>
      </p:sp>
      <p:sp>
        <p:nvSpPr>
          <p:cNvPr id="23" name="Text Placeholder 10">
            <a:extLst>
              <a:ext uri="{FF2B5EF4-FFF2-40B4-BE49-F238E27FC236}">
                <a16:creationId xmlns:a16="http://schemas.microsoft.com/office/drawing/2014/main" id="{6A079CE7-CD2C-53E7-75B9-0C9AF3D6A512}"/>
              </a:ext>
            </a:extLst>
          </p:cNvPr>
          <p:cNvSpPr>
            <a:spLocks noGrp="1"/>
          </p:cNvSpPr>
          <p:nvPr>
            <p:ph type="body" sz="quarter" idx="26" hasCustomPrompt="1"/>
          </p:nvPr>
        </p:nvSpPr>
        <p:spPr>
          <a:xfrm>
            <a:off x="2686686" y="4040012"/>
            <a:ext cx="1701482" cy="420821"/>
          </a:xfrm>
        </p:spPr>
        <p:txBody>
          <a:bodyPr/>
          <a:lstStyle>
            <a:lvl1pPr>
              <a:defRPr sz="1200" b="0">
                <a:latin typeface="+mn-lt"/>
              </a:defRPr>
            </a:lvl1pPr>
            <a:lvl2pPr>
              <a:defRPr sz="1100">
                <a:latin typeface="Gotham Bold" pitchFamily="50" charset="0"/>
              </a:defRPr>
            </a:lvl2pPr>
            <a:lvl3pPr>
              <a:defRPr sz="1050">
                <a:latin typeface="Gotham Bold" pitchFamily="50" charset="0"/>
              </a:defRPr>
            </a:lvl3pPr>
            <a:lvl4pPr>
              <a:defRPr sz="1000">
                <a:latin typeface="Gotham Bold" pitchFamily="50" charset="0"/>
              </a:defRPr>
            </a:lvl4pPr>
            <a:lvl5pPr>
              <a:defRPr sz="1000">
                <a:latin typeface="Gotham Bold" pitchFamily="50" charset="0"/>
              </a:defRPr>
            </a:lvl5pPr>
          </a:lstStyle>
          <a:p>
            <a:pPr lvl="0"/>
            <a:r>
              <a:rPr lang="en-GB"/>
              <a:t>Insert text here</a:t>
            </a:r>
            <a:endParaRPr lang="en-GB" dirty="0"/>
          </a:p>
        </p:txBody>
      </p:sp>
      <p:sp>
        <p:nvSpPr>
          <p:cNvPr id="24" name="Text Placeholder 8">
            <a:extLst>
              <a:ext uri="{FF2B5EF4-FFF2-40B4-BE49-F238E27FC236}">
                <a16:creationId xmlns:a16="http://schemas.microsoft.com/office/drawing/2014/main" id="{D3A3566B-D3CA-8D8E-64F2-E0966B6A6667}"/>
              </a:ext>
            </a:extLst>
          </p:cNvPr>
          <p:cNvSpPr>
            <a:spLocks noGrp="1"/>
          </p:cNvSpPr>
          <p:nvPr>
            <p:ph type="body" sz="quarter" idx="27" hasCustomPrompt="1"/>
          </p:nvPr>
        </p:nvSpPr>
        <p:spPr>
          <a:xfrm>
            <a:off x="2686686" y="4556217"/>
            <a:ext cx="1199038" cy="229602"/>
          </a:xfrm>
        </p:spPr>
        <p:txBody>
          <a:bodyPr anchor="ctr"/>
          <a:lstStyle>
            <a:lvl1pPr>
              <a:defRPr>
                <a:latin typeface="+mj-lt"/>
              </a:defRPr>
            </a:lvl1pPr>
          </a:lstStyle>
          <a:p>
            <a:pPr lvl="0"/>
            <a:r>
              <a:rPr lang="en-GB"/>
              <a:t>SECTION 8</a:t>
            </a:r>
            <a:endParaRPr lang="en-GB" dirty="0"/>
          </a:p>
        </p:txBody>
      </p:sp>
      <p:sp>
        <p:nvSpPr>
          <p:cNvPr id="25" name="Text Placeholder 10">
            <a:extLst>
              <a:ext uri="{FF2B5EF4-FFF2-40B4-BE49-F238E27FC236}">
                <a16:creationId xmlns:a16="http://schemas.microsoft.com/office/drawing/2014/main" id="{D811AFDA-12AE-A572-9A14-6EA913BB6312}"/>
              </a:ext>
            </a:extLst>
          </p:cNvPr>
          <p:cNvSpPr>
            <a:spLocks noGrp="1"/>
          </p:cNvSpPr>
          <p:nvPr>
            <p:ph type="body" sz="quarter" idx="28" hasCustomPrompt="1"/>
          </p:nvPr>
        </p:nvSpPr>
        <p:spPr>
          <a:xfrm>
            <a:off x="2686686" y="4766402"/>
            <a:ext cx="1701482" cy="420821"/>
          </a:xfrm>
        </p:spPr>
        <p:txBody>
          <a:bodyPr/>
          <a:lstStyle>
            <a:lvl1pPr>
              <a:defRPr sz="1200" b="0">
                <a:latin typeface="+mn-lt"/>
              </a:defRPr>
            </a:lvl1pPr>
            <a:lvl2pPr>
              <a:defRPr sz="1100">
                <a:latin typeface="Gotham Bold" pitchFamily="50" charset="0"/>
              </a:defRPr>
            </a:lvl2pPr>
            <a:lvl3pPr>
              <a:defRPr sz="1050">
                <a:latin typeface="Gotham Bold" pitchFamily="50" charset="0"/>
              </a:defRPr>
            </a:lvl3pPr>
            <a:lvl4pPr>
              <a:defRPr sz="1000">
                <a:latin typeface="Gotham Bold" pitchFamily="50" charset="0"/>
              </a:defRPr>
            </a:lvl4pPr>
            <a:lvl5pPr>
              <a:defRPr sz="1000">
                <a:latin typeface="Gotham Bold" pitchFamily="50" charset="0"/>
              </a:defRPr>
            </a:lvl5pPr>
          </a:lstStyle>
          <a:p>
            <a:pPr lvl="0"/>
            <a:r>
              <a:rPr lang="en-GB"/>
              <a:t>Insert text here</a:t>
            </a:r>
            <a:endParaRPr lang="en-GB" dirty="0"/>
          </a:p>
        </p:txBody>
      </p:sp>
      <p:sp>
        <p:nvSpPr>
          <p:cNvPr id="29" name="Picture Placeholder 28">
            <a:extLst>
              <a:ext uri="{FF2B5EF4-FFF2-40B4-BE49-F238E27FC236}">
                <a16:creationId xmlns:a16="http://schemas.microsoft.com/office/drawing/2014/main" id="{3E24D325-D524-AAEB-AC63-75C1F02E6471}"/>
              </a:ext>
            </a:extLst>
          </p:cNvPr>
          <p:cNvSpPr>
            <a:spLocks noGrp="1"/>
          </p:cNvSpPr>
          <p:nvPr>
            <p:ph type="pic" sz="quarter" idx="29" hasCustomPrompt="1"/>
          </p:nvPr>
        </p:nvSpPr>
        <p:spPr>
          <a:xfrm>
            <a:off x="6759576" y="1111884"/>
            <a:ext cx="4956174" cy="4938395"/>
          </a:xfrm>
        </p:spPr>
        <p:txBody>
          <a:bodyPr/>
          <a:lstStyle>
            <a:lvl1pPr algn="ctr">
              <a:defRPr/>
            </a:lvl1pPr>
          </a:lstStyle>
          <a:p>
            <a:r>
              <a:rPr lang="en-GB" dirty="0"/>
              <a:t>Click icon to insert image</a:t>
            </a:r>
          </a:p>
        </p:txBody>
      </p:sp>
      <p:sp>
        <p:nvSpPr>
          <p:cNvPr id="30" name="Text Placeholder 10">
            <a:extLst>
              <a:ext uri="{FF2B5EF4-FFF2-40B4-BE49-F238E27FC236}">
                <a16:creationId xmlns:a16="http://schemas.microsoft.com/office/drawing/2014/main" id="{FDB8F68A-CBC2-F274-57B3-7AF2A29BDB2F}"/>
              </a:ext>
            </a:extLst>
          </p:cNvPr>
          <p:cNvSpPr>
            <a:spLocks noGrp="1"/>
          </p:cNvSpPr>
          <p:nvPr>
            <p:ph type="body" sz="quarter" idx="30" hasCustomPrompt="1"/>
          </p:nvPr>
        </p:nvSpPr>
        <p:spPr>
          <a:xfrm>
            <a:off x="5882016" y="4572936"/>
            <a:ext cx="1785600" cy="1779582"/>
          </a:xfrm>
          <a:blipFill>
            <a:blip r:embed="rId3">
              <a:extLst>
                <a:ext uri="{96DAC541-7B7A-43D3-8B79-37D633B846F1}">
                  <asvg:svgBlip xmlns:asvg="http://schemas.microsoft.com/office/drawing/2016/SVG/main" r:embed="rId4"/>
                </a:ext>
              </a:extLst>
            </a:blip>
            <a:stretch>
              <a:fillRect/>
            </a:stretch>
          </a:blipFill>
        </p:spPr>
        <p:txBody>
          <a:bodyPr>
            <a:normAutofit/>
          </a:bodyPr>
          <a:lstStyle>
            <a:lvl1pPr>
              <a:defRPr/>
            </a:lvl1pPr>
          </a:lstStyle>
          <a:p>
            <a:pPr lvl="0"/>
            <a:r>
              <a:rPr lang="en-GB"/>
              <a:t> </a:t>
            </a:r>
            <a:endParaRPr lang="en-GB" dirty="0"/>
          </a:p>
        </p:txBody>
      </p:sp>
      <p:sp>
        <p:nvSpPr>
          <p:cNvPr id="43" name="Title 1">
            <a:extLst>
              <a:ext uri="{FF2B5EF4-FFF2-40B4-BE49-F238E27FC236}">
                <a16:creationId xmlns:a16="http://schemas.microsoft.com/office/drawing/2014/main" id="{FD926E84-F38E-190B-0032-585FE5CFC3A7}"/>
              </a:ext>
            </a:extLst>
          </p:cNvPr>
          <p:cNvSpPr>
            <a:spLocks noGrp="1"/>
          </p:cNvSpPr>
          <p:nvPr>
            <p:ph type="title" hasCustomPrompt="1"/>
          </p:nvPr>
        </p:nvSpPr>
        <p:spPr>
          <a:xfrm>
            <a:off x="450849" y="422670"/>
            <a:ext cx="4816476" cy="558405"/>
          </a:xfrm>
        </p:spPr>
        <p:txBody>
          <a:bodyPr/>
          <a:lstStyle>
            <a:lvl1pPr>
              <a:defRPr sz="3200"/>
            </a:lvl1pPr>
          </a:lstStyle>
          <a:p>
            <a:r>
              <a:rPr lang="en-GB" dirty="0"/>
              <a:t>Insert title here</a:t>
            </a:r>
          </a:p>
        </p:txBody>
      </p:sp>
      <p:sp>
        <p:nvSpPr>
          <p:cNvPr id="45" name="Date Placeholder 44">
            <a:extLst>
              <a:ext uri="{FF2B5EF4-FFF2-40B4-BE49-F238E27FC236}">
                <a16:creationId xmlns:a16="http://schemas.microsoft.com/office/drawing/2014/main" id="{D14387E9-763A-7C30-F700-89D4A8AE4DDD}"/>
              </a:ext>
            </a:extLst>
          </p:cNvPr>
          <p:cNvSpPr>
            <a:spLocks noGrp="1"/>
          </p:cNvSpPr>
          <p:nvPr>
            <p:ph type="dt" sz="half" idx="32"/>
          </p:nvPr>
        </p:nvSpPr>
        <p:spPr/>
        <p:txBody>
          <a:bodyPr/>
          <a:lstStyle/>
          <a:p>
            <a:endParaRPr lang="en-GB" dirty="0"/>
          </a:p>
        </p:txBody>
      </p:sp>
      <p:sp>
        <p:nvSpPr>
          <p:cNvPr id="46" name="Footer Placeholder 45">
            <a:extLst>
              <a:ext uri="{FF2B5EF4-FFF2-40B4-BE49-F238E27FC236}">
                <a16:creationId xmlns:a16="http://schemas.microsoft.com/office/drawing/2014/main" id="{3D2C7459-D25F-0A87-FAD0-0B353B457D10}"/>
              </a:ext>
            </a:extLst>
          </p:cNvPr>
          <p:cNvSpPr>
            <a:spLocks noGrp="1"/>
          </p:cNvSpPr>
          <p:nvPr>
            <p:ph type="ftr" sz="quarter" idx="33"/>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47" name="Slide Number Placeholder 46">
            <a:extLst>
              <a:ext uri="{FF2B5EF4-FFF2-40B4-BE49-F238E27FC236}">
                <a16:creationId xmlns:a16="http://schemas.microsoft.com/office/drawing/2014/main" id="{E5EDF774-BBEA-1FA2-9865-03347C7E5E2D}"/>
              </a:ext>
            </a:extLst>
          </p:cNvPr>
          <p:cNvSpPr>
            <a:spLocks noGrp="1"/>
          </p:cNvSpPr>
          <p:nvPr>
            <p:ph type="sldNum" sz="quarter" idx="34"/>
          </p:nvPr>
        </p:nvSpPr>
        <p:spPr/>
        <p:txBody>
          <a:bodyPr/>
          <a:lstStyle/>
          <a:p>
            <a:fld id="{BB07EAE1-021A-493C-B07F-6FE9E5D11BEB}" type="slidenum">
              <a:rPr lang="en-GB" smtClean="0"/>
              <a:pPr/>
              <a:t>‹#›</a:t>
            </a:fld>
            <a:endParaRPr lang="en-GB" dirty="0"/>
          </a:p>
        </p:txBody>
      </p:sp>
      <p:grpSp>
        <p:nvGrpSpPr>
          <p:cNvPr id="66" name="Group 65">
            <a:extLst>
              <a:ext uri="{FF2B5EF4-FFF2-40B4-BE49-F238E27FC236}">
                <a16:creationId xmlns:a16="http://schemas.microsoft.com/office/drawing/2014/main" id="{E9704CC3-3986-42FA-4675-69CDEEBCD432}"/>
              </a:ext>
            </a:extLst>
          </p:cNvPr>
          <p:cNvGrpSpPr/>
          <p:nvPr userDrawn="1"/>
        </p:nvGrpSpPr>
        <p:grpSpPr>
          <a:xfrm>
            <a:off x="12287571" y="0"/>
            <a:ext cx="2175022" cy="5067300"/>
            <a:chOff x="838199" y="1150069"/>
            <a:chExt cx="2175022" cy="5067300"/>
          </a:xfrm>
        </p:grpSpPr>
        <p:sp>
          <p:nvSpPr>
            <p:cNvPr id="67" name="Rectangle 66">
              <a:extLst>
                <a:ext uri="{FF2B5EF4-FFF2-40B4-BE49-F238E27FC236}">
                  <a16:creationId xmlns:a16="http://schemas.microsoft.com/office/drawing/2014/main" id="{9C857C1B-EE7C-169A-0431-CC79948BBA02}"/>
                </a:ext>
              </a:extLst>
            </p:cNvPr>
            <p:cNvSpPr/>
            <p:nvPr/>
          </p:nvSpPr>
          <p:spPr>
            <a:xfrm>
              <a:off x="838199" y="1669942"/>
              <a:ext cx="2146446" cy="45474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68" name="Rectangle 67">
              <a:extLst>
                <a:ext uri="{FF2B5EF4-FFF2-40B4-BE49-F238E27FC236}">
                  <a16:creationId xmlns:a16="http://schemas.microsoft.com/office/drawing/2014/main" id="{F993E670-56B4-6A49-7CAE-BA27BC7A9806}"/>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69" name="TextBox 68">
              <a:extLst>
                <a:ext uri="{FF2B5EF4-FFF2-40B4-BE49-F238E27FC236}">
                  <a16:creationId xmlns:a16="http://schemas.microsoft.com/office/drawing/2014/main" id="{6FDA614C-D42B-68C4-FF42-F2BED940876F}"/>
                </a:ext>
              </a:extLst>
            </p:cNvPr>
            <p:cNvSpPr txBox="1"/>
            <p:nvPr/>
          </p:nvSpPr>
          <p:spPr>
            <a:xfrm>
              <a:off x="866775" y="1753646"/>
              <a:ext cx="2087197"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70" name="TextBox 69">
              <a:extLst>
                <a:ext uri="{FF2B5EF4-FFF2-40B4-BE49-F238E27FC236}">
                  <a16:creationId xmlns:a16="http://schemas.microsoft.com/office/drawing/2014/main" id="{0A6A62AC-847C-5CF7-646C-4BF96A5866DE}"/>
                </a:ext>
              </a:extLst>
            </p:cNvPr>
            <p:cNvSpPr txBox="1"/>
            <p:nvPr/>
          </p:nvSpPr>
          <p:spPr>
            <a:xfrm>
              <a:off x="866774" y="2507829"/>
              <a:ext cx="2146447"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71" name="TextBox 70">
              <a:extLst>
                <a:ext uri="{FF2B5EF4-FFF2-40B4-BE49-F238E27FC236}">
                  <a16:creationId xmlns:a16="http://schemas.microsoft.com/office/drawing/2014/main" id="{0D3B5E24-B629-7279-C419-FB1D1CD5C503}"/>
                </a:ext>
              </a:extLst>
            </p:cNvPr>
            <p:cNvSpPr txBox="1"/>
            <p:nvPr/>
          </p:nvSpPr>
          <p:spPr>
            <a:xfrm>
              <a:off x="866773" y="3108124"/>
              <a:ext cx="2146447" cy="1169551"/>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72" name="TextBox 71">
              <a:extLst>
                <a:ext uri="{FF2B5EF4-FFF2-40B4-BE49-F238E27FC236}">
                  <a16:creationId xmlns:a16="http://schemas.microsoft.com/office/drawing/2014/main" id="{81FA3B6A-0846-DA25-E092-1EE9B938EF6C}"/>
                </a:ext>
              </a:extLst>
            </p:cNvPr>
            <p:cNvSpPr txBox="1"/>
            <p:nvPr/>
          </p:nvSpPr>
          <p:spPr>
            <a:xfrm>
              <a:off x="866774" y="4323972"/>
              <a:ext cx="2146447"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73" name="TextBox 72">
              <a:extLst>
                <a:ext uri="{FF2B5EF4-FFF2-40B4-BE49-F238E27FC236}">
                  <a16:creationId xmlns:a16="http://schemas.microsoft.com/office/drawing/2014/main" id="{D226731C-092B-B6E1-FB4C-1FBA48AB0333}"/>
                </a:ext>
              </a:extLst>
            </p:cNvPr>
            <p:cNvSpPr txBox="1"/>
            <p:nvPr/>
          </p:nvSpPr>
          <p:spPr>
            <a:xfrm>
              <a:off x="866774" y="4924267"/>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74" name="TextBox 73">
              <a:extLst>
                <a:ext uri="{FF2B5EF4-FFF2-40B4-BE49-F238E27FC236}">
                  <a16:creationId xmlns:a16="http://schemas.microsoft.com/office/drawing/2014/main" id="{ED967776-433B-F4C1-E4E0-20FE25838158}"/>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AN IMAGE</a:t>
              </a:r>
            </a:p>
          </p:txBody>
        </p:sp>
        <p:sp>
          <p:nvSpPr>
            <p:cNvPr id="75" name="TextBox 74">
              <a:extLst>
                <a:ext uri="{FF2B5EF4-FFF2-40B4-BE49-F238E27FC236}">
                  <a16:creationId xmlns:a16="http://schemas.microsoft.com/office/drawing/2014/main" id="{D78A306E-CA2F-9B24-258D-8AED33376CCF}"/>
                </a:ext>
              </a:extLst>
            </p:cNvPr>
            <p:cNvSpPr txBox="1"/>
            <p:nvPr userDrawn="1"/>
          </p:nvSpPr>
          <p:spPr>
            <a:xfrm>
              <a:off x="866774" y="5522715"/>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76" name="Group 75">
            <a:extLst>
              <a:ext uri="{FF2B5EF4-FFF2-40B4-BE49-F238E27FC236}">
                <a16:creationId xmlns:a16="http://schemas.microsoft.com/office/drawing/2014/main" id="{D169D173-FD09-9B3A-DD94-AD3BB08889D5}"/>
              </a:ext>
            </a:extLst>
          </p:cNvPr>
          <p:cNvGrpSpPr/>
          <p:nvPr userDrawn="1"/>
        </p:nvGrpSpPr>
        <p:grpSpPr>
          <a:xfrm>
            <a:off x="12287572" y="0"/>
            <a:ext cx="2175021" cy="5486150"/>
            <a:chOff x="12287572" y="0"/>
            <a:chExt cx="2175021" cy="5486150"/>
          </a:xfrm>
        </p:grpSpPr>
        <p:grpSp>
          <p:nvGrpSpPr>
            <p:cNvPr id="77" name="Group 76">
              <a:extLst>
                <a:ext uri="{FF2B5EF4-FFF2-40B4-BE49-F238E27FC236}">
                  <a16:creationId xmlns:a16="http://schemas.microsoft.com/office/drawing/2014/main" id="{71C08D0D-2721-772C-8FEE-C956C8270889}"/>
                </a:ext>
              </a:extLst>
            </p:cNvPr>
            <p:cNvGrpSpPr/>
            <p:nvPr/>
          </p:nvGrpSpPr>
          <p:grpSpPr>
            <a:xfrm>
              <a:off x="12287572" y="0"/>
              <a:ext cx="2175021" cy="4839558"/>
              <a:chOff x="838200" y="1150069"/>
              <a:chExt cx="2175021" cy="4839558"/>
            </a:xfrm>
          </p:grpSpPr>
          <p:sp>
            <p:nvSpPr>
              <p:cNvPr id="89" name="Rectangle 88">
                <a:extLst>
                  <a:ext uri="{FF2B5EF4-FFF2-40B4-BE49-F238E27FC236}">
                    <a16:creationId xmlns:a16="http://schemas.microsoft.com/office/drawing/2014/main" id="{BAFFFD67-6E2C-4EA4-E54B-C910CAB4D5A6}"/>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90" name="Rectangle 89">
                <a:extLst>
                  <a:ext uri="{FF2B5EF4-FFF2-40B4-BE49-F238E27FC236}">
                    <a16:creationId xmlns:a16="http://schemas.microsoft.com/office/drawing/2014/main" id="{A9C48C52-358A-F2C4-1EA5-80BE9F047A49}"/>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91" name="TextBox 90">
                <a:extLst>
                  <a:ext uri="{FF2B5EF4-FFF2-40B4-BE49-F238E27FC236}">
                    <a16:creationId xmlns:a16="http://schemas.microsoft.com/office/drawing/2014/main" id="{67791110-CE1F-EBAA-76F3-D2CB527F710E}"/>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92" name="TextBox 91">
                <a:extLst>
                  <a:ext uri="{FF2B5EF4-FFF2-40B4-BE49-F238E27FC236}">
                    <a16:creationId xmlns:a16="http://schemas.microsoft.com/office/drawing/2014/main" id="{FBB9890F-6613-271C-8F55-8C03C481A0BC}"/>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93" name="TextBox 92">
                <a:extLst>
                  <a:ext uri="{FF2B5EF4-FFF2-40B4-BE49-F238E27FC236}">
                    <a16:creationId xmlns:a16="http://schemas.microsoft.com/office/drawing/2014/main" id="{40F52152-4225-CB4B-3458-E330CC74BE3E}"/>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94" name="TextBox 93">
                <a:extLst>
                  <a:ext uri="{FF2B5EF4-FFF2-40B4-BE49-F238E27FC236}">
                    <a16:creationId xmlns:a16="http://schemas.microsoft.com/office/drawing/2014/main" id="{7BC82D0B-B6C4-50CB-BA03-9EA47029D973}"/>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95" name="TextBox 94">
                <a:extLst>
                  <a:ext uri="{FF2B5EF4-FFF2-40B4-BE49-F238E27FC236}">
                    <a16:creationId xmlns:a16="http://schemas.microsoft.com/office/drawing/2014/main" id="{2B852144-3AE9-37FF-A6BF-CED9F551EEC2}"/>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96" name="TextBox 95">
                <a:extLst>
                  <a:ext uri="{FF2B5EF4-FFF2-40B4-BE49-F238E27FC236}">
                    <a16:creationId xmlns:a16="http://schemas.microsoft.com/office/drawing/2014/main" id="{DA88B662-DFFC-B25F-1F96-E62930CCD63D}"/>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97" name="TextBox 96">
                <a:extLst>
                  <a:ext uri="{FF2B5EF4-FFF2-40B4-BE49-F238E27FC236}">
                    <a16:creationId xmlns:a16="http://schemas.microsoft.com/office/drawing/2014/main" id="{4EDFB59F-CB82-99A6-2D29-FFE51479C17C}"/>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78" name="Group 77">
              <a:extLst>
                <a:ext uri="{FF2B5EF4-FFF2-40B4-BE49-F238E27FC236}">
                  <a16:creationId xmlns:a16="http://schemas.microsoft.com/office/drawing/2014/main" id="{9CB7FC98-6C48-FC1B-3E2C-15563F5C66D0}"/>
                </a:ext>
              </a:extLst>
            </p:cNvPr>
            <p:cNvGrpSpPr/>
            <p:nvPr userDrawn="1"/>
          </p:nvGrpSpPr>
          <p:grpSpPr>
            <a:xfrm>
              <a:off x="12287572" y="0"/>
              <a:ext cx="2175021" cy="5486150"/>
              <a:chOff x="838200" y="1150069"/>
              <a:chExt cx="2175021" cy="5486150"/>
            </a:xfrm>
          </p:grpSpPr>
          <p:sp>
            <p:nvSpPr>
              <p:cNvPr id="80" name="Rectangle 79">
                <a:extLst>
                  <a:ext uri="{FF2B5EF4-FFF2-40B4-BE49-F238E27FC236}">
                    <a16:creationId xmlns:a16="http://schemas.microsoft.com/office/drawing/2014/main" id="{8D1FE430-C021-51D6-42E6-84E3E7898930}"/>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81" name="Rectangle 80">
                <a:extLst>
                  <a:ext uri="{FF2B5EF4-FFF2-40B4-BE49-F238E27FC236}">
                    <a16:creationId xmlns:a16="http://schemas.microsoft.com/office/drawing/2014/main" id="{A8D21ED8-1F9C-2E0E-5B53-EC7C3D980186}"/>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82" name="TextBox 81">
                <a:extLst>
                  <a:ext uri="{FF2B5EF4-FFF2-40B4-BE49-F238E27FC236}">
                    <a16:creationId xmlns:a16="http://schemas.microsoft.com/office/drawing/2014/main" id="{B862279F-CAC1-9A4A-22E4-481ABD8743A1}"/>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83" name="TextBox 82">
                <a:extLst>
                  <a:ext uri="{FF2B5EF4-FFF2-40B4-BE49-F238E27FC236}">
                    <a16:creationId xmlns:a16="http://schemas.microsoft.com/office/drawing/2014/main" id="{C7A8410E-280C-6355-C53A-609EC4C49846}"/>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84" name="TextBox 83">
                <a:extLst>
                  <a:ext uri="{FF2B5EF4-FFF2-40B4-BE49-F238E27FC236}">
                    <a16:creationId xmlns:a16="http://schemas.microsoft.com/office/drawing/2014/main" id="{EE9C64E5-7D39-72BF-9108-DDFC3299B87C}"/>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85" name="TextBox 84">
                <a:extLst>
                  <a:ext uri="{FF2B5EF4-FFF2-40B4-BE49-F238E27FC236}">
                    <a16:creationId xmlns:a16="http://schemas.microsoft.com/office/drawing/2014/main" id="{F5F68556-7FFE-D867-6204-C051D42F4A75}"/>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86" name="TextBox 85">
                <a:extLst>
                  <a:ext uri="{FF2B5EF4-FFF2-40B4-BE49-F238E27FC236}">
                    <a16:creationId xmlns:a16="http://schemas.microsoft.com/office/drawing/2014/main" id="{60D8BC19-140F-4AB3-0CF3-2FA3C2E83A14}"/>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87" name="TextBox 86">
                <a:extLst>
                  <a:ext uri="{FF2B5EF4-FFF2-40B4-BE49-F238E27FC236}">
                    <a16:creationId xmlns:a16="http://schemas.microsoft.com/office/drawing/2014/main" id="{EFF75506-3879-96D6-CEB7-DFC4D2CA2605}"/>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88" name="TextBox 87">
                <a:extLst>
                  <a:ext uri="{FF2B5EF4-FFF2-40B4-BE49-F238E27FC236}">
                    <a16:creationId xmlns:a16="http://schemas.microsoft.com/office/drawing/2014/main" id="{EBEACD48-D711-78FA-3F8F-F0F963724344}"/>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79" name="TextBox 78">
              <a:extLst>
                <a:ext uri="{FF2B5EF4-FFF2-40B4-BE49-F238E27FC236}">
                  <a16:creationId xmlns:a16="http://schemas.microsoft.com/office/drawing/2014/main" id="{455B6766-47AF-1AAE-D248-BA9C15A7C73E}"/>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1211469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Let's discuss yellow">
    <p:bg>
      <p:bgRef idx="1001">
        <a:schemeClr val="bg1"/>
      </p:bgRef>
    </p:bg>
    <p:spTree>
      <p:nvGrpSpPr>
        <p:cNvPr id="1" name=""/>
        <p:cNvGrpSpPr/>
        <p:nvPr/>
      </p:nvGrpSpPr>
      <p:grpSpPr>
        <a:xfrm>
          <a:off x="0" y="0"/>
          <a:ext cx="0" cy="0"/>
          <a:chOff x="0" y="0"/>
          <a:chExt cx="0" cy="0"/>
        </a:xfrm>
      </p:grpSpPr>
      <p:pic>
        <p:nvPicPr>
          <p:cNvPr id="2" name="Picture 1" descr="A yellow and white geometrical pattern&#10;&#10;Description automatically generated with medium confidence">
            <a:extLst>
              <a:ext uri="{FF2B5EF4-FFF2-40B4-BE49-F238E27FC236}">
                <a16:creationId xmlns:a16="http://schemas.microsoft.com/office/drawing/2014/main" id="{FA22B6A6-92A7-36CE-C52E-F73638A3A35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9" name="TextBox 8">
            <a:extLst>
              <a:ext uri="{FF2B5EF4-FFF2-40B4-BE49-F238E27FC236}">
                <a16:creationId xmlns:a16="http://schemas.microsoft.com/office/drawing/2014/main" id="{FADD53CD-6C5F-8E85-5A95-26A1785B663A}"/>
              </a:ext>
            </a:extLst>
          </p:cNvPr>
          <p:cNvSpPr txBox="1"/>
          <p:nvPr/>
        </p:nvSpPr>
        <p:spPr>
          <a:xfrm>
            <a:off x="411480" y="5501640"/>
            <a:ext cx="1038618" cy="295466"/>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11" name="TextBox 10">
            <a:extLst>
              <a:ext uri="{FF2B5EF4-FFF2-40B4-BE49-F238E27FC236}">
                <a16:creationId xmlns:a16="http://schemas.microsoft.com/office/drawing/2014/main" id="{43068647-BD26-DFD5-CCF1-BA56310B36B6}"/>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2" name="Graphic 11">
            <a:extLst>
              <a:ext uri="{FF2B5EF4-FFF2-40B4-BE49-F238E27FC236}">
                <a16:creationId xmlns:a16="http://schemas.microsoft.com/office/drawing/2014/main" id="{6CFECB7F-6C53-E387-F304-72FE5A6E34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3" name="Title 2">
            <a:extLst>
              <a:ext uri="{FF2B5EF4-FFF2-40B4-BE49-F238E27FC236}">
                <a16:creationId xmlns:a16="http://schemas.microsoft.com/office/drawing/2014/main" id="{D4B6C21E-75B5-DFC3-6C27-BF0349C88746}"/>
              </a:ext>
            </a:extLst>
          </p:cNvPr>
          <p:cNvSpPr>
            <a:spLocks noGrp="1"/>
          </p:cNvSpPr>
          <p:nvPr>
            <p:ph type="title" hasCustomPrompt="1"/>
          </p:nvPr>
        </p:nvSpPr>
        <p:spPr>
          <a:xfrm>
            <a:off x="450849" y="2506980"/>
            <a:ext cx="6230505" cy="1109663"/>
          </a:xfrm>
        </p:spPr>
        <p:txBody>
          <a:bodyPr/>
          <a:lstStyle>
            <a:lvl1pPr>
              <a:defRPr sz="6000">
                <a:latin typeface="+mn-lt"/>
              </a:defRPr>
            </a:lvl1pPr>
          </a:lstStyle>
          <a:p>
            <a:r>
              <a:rPr lang="en-GB"/>
              <a:t>Let’s discuss</a:t>
            </a:r>
            <a:endParaRPr lang="en-GB" dirty="0"/>
          </a:p>
        </p:txBody>
      </p:sp>
      <p:pic>
        <p:nvPicPr>
          <p:cNvPr id="7" name="Graphic 6">
            <a:extLst>
              <a:ext uri="{FF2B5EF4-FFF2-40B4-BE49-F238E27FC236}">
                <a16:creationId xmlns:a16="http://schemas.microsoft.com/office/drawing/2014/main" id="{61EF6756-78B0-47C0-B55E-5826B3DEB9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Tree>
    <p:custDataLst>
      <p:tags r:id="rId1"/>
    </p:custDataLst>
    <p:extLst>
      <p:ext uri="{BB962C8B-B14F-4D97-AF65-F5344CB8AC3E}">
        <p14:creationId xmlns:p14="http://schemas.microsoft.com/office/powerpoint/2010/main" val="28412107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Let's discuss white">
    <p:bg>
      <p:bgRef idx="1001">
        <a:schemeClr val="bg1"/>
      </p:bgRef>
    </p:bg>
    <p:spTree>
      <p:nvGrpSpPr>
        <p:cNvPr id="1" name=""/>
        <p:cNvGrpSpPr/>
        <p:nvPr/>
      </p:nvGrpSpPr>
      <p:grpSpPr>
        <a:xfrm>
          <a:off x="0" y="0"/>
          <a:ext cx="0" cy="0"/>
          <a:chOff x="0" y="0"/>
          <a:chExt cx="0" cy="0"/>
        </a:xfrm>
      </p:grpSpPr>
      <p:pic>
        <p:nvPicPr>
          <p:cNvPr id="4" name="Picture 3" descr="A white wall with squares&#10;&#10;Description automatically generated">
            <a:extLst>
              <a:ext uri="{FF2B5EF4-FFF2-40B4-BE49-F238E27FC236}">
                <a16:creationId xmlns:a16="http://schemas.microsoft.com/office/drawing/2014/main" id="{1F74BC21-6897-8534-B2B4-7E7EF2637AE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9" name="TextBox 8">
            <a:extLst>
              <a:ext uri="{FF2B5EF4-FFF2-40B4-BE49-F238E27FC236}">
                <a16:creationId xmlns:a16="http://schemas.microsoft.com/office/drawing/2014/main" id="{FADD53CD-6C5F-8E85-5A95-26A1785B663A}"/>
              </a:ext>
            </a:extLst>
          </p:cNvPr>
          <p:cNvSpPr txBox="1"/>
          <p:nvPr/>
        </p:nvSpPr>
        <p:spPr>
          <a:xfrm>
            <a:off x="411480" y="5501640"/>
            <a:ext cx="1038618" cy="295466"/>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11" name="TextBox 10">
            <a:extLst>
              <a:ext uri="{FF2B5EF4-FFF2-40B4-BE49-F238E27FC236}">
                <a16:creationId xmlns:a16="http://schemas.microsoft.com/office/drawing/2014/main" id="{43068647-BD26-DFD5-CCF1-BA56310B36B6}"/>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2" name="Graphic 11">
            <a:extLst>
              <a:ext uri="{FF2B5EF4-FFF2-40B4-BE49-F238E27FC236}">
                <a16:creationId xmlns:a16="http://schemas.microsoft.com/office/drawing/2014/main" id="{6CFECB7F-6C53-E387-F304-72FE5A6E34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3" name="Title 2">
            <a:extLst>
              <a:ext uri="{FF2B5EF4-FFF2-40B4-BE49-F238E27FC236}">
                <a16:creationId xmlns:a16="http://schemas.microsoft.com/office/drawing/2014/main" id="{D4B6C21E-75B5-DFC3-6C27-BF0349C88746}"/>
              </a:ext>
            </a:extLst>
          </p:cNvPr>
          <p:cNvSpPr>
            <a:spLocks noGrp="1"/>
          </p:cNvSpPr>
          <p:nvPr>
            <p:ph type="title" hasCustomPrompt="1"/>
          </p:nvPr>
        </p:nvSpPr>
        <p:spPr>
          <a:xfrm>
            <a:off x="450849" y="2506980"/>
            <a:ext cx="6230505" cy="1109663"/>
          </a:xfrm>
        </p:spPr>
        <p:txBody>
          <a:bodyPr/>
          <a:lstStyle>
            <a:lvl1pPr>
              <a:defRPr sz="6000">
                <a:latin typeface="+mn-lt"/>
              </a:defRPr>
            </a:lvl1pPr>
          </a:lstStyle>
          <a:p>
            <a:r>
              <a:rPr lang="en-GB"/>
              <a:t>Let’s discuss</a:t>
            </a:r>
            <a:endParaRPr lang="en-GB" dirty="0"/>
          </a:p>
        </p:txBody>
      </p:sp>
      <p:pic>
        <p:nvPicPr>
          <p:cNvPr id="7" name="Graphic 6">
            <a:extLst>
              <a:ext uri="{FF2B5EF4-FFF2-40B4-BE49-F238E27FC236}">
                <a16:creationId xmlns:a16="http://schemas.microsoft.com/office/drawing/2014/main" id="{99535F71-D90D-4E18-473F-59F7903D15F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Tree>
    <p:custDataLst>
      <p:tags r:id="rId1"/>
    </p:custDataLst>
    <p:extLst>
      <p:ext uri="{BB962C8B-B14F-4D97-AF65-F5344CB8AC3E}">
        <p14:creationId xmlns:p14="http://schemas.microsoft.com/office/powerpoint/2010/main" val="41048936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Appendix navy">
    <p:bg>
      <p:bgRef idx="1001">
        <a:schemeClr val="bg2"/>
      </p:bgRef>
    </p:bg>
    <p:spTree>
      <p:nvGrpSpPr>
        <p:cNvPr id="1" name=""/>
        <p:cNvGrpSpPr/>
        <p:nvPr/>
      </p:nvGrpSpPr>
      <p:grpSpPr>
        <a:xfrm>
          <a:off x="0" y="0"/>
          <a:ext cx="0" cy="0"/>
          <a:chOff x="0" y="0"/>
          <a:chExt cx="0" cy="0"/>
        </a:xfrm>
      </p:grpSpPr>
      <p:pic>
        <p:nvPicPr>
          <p:cNvPr id="2" name="Picture 1" descr="A close-up of a blue cube&#10;&#10;Description automatically generated">
            <a:extLst>
              <a:ext uri="{FF2B5EF4-FFF2-40B4-BE49-F238E27FC236}">
                <a16:creationId xmlns:a16="http://schemas.microsoft.com/office/drawing/2014/main" id="{319AA2D8-0CE4-F6F0-9B36-3FEA34DF89A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9" name="TextBox 8">
            <a:extLst>
              <a:ext uri="{FF2B5EF4-FFF2-40B4-BE49-F238E27FC236}">
                <a16:creationId xmlns:a16="http://schemas.microsoft.com/office/drawing/2014/main" id="{FADD53CD-6C5F-8E85-5A95-26A1785B663A}"/>
              </a:ext>
            </a:extLst>
          </p:cNvPr>
          <p:cNvSpPr txBox="1"/>
          <p:nvPr userDrawn="1"/>
        </p:nvSpPr>
        <p:spPr>
          <a:xfrm>
            <a:off x="411480" y="5501640"/>
            <a:ext cx="1038618" cy="295466"/>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11" name="TextBox 10">
            <a:extLst>
              <a:ext uri="{FF2B5EF4-FFF2-40B4-BE49-F238E27FC236}">
                <a16:creationId xmlns:a16="http://schemas.microsoft.com/office/drawing/2014/main" id="{43068647-BD26-DFD5-CCF1-BA56310B36B6}"/>
              </a:ext>
            </a:extLst>
          </p:cNvPr>
          <p:cNvSpPr txBox="1"/>
          <p:nvPr userDrawn="1"/>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2" name="Graphic 11">
            <a:extLst>
              <a:ext uri="{FF2B5EF4-FFF2-40B4-BE49-F238E27FC236}">
                <a16:creationId xmlns:a16="http://schemas.microsoft.com/office/drawing/2014/main" id="{6CFECB7F-6C53-E387-F304-72FE5A6E34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3" name="Title 2">
            <a:extLst>
              <a:ext uri="{FF2B5EF4-FFF2-40B4-BE49-F238E27FC236}">
                <a16:creationId xmlns:a16="http://schemas.microsoft.com/office/drawing/2014/main" id="{3471290F-DA92-D6E4-9A1A-8556ECC17962}"/>
              </a:ext>
            </a:extLst>
          </p:cNvPr>
          <p:cNvSpPr>
            <a:spLocks noGrp="1"/>
          </p:cNvSpPr>
          <p:nvPr>
            <p:ph type="title" hasCustomPrompt="1"/>
          </p:nvPr>
        </p:nvSpPr>
        <p:spPr>
          <a:xfrm>
            <a:off x="450849" y="2506980"/>
            <a:ext cx="6230505" cy="1109663"/>
          </a:xfrm>
        </p:spPr>
        <p:txBody>
          <a:bodyPr/>
          <a:lstStyle>
            <a:lvl1pPr>
              <a:defRPr sz="6000">
                <a:latin typeface="+mn-lt"/>
              </a:defRPr>
            </a:lvl1pPr>
          </a:lstStyle>
          <a:p>
            <a:r>
              <a:rPr lang="en-GB"/>
              <a:t>Appendix</a:t>
            </a:r>
            <a:endParaRPr lang="en-GB" dirty="0"/>
          </a:p>
        </p:txBody>
      </p:sp>
      <p:pic>
        <p:nvPicPr>
          <p:cNvPr id="7" name="Graphic 6">
            <a:extLst>
              <a:ext uri="{FF2B5EF4-FFF2-40B4-BE49-F238E27FC236}">
                <a16:creationId xmlns:a16="http://schemas.microsoft.com/office/drawing/2014/main" id="{2C83C3E3-8372-07C3-48D1-5FC549DFA94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Tree>
    <p:custDataLst>
      <p:tags r:id="rId1"/>
    </p:custDataLst>
    <p:extLst>
      <p:ext uri="{BB962C8B-B14F-4D97-AF65-F5344CB8AC3E}">
        <p14:creationId xmlns:p14="http://schemas.microsoft.com/office/powerpoint/2010/main" val="16573902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Appendix yellow">
    <p:bg>
      <p:bgRef idx="1001">
        <a:schemeClr val="bg1"/>
      </p:bgRef>
    </p:bg>
    <p:spTree>
      <p:nvGrpSpPr>
        <p:cNvPr id="1" name=""/>
        <p:cNvGrpSpPr/>
        <p:nvPr/>
      </p:nvGrpSpPr>
      <p:grpSpPr>
        <a:xfrm>
          <a:off x="0" y="0"/>
          <a:ext cx="0" cy="0"/>
          <a:chOff x="0" y="0"/>
          <a:chExt cx="0" cy="0"/>
        </a:xfrm>
      </p:grpSpPr>
      <p:pic>
        <p:nvPicPr>
          <p:cNvPr id="2" name="Picture 1" descr="A yellow and white geometrical pattern&#10;&#10;Description automatically generated with medium confidence">
            <a:extLst>
              <a:ext uri="{FF2B5EF4-FFF2-40B4-BE49-F238E27FC236}">
                <a16:creationId xmlns:a16="http://schemas.microsoft.com/office/drawing/2014/main" id="{9EAD3C4A-05E9-EB06-1360-88509BE3DED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9" name="TextBox 8">
            <a:extLst>
              <a:ext uri="{FF2B5EF4-FFF2-40B4-BE49-F238E27FC236}">
                <a16:creationId xmlns:a16="http://schemas.microsoft.com/office/drawing/2014/main" id="{FADD53CD-6C5F-8E85-5A95-26A1785B663A}"/>
              </a:ext>
            </a:extLst>
          </p:cNvPr>
          <p:cNvSpPr txBox="1"/>
          <p:nvPr/>
        </p:nvSpPr>
        <p:spPr>
          <a:xfrm>
            <a:off x="411480" y="5501640"/>
            <a:ext cx="1038618" cy="295466"/>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11" name="TextBox 10">
            <a:extLst>
              <a:ext uri="{FF2B5EF4-FFF2-40B4-BE49-F238E27FC236}">
                <a16:creationId xmlns:a16="http://schemas.microsoft.com/office/drawing/2014/main" id="{43068647-BD26-DFD5-CCF1-BA56310B36B6}"/>
              </a:ext>
            </a:extLst>
          </p:cNvPr>
          <p:cNvSpPr txBox="1"/>
          <p:nvPr userDrawn="1"/>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2" name="Graphic 11">
            <a:extLst>
              <a:ext uri="{FF2B5EF4-FFF2-40B4-BE49-F238E27FC236}">
                <a16:creationId xmlns:a16="http://schemas.microsoft.com/office/drawing/2014/main" id="{6CFECB7F-6C53-E387-F304-72FE5A6E34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3" name="Title 2">
            <a:extLst>
              <a:ext uri="{FF2B5EF4-FFF2-40B4-BE49-F238E27FC236}">
                <a16:creationId xmlns:a16="http://schemas.microsoft.com/office/drawing/2014/main" id="{3471290F-DA92-D6E4-9A1A-8556ECC17962}"/>
              </a:ext>
            </a:extLst>
          </p:cNvPr>
          <p:cNvSpPr>
            <a:spLocks noGrp="1"/>
          </p:cNvSpPr>
          <p:nvPr>
            <p:ph type="title" hasCustomPrompt="1"/>
          </p:nvPr>
        </p:nvSpPr>
        <p:spPr>
          <a:xfrm>
            <a:off x="450849" y="2506980"/>
            <a:ext cx="6230505" cy="1109663"/>
          </a:xfrm>
        </p:spPr>
        <p:txBody>
          <a:bodyPr/>
          <a:lstStyle>
            <a:lvl1pPr>
              <a:defRPr sz="6000">
                <a:latin typeface="+mn-lt"/>
              </a:defRPr>
            </a:lvl1pPr>
          </a:lstStyle>
          <a:p>
            <a:r>
              <a:rPr lang="en-GB" dirty="0"/>
              <a:t>Appendix</a:t>
            </a:r>
          </a:p>
        </p:txBody>
      </p:sp>
      <p:pic>
        <p:nvPicPr>
          <p:cNvPr id="7" name="Graphic 6">
            <a:extLst>
              <a:ext uri="{FF2B5EF4-FFF2-40B4-BE49-F238E27FC236}">
                <a16:creationId xmlns:a16="http://schemas.microsoft.com/office/drawing/2014/main" id="{F87D3E87-AE06-EA10-C00A-64335F67622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Tree>
    <p:custDataLst>
      <p:tags r:id="rId1"/>
    </p:custDataLst>
    <p:extLst>
      <p:ext uri="{BB962C8B-B14F-4D97-AF65-F5344CB8AC3E}">
        <p14:creationId xmlns:p14="http://schemas.microsoft.com/office/powerpoint/2010/main" val="10105375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Appendix white">
    <p:bg>
      <p:bgRef idx="1001">
        <a:schemeClr val="bg1"/>
      </p:bgRef>
    </p:bg>
    <p:spTree>
      <p:nvGrpSpPr>
        <p:cNvPr id="1" name=""/>
        <p:cNvGrpSpPr/>
        <p:nvPr/>
      </p:nvGrpSpPr>
      <p:grpSpPr>
        <a:xfrm>
          <a:off x="0" y="0"/>
          <a:ext cx="0" cy="0"/>
          <a:chOff x="0" y="0"/>
          <a:chExt cx="0" cy="0"/>
        </a:xfrm>
      </p:grpSpPr>
      <p:pic>
        <p:nvPicPr>
          <p:cNvPr id="6" name="Picture 5" descr="A white wall with squares&#10;&#10;Description automatically generated">
            <a:extLst>
              <a:ext uri="{FF2B5EF4-FFF2-40B4-BE49-F238E27FC236}">
                <a16:creationId xmlns:a16="http://schemas.microsoft.com/office/drawing/2014/main" id="{C303146A-A798-4D46-8FBC-250B33D6FAA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9" name="TextBox 8">
            <a:extLst>
              <a:ext uri="{FF2B5EF4-FFF2-40B4-BE49-F238E27FC236}">
                <a16:creationId xmlns:a16="http://schemas.microsoft.com/office/drawing/2014/main" id="{FADD53CD-6C5F-8E85-5A95-26A1785B663A}"/>
              </a:ext>
            </a:extLst>
          </p:cNvPr>
          <p:cNvSpPr txBox="1"/>
          <p:nvPr/>
        </p:nvSpPr>
        <p:spPr>
          <a:xfrm>
            <a:off x="411480" y="5501640"/>
            <a:ext cx="1038618" cy="295466"/>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11" name="TextBox 10">
            <a:extLst>
              <a:ext uri="{FF2B5EF4-FFF2-40B4-BE49-F238E27FC236}">
                <a16:creationId xmlns:a16="http://schemas.microsoft.com/office/drawing/2014/main" id="{43068647-BD26-DFD5-CCF1-BA56310B36B6}"/>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2" name="Graphic 11">
            <a:extLst>
              <a:ext uri="{FF2B5EF4-FFF2-40B4-BE49-F238E27FC236}">
                <a16:creationId xmlns:a16="http://schemas.microsoft.com/office/drawing/2014/main" id="{6CFECB7F-6C53-E387-F304-72FE5A6E344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3" name="Title 2">
            <a:extLst>
              <a:ext uri="{FF2B5EF4-FFF2-40B4-BE49-F238E27FC236}">
                <a16:creationId xmlns:a16="http://schemas.microsoft.com/office/drawing/2014/main" id="{3471290F-DA92-D6E4-9A1A-8556ECC17962}"/>
              </a:ext>
            </a:extLst>
          </p:cNvPr>
          <p:cNvSpPr>
            <a:spLocks noGrp="1"/>
          </p:cNvSpPr>
          <p:nvPr>
            <p:ph type="title" hasCustomPrompt="1"/>
          </p:nvPr>
        </p:nvSpPr>
        <p:spPr>
          <a:xfrm>
            <a:off x="450849" y="2506980"/>
            <a:ext cx="6230505" cy="1109663"/>
          </a:xfrm>
        </p:spPr>
        <p:txBody>
          <a:bodyPr/>
          <a:lstStyle>
            <a:lvl1pPr>
              <a:defRPr sz="6000">
                <a:latin typeface="+mn-lt"/>
              </a:defRPr>
            </a:lvl1pPr>
          </a:lstStyle>
          <a:p>
            <a:r>
              <a:rPr lang="en-GB"/>
              <a:t>Appendix</a:t>
            </a:r>
            <a:endParaRPr lang="en-GB" dirty="0"/>
          </a:p>
        </p:txBody>
      </p:sp>
      <p:pic>
        <p:nvPicPr>
          <p:cNvPr id="7" name="Graphic 6">
            <a:extLst>
              <a:ext uri="{FF2B5EF4-FFF2-40B4-BE49-F238E27FC236}">
                <a16:creationId xmlns:a16="http://schemas.microsoft.com/office/drawing/2014/main" id="{553A1508-8A2E-4BF7-0B4E-61FD6E0E13D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Tree>
    <p:custDataLst>
      <p:tags r:id="rId1"/>
    </p:custDataLst>
    <p:extLst>
      <p:ext uri="{BB962C8B-B14F-4D97-AF65-F5344CB8AC3E}">
        <p14:creationId xmlns:p14="http://schemas.microsoft.com/office/powerpoint/2010/main" val="25513550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Full Image 1 - Transparent Column">
    <p:bg>
      <p:bgRef idx="1003">
        <a:schemeClr val="bg1"/>
      </p:bgRef>
    </p:bg>
    <p:spTree>
      <p:nvGrpSpPr>
        <p:cNvPr id="1" name=""/>
        <p:cNvGrpSpPr/>
        <p:nvPr/>
      </p:nvGrpSpPr>
      <p:grpSpPr>
        <a:xfrm>
          <a:off x="0" y="0"/>
          <a:ext cx="0" cy="0"/>
          <a:chOff x="0" y="0"/>
          <a:chExt cx="0" cy="0"/>
        </a:xfrm>
      </p:grpSpPr>
      <p:sp>
        <p:nvSpPr>
          <p:cNvPr id="13" name="Picture Placeholder 8"/>
          <p:cNvSpPr>
            <a:spLocks noGrp="1"/>
          </p:cNvSpPr>
          <p:nvPr>
            <p:ph type="pic" sz="quarter" idx="16" hasCustomPrompt="1"/>
          </p:nvPr>
        </p:nvSpPr>
        <p:spPr>
          <a:xfrm>
            <a:off x="119063" y="1130711"/>
            <a:ext cx="11934825" cy="5368514"/>
          </a:xfrm>
          <a:noFill/>
        </p:spPr>
        <p:txBody>
          <a:bodyPr/>
          <a:lstStyle>
            <a:lvl1pPr algn="ctr">
              <a:defRPr sz="1100"/>
            </a:lvl1pPr>
          </a:lstStyle>
          <a:p>
            <a:r>
              <a:rPr lang="en-GB" dirty="0"/>
              <a:t>Click on the icon to insert an image</a:t>
            </a:r>
          </a:p>
        </p:txBody>
      </p:sp>
      <p:sp>
        <p:nvSpPr>
          <p:cNvPr id="2" name="Title 1"/>
          <p:cNvSpPr>
            <a:spLocks noGrp="1"/>
          </p:cNvSpPr>
          <p:nvPr>
            <p:ph type="title" hasCustomPrompt="1"/>
          </p:nvPr>
        </p:nvSpPr>
        <p:spPr/>
        <p:txBody>
          <a:bodyPr/>
          <a:lstStyle/>
          <a:p>
            <a:r>
              <a:rPr lang="en-US" dirty="0"/>
              <a:t>Enter title here</a:t>
            </a:r>
            <a:endParaRPr lang="en-GB" dirty="0"/>
          </a:p>
        </p:txBody>
      </p:sp>
      <p:sp>
        <p:nvSpPr>
          <p:cNvPr id="14" name="Text Placeholder 13"/>
          <p:cNvSpPr>
            <a:spLocks noGrp="1"/>
          </p:cNvSpPr>
          <p:nvPr>
            <p:ph type="body" sz="quarter" idx="17" hasCustomPrompt="1"/>
          </p:nvPr>
        </p:nvSpPr>
        <p:spPr>
          <a:xfrm>
            <a:off x="119063" y="1504337"/>
            <a:ext cx="2898775" cy="3736564"/>
          </a:xfrm>
          <a:solidFill>
            <a:schemeClr val="accent1">
              <a:alpha val="85000"/>
            </a:schemeClr>
          </a:solidFill>
        </p:spPr>
        <p:txBody>
          <a:bodyPr/>
          <a:lstStyle>
            <a:lvl1pPr>
              <a:defRPr/>
            </a:lvl1pPr>
          </a:lstStyle>
          <a:p>
            <a:pPr lvl="0"/>
            <a:r>
              <a:rPr lang="en-US" dirty="0"/>
              <a:t>  </a:t>
            </a:r>
            <a:endParaRPr lang="en-GB" dirty="0"/>
          </a:p>
        </p:txBody>
      </p:sp>
      <p:sp>
        <p:nvSpPr>
          <p:cNvPr id="17" name="Text Placeholder 24"/>
          <p:cNvSpPr>
            <a:spLocks noGrp="1"/>
          </p:cNvSpPr>
          <p:nvPr>
            <p:ph type="body" sz="quarter" idx="21" hasCustomPrompt="1"/>
          </p:nvPr>
        </p:nvSpPr>
        <p:spPr>
          <a:xfrm>
            <a:off x="119063" y="5242179"/>
            <a:ext cx="2898775" cy="48716"/>
          </a:xfrm>
          <a:solidFill>
            <a:schemeClr val="accent6"/>
          </a:solidFill>
        </p:spPr>
        <p:txBody>
          <a:bodyPr/>
          <a:lstStyle>
            <a:lvl1pPr>
              <a:defRPr/>
            </a:lvl1pPr>
          </a:lstStyle>
          <a:p>
            <a:pPr lvl="0"/>
            <a:r>
              <a:rPr lang="en-US" dirty="0"/>
              <a:t>  </a:t>
            </a:r>
            <a:endParaRPr lang="en-GB" dirty="0"/>
          </a:p>
        </p:txBody>
      </p:sp>
      <p:sp>
        <p:nvSpPr>
          <p:cNvPr id="36"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grpSp>
        <p:nvGrpSpPr>
          <p:cNvPr id="37" name="Group 36"/>
          <p:cNvGrpSpPr/>
          <p:nvPr userDrawn="1"/>
        </p:nvGrpSpPr>
        <p:grpSpPr>
          <a:xfrm>
            <a:off x="-4350366" y="0"/>
            <a:ext cx="3909698" cy="5532582"/>
            <a:chOff x="-3999345" y="0"/>
            <a:chExt cx="3909698" cy="5532582"/>
          </a:xfrm>
        </p:grpSpPr>
        <p:sp>
          <p:nvSpPr>
            <p:cNvPr id="38" name="Rectangle 37"/>
            <p:cNvSpPr/>
            <p:nvPr userDrawn="1"/>
          </p:nvSpPr>
          <p:spPr>
            <a:xfrm>
              <a:off x="-3999345"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39" name="Straight Connector 38"/>
            <p:cNvCxnSpPr/>
            <p:nvPr userDrawn="1"/>
          </p:nvCxnSpPr>
          <p:spPr>
            <a:xfrm>
              <a:off x="-3999345"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1513" y="128588"/>
              <a:ext cx="681037" cy="681037"/>
            </a:xfrm>
            <a:prstGeom prst="rect">
              <a:avLst/>
            </a:prstGeom>
          </p:spPr>
        </p:pic>
        <p:sp>
          <p:nvSpPr>
            <p:cNvPr id="41" name="TextBox 40"/>
            <p:cNvSpPr txBox="1"/>
            <p:nvPr userDrawn="1"/>
          </p:nvSpPr>
          <p:spPr>
            <a:xfrm>
              <a:off x="-3851564"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an image</a:t>
              </a:r>
              <a:endParaRPr lang="en-GB" sz="2000" dirty="0">
                <a:solidFill>
                  <a:schemeClr val="tx1"/>
                </a:solidFill>
                <a:latin typeface="+mn-lt"/>
              </a:endParaRPr>
            </a:p>
          </p:txBody>
        </p:sp>
        <p:grpSp>
          <p:nvGrpSpPr>
            <p:cNvPr id="42" name="Group 41"/>
            <p:cNvGrpSpPr/>
            <p:nvPr userDrawn="1"/>
          </p:nvGrpSpPr>
          <p:grpSpPr>
            <a:xfrm>
              <a:off x="-3916219" y="2007734"/>
              <a:ext cx="3741159" cy="603077"/>
              <a:chOff x="-3953163" y="1928406"/>
              <a:chExt cx="3741159" cy="603077"/>
            </a:xfrm>
          </p:grpSpPr>
          <p:sp>
            <p:nvSpPr>
              <p:cNvPr id="55" name="TextBox 54"/>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56" name="TextBox 55"/>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a:t>
                </a:r>
                <a:r>
                  <a:rPr lang="en-GB" sz="1400" baseline="0" dirty="0">
                    <a:latin typeface="+mn-lt"/>
                  </a:rPr>
                  <a:t> the </a:t>
                </a:r>
                <a:r>
                  <a:rPr lang="en-GB" sz="1400" b="1" baseline="0" dirty="0">
                    <a:latin typeface="+mn-lt"/>
                  </a:rPr>
                  <a:t>Format Picture </a:t>
                </a:r>
                <a:r>
                  <a:rPr lang="en-GB" sz="1400" baseline="0" dirty="0">
                    <a:latin typeface="+mn-lt"/>
                  </a:rPr>
                  <a:t>tab in the ribbon and use the tools to edit the image.</a:t>
                </a:r>
                <a:endParaRPr lang="en-GB" sz="1400" dirty="0">
                  <a:latin typeface="+mn-lt"/>
                </a:endParaRPr>
              </a:p>
            </p:txBody>
          </p:sp>
        </p:grpSp>
        <p:grpSp>
          <p:nvGrpSpPr>
            <p:cNvPr id="43" name="Group 42"/>
            <p:cNvGrpSpPr/>
            <p:nvPr userDrawn="1"/>
          </p:nvGrpSpPr>
          <p:grpSpPr>
            <a:xfrm>
              <a:off x="-3916219" y="3804415"/>
              <a:ext cx="3741159" cy="649206"/>
              <a:chOff x="-3953163" y="3686663"/>
              <a:chExt cx="3741159" cy="649206"/>
            </a:xfrm>
          </p:grpSpPr>
          <p:sp>
            <p:nvSpPr>
              <p:cNvPr id="53" name="TextBox 52"/>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54" name="TextBox 53"/>
              <p:cNvSpPr txBox="1"/>
              <p:nvPr userDrawn="1"/>
            </p:nvSpPr>
            <p:spPr>
              <a:xfrm>
                <a:off x="-3565237" y="3732792"/>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Colour </a:t>
                </a:r>
                <a:r>
                  <a:rPr lang="en-GB" sz="1400" dirty="0">
                    <a:latin typeface="+mn-lt"/>
                  </a:rPr>
                  <a:t>to adjust the Saturation, Tone, and Colour.</a:t>
                </a:r>
              </a:p>
            </p:txBody>
          </p:sp>
        </p:grpSp>
        <p:grpSp>
          <p:nvGrpSpPr>
            <p:cNvPr id="44" name="Group 43"/>
            <p:cNvGrpSpPr/>
            <p:nvPr userDrawn="1"/>
          </p:nvGrpSpPr>
          <p:grpSpPr>
            <a:xfrm>
              <a:off x="-3916219" y="2909062"/>
              <a:ext cx="3741159" cy="634370"/>
              <a:chOff x="-3953163" y="2815638"/>
              <a:chExt cx="3741159" cy="634370"/>
            </a:xfrm>
          </p:grpSpPr>
          <p:sp>
            <p:nvSpPr>
              <p:cNvPr id="51" name="TextBox 50"/>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52" name="TextBox 51"/>
              <p:cNvSpPr txBox="1"/>
              <p:nvPr userDrawn="1"/>
            </p:nvSpPr>
            <p:spPr>
              <a:xfrm>
                <a:off x="-3565237" y="284693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Crop</a:t>
                </a:r>
                <a:r>
                  <a:rPr lang="en-GB" sz="1400" dirty="0">
                    <a:latin typeface="+mn-lt"/>
                  </a:rPr>
                  <a:t> </a:t>
                </a:r>
                <a:r>
                  <a:rPr lang="en-GB" sz="1400" baseline="0" dirty="0">
                    <a:latin typeface="+mn-lt"/>
                  </a:rPr>
                  <a:t>to resize and move the image within the placeholder, using the white circles in the corners of the image.</a:t>
                </a:r>
                <a:endParaRPr lang="en-GB" sz="1400" dirty="0">
                  <a:latin typeface="+mn-lt"/>
                </a:endParaRPr>
              </a:p>
            </p:txBody>
          </p:sp>
        </p:grpSp>
        <p:grpSp>
          <p:nvGrpSpPr>
            <p:cNvPr id="45" name="Group 44"/>
            <p:cNvGrpSpPr/>
            <p:nvPr userDrawn="1"/>
          </p:nvGrpSpPr>
          <p:grpSpPr>
            <a:xfrm>
              <a:off x="-3916219" y="4693793"/>
              <a:ext cx="3470417" cy="603077"/>
              <a:chOff x="-3953163" y="4622237"/>
              <a:chExt cx="3470417" cy="603077"/>
            </a:xfrm>
          </p:grpSpPr>
          <p:sp>
            <p:nvSpPr>
              <p:cNvPr id="49" name="TextBox 48"/>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50" name="TextBox 49"/>
              <p:cNvSpPr txBox="1"/>
              <p:nvPr userDrawn="1"/>
            </p:nvSpPr>
            <p:spPr>
              <a:xfrm>
                <a:off x="-3565237" y="4622237"/>
                <a:ext cx="3082491" cy="603077"/>
              </a:xfrm>
              <a:prstGeom prst="rect">
                <a:avLst/>
              </a:prstGeom>
              <a:noFill/>
            </p:spPr>
            <p:txBody>
              <a:bodyPr wrap="square" rtlCol="0">
                <a:noAutofit/>
              </a:bodyPr>
              <a:lstStyle/>
              <a:p>
                <a:pPr>
                  <a:lnSpc>
                    <a:spcPct val="90000"/>
                  </a:lnSpc>
                  <a:spcAft>
                    <a:spcPts val="600"/>
                  </a:spcAft>
                </a:pPr>
                <a:r>
                  <a:rPr lang="en-GB" sz="1400" dirty="0">
                    <a:latin typeface="+mn-lt"/>
                  </a:rPr>
                  <a:t>Choose </a:t>
                </a:r>
                <a:r>
                  <a:rPr lang="en-GB" sz="1400" b="1" dirty="0">
                    <a:latin typeface="+mn-lt"/>
                  </a:rPr>
                  <a:t>Picture Correction </a:t>
                </a:r>
                <a:r>
                  <a:rPr lang="en-GB" sz="1400" dirty="0">
                    <a:latin typeface="+mn-lt"/>
                  </a:rPr>
                  <a:t>to adjust the Sharpness, Brightness, and Contrast. </a:t>
                </a:r>
              </a:p>
            </p:txBody>
          </p:sp>
        </p:grpSp>
        <p:grpSp>
          <p:nvGrpSpPr>
            <p:cNvPr id="46" name="Group 45"/>
            <p:cNvGrpSpPr/>
            <p:nvPr userDrawn="1"/>
          </p:nvGrpSpPr>
          <p:grpSpPr>
            <a:xfrm>
              <a:off x="-3916219" y="1118356"/>
              <a:ext cx="3741159" cy="677414"/>
              <a:chOff x="-3953163" y="1118356"/>
              <a:chExt cx="3741159" cy="677414"/>
            </a:xfrm>
          </p:grpSpPr>
          <p:sp>
            <p:nvSpPr>
              <p:cNvPr id="47" name="TextBox 46"/>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48" name="TextBox 47"/>
              <p:cNvSpPr txBox="1"/>
              <p:nvPr userDrawn="1"/>
            </p:nvSpPr>
            <p:spPr>
              <a:xfrm>
                <a:off x="-3565237" y="1192693"/>
                <a:ext cx="3353233" cy="603077"/>
              </a:xfrm>
              <a:prstGeom prst="rect">
                <a:avLst/>
              </a:prstGeom>
              <a:noFill/>
            </p:spPr>
            <p:txBody>
              <a:bodyPr wrap="square" rtlCol="0">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 and c</a:t>
                </a:r>
                <a:r>
                  <a:rPr lang="en-GB" sz="1400" dirty="0">
                    <a:latin typeface="+mn-lt"/>
                  </a:rPr>
                  <a:t>hoose</a:t>
                </a:r>
                <a:r>
                  <a:rPr lang="en-GB" sz="1400" baseline="0" dirty="0">
                    <a:latin typeface="+mn-lt"/>
                  </a:rPr>
                  <a:t> the image from your computer.</a:t>
                </a:r>
                <a:endParaRPr lang="en-GB" sz="1400" dirty="0">
                  <a:latin typeface="+mn-lt"/>
                </a:endParaRPr>
              </a:p>
            </p:txBody>
          </p:sp>
        </p:grpSp>
      </p:grpSp>
      <p:sp>
        <p:nvSpPr>
          <p:cNvPr id="57"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60" name="Text Placeholder 41"/>
          <p:cNvSpPr>
            <a:spLocks noGrp="1"/>
          </p:cNvSpPr>
          <p:nvPr>
            <p:ph type="body" sz="quarter" idx="85" hasCustomPrompt="1"/>
          </p:nvPr>
        </p:nvSpPr>
        <p:spPr>
          <a:xfrm>
            <a:off x="191344" y="3302940"/>
            <a:ext cx="2724894" cy="1874509"/>
          </a:xfrm>
        </p:spPr>
        <p:txBody>
          <a:bodyPr rIns="108000"/>
          <a:lstStyle>
            <a:lvl1pPr>
              <a:defRPr sz="1100">
                <a:solidFill>
                  <a:srgbClr val="FFFFFF"/>
                </a:solidFill>
              </a:defRPr>
            </a:lvl1pPr>
            <a:lvl2pPr>
              <a:defRPr sz="1050">
                <a:solidFill>
                  <a:srgbClr val="FFFFFF"/>
                </a:solidFill>
              </a:defRPr>
            </a:lvl2pPr>
            <a:lvl3pPr>
              <a:defRPr sz="1000">
                <a:solidFill>
                  <a:srgbClr val="FFFFFF"/>
                </a:solidFill>
              </a:defRPr>
            </a:lvl3pPr>
            <a:lvl4pPr>
              <a:defRPr sz="900">
                <a:solidFill>
                  <a:srgbClr val="FFFFFF"/>
                </a:solidFill>
              </a:defRPr>
            </a:lvl4pPr>
            <a:lvl5pPr>
              <a:defRPr sz="800">
                <a:solidFill>
                  <a:srgbClr val="FFFFFF"/>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1" name="Text Placeholder 3"/>
          <p:cNvSpPr>
            <a:spLocks noGrp="1"/>
          </p:cNvSpPr>
          <p:nvPr>
            <p:ph type="body" sz="quarter" idx="86" hasCustomPrompt="1"/>
          </p:nvPr>
        </p:nvSpPr>
        <p:spPr>
          <a:xfrm>
            <a:off x="191345" y="1621925"/>
            <a:ext cx="2724893" cy="1606085"/>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900901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cSld name="Title and Content">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5733FF48-E2E6-47B3-870A-955F008DD1BC}" type="slidenum">
              <a:rPr lang="en-GB"/>
              <a:pPr>
                <a:defRPr/>
              </a:pPr>
              <a:t>‹#›</a:t>
            </a:fld>
            <a:endParaRPr lang="en-GB" dirty="0"/>
          </a:p>
        </p:txBody>
      </p:sp>
    </p:spTree>
    <p:extLst>
      <p:ext uri="{BB962C8B-B14F-4D97-AF65-F5344CB8AC3E}">
        <p14:creationId xmlns:p14="http://schemas.microsoft.com/office/powerpoint/2010/main" val="4089393194"/>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3x text">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E747906-4712-8E58-2969-52520451C90B}"/>
              </a:ext>
            </a:extLst>
          </p:cNvPr>
          <p:cNvSpPr>
            <a:spLocks noGrp="1"/>
          </p:cNvSpPr>
          <p:nvPr>
            <p:ph type="body" sz="quarter" idx="13" hasCustomPrompt="1"/>
          </p:nvPr>
        </p:nvSpPr>
        <p:spPr>
          <a:xfrm rot="5400000">
            <a:off x="8652295" y="3318725"/>
            <a:ext cx="6858430" cy="220980"/>
          </a:xfrm>
          <a:solidFill>
            <a:schemeClr val="accent1"/>
          </a:solidFill>
        </p:spPr>
        <p:txBody>
          <a:bodyPr anchor="ctr">
            <a:noAutofit/>
          </a:bodyPr>
          <a:lstStyle>
            <a:lvl1pPr algn="ctr">
              <a:defRPr sz="900" cap="all" spc="100" baseline="0"/>
            </a:lvl1pPr>
          </a:lstStyle>
          <a:p>
            <a:pPr lvl="0"/>
            <a:r>
              <a:rPr lang="en-GB"/>
              <a:t>Section Title</a:t>
            </a:r>
            <a:endParaRPr lang="en-GB" dirty="0"/>
          </a:p>
        </p:txBody>
      </p:sp>
      <p:grpSp>
        <p:nvGrpSpPr>
          <p:cNvPr id="3" name="Group 2">
            <a:extLst>
              <a:ext uri="{FF2B5EF4-FFF2-40B4-BE49-F238E27FC236}">
                <a16:creationId xmlns:a16="http://schemas.microsoft.com/office/drawing/2014/main" id="{361649B1-B0E6-02C8-D336-5C901EAB35DF}"/>
              </a:ext>
            </a:extLst>
          </p:cNvPr>
          <p:cNvGrpSpPr/>
          <p:nvPr/>
        </p:nvGrpSpPr>
        <p:grpSpPr>
          <a:xfrm>
            <a:off x="-2178417" y="0"/>
            <a:ext cx="2116910" cy="4354799"/>
            <a:chOff x="-2170726" y="0"/>
            <a:chExt cx="2116910" cy="4354799"/>
          </a:xfrm>
        </p:grpSpPr>
        <p:grpSp>
          <p:nvGrpSpPr>
            <p:cNvPr id="6" name="Group 5">
              <a:extLst>
                <a:ext uri="{FF2B5EF4-FFF2-40B4-BE49-F238E27FC236}">
                  <a16:creationId xmlns:a16="http://schemas.microsoft.com/office/drawing/2014/main" id="{483901A3-B181-D7A6-9793-18564BB07F98}"/>
                </a:ext>
              </a:extLst>
            </p:cNvPr>
            <p:cNvGrpSpPr/>
            <p:nvPr/>
          </p:nvGrpSpPr>
          <p:grpSpPr>
            <a:xfrm>
              <a:off x="-2170726" y="0"/>
              <a:ext cx="2116910" cy="4354799"/>
              <a:chOff x="1841345" y="1593847"/>
              <a:chExt cx="2116910" cy="4354799"/>
            </a:xfrm>
          </p:grpSpPr>
          <p:sp>
            <p:nvSpPr>
              <p:cNvPr id="13" name="Rectangle 12">
                <a:extLst>
                  <a:ext uri="{FF2B5EF4-FFF2-40B4-BE49-F238E27FC236}">
                    <a16:creationId xmlns:a16="http://schemas.microsoft.com/office/drawing/2014/main" id="{2B36B062-70F1-5356-0939-F1F9E2D041DB}"/>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5" name="Rectangle 14">
                <a:extLst>
                  <a:ext uri="{FF2B5EF4-FFF2-40B4-BE49-F238E27FC236}">
                    <a16:creationId xmlns:a16="http://schemas.microsoft.com/office/drawing/2014/main" id="{FDB7B393-D8A4-A867-6000-DB684BC74389}"/>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5" name="TextBox 24">
                <a:extLst>
                  <a:ext uri="{FF2B5EF4-FFF2-40B4-BE49-F238E27FC236}">
                    <a16:creationId xmlns:a16="http://schemas.microsoft.com/office/drawing/2014/main" id="{88AFD635-E0F6-C89E-7406-FAA200E0721E}"/>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26" name="TextBox 25">
                <a:extLst>
                  <a:ext uri="{FF2B5EF4-FFF2-40B4-BE49-F238E27FC236}">
                    <a16:creationId xmlns:a16="http://schemas.microsoft.com/office/drawing/2014/main" id="{08583100-F845-C7A3-7AF5-2B401945B353}"/>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27" name="TextBox 26">
                <a:extLst>
                  <a:ext uri="{FF2B5EF4-FFF2-40B4-BE49-F238E27FC236}">
                    <a16:creationId xmlns:a16="http://schemas.microsoft.com/office/drawing/2014/main" id="{16D50D19-EEF9-DC24-2428-4C8953712C8C}"/>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28" name="TextBox 27">
                <a:extLst>
                  <a:ext uri="{FF2B5EF4-FFF2-40B4-BE49-F238E27FC236}">
                    <a16:creationId xmlns:a16="http://schemas.microsoft.com/office/drawing/2014/main" id="{AF79312B-9574-3011-05FC-26C51D6DCF46}"/>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7" name="Picture 6">
              <a:extLst>
                <a:ext uri="{FF2B5EF4-FFF2-40B4-BE49-F238E27FC236}">
                  <a16:creationId xmlns:a16="http://schemas.microsoft.com/office/drawing/2014/main" id="{70B82A41-675A-09F8-F908-D604A7C8C107}"/>
                </a:ext>
              </a:extLst>
            </p:cNvPr>
            <p:cNvPicPr>
              <a:picLocks noChangeAspect="1"/>
            </p:cNvPicPr>
            <p:nvPr/>
          </p:nvPicPr>
          <p:blipFill>
            <a:blip r:embed="rId3"/>
            <a:stretch>
              <a:fillRect/>
            </a:stretch>
          </p:blipFill>
          <p:spPr>
            <a:xfrm>
              <a:off x="-1743959" y="1421385"/>
              <a:ext cx="1257300" cy="733425"/>
            </a:xfrm>
            <a:prstGeom prst="rect">
              <a:avLst/>
            </a:prstGeom>
          </p:spPr>
        </p:pic>
        <p:sp>
          <p:nvSpPr>
            <p:cNvPr id="8" name="Oval 7">
              <a:extLst>
                <a:ext uri="{FF2B5EF4-FFF2-40B4-BE49-F238E27FC236}">
                  <a16:creationId xmlns:a16="http://schemas.microsoft.com/office/drawing/2014/main" id="{7D0BEFAE-31E8-4C78-6B91-36911C6C3607}"/>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9" name="Picture 8">
              <a:extLst>
                <a:ext uri="{FF2B5EF4-FFF2-40B4-BE49-F238E27FC236}">
                  <a16:creationId xmlns:a16="http://schemas.microsoft.com/office/drawing/2014/main" id="{00980F3E-547E-8994-51A5-ACCB25A46A13}"/>
                </a:ext>
              </a:extLst>
            </p:cNvPr>
            <p:cNvPicPr>
              <a:picLocks noChangeAspect="1"/>
            </p:cNvPicPr>
            <p:nvPr/>
          </p:nvPicPr>
          <p:blipFill>
            <a:blip r:embed="rId4"/>
            <a:stretch>
              <a:fillRect/>
            </a:stretch>
          </p:blipFill>
          <p:spPr>
            <a:xfrm>
              <a:off x="-1743959" y="3490852"/>
              <a:ext cx="1257300" cy="723900"/>
            </a:xfrm>
            <a:prstGeom prst="rect">
              <a:avLst/>
            </a:prstGeom>
          </p:spPr>
        </p:pic>
        <p:sp>
          <p:nvSpPr>
            <p:cNvPr id="11" name="Oval 10">
              <a:extLst>
                <a:ext uri="{FF2B5EF4-FFF2-40B4-BE49-F238E27FC236}">
                  <a16:creationId xmlns:a16="http://schemas.microsoft.com/office/drawing/2014/main" id="{CB851FF3-3670-6384-35BA-50BE81178093}"/>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
        <p:nvSpPr>
          <p:cNvPr id="17" name="Date Placeholder 16">
            <a:extLst>
              <a:ext uri="{FF2B5EF4-FFF2-40B4-BE49-F238E27FC236}">
                <a16:creationId xmlns:a16="http://schemas.microsoft.com/office/drawing/2014/main" id="{D8B85032-B30D-0315-4E6F-545CCBEC28B8}"/>
              </a:ext>
            </a:extLst>
          </p:cNvPr>
          <p:cNvSpPr>
            <a:spLocks noGrp="1"/>
          </p:cNvSpPr>
          <p:nvPr>
            <p:ph type="dt" sz="half" idx="30"/>
          </p:nvPr>
        </p:nvSpPr>
        <p:spPr/>
        <p:txBody>
          <a:bodyPr>
            <a:noAutofit/>
          </a:bodyPr>
          <a:lstStyle/>
          <a:p>
            <a:endParaRPr lang="en-GB" dirty="0"/>
          </a:p>
        </p:txBody>
      </p:sp>
      <p:sp>
        <p:nvSpPr>
          <p:cNvPr id="19" name="Slide Number Placeholder 18">
            <a:extLst>
              <a:ext uri="{FF2B5EF4-FFF2-40B4-BE49-F238E27FC236}">
                <a16:creationId xmlns:a16="http://schemas.microsoft.com/office/drawing/2014/main" id="{23AE7A3D-4F3A-C912-4088-A358BEE33701}"/>
              </a:ext>
            </a:extLst>
          </p:cNvPr>
          <p:cNvSpPr>
            <a:spLocks noGrp="1"/>
          </p:cNvSpPr>
          <p:nvPr>
            <p:ph type="sldNum" sz="quarter" idx="32"/>
          </p:nvPr>
        </p:nvSpPr>
        <p:spPr/>
        <p:txBody>
          <a:bodyPr>
            <a:noAutofit/>
          </a:bodyPr>
          <a:lstStyle/>
          <a:p>
            <a:fld id="{BB07EAE1-021A-493C-B07F-6FE9E5D11BEB}" type="slidenum">
              <a:rPr lang="en-GB" smtClean="0"/>
              <a:pPr/>
              <a:t>‹#›</a:t>
            </a:fld>
            <a:endParaRPr lang="en-GB" dirty="0"/>
          </a:p>
        </p:txBody>
      </p:sp>
      <p:grpSp>
        <p:nvGrpSpPr>
          <p:cNvPr id="5" name="Group 4">
            <a:extLst>
              <a:ext uri="{FF2B5EF4-FFF2-40B4-BE49-F238E27FC236}">
                <a16:creationId xmlns:a16="http://schemas.microsoft.com/office/drawing/2014/main" id="{B18A58FA-FBFF-A393-0231-D99A591A4534}"/>
              </a:ext>
            </a:extLst>
          </p:cNvPr>
          <p:cNvGrpSpPr/>
          <p:nvPr userDrawn="1"/>
        </p:nvGrpSpPr>
        <p:grpSpPr>
          <a:xfrm>
            <a:off x="-2178417" y="0"/>
            <a:ext cx="2116910" cy="4354799"/>
            <a:chOff x="-2170726" y="0"/>
            <a:chExt cx="2116910" cy="4354799"/>
          </a:xfrm>
        </p:grpSpPr>
        <p:grpSp>
          <p:nvGrpSpPr>
            <p:cNvPr id="12" name="Group 11">
              <a:extLst>
                <a:ext uri="{FF2B5EF4-FFF2-40B4-BE49-F238E27FC236}">
                  <a16:creationId xmlns:a16="http://schemas.microsoft.com/office/drawing/2014/main" id="{BB068BCB-98EB-60F6-5025-06FD5CFF8AE9}"/>
                </a:ext>
              </a:extLst>
            </p:cNvPr>
            <p:cNvGrpSpPr/>
            <p:nvPr userDrawn="1"/>
          </p:nvGrpSpPr>
          <p:grpSpPr>
            <a:xfrm>
              <a:off x="-2170726" y="0"/>
              <a:ext cx="2116910" cy="4354799"/>
              <a:chOff x="1841345" y="1593847"/>
              <a:chExt cx="2116910" cy="4354799"/>
            </a:xfrm>
          </p:grpSpPr>
          <p:sp>
            <p:nvSpPr>
              <p:cNvPr id="29" name="Rectangle 28">
                <a:extLst>
                  <a:ext uri="{FF2B5EF4-FFF2-40B4-BE49-F238E27FC236}">
                    <a16:creationId xmlns:a16="http://schemas.microsoft.com/office/drawing/2014/main" id="{EB1BD3CC-3E87-45EA-200B-A883E0B49D2F}"/>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0" name="Rectangle 29">
                <a:extLst>
                  <a:ext uri="{FF2B5EF4-FFF2-40B4-BE49-F238E27FC236}">
                    <a16:creationId xmlns:a16="http://schemas.microsoft.com/office/drawing/2014/main" id="{B6753F84-A613-84EA-CC34-993943F09FCC}"/>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1" name="TextBox 30">
                <a:extLst>
                  <a:ext uri="{FF2B5EF4-FFF2-40B4-BE49-F238E27FC236}">
                    <a16:creationId xmlns:a16="http://schemas.microsoft.com/office/drawing/2014/main" id="{86114566-ED7C-5339-520B-1529C2DF9ED1}"/>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32" name="TextBox 31">
                <a:extLst>
                  <a:ext uri="{FF2B5EF4-FFF2-40B4-BE49-F238E27FC236}">
                    <a16:creationId xmlns:a16="http://schemas.microsoft.com/office/drawing/2014/main" id="{A57666AA-C3A6-5EF4-90A3-7C0224B16A1F}"/>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33" name="TextBox 32">
                <a:extLst>
                  <a:ext uri="{FF2B5EF4-FFF2-40B4-BE49-F238E27FC236}">
                    <a16:creationId xmlns:a16="http://schemas.microsoft.com/office/drawing/2014/main" id="{73BC3F1F-F762-6ABD-1B43-112EE4BA2DB0}"/>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34" name="TextBox 33">
                <a:extLst>
                  <a:ext uri="{FF2B5EF4-FFF2-40B4-BE49-F238E27FC236}">
                    <a16:creationId xmlns:a16="http://schemas.microsoft.com/office/drawing/2014/main" id="{57663E89-4E0D-7C5D-7632-897004E4EC74}"/>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14" name="Picture 13">
              <a:extLst>
                <a:ext uri="{FF2B5EF4-FFF2-40B4-BE49-F238E27FC236}">
                  <a16:creationId xmlns:a16="http://schemas.microsoft.com/office/drawing/2014/main" id="{1D3D179F-4AC8-873B-DC84-1580EA4A01B2}"/>
                </a:ext>
              </a:extLst>
            </p:cNvPr>
            <p:cNvPicPr>
              <a:picLocks noChangeAspect="1"/>
            </p:cNvPicPr>
            <p:nvPr userDrawn="1"/>
          </p:nvPicPr>
          <p:blipFill>
            <a:blip r:embed="rId3"/>
            <a:stretch>
              <a:fillRect/>
            </a:stretch>
          </p:blipFill>
          <p:spPr>
            <a:xfrm>
              <a:off x="-1743959" y="1421385"/>
              <a:ext cx="1257300" cy="733425"/>
            </a:xfrm>
            <a:prstGeom prst="rect">
              <a:avLst/>
            </a:prstGeom>
          </p:spPr>
        </p:pic>
        <p:sp>
          <p:nvSpPr>
            <p:cNvPr id="21" name="Oval 20">
              <a:extLst>
                <a:ext uri="{FF2B5EF4-FFF2-40B4-BE49-F238E27FC236}">
                  <a16:creationId xmlns:a16="http://schemas.microsoft.com/office/drawing/2014/main" id="{81FC9691-167A-59A2-4288-5121ECD177E2}"/>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22" name="Picture 21">
              <a:extLst>
                <a:ext uri="{FF2B5EF4-FFF2-40B4-BE49-F238E27FC236}">
                  <a16:creationId xmlns:a16="http://schemas.microsoft.com/office/drawing/2014/main" id="{C9963423-608B-732C-CAC8-51B1A15FB637}"/>
                </a:ext>
              </a:extLst>
            </p:cNvPr>
            <p:cNvPicPr>
              <a:picLocks noChangeAspect="1"/>
            </p:cNvPicPr>
            <p:nvPr userDrawn="1"/>
          </p:nvPicPr>
          <p:blipFill>
            <a:blip r:embed="rId4"/>
            <a:stretch>
              <a:fillRect/>
            </a:stretch>
          </p:blipFill>
          <p:spPr>
            <a:xfrm>
              <a:off x="-1743959" y="3490852"/>
              <a:ext cx="1257300" cy="723900"/>
            </a:xfrm>
            <a:prstGeom prst="rect">
              <a:avLst/>
            </a:prstGeom>
          </p:spPr>
        </p:pic>
        <p:sp>
          <p:nvSpPr>
            <p:cNvPr id="23" name="Oval 22">
              <a:extLst>
                <a:ext uri="{FF2B5EF4-FFF2-40B4-BE49-F238E27FC236}">
                  <a16:creationId xmlns:a16="http://schemas.microsoft.com/office/drawing/2014/main" id="{987FCDE0-691B-19F8-593B-C8136BA9BE8B}"/>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
        <p:nvSpPr>
          <p:cNvPr id="36" name="Title 35">
            <a:extLst>
              <a:ext uri="{FF2B5EF4-FFF2-40B4-BE49-F238E27FC236}">
                <a16:creationId xmlns:a16="http://schemas.microsoft.com/office/drawing/2014/main" id="{07085591-F7EC-4740-2B2D-6E38F4721126}"/>
              </a:ext>
            </a:extLst>
          </p:cNvPr>
          <p:cNvSpPr>
            <a:spLocks noGrp="1"/>
          </p:cNvSpPr>
          <p:nvPr>
            <p:ph type="title" hasCustomPrompt="1"/>
          </p:nvPr>
        </p:nvSpPr>
        <p:spPr/>
        <p:txBody>
          <a:bodyPr/>
          <a:lstStyle/>
          <a:p>
            <a:r>
              <a:rPr lang="en-US" dirty="0"/>
              <a:t>Insert title here</a:t>
            </a:r>
            <a:endParaRPr lang="en-GB" dirty="0"/>
          </a:p>
        </p:txBody>
      </p:sp>
      <p:sp>
        <p:nvSpPr>
          <p:cNvPr id="37" name="Text Placeholder 35">
            <a:extLst>
              <a:ext uri="{FF2B5EF4-FFF2-40B4-BE49-F238E27FC236}">
                <a16:creationId xmlns:a16="http://schemas.microsoft.com/office/drawing/2014/main" id="{2D51D884-1850-A735-02F6-7663118113E5}"/>
              </a:ext>
            </a:extLst>
          </p:cNvPr>
          <p:cNvSpPr>
            <a:spLocks noGrp="1"/>
          </p:cNvSpPr>
          <p:nvPr>
            <p:ph type="body" sz="quarter" idx="37"/>
          </p:nvPr>
        </p:nvSpPr>
        <p:spPr>
          <a:xfrm>
            <a:off x="450850" y="1520825"/>
            <a:ext cx="3382963"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8" name="Text Placeholder 35">
            <a:extLst>
              <a:ext uri="{FF2B5EF4-FFF2-40B4-BE49-F238E27FC236}">
                <a16:creationId xmlns:a16="http://schemas.microsoft.com/office/drawing/2014/main" id="{F6FBBC28-12FC-5B90-6016-0ABFEF75C416}"/>
              </a:ext>
            </a:extLst>
          </p:cNvPr>
          <p:cNvSpPr>
            <a:spLocks noGrp="1"/>
          </p:cNvSpPr>
          <p:nvPr>
            <p:ph type="body" sz="quarter" idx="38"/>
          </p:nvPr>
        </p:nvSpPr>
        <p:spPr>
          <a:xfrm>
            <a:off x="4286250" y="1520825"/>
            <a:ext cx="3382963"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9" name="Text Placeholder 35">
            <a:extLst>
              <a:ext uri="{FF2B5EF4-FFF2-40B4-BE49-F238E27FC236}">
                <a16:creationId xmlns:a16="http://schemas.microsoft.com/office/drawing/2014/main" id="{1B9327EB-A2F4-B68F-455C-CA6B36A94472}"/>
              </a:ext>
            </a:extLst>
          </p:cNvPr>
          <p:cNvSpPr>
            <a:spLocks noGrp="1"/>
          </p:cNvSpPr>
          <p:nvPr>
            <p:ph type="body" sz="quarter" idx="39"/>
          </p:nvPr>
        </p:nvSpPr>
        <p:spPr>
          <a:xfrm>
            <a:off x="8128000" y="1520825"/>
            <a:ext cx="3382963"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0" name="Footer Placeholder 4">
            <a:extLst>
              <a:ext uri="{FF2B5EF4-FFF2-40B4-BE49-F238E27FC236}">
                <a16:creationId xmlns:a16="http://schemas.microsoft.com/office/drawing/2014/main" id="{7E3F0E6B-B7BF-11A2-AF4D-FCF5A9E9DE3D}"/>
              </a:ext>
            </a:extLst>
          </p:cNvPr>
          <p:cNvSpPr>
            <a:spLocks noGrp="1"/>
          </p:cNvSpPr>
          <p:nvPr>
            <p:ph type="ftr" sz="quarter" idx="3"/>
          </p:nvPr>
        </p:nvSpPr>
        <p:spPr>
          <a:xfrm>
            <a:off x="450850" y="6408000"/>
            <a:ext cx="3382963" cy="450000"/>
          </a:xfrm>
          <a:prstGeom prst="rect">
            <a:avLst/>
          </a:prstGeom>
          <a:noFill/>
        </p:spPr>
        <p:txBody>
          <a:bodyPr wrap="square" lIns="0" tIns="0" rIns="0" bIns="0" rtlCol="0" anchor="ctr">
            <a:noAutofit/>
          </a:bodyPr>
          <a:lstStyle>
            <a:lvl1pPr>
              <a:defRPr lang="en-GB" sz="800" smtClean="0"/>
            </a:lvl1pPr>
          </a:lstStyle>
          <a:p>
            <a:pPr>
              <a:lnSpc>
                <a:spcPct val="120000"/>
              </a:lnSpc>
              <a:spcAft>
                <a:spcPts val="1000"/>
              </a:spcAft>
            </a:pPr>
            <a:endParaRPr lang="en-GB" dirty="0"/>
          </a:p>
        </p:txBody>
      </p:sp>
    </p:spTree>
    <p:custDataLst>
      <p:tags r:id="rId1"/>
    </p:custDataLst>
    <p:extLst>
      <p:ext uri="{BB962C8B-B14F-4D97-AF65-F5344CB8AC3E}">
        <p14:creationId xmlns:p14="http://schemas.microsoft.com/office/powerpoint/2010/main" val="340600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1_Chart">
    <p:bg>
      <p:bgPr>
        <a:solidFill>
          <a:schemeClr val="bg1"/>
        </a:solidFill>
        <a:effectLst/>
      </p:bgPr>
    </p:bg>
    <p:spTree>
      <p:nvGrpSpPr>
        <p:cNvPr id="1" name=""/>
        <p:cNvGrpSpPr/>
        <p:nvPr/>
      </p:nvGrpSpPr>
      <p:grpSpPr>
        <a:xfrm>
          <a:off x="0" y="0"/>
          <a:ext cx="0" cy="0"/>
          <a:chOff x="0" y="0"/>
          <a:chExt cx="0" cy="0"/>
        </a:xfrm>
      </p:grpSpPr>
      <p:sp>
        <p:nvSpPr>
          <p:cNvPr id="11" name="Chart Placeholder 10"/>
          <p:cNvSpPr>
            <a:spLocks noGrp="1"/>
          </p:cNvSpPr>
          <p:nvPr>
            <p:ph type="chart" sz="quarter" idx="82" hasCustomPrompt="1"/>
          </p:nvPr>
        </p:nvSpPr>
        <p:spPr>
          <a:xfrm rot="19441950">
            <a:off x="3372894" y="1838165"/>
            <a:ext cx="6501570" cy="5368514"/>
          </a:xfrm>
          <a:noFill/>
        </p:spPr>
        <p:txBody>
          <a:bodyPr/>
          <a:lstStyle>
            <a:lvl1pPr algn="ctr">
              <a:defRPr sz="8000" baseline="0">
                <a:solidFill>
                  <a:schemeClr val="bg2">
                    <a:lumMod val="95000"/>
                  </a:schemeClr>
                </a:solidFill>
              </a:defRPr>
            </a:lvl1pPr>
          </a:lstStyle>
          <a:p>
            <a:r>
              <a:rPr lang="en-GB" dirty="0"/>
              <a:t>DRAFT  v4</a:t>
            </a:r>
          </a:p>
        </p:txBody>
      </p:sp>
      <p:sp>
        <p:nvSpPr>
          <p:cNvPr id="2" name="Title 1"/>
          <p:cNvSpPr>
            <a:spLocks noGrp="1"/>
          </p:cNvSpPr>
          <p:nvPr>
            <p:ph type="title" hasCustomPrompt="1"/>
          </p:nvPr>
        </p:nvSpPr>
        <p:spPr/>
        <p:txBody>
          <a:bodyPr/>
          <a:lstStyle/>
          <a:p>
            <a:r>
              <a:rPr lang="en-US" dirty="0"/>
              <a:t>Enter title here</a:t>
            </a:r>
            <a:endParaRPr lang="en-GB" dirty="0"/>
          </a:p>
        </p:txBody>
      </p:sp>
      <p:grpSp>
        <p:nvGrpSpPr>
          <p:cNvPr id="9" name="Group 8"/>
          <p:cNvGrpSpPr/>
          <p:nvPr userDrawn="1"/>
        </p:nvGrpSpPr>
        <p:grpSpPr>
          <a:xfrm>
            <a:off x="-4350366" y="0"/>
            <a:ext cx="3909698" cy="5532582"/>
            <a:chOff x="-12577097" y="0"/>
            <a:chExt cx="3909698" cy="5532582"/>
          </a:xfrm>
        </p:grpSpPr>
        <p:sp>
          <p:nvSpPr>
            <p:cNvPr id="10" name="Rectangle 9"/>
            <p:cNvSpPr/>
            <p:nvPr/>
          </p:nvSpPr>
          <p:spPr>
            <a:xfrm>
              <a:off x="-12577097" y="0"/>
              <a:ext cx="3909698" cy="553258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latin typeface="+mn-lt"/>
              </a:endParaRPr>
            </a:p>
          </p:txBody>
        </p:sp>
        <p:cxnSp>
          <p:nvCxnSpPr>
            <p:cNvPr id="12" name="Straight Connector 11"/>
            <p:cNvCxnSpPr/>
            <p:nvPr/>
          </p:nvCxnSpPr>
          <p:spPr>
            <a:xfrm>
              <a:off x="-12577097" y="980728"/>
              <a:ext cx="390969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89265" y="128588"/>
              <a:ext cx="681037" cy="681037"/>
            </a:xfrm>
            <a:prstGeom prst="rect">
              <a:avLst/>
            </a:prstGeom>
          </p:spPr>
        </p:pic>
        <p:sp>
          <p:nvSpPr>
            <p:cNvPr id="14" name="TextBox 13"/>
            <p:cNvSpPr txBox="1"/>
            <p:nvPr/>
          </p:nvSpPr>
          <p:spPr>
            <a:xfrm>
              <a:off x="-12429316" y="128588"/>
              <a:ext cx="2798619" cy="681037"/>
            </a:xfrm>
            <a:prstGeom prst="rect">
              <a:avLst/>
            </a:prstGeom>
            <a:noFill/>
          </p:spPr>
          <p:txBody>
            <a:bodyPr wrap="square" rtlCol="0" anchor="ctr">
              <a:noAutofit/>
            </a:bodyPr>
            <a:lstStyle/>
            <a:p>
              <a:pPr algn="ctr">
                <a:lnSpc>
                  <a:spcPct val="90000"/>
                </a:lnSpc>
                <a:spcAft>
                  <a:spcPts val="600"/>
                </a:spcAft>
              </a:pPr>
              <a:r>
                <a:rPr lang="en-GB" sz="2000" dirty="0">
                  <a:solidFill>
                    <a:schemeClr val="tx1"/>
                  </a:solidFill>
                  <a:latin typeface="+mn-lt"/>
                </a:rPr>
                <a:t>How to</a:t>
              </a:r>
              <a:r>
                <a:rPr lang="en-GB" sz="2000" baseline="0" dirty="0">
                  <a:solidFill>
                    <a:schemeClr val="tx1"/>
                  </a:solidFill>
                  <a:latin typeface="+mn-lt"/>
                </a:rPr>
                <a:t> insert a chart</a:t>
              </a:r>
              <a:endParaRPr lang="en-GB" sz="2000" dirty="0">
                <a:solidFill>
                  <a:schemeClr val="tx1"/>
                </a:solidFill>
                <a:latin typeface="+mn-lt"/>
              </a:endParaRPr>
            </a:p>
          </p:txBody>
        </p:sp>
        <p:grpSp>
          <p:nvGrpSpPr>
            <p:cNvPr id="15" name="Group 14"/>
            <p:cNvGrpSpPr/>
            <p:nvPr/>
          </p:nvGrpSpPr>
          <p:grpSpPr>
            <a:xfrm>
              <a:off x="-12493971" y="2007734"/>
              <a:ext cx="3741159" cy="603077"/>
              <a:chOff x="-3953163" y="1928406"/>
              <a:chExt cx="3741159" cy="603077"/>
            </a:xfrm>
          </p:grpSpPr>
          <p:sp>
            <p:nvSpPr>
              <p:cNvPr id="28" name="TextBox 27"/>
              <p:cNvSpPr txBox="1"/>
              <p:nvPr userDrawn="1"/>
            </p:nvSpPr>
            <p:spPr>
              <a:xfrm>
                <a:off x="-3953163" y="1934381"/>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2</a:t>
                </a:r>
              </a:p>
            </p:txBody>
          </p:sp>
          <p:sp>
            <p:nvSpPr>
              <p:cNvPr id="29" name="TextBox 28"/>
              <p:cNvSpPr txBox="1"/>
              <p:nvPr userDrawn="1"/>
            </p:nvSpPr>
            <p:spPr>
              <a:xfrm>
                <a:off x="-3565237" y="1928406"/>
                <a:ext cx="3353233" cy="603077"/>
              </a:xfrm>
              <a:prstGeom prst="rect">
                <a:avLst/>
              </a:prstGeom>
              <a:noFill/>
            </p:spPr>
            <p:txBody>
              <a:bodyPr wrap="square" rtlCol="0">
                <a:noAutofit/>
              </a:bodyPr>
              <a:lstStyle/>
              <a:p>
                <a:pPr>
                  <a:lnSpc>
                    <a:spcPct val="90000"/>
                  </a:lnSpc>
                  <a:spcAft>
                    <a:spcPts val="600"/>
                  </a:spcAft>
                </a:pPr>
                <a:r>
                  <a:rPr lang="en-GB" sz="1400" dirty="0">
                    <a:latin typeface="+mn-lt"/>
                  </a:rPr>
                  <a:t>When</a:t>
                </a:r>
                <a:r>
                  <a:rPr lang="en-GB" sz="1400" baseline="0" dirty="0">
                    <a:latin typeface="+mn-lt"/>
                  </a:rPr>
                  <a:t> the chart template box comes up, click on the </a:t>
                </a:r>
                <a:r>
                  <a:rPr lang="en-GB" sz="1400" b="1" baseline="0" dirty="0">
                    <a:latin typeface="+mn-lt"/>
                  </a:rPr>
                  <a:t>Template folder </a:t>
                </a:r>
                <a:r>
                  <a:rPr lang="en-GB" sz="1400" baseline="0" dirty="0">
                    <a:latin typeface="+mn-lt"/>
                  </a:rPr>
                  <a:t>on the left.</a:t>
                </a:r>
                <a:endParaRPr lang="en-GB" sz="1400" dirty="0">
                  <a:latin typeface="+mn-lt"/>
                </a:endParaRPr>
              </a:p>
            </p:txBody>
          </p:sp>
        </p:grpSp>
        <p:grpSp>
          <p:nvGrpSpPr>
            <p:cNvPr id="16" name="Group 15"/>
            <p:cNvGrpSpPr/>
            <p:nvPr/>
          </p:nvGrpSpPr>
          <p:grpSpPr>
            <a:xfrm>
              <a:off x="-12493971" y="3798440"/>
              <a:ext cx="3741159" cy="603077"/>
              <a:chOff x="-3953163" y="3680688"/>
              <a:chExt cx="3741159" cy="603077"/>
            </a:xfrm>
          </p:grpSpPr>
          <p:sp>
            <p:nvSpPr>
              <p:cNvPr id="26" name="TextBox 25"/>
              <p:cNvSpPr txBox="1"/>
              <p:nvPr userDrawn="1"/>
            </p:nvSpPr>
            <p:spPr>
              <a:xfrm>
                <a:off x="-3953163" y="3686663"/>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4</a:t>
                </a:r>
              </a:p>
            </p:txBody>
          </p:sp>
          <p:sp>
            <p:nvSpPr>
              <p:cNvPr id="27" name="TextBox 26"/>
              <p:cNvSpPr txBox="1"/>
              <p:nvPr userDrawn="1"/>
            </p:nvSpPr>
            <p:spPr>
              <a:xfrm>
                <a:off x="-3565237" y="3680688"/>
                <a:ext cx="3353233" cy="603077"/>
              </a:xfrm>
              <a:prstGeom prst="rect">
                <a:avLst/>
              </a:prstGeom>
              <a:noFill/>
            </p:spPr>
            <p:txBody>
              <a:bodyPr wrap="square" rtlCol="0">
                <a:noAutofit/>
              </a:bodyPr>
              <a:lstStyle/>
              <a:p>
                <a:pPr>
                  <a:lnSpc>
                    <a:spcPct val="90000"/>
                  </a:lnSpc>
                  <a:spcAft>
                    <a:spcPts val="600"/>
                  </a:spcAft>
                </a:pPr>
                <a:r>
                  <a:rPr lang="en-GB" sz="1400" dirty="0">
                    <a:latin typeface="+mn-lt"/>
                  </a:rPr>
                  <a:t>Alternatively, pick a</a:t>
                </a:r>
                <a:r>
                  <a:rPr lang="en-GB" sz="1400" baseline="0" dirty="0">
                    <a:latin typeface="+mn-lt"/>
                  </a:rPr>
                  <a:t> chart from the list in the template box.</a:t>
                </a:r>
                <a:endParaRPr lang="en-GB" sz="1400" dirty="0">
                  <a:latin typeface="+mn-lt"/>
                </a:endParaRPr>
              </a:p>
            </p:txBody>
          </p:sp>
        </p:grpSp>
        <p:grpSp>
          <p:nvGrpSpPr>
            <p:cNvPr id="17" name="Group 16"/>
            <p:cNvGrpSpPr/>
            <p:nvPr/>
          </p:nvGrpSpPr>
          <p:grpSpPr>
            <a:xfrm>
              <a:off x="-12493971" y="2903087"/>
              <a:ext cx="3741159" cy="603077"/>
              <a:chOff x="-3953163" y="2809663"/>
              <a:chExt cx="3741159" cy="603077"/>
            </a:xfrm>
          </p:grpSpPr>
          <p:sp>
            <p:nvSpPr>
              <p:cNvPr id="24" name="TextBox 23"/>
              <p:cNvSpPr txBox="1"/>
              <p:nvPr userDrawn="1"/>
            </p:nvSpPr>
            <p:spPr>
              <a:xfrm>
                <a:off x="-3953163" y="2815638"/>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3</a:t>
                </a:r>
              </a:p>
            </p:txBody>
          </p:sp>
          <p:sp>
            <p:nvSpPr>
              <p:cNvPr id="25" name="TextBox 24"/>
              <p:cNvSpPr txBox="1"/>
              <p:nvPr userDrawn="1"/>
            </p:nvSpPr>
            <p:spPr>
              <a:xfrm>
                <a:off x="-3565237" y="2809663"/>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a:t>
                </a:r>
                <a:r>
                  <a:rPr lang="en-GB" sz="1400" baseline="0" dirty="0">
                    <a:latin typeface="+mn-lt"/>
                  </a:rPr>
                  <a:t> on the</a:t>
                </a:r>
                <a:r>
                  <a:rPr lang="en-GB" sz="1400" b="1" baseline="0" dirty="0">
                    <a:latin typeface="+mn-lt"/>
                  </a:rPr>
                  <a:t> template </a:t>
                </a:r>
                <a:r>
                  <a:rPr lang="en-GB" sz="1400" baseline="0" dirty="0">
                    <a:latin typeface="+mn-lt"/>
                  </a:rPr>
                  <a:t>of the chart you wish to use.</a:t>
                </a:r>
                <a:endParaRPr lang="en-GB" sz="1400" dirty="0">
                  <a:latin typeface="+mn-lt"/>
                </a:endParaRPr>
              </a:p>
            </p:txBody>
          </p:sp>
        </p:grpSp>
        <p:grpSp>
          <p:nvGrpSpPr>
            <p:cNvPr id="18" name="Group 17"/>
            <p:cNvGrpSpPr/>
            <p:nvPr/>
          </p:nvGrpSpPr>
          <p:grpSpPr>
            <a:xfrm>
              <a:off x="-12493971" y="4693793"/>
              <a:ext cx="3741159" cy="603077"/>
              <a:chOff x="-3953163" y="4622237"/>
              <a:chExt cx="3741159" cy="603077"/>
            </a:xfrm>
          </p:grpSpPr>
          <p:sp>
            <p:nvSpPr>
              <p:cNvPr id="22" name="TextBox 21"/>
              <p:cNvSpPr txBox="1"/>
              <p:nvPr userDrawn="1"/>
            </p:nvSpPr>
            <p:spPr>
              <a:xfrm>
                <a:off x="-3953163" y="4628212"/>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5</a:t>
                </a:r>
              </a:p>
            </p:txBody>
          </p:sp>
          <p:sp>
            <p:nvSpPr>
              <p:cNvPr id="23" name="TextBox 22"/>
              <p:cNvSpPr txBox="1"/>
              <p:nvPr userDrawn="1"/>
            </p:nvSpPr>
            <p:spPr>
              <a:xfrm>
                <a:off x="-3565237" y="4622237"/>
                <a:ext cx="3353233" cy="603077"/>
              </a:xfrm>
              <a:prstGeom prst="rect">
                <a:avLst/>
              </a:prstGeom>
              <a:noFill/>
            </p:spPr>
            <p:txBody>
              <a:bodyPr wrap="square" rtlCol="0">
                <a:noAutofit/>
              </a:bodyPr>
              <a:lstStyle/>
              <a:p>
                <a:pPr>
                  <a:lnSpc>
                    <a:spcPct val="90000"/>
                  </a:lnSpc>
                  <a:spcAft>
                    <a:spcPts val="600"/>
                  </a:spcAft>
                </a:pPr>
                <a:r>
                  <a:rPr lang="en-GB" sz="1400" dirty="0">
                    <a:latin typeface="+mn-lt"/>
                  </a:rPr>
                  <a:t>Edit your data using</a:t>
                </a:r>
                <a:r>
                  <a:rPr lang="en-GB" sz="1400" baseline="0" dirty="0">
                    <a:latin typeface="+mn-lt"/>
                  </a:rPr>
                  <a:t> the </a:t>
                </a:r>
                <a:r>
                  <a:rPr lang="en-GB" sz="1400" b="1" baseline="0" dirty="0">
                    <a:latin typeface="+mn-lt"/>
                  </a:rPr>
                  <a:t>Chart Tools </a:t>
                </a:r>
                <a:r>
                  <a:rPr lang="en-GB" sz="1400" baseline="0" dirty="0">
                    <a:latin typeface="+mn-lt"/>
                  </a:rPr>
                  <a:t>in the ribbon.</a:t>
                </a:r>
                <a:endParaRPr lang="en-GB" sz="1400" dirty="0">
                  <a:latin typeface="+mn-lt"/>
                </a:endParaRPr>
              </a:p>
            </p:txBody>
          </p:sp>
        </p:grpSp>
        <p:grpSp>
          <p:nvGrpSpPr>
            <p:cNvPr id="19" name="Group 18"/>
            <p:cNvGrpSpPr/>
            <p:nvPr/>
          </p:nvGrpSpPr>
          <p:grpSpPr>
            <a:xfrm>
              <a:off x="-12493971" y="1112381"/>
              <a:ext cx="3741159" cy="603077"/>
              <a:chOff x="-3953163" y="1112381"/>
              <a:chExt cx="3741159" cy="603077"/>
            </a:xfrm>
          </p:grpSpPr>
          <p:sp>
            <p:nvSpPr>
              <p:cNvPr id="20" name="TextBox 19"/>
              <p:cNvSpPr txBox="1"/>
              <p:nvPr userDrawn="1"/>
            </p:nvSpPr>
            <p:spPr>
              <a:xfrm>
                <a:off x="-3953163" y="1118356"/>
                <a:ext cx="471055" cy="591127"/>
              </a:xfrm>
              <a:prstGeom prst="rect">
                <a:avLst/>
              </a:prstGeom>
              <a:noFill/>
            </p:spPr>
            <p:txBody>
              <a:bodyPr wrap="square" rtlCol="0" anchor="ctr">
                <a:noAutofit/>
              </a:bodyPr>
              <a:lstStyle/>
              <a:p>
                <a:pPr algn="ctr">
                  <a:lnSpc>
                    <a:spcPct val="90000"/>
                  </a:lnSpc>
                  <a:spcAft>
                    <a:spcPts val="600"/>
                  </a:spcAft>
                </a:pPr>
                <a:r>
                  <a:rPr lang="en-GB" sz="4400" dirty="0">
                    <a:latin typeface="+mn-lt"/>
                  </a:rPr>
                  <a:t>1</a:t>
                </a:r>
              </a:p>
            </p:txBody>
          </p:sp>
          <p:sp>
            <p:nvSpPr>
              <p:cNvPr id="21" name="TextBox 20"/>
              <p:cNvSpPr txBox="1"/>
              <p:nvPr userDrawn="1"/>
            </p:nvSpPr>
            <p:spPr>
              <a:xfrm>
                <a:off x="-3565237" y="1112381"/>
                <a:ext cx="3353233" cy="603077"/>
              </a:xfrm>
              <a:prstGeom prst="rect">
                <a:avLst/>
              </a:prstGeom>
              <a:noFill/>
            </p:spPr>
            <p:txBody>
              <a:bodyPr wrap="square" rtlCol="0">
                <a:noAutofit/>
              </a:bodyPr>
              <a:lstStyle/>
              <a:p>
                <a:pPr>
                  <a:lnSpc>
                    <a:spcPct val="90000"/>
                  </a:lnSpc>
                  <a:spcAft>
                    <a:spcPts val="600"/>
                  </a:spcAft>
                </a:pPr>
                <a:r>
                  <a:rPr lang="en-GB" sz="1400" dirty="0">
                    <a:latin typeface="+mn-lt"/>
                  </a:rPr>
                  <a:t>Click on the </a:t>
                </a:r>
                <a:r>
                  <a:rPr lang="en-GB" sz="1400" b="1" dirty="0">
                    <a:latin typeface="+mn-lt"/>
                  </a:rPr>
                  <a:t>icon</a:t>
                </a:r>
                <a:r>
                  <a:rPr lang="en-GB" sz="1400" dirty="0">
                    <a:latin typeface="+mn-lt"/>
                  </a:rPr>
                  <a:t> in the middle</a:t>
                </a:r>
                <a:r>
                  <a:rPr lang="en-GB" sz="1400" baseline="0" dirty="0">
                    <a:latin typeface="+mn-lt"/>
                  </a:rPr>
                  <a:t> of the placeholder.</a:t>
                </a:r>
                <a:endParaRPr lang="en-GB" sz="1400" dirty="0">
                  <a:latin typeface="+mn-lt"/>
                </a:endParaRPr>
              </a:p>
            </p:txBody>
          </p:sp>
        </p:grpSp>
      </p:grpSp>
      <p:sp>
        <p:nvSpPr>
          <p:cNvPr id="32" name="Slide Number"/>
          <p:cNvSpPr>
            <a:spLocks noGrp="1"/>
          </p:cNvSpPr>
          <p:nvPr>
            <p:ph type="sldNum" sz="quarter" idx="4"/>
          </p:nvPr>
        </p:nvSpPr>
        <p:spPr>
          <a:xfrm>
            <a:off x="11640616" y="6646422"/>
            <a:ext cx="468052" cy="211578"/>
          </a:xfrm>
          <a:prstGeom prst="rect">
            <a:avLst/>
          </a:prstGeom>
          <a:ln w="12700" cap="rnd" cmpd="sng" algn="ctr">
            <a:noFill/>
            <a:prstDash val="solid"/>
          </a:ln>
        </p:spPr>
        <p:txBody>
          <a:bodyPr vert="horz" wrap="square" lIns="90000" tIns="46800" rIns="90000" bIns="46800" rtlCol="0" anchor="ctr" anchorCtr="0">
            <a:noAutofit/>
          </a:bodyPr>
          <a:lstStyle>
            <a:lvl1pPr algn="r">
              <a:buNone/>
              <a:defRPr sz="900" b="0" i="0" u="none" cap="none">
                <a:solidFill>
                  <a:schemeClr val="tx2"/>
                </a:solidFill>
                <a:uFill>
                  <a:solidFill>
                    <a:schemeClr val="tx1"/>
                  </a:solidFill>
                </a:uFill>
                <a:latin typeface="+mn-lt"/>
              </a:defRPr>
            </a:lvl1pPr>
          </a:lstStyle>
          <a:p>
            <a:fld id="{EC1DA28C-5BB3-474C-BABA-1B2E6B32FE7F}" type="slidenum">
              <a:rPr lang="ru-RU" smtClean="0"/>
              <a:pPr/>
              <a:t>‹#›</a:t>
            </a:fld>
            <a:endParaRPr lang="ru-RU" dirty="0"/>
          </a:p>
        </p:txBody>
      </p:sp>
      <p:sp>
        <p:nvSpPr>
          <p:cNvPr id="33" name="Rectangle 32"/>
          <p:cNvSpPr/>
          <p:nvPr userDrawn="1"/>
        </p:nvSpPr>
        <p:spPr>
          <a:xfrm>
            <a:off x="1" y="1125538"/>
            <a:ext cx="3009899" cy="53807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spcAft>
                <a:spcPts val="600"/>
              </a:spcAft>
            </a:pPr>
            <a:endParaRPr lang="en-GB" dirty="0"/>
          </a:p>
        </p:txBody>
      </p:sp>
      <p:sp>
        <p:nvSpPr>
          <p:cNvPr id="30" name="Footer"/>
          <p:cNvSpPr>
            <a:spLocks noGrp="1"/>
          </p:cNvSpPr>
          <p:nvPr>
            <p:ph type="ftr" sz="quarter" idx="3"/>
          </p:nvPr>
        </p:nvSpPr>
        <p:spPr>
          <a:xfrm>
            <a:off x="200024" y="6646422"/>
            <a:ext cx="4419812" cy="211578"/>
          </a:xfrm>
          <a:prstGeom prst="rect">
            <a:avLst/>
          </a:prstGeom>
          <a:ln w="12700" cap="rnd" cmpd="sng" algn="ctr">
            <a:noFill/>
            <a:prstDash val="solid"/>
          </a:ln>
        </p:spPr>
        <p:txBody>
          <a:bodyPr vert="horz" wrap="square" lIns="90000" tIns="46800" rIns="90000" bIns="46800" rtlCol="0" anchor="ctr" anchorCtr="0">
            <a:noAutofit/>
          </a:bodyPr>
          <a:lstStyle>
            <a:lvl1pPr algn="l">
              <a:buNone/>
              <a:defRPr sz="900" b="0" i="0" u="none" cap="none">
                <a:solidFill>
                  <a:schemeClr val="tx2"/>
                </a:solidFill>
                <a:uFill>
                  <a:solidFill>
                    <a:schemeClr val="tx1"/>
                  </a:solidFill>
                </a:uFill>
                <a:latin typeface="+mn-lt"/>
              </a:defRPr>
            </a:lvl1pPr>
          </a:lstStyle>
          <a:p>
            <a:endParaRPr lang="ru-RU" dirty="0"/>
          </a:p>
        </p:txBody>
      </p:sp>
      <p:sp>
        <p:nvSpPr>
          <p:cNvPr id="58" name="Text Placeholder 41"/>
          <p:cNvSpPr>
            <a:spLocks noGrp="1"/>
          </p:cNvSpPr>
          <p:nvPr>
            <p:ph type="body" sz="quarter" idx="85" hasCustomPrompt="1"/>
          </p:nvPr>
        </p:nvSpPr>
        <p:spPr>
          <a:xfrm>
            <a:off x="191344" y="2952603"/>
            <a:ext cx="2724894" cy="1874509"/>
          </a:xfrm>
        </p:spPr>
        <p:txBody>
          <a:bodyPr rIns="108000"/>
          <a:lstStyle>
            <a:lvl1pPr>
              <a:defRPr sz="1100">
                <a:solidFill>
                  <a:schemeClr val="tx2"/>
                </a:solidFill>
              </a:defRPr>
            </a:lvl1pPr>
            <a:lvl2pPr>
              <a:defRPr sz="1050">
                <a:solidFill>
                  <a:schemeClr val="tx2"/>
                </a:solidFill>
              </a:defRPr>
            </a:lvl2pPr>
            <a:lvl3pPr>
              <a:defRPr sz="1000">
                <a:solidFill>
                  <a:schemeClr val="tx2"/>
                </a:solidFill>
              </a:defRPr>
            </a:lvl3pPr>
            <a:lvl4pPr>
              <a:defRPr sz="900">
                <a:solidFill>
                  <a:schemeClr val="tx2"/>
                </a:solidFill>
              </a:defRPr>
            </a:lvl4pPr>
            <a:lvl5pPr>
              <a:defRPr sz="800">
                <a:solidFill>
                  <a:schemeClr val="tx2"/>
                </a:solidFill>
              </a:defRPr>
            </a:lvl5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9" name="Text Placeholder 3"/>
          <p:cNvSpPr>
            <a:spLocks noGrp="1"/>
          </p:cNvSpPr>
          <p:nvPr>
            <p:ph type="body" sz="quarter" idx="86" hasCustomPrompt="1"/>
          </p:nvPr>
        </p:nvSpPr>
        <p:spPr>
          <a:xfrm>
            <a:off x="191345" y="1271588"/>
            <a:ext cx="2724893" cy="1606085"/>
          </a:xfrm>
        </p:spPr>
        <p:txBody>
          <a:bodyPr/>
          <a:lstStyle>
            <a:lvl1pPr>
              <a:defRPr/>
            </a:lvl1pPr>
          </a:lstStyle>
          <a:p>
            <a:pPr lvl="0"/>
            <a:r>
              <a:rPr lang="en-US" dirty="0"/>
              <a:t>Enter 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3310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Extra text for full journey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69634BE-F608-979D-616E-D1E0586D919B}"/>
              </a:ext>
            </a:extLst>
          </p:cNvPr>
          <p:cNvSpPr/>
          <p:nvPr userDrawn="1"/>
        </p:nvSpPr>
        <p:spPr>
          <a:xfrm>
            <a:off x="0" y="0"/>
            <a:ext cx="12192000" cy="6858000"/>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sz="2400"/>
          </a:p>
        </p:txBody>
      </p:sp>
      <p:sp>
        <p:nvSpPr>
          <p:cNvPr id="10" name="Text Placeholder 2">
            <a:extLst>
              <a:ext uri="{FF2B5EF4-FFF2-40B4-BE49-F238E27FC236}">
                <a16:creationId xmlns:a16="http://schemas.microsoft.com/office/drawing/2014/main" id="{8632A5FD-096C-BD5C-9277-79BAB592358D}"/>
              </a:ext>
            </a:extLst>
          </p:cNvPr>
          <p:cNvSpPr>
            <a:spLocks noGrp="1"/>
          </p:cNvSpPr>
          <p:nvPr>
            <p:ph type="body" idx="10" hasCustomPrompt="1"/>
          </p:nvPr>
        </p:nvSpPr>
        <p:spPr>
          <a:xfrm>
            <a:off x="526967" y="585537"/>
            <a:ext cx="10999285" cy="4483768"/>
          </a:xfrm>
        </p:spPr>
        <p:txBody>
          <a:bodyPr numCol="2" spcCol="360000" anchor="t">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marR="0" lvl="0" indent="0" algn="l" defTabSz="914377" rtl="0" eaLnBrk="1" fontAlgn="auto" latinLnBrk="0" hangingPunct="1">
              <a:lnSpc>
                <a:spcPct val="90000"/>
              </a:lnSpc>
              <a:spcBef>
                <a:spcPts val="0"/>
              </a:spcBef>
              <a:spcAft>
                <a:spcPts val="0"/>
              </a:spcAft>
              <a:buClrTx/>
              <a:buSzTx/>
              <a:buFont typeface="Arial" panose="020B0604020202020204" pitchFamily="34" charset="0"/>
              <a:buNone/>
              <a:tabLst/>
              <a:defRPr/>
            </a:pPr>
            <a:r>
              <a:rPr lang="en-GB" err="1">
                <a:solidFill>
                  <a:srgbClr val="000000"/>
                </a:solidFill>
                <a:latin typeface="+mn-lt"/>
              </a:rPr>
              <a:t>Oluptature</a:t>
            </a:r>
            <a:r>
              <a:rPr lang="en-GB">
                <a:solidFill>
                  <a:srgbClr val="000000"/>
                </a:solidFill>
                <a:latin typeface="+mn-lt"/>
              </a:rPr>
              <a:t> </a:t>
            </a:r>
            <a:r>
              <a:rPr lang="en-GB" err="1">
                <a:solidFill>
                  <a:srgbClr val="000000"/>
                </a:solidFill>
                <a:latin typeface="+mn-lt"/>
              </a:rPr>
              <a:t>comnisq</a:t>
            </a:r>
            <a:r>
              <a:rPr lang="en-GB">
                <a:solidFill>
                  <a:srgbClr val="000000"/>
                </a:solidFill>
                <a:latin typeface="+mn-lt"/>
              </a:rPr>
              <a:t> </a:t>
            </a:r>
            <a:r>
              <a:rPr lang="en-GB" err="1">
                <a:solidFill>
                  <a:srgbClr val="000000"/>
                </a:solidFill>
                <a:latin typeface="+mn-lt"/>
              </a:rPr>
              <a:t>uiatur</a:t>
            </a:r>
            <a:r>
              <a:rPr lang="en-GB">
                <a:solidFill>
                  <a:srgbClr val="000000"/>
                </a:solidFill>
                <a:latin typeface="+mn-lt"/>
              </a:rPr>
              <a:t> </a:t>
            </a:r>
            <a:r>
              <a:rPr lang="en-GB" err="1">
                <a:solidFill>
                  <a:srgbClr val="000000"/>
                </a:solidFill>
                <a:latin typeface="+mn-lt"/>
              </a:rPr>
              <a:t>modis</a:t>
            </a:r>
            <a:r>
              <a:rPr lang="en-GB">
                <a:solidFill>
                  <a:srgbClr val="000000"/>
                </a:solidFill>
                <a:latin typeface="+mn-lt"/>
              </a:rPr>
              <a:t> rem et, que </a:t>
            </a:r>
            <a:r>
              <a:rPr lang="en-GB" err="1">
                <a:solidFill>
                  <a:srgbClr val="000000"/>
                </a:solidFill>
                <a:latin typeface="+mn-lt"/>
              </a:rPr>
              <a:t>Nulluptature</a:t>
            </a:r>
            <a:r>
              <a:rPr lang="en-GB">
                <a:solidFill>
                  <a:srgbClr val="000000"/>
                </a:solidFill>
                <a:latin typeface="+mn-lt"/>
              </a:rPr>
              <a:t> ped </a:t>
            </a:r>
            <a:r>
              <a:rPr lang="en-GB" err="1">
                <a:solidFill>
                  <a:srgbClr val="000000"/>
                </a:solidFill>
                <a:latin typeface="+mn-lt"/>
              </a:rPr>
              <a:t>estis</a:t>
            </a:r>
            <a:r>
              <a:rPr lang="en-GB">
                <a:solidFill>
                  <a:srgbClr val="000000"/>
                </a:solidFill>
                <a:latin typeface="+mn-lt"/>
              </a:rPr>
              <a:t> ad </a:t>
            </a:r>
            <a:r>
              <a:rPr lang="en-GB" err="1">
                <a:solidFill>
                  <a:srgbClr val="000000"/>
                </a:solidFill>
                <a:latin typeface="+mn-lt"/>
              </a:rPr>
              <a:t>maximusant</a:t>
            </a:r>
            <a:r>
              <a:rPr lang="en-GB">
                <a:solidFill>
                  <a:srgbClr val="000000"/>
                </a:solidFill>
                <a:latin typeface="+mn-lt"/>
              </a:rPr>
              <a:t> </a:t>
            </a:r>
            <a:r>
              <a:rPr lang="en-GB" err="1">
                <a:solidFill>
                  <a:srgbClr val="000000"/>
                </a:solidFill>
                <a:latin typeface="+mn-lt"/>
              </a:rPr>
              <a:t>voluptatem</a:t>
            </a:r>
            <a:r>
              <a:rPr lang="en-GB">
                <a:solidFill>
                  <a:srgbClr val="000000"/>
                </a:solidFill>
                <a:latin typeface="+mn-lt"/>
              </a:rPr>
              <a:t> </a:t>
            </a:r>
            <a:r>
              <a:rPr lang="en-GB" err="1">
                <a:solidFill>
                  <a:srgbClr val="000000"/>
                </a:solidFill>
                <a:latin typeface="+mn-lt"/>
              </a:rPr>
              <a:t>apiendi</a:t>
            </a:r>
            <a:r>
              <a:rPr lang="en-GB">
                <a:solidFill>
                  <a:srgbClr val="000000"/>
                </a:solidFill>
                <a:latin typeface="+mn-lt"/>
              </a:rPr>
              <a:t> am, </a:t>
            </a:r>
            <a:r>
              <a:rPr lang="en-GB" err="1">
                <a:solidFill>
                  <a:srgbClr val="000000"/>
                </a:solidFill>
                <a:latin typeface="+mn-lt"/>
              </a:rPr>
              <a:t>cor</a:t>
            </a:r>
            <a:r>
              <a:rPr lang="en-GB">
                <a:solidFill>
                  <a:srgbClr val="000000"/>
                </a:solidFill>
                <a:latin typeface="+mn-lt"/>
              </a:rPr>
              <a:t> </a:t>
            </a:r>
            <a:r>
              <a:rPr lang="en-GB" err="1">
                <a:solidFill>
                  <a:srgbClr val="000000"/>
                </a:solidFill>
                <a:latin typeface="+mn-lt"/>
              </a:rPr>
              <a:t>samusant</a:t>
            </a:r>
            <a:r>
              <a:rPr lang="en-GB">
                <a:solidFill>
                  <a:srgbClr val="000000"/>
                </a:solidFill>
                <a:latin typeface="+mn-lt"/>
              </a:rPr>
              <a:t> </a:t>
            </a:r>
            <a:r>
              <a:rPr lang="en-GB" err="1">
                <a:solidFill>
                  <a:srgbClr val="000000"/>
                </a:solidFill>
                <a:latin typeface="+mn-lt"/>
              </a:rPr>
              <a:t>alitiant.Oluptature</a:t>
            </a:r>
            <a:r>
              <a:rPr lang="en-GB">
                <a:solidFill>
                  <a:srgbClr val="000000"/>
                </a:solidFill>
                <a:latin typeface="+mn-lt"/>
              </a:rPr>
              <a:t> </a:t>
            </a:r>
            <a:r>
              <a:rPr lang="en-GB" err="1">
                <a:solidFill>
                  <a:srgbClr val="000000"/>
                </a:solidFill>
                <a:latin typeface="+mn-lt"/>
              </a:rPr>
              <a:t>comnisq</a:t>
            </a:r>
            <a:r>
              <a:rPr lang="en-GB">
                <a:solidFill>
                  <a:srgbClr val="000000"/>
                </a:solidFill>
                <a:latin typeface="+mn-lt"/>
              </a:rPr>
              <a:t> </a:t>
            </a:r>
            <a:r>
              <a:rPr lang="en-GB" err="1">
                <a:solidFill>
                  <a:srgbClr val="000000"/>
                </a:solidFill>
                <a:latin typeface="+mn-lt"/>
              </a:rPr>
              <a:t>uiatur</a:t>
            </a:r>
            <a:r>
              <a:rPr lang="en-GB">
                <a:solidFill>
                  <a:srgbClr val="000000"/>
                </a:solidFill>
                <a:latin typeface="+mn-lt"/>
              </a:rPr>
              <a:t> </a:t>
            </a:r>
            <a:r>
              <a:rPr lang="en-GB" err="1">
                <a:solidFill>
                  <a:srgbClr val="000000"/>
                </a:solidFill>
                <a:latin typeface="+mn-lt"/>
              </a:rPr>
              <a:t>modis</a:t>
            </a:r>
            <a:r>
              <a:rPr lang="en-GB">
                <a:solidFill>
                  <a:srgbClr val="000000"/>
                </a:solidFill>
                <a:latin typeface="+mn-lt"/>
              </a:rPr>
              <a:t> rem et, que </a:t>
            </a:r>
            <a:r>
              <a:rPr lang="en-GB" err="1">
                <a:solidFill>
                  <a:srgbClr val="000000"/>
                </a:solidFill>
                <a:latin typeface="+mn-lt"/>
              </a:rPr>
              <a:t>poreped</a:t>
            </a:r>
            <a:r>
              <a:rPr lang="en-GB">
                <a:solidFill>
                  <a:srgbClr val="000000"/>
                </a:solidFill>
                <a:latin typeface="+mn-lt"/>
              </a:rPr>
              <a:t> </a:t>
            </a:r>
            <a:r>
              <a:rPr lang="en-GB" err="1">
                <a:solidFill>
                  <a:srgbClr val="000000"/>
                </a:solidFill>
                <a:latin typeface="+mn-lt"/>
              </a:rPr>
              <a:t>quatiorro</a:t>
            </a:r>
            <a:r>
              <a:rPr lang="en-GB">
                <a:solidFill>
                  <a:srgbClr val="000000"/>
                </a:solidFill>
                <a:latin typeface="+mn-lt"/>
              </a:rPr>
              <a:t> que nis </a:t>
            </a:r>
            <a:r>
              <a:rPr lang="en-GB" err="1">
                <a:solidFill>
                  <a:srgbClr val="000000"/>
                </a:solidFill>
                <a:latin typeface="+mn-lt"/>
              </a:rPr>
              <a:t>alibusa</a:t>
            </a:r>
            <a:r>
              <a:rPr lang="en-GB">
                <a:solidFill>
                  <a:srgbClr val="000000"/>
                </a:solidFill>
                <a:latin typeface="+mn-lt"/>
              </a:rPr>
              <a:t> </a:t>
            </a:r>
            <a:r>
              <a:rPr lang="en-GB" err="1">
                <a:solidFill>
                  <a:srgbClr val="000000"/>
                </a:solidFill>
                <a:latin typeface="+mn-lt"/>
              </a:rPr>
              <a:t>verehen</a:t>
            </a:r>
            <a:r>
              <a:rPr lang="en-GB">
                <a:solidFill>
                  <a:srgbClr val="000000"/>
                </a:solidFill>
                <a:latin typeface="+mn-lt"/>
              </a:rPr>
              <a:t> </a:t>
            </a:r>
            <a:r>
              <a:rPr lang="en-GB" err="1">
                <a:solidFill>
                  <a:srgbClr val="000000"/>
                </a:solidFill>
                <a:latin typeface="+mn-lt"/>
              </a:rPr>
              <a:t>Nulluptature</a:t>
            </a:r>
            <a:r>
              <a:rPr lang="en-GB">
                <a:solidFill>
                  <a:srgbClr val="000000"/>
                </a:solidFill>
                <a:latin typeface="+mn-lt"/>
              </a:rPr>
              <a:t> ped </a:t>
            </a:r>
            <a:r>
              <a:rPr lang="en-GB" err="1">
                <a:solidFill>
                  <a:srgbClr val="000000"/>
                </a:solidFill>
                <a:latin typeface="+mn-lt"/>
              </a:rPr>
              <a:t>estis</a:t>
            </a:r>
            <a:r>
              <a:rPr lang="en-GB">
                <a:solidFill>
                  <a:srgbClr val="000000"/>
                </a:solidFill>
                <a:latin typeface="+mn-lt"/>
              </a:rPr>
              <a:t> ad </a:t>
            </a:r>
            <a:r>
              <a:rPr lang="en-GB" err="1">
                <a:solidFill>
                  <a:srgbClr val="000000"/>
                </a:solidFill>
                <a:latin typeface="+mn-lt"/>
              </a:rPr>
              <a:t>cor</a:t>
            </a:r>
            <a:r>
              <a:rPr lang="en-GB">
                <a:solidFill>
                  <a:srgbClr val="000000"/>
                </a:solidFill>
                <a:latin typeface="+mn-lt"/>
              </a:rPr>
              <a:t> </a:t>
            </a:r>
            <a:r>
              <a:rPr lang="en-GB" err="1">
                <a:solidFill>
                  <a:srgbClr val="000000"/>
                </a:solidFill>
                <a:latin typeface="+mn-lt"/>
              </a:rPr>
              <a:t>samusant</a:t>
            </a:r>
            <a:r>
              <a:rPr lang="en-GB">
                <a:solidFill>
                  <a:srgbClr val="000000"/>
                </a:solidFill>
                <a:latin typeface="+mn-lt"/>
              </a:rPr>
              <a:t> </a:t>
            </a:r>
            <a:r>
              <a:rPr lang="en-GB" err="1">
                <a:solidFill>
                  <a:srgbClr val="000000"/>
                </a:solidFill>
                <a:latin typeface="+mn-lt"/>
              </a:rPr>
              <a:t>alitiant.Oluptature</a:t>
            </a:r>
            <a:r>
              <a:rPr lang="en-GB">
                <a:solidFill>
                  <a:srgbClr val="000000"/>
                </a:solidFill>
                <a:latin typeface="+mn-lt"/>
              </a:rPr>
              <a:t> </a:t>
            </a:r>
            <a:r>
              <a:rPr lang="en-GB" err="1">
                <a:solidFill>
                  <a:srgbClr val="000000"/>
                </a:solidFill>
                <a:latin typeface="+mn-lt"/>
              </a:rPr>
              <a:t>comnisq</a:t>
            </a:r>
            <a:r>
              <a:rPr lang="en-GB">
                <a:solidFill>
                  <a:srgbClr val="000000"/>
                </a:solidFill>
                <a:latin typeface="+mn-lt"/>
              </a:rPr>
              <a:t> </a:t>
            </a:r>
            <a:r>
              <a:rPr lang="en-GB" err="1">
                <a:solidFill>
                  <a:srgbClr val="000000"/>
                </a:solidFill>
                <a:latin typeface="+mn-lt"/>
              </a:rPr>
              <a:t>uiatur</a:t>
            </a:r>
            <a:r>
              <a:rPr lang="en-GB">
                <a:solidFill>
                  <a:srgbClr val="000000"/>
                </a:solidFill>
                <a:latin typeface="+mn-lt"/>
              </a:rPr>
              <a:t> </a:t>
            </a:r>
            <a:r>
              <a:rPr lang="en-GB" err="1">
                <a:solidFill>
                  <a:srgbClr val="000000"/>
                </a:solidFill>
                <a:latin typeface="+mn-lt"/>
              </a:rPr>
              <a:t>modis</a:t>
            </a:r>
            <a:r>
              <a:rPr lang="en-GB">
                <a:solidFill>
                  <a:srgbClr val="000000"/>
                </a:solidFill>
                <a:latin typeface="+mn-lt"/>
              </a:rPr>
              <a:t> rem et, que </a:t>
            </a:r>
            <a:r>
              <a:rPr lang="en-GB" err="1">
                <a:solidFill>
                  <a:srgbClr val="000000"/>
                </a:solidFill>
                <a:latin typeface="+mn-lt"/>
              </a:rPr>
              <a:t>poreped</a:t>
            </a:r>
            <a:r>
              <a:rPr lang="en-GB">
                <a:solidFill>
                  <a:srgbClr val="000000"/>
                </a:solidFill>
                <a:latin typeface="+mn-lt"/>
              </a:rPr>
              <a:t> </a:t>
            </a:r>
            <a:r>
              <a:rPr lang="en-GB" err="1">
                <a:solidFill>
                  <a:srgbClr val="000000"/>
                </a:solidFill>
                <a:latin typeface="+mn-lt"/>
              </a:rPr>
              <a:t>quatiorro</a:t>
            </a:r>
            <a:r>
              <a:rPr lang="en-GB">
                <a:solidFill>
                  <a:srgbClr val="000000"/>
                </a:solidFill>
                <a:latin typeface="+mn-lt"/>
              </a:rPr>
              <a:t> que nis </a:t>
            </a:r>
            <a:r>
              <a:rPr lang="en-GB" err="1">
                <a:solidFill>
                  <a:srgbClr val="000000"/>
                </a:solidFill>
                <a:latin typeface="+mn-lt"/>
              </a:rPr>
              <a:t>alibusa</a:t>
            </a:r>
            <a:r>
              <a:rPr lang="en-GB">
                <a:solidFill>
                  <a:srgbClr val="000000"/>
                </a:solidFill>
                <a:latin typeface="+mn-lt"/>
              </a:rPr>
              <a:t> </a:t>
            </a:r>
            <a:r>
              <a:rPr lang="en-GB" err="1">
                <a:solidFill>
                  <a:srgbClr val="000000"/>
                </a:solidFill>
                <a:latin typeface="+mn-lt"/>
              </a:rPr>
              <a:t>verehenOluptature</a:t>
            </a:r>
            <a:r>
              <a:rPr lang="en-GB">
                <a:solidFill>
                  <a:srgbClr val="000000"/>
                </a:solidFill>
                <a:latin typeface="+mn-lt"/>
              </a:rPr>
              <a:t> </a:t>
            </a:r>
            <a:r>
              <a:rPr lang="en-GB" err="1">
                <a:solidFill>
                  <a:srgbClr val="000000"/>
                </a:solidFill>
                <a:latin typeface="+mn-lt"/>
              </a:rPr>
              <a:t>comnisq</a:t>
            </a:r>
            <a:r>
              <a:rPr lang="en-GB">
                <a:solidFill>
                  <a:srgbClr val="000000"/>
                </a:solidFill>
                <a:latin typeface="+mn-lt"/>
              </a:rPr>
              <a:t> </a:t>
            </a:r>
            <a:r>
              <a:rPr lang="en-GB" err="1">
                <a:solidFill>
                  <a:srgbClr val="000000"/>
                </a:solidFill>
                <a:latin typeface="+mn-lt"/>
              </a:rPr>
              <a:t>uiatur</a:t>
            </a:r>
            <a:r>
              <a:rPr lang="en-GB">
                <a:solidFill>
                  <a:srgbClr val="000000"/>
                </a:solidFill>
                <a:latin typeface="+mn-lt"/>
              </a:rPr>
              <a:t> </a:t>
            </a:r>
            <a:r>
              <a:rPr lang="en-GB" err="1">
                <a:solidFill>
                  <a:srgbClr val="000000"/>
                </a:solidFill>
                <a:latin typeface="+mn-lt"/>
              </a:rPr>
              <a:t>modis</a:t>
            </a:r>
            <a:r>
              <a:rPr lang="en-GB">
                <a:solidFill>
                  <a:srgbClr val="000000"/>
                </a:solidFill>
                <a:latin typeface="+mn-lt"/>
              </a:rPr>
              <a:t> rem et, que </a:t>
            </a:r>
            <a:r>
              <a:rPr lang="en-GB" err="1">
                <a:solidFill>
                  <a:srgbClr val="000000"/>
                </a:solidFill>
                <a:latin typeface="+mn-lt"/>
              </a:rPr>
              <a:t>Nulluptature</a:t>
            </a:r>
            <a:r>
              <a:rPr lang="en-GB">
                <a:solidFill>
                  <a:srgbClr val="000000"/>
                </a:solidFill>
                <a:latin typeface="+mn-lt"/>
              </a:rPr>
              <a:t> ped </a:t>
            </a:r>
            <a:r>
              <a:rPr lang="en-GB" err="1">
                <a:solidFill>
                  <a:srgbClr val="000000"/>
                </a:solidFill>
                <a:latin typeface="+mn-lt"/>
              </a:rPr>
              <a:t>estis</a:t>
            </a:r>
            <a:r>
              <a:rPr lang="en-GB">
                <a:solidFill>
                  <a:srgbClr val="000000"/>
                </a:solidFill>
                <a:latin typeface="+mn-lt"/>
              </a:rPr>
              <a:t> ad </a:t>
            </a:r>
            <a:r>
              <a:rPr lang="en-GB" err="1">
                <a:solidFill>
                  <a:srgbClr val="000000"/>
                </a:solidFill>
                <a:latin typeface="+mn-lt"/>
              </a:rPr>
              <a:t>maximusant</a:t>
            </a:r>
            <a:r>
              <a:rPr lang="en-GB">
                <a:solidFill>
                  <a:srgbClr val="000000"/>
                </a:solidFill>
                <a:latin typeface="+mn-lt"/>
              </a:rPr>
              <a:t> </a:t>
            </a:r>
            <a:r>
              <a:rPr lang="en-GB" err="1">
                <a:solidFill>
                  <a:srgbClr val="000000"/>
                </a:solidFill>
                <a:latin typeface="+mn-lt"/>
              </a:rPr>
              <a:t>voluptatem</a:t>
            </a:r>
            <a:r>
              <a:rPr lang="en-GB">
                <a:solidFill>
                  <a:srgbClr val="000000"/>
                </a:solidFill>
                <a:latin typeface="+mn-lt"/>
              </a:rPr>
              <a:t> que </a:t>
            </a:r>
            <a:r>
              <a:rPr lang="en-GB" err="1">
                <a:solidFill>
                  <a:srgbClr val="000000"/>
                </a:solidFill>
                <a:latin typeface="+mn-lt"/>
              </a:rPr>
              <a:t>Nulluptature</a:t>
            </a:r>
            <a:r>
              <a:rPr lang="en-GB">
                <a:solidFill>
                  <a:srgbClr val="000000"/>
                </a:solidFill>
                <a:latin typeface="+mn-lt"/>
              </a:rPr>
              <a:t> ped </a:t>
            </a:r>
            <a:r>
              <a:rPr lang="en-GB" err="1">
                <a:solidFill>
                  <a:srgbClr val="000000"/>
                </a:solidFill>
                <a:latin typeface="+mn-lt"/>
              </a:rPr>
              <a:t>estis</a:t>
            </a:r>
            <a:r>
              <a:rPr lang="en-GB">
                <a:solidFill>
                  <a:srgbClr val="000000"/>
                </a:solidFill>
                <a:latin typeface="+mn-lt"/>
              </a:rPr>
              <a:t> ad </a:t>
            </a:r>
            <a:r>
              <a:rPr lang="en-GB" err="1">
                <a:solidFill>
                  <a:srgbClr val="000000"/>
                </a:solidFill>
                <a:latin typeface="+mn-lt"/>
              </a:rPr>
              <a:t>maximusant</a:t>
            </a:r>
            <a:r>
              <a:rPr lang="en-GB">
                <a:solidFill>
                  <a:srgbClr val="000000"/>
                </a:solidFill>
                <a:latin typeface="+mn-lt"/>
              </a:rPr>
              <a:t> </a:t>
            </a:r>
            <a:r>
              <a:rPr lang="en-GB" err="1">
                <a:solidFill>
                  <a:srgbClr val="000000"/>
                </a:solidFill>
                <a:latin typeface="+mn-lt"/>
              </a:rPr>
              <a:t>voluptatem</a:t>
            </a:r>
            <a:r>
              <a:rPr lang="en-GB">
                <a:solidFill>
                  <a:srgbClr val="000000"/>
                </a:solidFill>
                <a:latin typeface="+mn-lt"/>
              </a:rPr>
              <a:t> </a:t>
            </a:r>
            <a:r>
              <a:rPr lang="en-GB" err="1">
                <a:solidFill>
                  <a:srgbClr val="000000"/>
                </a:solidFill>
                <a:latin typeface="+mn-lt"/>
              </a:rPr>
              <a:t>apiendi</a:t>
            </a:r>
            <a:r>
              <a:rPr lang="en-GB">
                <a:solidFill>
                  <a:srgbClr val="000000"/>
                </a:solidFill>
                <a:latin typeface="+mn-lt"/>
              </a:rPr>
              <a:t> am, </a:t>
            </a:r>
            <a:r>
              <a:rPr lang="en-GB" err="1">
                <a:solidFill>
                  <a:srgbClr val="000000"/>
                </a:solidFill>
                <a:latin typeface="+mn-lt"/>
              </a:rPr>
              <a:t>cor</a:t>
            </a:r>
            <a:r>
              <a:rPr lang="en-GB">
                <a:solidFill>
                  <a:srgbClr val="000000"/>
                </a:solidFill>
                <a:latin typeface="+mn-lt"/>
              </a:rPr>
              <a:t> </a:t>
            </a:r>
            <a:r>
              <a:rPr lang="en-GB" err="1">
                <a:solidFill>
                  <a:srgbClr val="000000"/>
                </a:solidFill>
                <a:latin typeface="+mn-lt"/>
              </a:rPr>
              <a:t>samusant</a:t>
            </a:r>
            <a:r>
              <a:rPr lang="en-GB">
                <a:solidFill>
                  <a:srgbClr val="000000"/>
                </a:solidFill>
                <a:latin typeface="+mn-lt"/>
              </a:rPr>
              <a:t> </a:t>
            </a:r>
            <a:r>
              <a:rPr lang="en-GB" err="1">
                <a:solidFill>
                  <a:srgbClr val="000000"/>
                </a:solidFill>
                <a:latin typeface="+mn-lt"/>
              </a:rPr>
              <a:t>alitiant.Oluptature</a:t>
            </a:r>
            <a:r>
              <a:rPr lang="en-GB">
                <a:solidFill>
                  <a:srgbClr val="000000"/>
                </a:solidFill>
                <a:latin typeface="+mn-lt"/>
              </a:rPr>
              <a:t> </a:t>
            </a:r>
            <a:r>
              <a:rPr lang="en-GB" err="1">
                <a:solidFill>
                  <a:srgbClr val="000000"/>
                </a:solidFill>
                <a:latin typeface="+mn-lt"/>
              </a:rPr>
              <a:t>comnisq</a:t>
            </a:r>
            <a:r>
              <a:rPr lang="en-GB">
                <a:solidFill>
                  <a:srgbClr val="000000"/>
                </a:solidFill>
                <a:latin typeface="+mn-lt"/>
              </a:rPr>
              <a:t> </a:t>
            </a:r>
            <a:r>
              <a:rPr lang="en-GB" err="1">
                <a:solidFill>
                  <a:srgbClr val="000000"/>
                </a:solidFill>
                <a:latin typeface="+mn-lt"/>
              </a:rPr>
              <a:t>uiatur</a:t>
            </a:r>
            <a:r>
              <a:rPr lang="en-GB">
                <a:solidFill>
                  <a:srgbClr val="000000"/>
                </a:solidFill>
                <a:latin typeface="+mn-lt"/>
              </a:rPr>
              <a:t> </a:t>
            </a:r>
            <a:r>
              <a:rPr lang="en-GB" err="1">
                <a:solidFill>
                  <a:srgbClr val="000000"/>
                </a:solidFill>
                <a:latin typeface="+mn-lt"/>
              </a:rPr>
              <a:t>modis</a:t>
            </a:r>
            <a:r>
              <a:rPr lang="en-GB">
                <a:solidFill>
                  <a:srgbClr val="000000"/>
                </a:solidFill>
                <a:latin typeface="+mn-lt"/>
              </a:rPr>
              <a:t> rem et, que </a:t>
            </a:r>
            <a:r>
              <a:rPr lang="en-GB" err="1">
                <a:solidFill>
                  <a:srgbClr val="000000"/>
                </a:solidFill>
                <a:latin typeface="+mn-lt"/>
              </a:rPr>
              <a:t>poreped</a:t>
            </a:r>
            <a:r>
              <a:rPr lang="en-GB">
                <a:solidFill>
                  <a:srgbClr val="000000"/>
                </a:solidFill>
                <a:latin typeface="+mn-lt"/>
              </a:rPr>
              <a:t> </a:t>
            </a:r>
            <a:r>
              <a:rPr lang="en-GB" err="1">
                <a:solidFill>
                  <a:srgbClr val="000000"/>
                </a:solidFill>
                <a:latin typeface="+mn-lt"/>
              </a:rPr>
              <a:t>quatiorro</a:t>
            </a:r>
            <a:r>
              <a:rPr lang="en-GB">
                <a:solidFill>
                  <a:srgbClr val="000000"/>
                </a:solidFill>
                <a:latin typeface="+mn-lt"/>
              </a:rPr>
              <a:t> que nis </a:t>
            </a:r>
            <a:r>
              <a:rPr lang="en-GB" err="1">
                <a:solidFill>
                  <a:srgbClr val="000000"/>
                </a:solidFill>
                <a:latin typeface="+mn-lt"/>
              </a:rPr>
              <a:t>alibusa</a:t>
            </a:r>
            <a:r>
              <a:rPr lang="en-GB">
                <a:solidFill>
                  <a:srgbClr val="000000"/>
                </a:solidFill>
                <a:latin typeface="+mn-lt"/>
              </a:rPr>
              <a:t> </a:t>
            </a:r>
            <a:r>
              <a:rPr lang="en-GB" err="1">
                <a:solidFill>
                  <a:srgbClr val="000000"/>
                </a:solidFill>
                <a:latin typeface="+mn-lt"/>
              </a:rPr>
              <a:t>verehen</a:t>
            </a:r>
            <a:r>
              <a:rPr lang="en-GB">
                <a:solidFill>
                  <a:srgbClr val="000000"/>
                </a:solidFill>
                <a:latin typeface="+mn-lt"/>
              </a:rPr>
              <a:t> </a:t>
            </a:r>
            <a:r>
              <a:rPr lang="en-GB" err="1">
                <a:solidFill>
                  <a:srgbClr val="000000"/>
                </a:solidFill>
                <a:latin typeface="+mn-lt"/>
              </a:rPr>
              <a:t>Nulluptature</a:t>
            </a:r>
            <a:r>
              <a:rPr lang="en-GB">
                <a:solidFill>
                  <a:srgbClr val="000000"/>
                </a:solidFill>
                <a:latin typeface="+mn-lt"/>
              </a:rPr>
              <a:t> ped </a:t>
            </a:r>
            <a:r>
              <a:rPr lang="en-GB" err="1">
                <a:solidFill>
                  <a:srgbClr val="000000"/>
                </a:solidFill>
                <a:latin typeface="+mn-lt"/>
              </a:rPr>
              <a:t>estis</a:t>
            </a:r>
            <a:r>
              <a:rPr lang="en-GB">
                <a:solidFill>
                  <a:srgbClr val="000000"/>
                </a:solidFill>
                <a:latin typeface="+mn-lt"/>
              </a:rPr>
              <a:t> ad </a:t>
            </a:r>
            <a:r>
              <a:rPr lang="en-GB" err="1">
                <a:solidFill>
                  <a:srgbClr val="000000"/>
                </a:solidFill>
                <a:latin typeface="+mn-lt"/>
              </a:rPr>
              <a:t>cor</a:t>
            </a:r>
            <a:r>
              <a:rPr lang="en-GB">
                <a:solidFill>
                  <a:srgbClr val="000000"/>
                </a:solidFill>
                <a:latin typeface="+mn-lt"/>
              </a:rPr>
              <a:t> </a:t>
            </a:r>
            <a:r>
              <a:rPr lang="en-GB" err="1">
                <a:solidFill>
                  <a:srgbClr val="000000"/>
                </a:solidFill>
                <a:latin typeface="+mn-lt"/>
              </a:rPr>
              <a:t>samusant</a:t>
            </a:r>
            <a:r>
              <a:rPr lang="en-GB">
                <a:solidFill>
                  <a:srgbClr val="000000"/>
                </a:solidFill>
                <a:latin typeface="+mn-lt"/>
              </a:rPr>
              <a:t> </a:t>
            </a:r>
            <a:r>
              <a:rPr lang="en-GB" err="1">
                <a:solidFill>
                  <a:srgbClr val="000000"/>
                </a:solidFill>
                <a:latin typeface="+mn-lt"/>
              </a:rPr>
              <a:t>alitiant.Oluptature</a:t>
            </a:r>
            <a:r>
              <a:rPr lang="en-GB">
                <a:solidFill>
                  <a:srgbClr val="000000"/>
                </a:solidFill>
                <a:latin typeface="+mn-lt"/>
              </a:rPr>
              <a:t> </a:t>
            </a:r>
            <a:r>
              <a:rPr lang="en-GB" err="1">
                <a:solidFill>
                  <a:srgbClr val="000000"/>
                </a:solidFill>
                <a:latin typeface="+mn-lt"/>
              </a:rPr>
              <a:t>comnisq</a:t>
            </a:r>
            <a:r>
              <a:rPr lang="en-GB">
                <a:solidFill>
                  <a:srgbClr val="000000"/>
                </a:solidFill>
                <a:latin typeface="+mn-lt"/>
              </a:rPr>
              <a:t> </a:t>
            </a:r>
            <a:r>
              <a:rPr lang="en-GB" err="1">
                <a:solidFill>
                  <a:srgbClr val="000000"/>
                </a:solidFill>
                <a:latin typeface="+mn-lt"/>
              </a:rPr>
              <a:t>uiatur</a:t>
            </a:r>
            <a:r>
              <a:rPr lang="en-GB">
                <a:solidFill>
                  <a:srgbClr val="000000"/>
                </a:solidFill>
                <a:latin typeface="+mn-lt"/>
              </a:rPr>
              <a:t> </a:t>
            </a:r>
            <a:r>
              <a:rPr lang="en-GB" err="1">
                <a:solidFill>
                  <a:srgbClr val="000000"/>
                </a:solidFill>
                <a:latin typeface="+mn-lt"/>
              </a:rPr>
              <a:t>modis</a:t>
            </a:r>
            <a:r>
              <a:rPr lang="en-GB">
                <a:solidFill>
                  <a:srgbClr val="000000"/>
                </a:solidFill>
                <a:latin typeface="+mn-lt"/>
              </a:rPr>
              <a:t> rem et, que </a:t>
            </a:r>
            <a:r>
              <a:rPr lang="en-GB" err="1">
                <a:solidFill>
                  <a:srgbClr val="000000"/>
                </a:solidFill>
                <a:latin typeface="+mn-lt"/>
              </a:rPr>
              <a:t>poreped</a:t>
            </a:r>
            <a:r>
              <a:rPr lang="en-GB">
                <a:solidFill>
                  <a:srgbClr val="000000"/>
                </a:solidFill>
                <a:latin typeface="+mn-lt"/>
              </a:rPr>
              <a:t> </a:t>
            </a:r>
            <a:r>
              <a:rPr lang="en-GB" err="1">
                <a:solidFill>
                  <a:srgbClr val="000000"/>
                </a:solidFill>
                <a:latin typeface="+mn-lt"/>
              </a:rPr>
              <a:t>quatiorro</a:t>
            </a:r>
            <a:r>
              <a:rPr lang="en-GB">
                <a:solidFill>
                  <a:srgbClr val="000000"/>
                </a:solidFill>
                <a:latin typeface="+mn-lt"/>
              </a:rPr>
              <a:t> que nis </a:t>
            </a:r>
            <a:r>
              <a:rPr lang="en-GB" err="1">
                <a:solidFill>
                  <a:srgbClr val="000000"/>
                </a:solidFill>
                <a:latin typeface="+mn-lt"/>
              </a:rPr>
              <a:t>alibusa</a:t>
            </a:r>
            <a:r>
              <a:rPr lang="en-GB">
                <a:solidFill>
                  <a:srgbClr val="000000"/>
                </a:solidFill>
                <a:latin typeface="+mn-lt"/>
              </a:rPr>
              <a:t> </a:t>
            </a:r>
            <a:r>
              <a:rPr lang="en-GB" err="1">
                <a:solidFill>
                  <a:srgbClr val="000000"/>
                </a:solidFill>
                <a:latin typeface="+mn-lt"/>
              </a:rPr>
              <a:t>verehenOluptature</a:t>
            </a:r>
            <a:r>
              <a:rPr lang="en-GB">
                <a:solidFill>
                  <a:srgbClr val="000000"/>
                </a:solidFill>
                <a:latin typeface="+mn-lt"/>
              </a:rPr>
              <a:t> </a:t>
            </a:r>
            <a:r>
              <a:rPr lang="en-GB" err="1">
                <a:solidFill>
                  <a:srgbClr val="000000"/>
                </a:solidFill>
                <a:latin typeface="+mn-lt"/>
              </a:rPr>
              <a:t>comnisq</a:t>
            </a:r>
            <a:r>
              <a:rPr lang="en-GB">
                <a:solidFill>
                  <a:srgbClr val="000000"/>
                </a:solidFill>
                <a:latin typeface="+mn-lt"/>
              </a:rPr>
              <a:t> </a:t>
            </a:r>
            <a:r>
              <a:rPr lang="en-GB" err="1">
                <a:solidFill>
                  <a:srgbClr val="000000"/>
                </a:solidFill>
                <a:latin typeface="+mn-lt"/>
              </a:rPr>
              <a:t>uiatur</a:t>
            </a:r>
            <a:r>
              <a:rPr lang="en-GB">
                <a:solidFill>
                  <a:srgbClr val="000000"/>
                </a:solidFill>
                <a:latin typeface="+mn-lt"/>
              </a:rPr>
              <a:t> </a:t>
            </a:r>
            <a:r>
              <a:rPr lang="en-GB" err="1">
                <a:solidFill>
                  <a:srgbClr val="000000"/>
                </a:solidFill>
                <a:latin typeface="+mn-lt"/>
              </a:rPr>
              <a:t>modis</a:t>
            </a:r>
            <a:r>
              <a:rPr lang="en-GB">
                <a:solidFill>
                  <a:srgbClr val="000000"/>
                </a:solidFill>
                <a:latin typeface="+mn-lt"/>
              </a:rPr>
              <a:t> rem et, que </a:t>
            </a:r>
            <a:r>
              <a:rPr lang="en-GB" err="1">
                <a:solidFill>
                  <a:srgbClr val="000000"/>
                </a:solidFill>
                <a:latin typeface="+mn-lt"/>
              </a:rPr>
              <a:t>Nulluptature</a:t>
            </a:r>
            <a:r>
              <a:rPr lang="en-GB">
                <a:solidFill>
                  <a:srgbClr val="000000"/>
                </a:solidFill>
                <a:latin typeface="+mn-lt"/>
              </a:rPr>
              <a:t> ped </a:t>
            </a:r>
            <a:r>
              <a:rPr lang="en-GB" err="1">
                <a:solidFill>
                  <a:srgbClr val="000000"/>
                </a:solidFill>
                <a:latin typeface="+mn-lt"/>
              </a:rPr>
              <a:t>estis</a:t>
            </a:r>
            <a:r>
              <a:rPr lang="en-GB">
                <a:solidFill>
                  <a:srgbClr val="000000"/>
                </a:solidFill>
                <a:latin typeface="+mn-lt"/>
              </a:rPr>
              <a:t> ad </a:t>
            </a:r>
            <a:r>
              <a:rPr lang="en-GB" err="1">
                <a:solidFill>
                  <a:srgbClr val="000000"/>
                </a:solidFill>
                <a:latin typeface="+mn-lt"/>
              </a:rPr>
              <a:t>maximusant</a:t>
            </a:r>
            <a:r>
              <a:rPr lang="en-GB">
                <a:solidFill>
                  <a:srgbClr val="000000"/>
                </a:solidFill>
                <a:latin typeface="+mn-lt"/>
              </a:rPr>
              <a:t> </a:t>
            </a:r>
            <a:r>
              <a:rPr lang="en-GB" err="1">
                <a:solidFill>
                  <a:srgbClr val="000000"/>
                </a:solidFill>
                <a:latin typeface="+mn-lt"/>
              </a:rPr>
              <a:t>voluptatem</a:t>
            </a:r>
            <a:endParaRPr lang="en-GB">
              <a:latin typeface="+mn-lt"/>
            </a:endParaRPr>
          </a:p>
        </p:txBody>
      </p:sp>
    </p:spTree>
    <p:extLst>
      <p:ext uri="{BB962C8B-B14F-4D97-AF65-F5344CB8AC3E}">
        <p14:creationId xmlns:p14="http://schemas.microsoft.com/office/powerpoint/2010/main" val="268441814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ble of contents with multiple images">
    <p:spTree>
      <p:nvGrpSpPr>
        <p:cNvPr id="1" name=""/>
        <p:cNvGrpSpPr/>
        <p:nvPr/>
      </p:nvGrpSpPr>
      <p:grpSpPr>
        <a:xfrm>
          <a:off x="0" y="0"/>
          <a:ext cx="0" cy="0"/>
          <a:chOff x="0" y="0"/>
          <a:chExt cx="0" cy="0"/>
        </a:xfrm>
      </p:grpSpPr>
      <p:sp>
        <p:nvSpPr>
          <p:cNvPr id="43" name="Text Placeholder 3">
            <a:extLst>
              <a:ext uri="{FF2B5EF4-FFF2-40B4-BE49-F238E27FC236}">
                <a16:creationId xmlns:a16="http://schemas.microsoft.com/office/drawing/2014/main" id="{A65E7AC0-845B-27D8-8A0D-D0E82CC0778E}"/>
              </a:ext>
            </a:extLst>
          </p:cNvPr>
          <p:cNvSpPr>
            <a:spLocks noGrp="1"/>
          </p:cNvSpPr>
          <p:nvPr>
            <p:ph type="body" sz="quarter" idx="42"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8" name="Text Placeholder 7">
            <a:extLst>
              <a:ext uri="{FF2B5EF4-FFF2-40B4-BE49-F238E27FC236}">
                <a16:creationId xmlns:a16="http://schemas.microsoft.com/office/drawing/2014/main" id="{F534C113-3162-C604-5355-0049A65FCE83}"/>
              </a:ext>
            </a:extLst>
          </p:cNvPr>
          <p:cNvSpPr>
            <a:spLocks noGrp="1"/>
          </p:cNvSpPr>
          <p:nvPr>
            <p:ph type="body" sz="quarter" idx="13" hasCustomPrompt="1"/>
          </p:nvPr>
        </p:nvSpPr>
        <p:spPr>
          <a:xfrm>
            <a:off x="545306" y="3010256"/>
            <a:ext cx="276225" cy="276225"/>
          </a:xfrm>
          <a:solidFill>
            <a:schemeClr val="accent1"/>
          </a:solidFill>
        </p:spPr>
        <p:txBody>
          <a:bodyPr anchor="ctr"/>
          <a:lstStyle>
            <a:lvl1pPr algn="ctr">
              <a:defRPr sz="1200">
                <a:latin typeface="Gotham Medium" pitchFamily="50" charset="0"/>
              </a:defRPr>
            </a:lvl1pPr>
          </a:lstStyle>
          <a:p>
            <a:pPr lvl="0"/>
            <a:r>
              <a:rPr lang="en-GB"/>
              <a:t>1</a:t>
            </a:r>
            <a:endParaRPr lang="en-GB" dirty="0"/>
          </a:p>
        </p:txBody>
      </p:sp>
      <p:sp>
        <p:nvSpPr>
          <p:cNvPr id="10" name="Text Placeholder 9">
            <a:extLst>
              <a:ext uri="{FF2B5EF4-FFF2-40B4-BE49-F238E27FC236}">
                <a16:creationId xmlns:a16="http://schemas.microsoft.com/office/drawing/2014/main" id="{CDD817B4-D073-2FDD-11D6-3E4DE9F9D6EE}"/>
              </a:ext>
            </a:extLst>
          </p:cNvPr>
          <p:cNvSpPr>
            <a:spLocks noGrp="1"/>
          </p:cNvSpPr>
          <p:nvPr>
            <p:ph type="body" sz="quarter" idx="14" hasCustomPrompt="1"/>
          </p:nvPr>
        </p:nvSpPr>
        <p:spPr>
          <a:xfrm>
            <a:off x="893762" y="2953106"/>
            <a:ext cx="1741487" cy="276225"/>
          </a:xfrm>
        </p:spPr>
        <p:txBody>
          <a:bodyPr anchor="ctr"/>
          <a:lstStyle>
            <a:lvl1pPr>
              <a:defRPr sz="1200">
                <a:latin typeface="+mj-lt"/>
              </a:defRPr>
            </a:lvl1pPr>
          </a:lstStyle>
          <a:p>
            <a:pPr lvl="0"/>
            <a:r>
              <a:rPr lang="en-GB" dirty="0"/>
              <a:t>Section title</a:t>
            </a:r>
          </a:p>
        </p:txBody>
      </p:sp>
      <p:sp>
        <p:nvSpPr>
          <p:cNvPr id="12" name="Text Placeholder 11">
            <a:extLst>
              <a:ext uri="{FF2B5EF4-FFF2-40B4-BE49-F238E27FC236}">
                <a16:creationId xmlns:a16="http://schemas.microsoft.com/office/drawing/2014/main" id="{94D36060-0574-C538-140F-CCA35B109663}"/>
              </a:ext>
            </a:extLst>
          </p:cNvPr>
          <p:cNvSpPr>
            <a:spLocks noGrp="1"/>
          </p:cNvSpPr>
          <p:nvPr>
            <p:ph type="body" sz="quarter" idx="15" hasCustomPrompt="1"/>
          </p:nvPr>
        </p:nvSpPr>
        <p:spPr>
          <a:xfrm>
            <a:off x="893762" y="3183872"/>
            <a:ext cx="1741486" cy="45662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Text Placeholder 7">
            <a:extLst>
              <a:ext uri="{FF2B5EF4-FFF2-40B4-BE49-F238E27FC236}">
                <a16:creationId xmlns:a16="http://schemas.microsoft.com/office/drawing/2014/main" id="{8DBAE16D-7B91-7427-FFA0-11EF67AC493B}"/>
              </a:ext>
            </a:extLst>
          </p:cNvPr>
          <p:cNvSpPr>
            <a:spLocks noGrp="1"/>
          </p:cNvSpPr>
          <p:nvPr>
            <p:ph type="body" sz="quarter" idx="16" hasCustomPrompt="1"/>
          </p:nvPr>
        </p:nvSpPr>
        <p:spPr>
          <a:xfrm>
            <a:off x="545306" y="3853217"/>
            <a:ext cx="276225" cy="276225"/>
          </a:xfrm>
          <a:solidFill>
            <a:schemeClr val="accent1"/>
          </a:solidFill>
        </p:spPr>
        <p:txBody>
          <a:bodyPr anchor="ctr"/>
          <a:lstStyle>
            <a:lvl1pPr algn="ctr">
              <a:defRPr sz="1200">
                <a:latin typeface="Gotham Medium" pitchFamily="50" charset="0"/>
              </a:defRPr>
            </a:lvl1pPr>
          </a:lstStyle>
          <a:p>
            <a:pPr lvl="0"/>
            <a:r>
              <a:rPr lang="en-GB" dirty="0"/>
              <a:t>2</a:t>
            </a:r>
          </a:p>
        </p:txBody>
      </p:sp>
      <p:sp>
        <p:nvSpPr>
          <p:cNvPr id="14" name="Text Placeholder 9">
            <a:extLst>
              <a:ext uri="{FF2B5EF4-FFF2-40B4-BE49-F238E27FC236}">
                <a16:creationId xmlns:a16="http://schemas.microsoft.com/office/drawing/2014/main" id="{F7CD5B2B-645E-A3B1-9D15-FFA627D043A9}"/>
              </a:ext>
            </a:extLst>
          </p:cNvPr>
          <p:cNvSpPr>
            <a:spLocks noGrp="1"/>
          </p:cNvSpPr>
          <p:nvPr>
            <p:ph type="body" sz="quarter" idx="17" hasCustomPrompt="1"/>
          </p:nvPr>
        </p:nvSpPr>
        <p:spPr>
          <a:xfrm>
            <a:off x="893762" y="3796067"/>
            <a:ext cx="1741487" cy="276225"/>
          </a:xfrm>
        </p:spPr>
        <p:txBody>
          <a:bodyPr anchor="ctr"/>
          <a:lstStyle>
            <a:lvl1pPr>
              <a:defRPr sz="1200">
                <a:latin typeface="+mj-lt"/>
              </a:defRPr>
            </a:lvl1pPr>
          </a:lstStyle>
          <a:p>
            <a:pPr lvl="0"/>
            <a:r>
              <a:rPr lang="en-GB"/>
              <a:t>Section title</a:t>
            </a:r>
            <a:endParaRPr lang="en-GB" dirty="0"/>
          </a:p>
        </p:txBody>
      </p:sp>
      <p:sp>
        <p:nvSpPr>
          <p:cNvPr id="15" name="Text Placeholder 11">
            <a:extLst>
              <a:ext uri="{FF2B5EF4-FFF2-40B4-BE49-F238E27FC236}">
                <a16:creationId xmlns:a16="http://schemas.microsoft.com/office/drawing/2014/main" id="{BCCF9349-C0DB-39B4-66E9-F55FBB1E73B2}"/>
              </a:ext>
            </a:extLst>
          </p:cNvPr>
          <p:cNvSpPr>
            <a:spLocks noGrp="1"/>
          </p:cNvSpPr>
          <p:nvPr>
            <p:ph type="body" sz="quarter" idx="18" hasCustomPrompt="1"/>
          </p:nvPr>
        </p:nvSpPr>
        <p:spPr>
          <a:xfrm>
            <a:off x="893762" y="4026833"/>
            <a:ext cx="1741486" cy="45662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6" name="Text Placeholder 7">
            <a:extLst>
              <a:ext uri="{FF2B5EF4-FFF2-40B4-BE49-F238E27FC236}">
                <a16:creationId xmlns:a16="http://schemas.microsoft.com/office/drawing/2014/main" id="{3C69E135-3637-E673-ADB0-45238F3A1559}"/>
              </a:ext>
            </a:extLst>
          </p:cNvPr>
          <p:cNvSpPr>
            <a:spLocks noGrp="1"/>
          </p:cNvSpPr>
          <p:nvPr>
            <p:ph type="body" sz="quarter" idx="19" hasCustomPrompt="1"/>
          </p:nvPr>
        </p:nvSpPr>
        <p:spPr>
          <a:xfrm>
            <a:off x="545306" y="4696178"/>
            <a:ext cx="276225" cy="276225"/>
          </a:xfrm>
          <a:solidFill>
            <a:schemeClr val="accent1"/>
          </a:solidFill>
        </p:spPr>
        <p:txBody>
          <a:bodyPr anchor="ctr"/>
          <a:lstStyle>
            <a:lvl1pPr algn="ctr">
              <a:defRPr sz="1200">
                <a:latin typeface="Gotham Medium" pitchFamily="50" charset="0"/>
              </a:defRPr>
            </a:lvl1pPr>
          </a:lstStyle>
          <a:p>
            <a:pPr lvl="0"/>
            <a:r>
              <a:rPr lang="en-GB"/>
              <a:t>3</a:t>
            </a:r>
            <a:endParaRPr lang="en-GB" dirty="0"/>
          </a:p>
        </p:txBody>
      </p:sp>
      <p:sp>
        <p:nvSpPr>
          <p:cNvPr id="17" name="Text Placeholder 9">
            <a:extLst>
              <a:ext uri="{FF2B5EF4-FFF2-40B4-BE49-F238E27FC236}">
                <a16:creationId xmlns:a16="http://schemas.microsoft.com/office/drawing/2014/main" id="{B59483E4-9D05-D4C9-5BF1-4414F1BFC9AF}"/>
              </a:ext>
            </a:extLst>
          </p:cNvPr>
          <p:cNvSpPr>
            <a:spLocks noGrp="1"/>
          </p:cNvSpPr>
          <p:nvPr>
            <p:ph type="body" sz="quarter" idx="20" hasCustomPrompt="1"/>
          </p:nvPr>
        </p:nvSpPr>
        <p:spPr>
          <a:xfrm>
            <a:off x="893762" y="4639028"/>
            <a:ext cx="1741487" cy="276225"/>
          </a:xfrm>
        </p:spPr>
        <p:txBody>
          <a:bodyPr anchor="ctr"/>
          <a:lstStyle>
            <a:lvl1pPr>
              <a:defRPr sz="1200">
                <a:latin typeface="+mj-lt"/>
              </a:defRPr>
            </a:lvl1pPr>
          </a:lstStyle>
          <a:p>
            <a:pPr lvl="0"/>
            <a:r>
              <a:rPr lang="en-GB"/>
              <a:t>Section title</a:t>
            </a:r>
            <a:endParaRPr lang="en-GB" dirty="0"/>
          </a:p>
        </p:txBody>
      </p:sp>
      <p:sp>
        <p:nvSpPr>
          <p:cNvPr id="18" name="Text Placeholder 11">
            <a:extLst>
              <a:ext uri="{FF2B5EF4-FFF2-40B4-BE49-F238E27FC236}">
                <a16:creationId xmlns:a16="http://schemas.microsoft.com/office/drawing/2014/main" id="{18C926E7-E2BE-7070-DBE9-248BB4BF67F3}"/>
              </a:ext>
            </a:extLst>
          </p:cNvPr>
          <p:cNvSpPr>
            <a:spLocks noGrp="1"/>
          </p:cNvSpPr>
          <p:nvPr>
            <p:ph type="body" sz="quarter" idx="21" hasCustomPrompt="1"/>
          </p:nvPr>
        </p:nvSpPr>
        <p:spPr>
          <a:xfrm>
            <a:off x="893762" y="4869794"/>
            <a:ext cx="1741486" cy="45662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9" name="Text Placeholder 7">
            <a:extLst>
              <a:ext uri="{FF2B5EF4-FFF2-40B4-BE49-F238E27FC236}">
                <a16:creationId xmlns:a16="http://schemas.microsoft.com/office/drawing/2014/main" id="{9BA9AFF0-F968-6262-EEB4-DBD3846F95E2}"/>
              </a:ext>
            </a:extLst>
          </p:cNvPr>
          <p:cNvSpPr>
            <a:spLocks noGrp="1"/>
          </p:cNvSpPr>
          <p:nvPr>
            <p:ph type="body" sz="quarter" idx="22" hasCustomPrompt="1"/>
          </p:nvPr>
        </p:nvSpPr>
        <p:spPr>
          <a:xfrm>
            <a:off x="545306" y="5539139"/>
            <a:ext cx="276225" cy="276225"/>
          </a:xfrm>
          <a:solidFill>
            <a:schemeClr val="accent1"/>
          </a:solidFill>
        </p:spPr>
        <p:txBody>
          <a:bodyPr anchor="ctr"/>
          <a:lstStyle>
            <a:lvl1pPr algn="ctr">
              <a:defRPr sz="1200">
                <a:latin typeface="Gotham Medium" pitchFamily="50" charset="0"/>
              </a:defRPr>
            </a:lvl1pPr>
          </a:lstStyle>
          <a:p>
            <a:pPr lvl="0"/>
            <a:r>
              <a:rPr lang="en-GB" dirty="0"/>
              <a:t>4</a:t>
            </a:r>
          </a:p>
        </p:txBody>
      </p:sp>
      <p:sp>
        <p:nvSpPr>
          <p:cNvPr id="20" name="Text Placeholder 9">
            <a:extLst>
              <a:ext uri="{FF2B5EF4-FFF2-40B4-BE49-F238E27FC236}">
                <a16:creationId xmlns:a16="http://schemas.microsoft.com/office/drawing/2014/main" id="{970B38E2-76AE-1225-1C90-5FFA4A6875D4}"/>
              </a:ext>
            </a:extLst>
          </p:cNvPr>
          <p:cNvSpPr>
            <a:spLocks noGrp="1"/>
          </p:cNvSpPr>
          <p:nvPr>
            <p:ph type="body" sz="quarter" idx="23" hasCustomPrompt="1"/>
          </p:nvPr>
        </p:nvSpPr>
        <p:spPr>
          <a:xfrm>
            <a:off x="893762" y="5481989"/>
            <a:ext cx="1741487" cy="276225"/>
          </a:xfrm>
        </p:spPr>
        <p:txBody>
          <a:bodyPr anchor="ctr"/>
          <a:lstStyle>
            <a:lvl1pPr>
              <a:defRPr sz="1200">
                <a:latin typeface="+mj-lt"/>
              </a:defRPr>
            </a:lvl1pPr>
          </a:lstStyle>
          <a:p>
            <a:pPr lvl="0"/>
            <a:r>
              <a:rPr lang="en-GB"/>
              <a:t>Section title</a:t>
            </a:r>
            <a:endParaRPr lang="en-GB" dirty="0"/>
          </a:p>
        </p:txBody>
      </p:sp>
      <p:sp>
        <p:nvSpPr>
          <p:cNvPr id="21" name="Text Placeholder 11">
            <a:extLst>
              <a:ext uri="{FF2B5EF4-FFF2-40B4-BE49-F238E27FC236}">
                <a16:creationId xmlns:a16="http://schemas.microsoft.com/office/drawing/2014/main" id="{2FAFFABF-8BA7-6639-4529-A2D439F7F8A6}"/>
              </a:ext>
            </a:extLst>
          </p:cNvPr>
          <p:cNvSpPr>
            <a:spLocks noGrp="1"/>
          </p:cNvSpPr>
          <p:nvPr>
            <p:ph type="body" sz="quarter" idx="24" hasCustomPrompt="1"/>
          </p:nvPr>
        </p:nvSpPr>
        <p:spPr>
          <a:xfrm>
            <a:off x="893762" y="5712755"/>
            <a:ext cx="1741486" cy="45662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2" name="Text Placeholder 7">
            <a:extLst>
              <a:ext uri="{FF2B5EF4-FFF2-40B4-BE49-F238E27FC236}">
                <a16:creationId xmlns:a16="http://schemas.microsoft.com/office/drawing/2014/main" id="{16216607-74F2-1DA6-755E-1578F6E53A75}"/>
              </a:ext>
            </a:extLst>
          </p:cNvPr>
          <p:cNvSpPr>
            <a:spLocks noGrp="1"/>
          </p:cNvSpPr>
          <p:nvPr>
            <p:ph type="body" sz="quarter" idx="25" hasCustomPrompt="1"/>
          </p:nvPr>
        </p:nvSpPr>
        <p:spPr>
          <a:xfrm>
            <a:off x="2926556" y="3010256"/>
            <a:ext cx="276225" cy="276225"/>
          </a:xfrm>
          <a:solidFill>
            <a:schemeClr val="accent1"/>
          </a:solidFill>
        </p:spPr>
        <p:txBody>
          <a:bodyPr anchor="ctr"/>
          <a:lstStyle>
            <a:lvl1pPr algn="ctr">
              <a:defRPr sz="1200">
                <a:latin typeface="Gotham Medium" pitchFamily="50" charset="0"/>
              </a:defRPr>
            </a:lvl1pPr>
          </a:lstStyle>
          <a:p>
            <a:pPr lvl="0"/>
            <a:r>
              <a:rPr lang="en-GB" dirty="0"/>
              <a:t>5</a:t>
            </a:r>
          </a:p>
        </p:txBody>
      </p:sp>
      <p:sp>
        <p:nvSpPr>
          <p:cNvPr id="23" name="Text Placeholder 9">
            <a:extLst>
              <a:ext uri="{FF2B5EF4-FFF2-40B4-BE49-F238E27FC236}">
                <a16:creationId xmlns:a16="http://schemas.microsoft.com/office/drawing/2014/main" id="{7DC572C2-683F-75DE-719A-95E76F259A4B}"/>
              </a:ext>
            </a:extLst>
          </p:cNvPr>
          <p:cNvSpPr>
            <a:spLocks noGrp="1"/>
          </p:cNvSpPr>
          <p:nvPr>
            <p:ph type="body" sz="quarter" idx="26" hasCustomPrompt="1"/>
          </p:nvPr>
        </p:nvSpPr>
        <p:spPr>
          <a:xfrm>
            <a:off x="3275012" y="2953106"/>
            <a:ext cx="1741487" cy="276225"/>
          </a:xfrm>
        </p:spPr>
        <p:txBody>
          <a:bodyPr anchor="ctr"/>
          <a:lstStyle>
            <a:lvl1pPr>
              <a:defRPr sz="1200">
                <a:latin typeface="+mj-lt"/>
              </a:defRPr>
            </a:lvl1pPr>
          </a:lstStyle>
          <a:p>
            <a:pPr lvl="0"/>
            <a:r>
              <a:rPr lang="en-GB"/>
              <a:t>Section title</a:t>
            </a:r>
            <a:endParaRPr lang="en-GB" dirty="0"/>
          </a:p>
        </p:txBody>
      </p:sp>
      <p:sp>
        <p:nvSpPr>
          <p:cNvPr id="24" name="Text Placeholder 11">
            <a:extLst>
              <a:ext uri="{FF2B5EF4-FFF2-40B4-BE49-F238E27FC236}">
                <a16:creationId xmlns:a16="http://schemas.microsoft.com/office/drawing/2014/main" id="{2CAEFE38-8221-D543-C73B-C3E2D2C36F7C}"/>
              </a:ext>
            </a:extLst>
          </p:cNvPr>
          <p:cNvSpPr>
            <a:spLocks noGrp="1"/>
          </p:cNvSpPr>
          <p:nvPr>
            <p:ph type="body" sz="quarter" idx="27" hasCustomPrompt="1"/>
          </p:nvPr>
        </p:nvSpPr>
        <p:spPr>
          <a:xfrm>
            <a:off x="3275012" y="3183872"/>
            <a:ext cx="1741486" cy="45662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5" name="Text Placeholder 7">
            <a:extLst>
              <a:ext uri="{FF2B5EF4-FFF2-40B4-BE49-F238E27FC236}">
                <a16:creationId xmlns:a16="http://schemas.microsoft.com/office/drawing/2014/main" id="{9F90CF3B-17AE-9363-F955-71000D416059}"/>
              </a:ext>
            </a:extLst>
          </p:cNvPr>
          <p:cNvSpPr>
            <a:spLocks noGrp="1"/>
          </p:cNvSpPr>
          <p:nvPr>
            <p:ph type="body" sz="quarter" idx="28" hasCustomPrompt="1"/>
          </p:nvPr>
        </p:nvSpPr>
        <p:spPr>
          <a:xfrm>
            <a:off x="2926556" y="3853217"/>
            <a:ext cx="276225" cy="276225"/>
          </a:xfrm>
          <a:solidFill>
            <a:schemeClr val="accent1"/>
          </a:solidFill>
        </p:spPr>
        <p:txBody>
          <a:bodyPr anchor="ctr"/>
          <a:lstStyle>
            <a:lvl1pPr algn="ctr">
              <a:defRPr sz="1200">
                <a:latin typeface="Gotham Medium" pitchFamily="50" charset="0"/>
              </a:defRPr>
            </a:lvl1pPr>
          </a:lstStyle>
          <a:p>
            <a:pPr lvl="0"/>
            <a:r>
              <a:rPr lang="en-GB" dirty="0"/>
              <a:t>6</a:t>
            </a:r>
          </a:p>
        </p:txBody>
      </p:sp>
      <p:sp>
        <p:nvSpPr>
          <p:cNvPr id="26" name="Text Placeholder 9">
            <a:extLst>
              <a:ext uri="{FF2B5EF4-FFF2-40B4-BE49-F238E27FC236}">
                <a16:creationId xmlns:a16="http://schemas.microsoft.com/office/drawing/2014/main" id="{A5EFA9C3-F2B9-9800-0CAC-803C5611622E}"/>
              </a:ext>
            </a:extLst>
          </p:cNvPr>
          <p:cNvSpPr>
            <a:spLocks noGrp="1"/>
          </p:cNvSpPr>
          <p:nvPr>
            <p:ph type="body" sz="quarter" idx="29" hasCustomPrompt="1"/>
          </p:nvPr>
        </p:nvSpPr>
        <p:spPr>
          <a:xfrm>
            <a:off x="3275012" y="3796067"/>
            <a:ext cx="1741487" cy="276225"/>
          </a:xfrm>
        </p:spPr>
        <p:txBody>
          <a:bodyPr anchor="ctr"/>
          <a:lstStyle>
            <a:lvl1pPr>
              <a:defRPr sz="1200">
                <a:latin typeface="+mj-lt"/>
              </a:defRPr>
            </a:lvl1pPr>
          </a:lstStyle>
          <a:p>
            <a:pPr lvl="0"/>
            <a:r>
              <a:rPr lang="en-GB"/>
              <a:t>Section title</a:t>
            </a:r>
            <a:endParaRPr lang="en-GB" dirty="0"/>
          </a:p>
        </p:txBody>
      </p:sp>
      <p:sp>
        <p:nvSpPr>
          <p:cNvPr id="27" name="Text Placeholder 11">
            <a:extLst>
              <a:ext uri="{FF2B5EF4-FFF2-40B4-BE49-F238E27FC236}">
                <a16:creationId xmlns:a16="http://schemas.microsoft.com/office/drawing/2014/main" id="{12DC1E85-D4A3-80CC-2A00-6711112E01FF}"/>
              </a:ext>
            </a:extLst>
          </p:cNvPr>
          <p:cNvSpPr>
            <a:spLocks noGrp="1"/>
          </p:cNvSpPr>
          <p:nvPr>
            <p:ph type="body" sz="quarter" idx="30" hasCustomPrompt="1"/>
          </p:nvPr>
        </p:nvSpPr>
        <p:spPr>
          <a:xfrm>
            <a:off x="3275012" y="4026833"/>
            <a:ext cx="1741486" cy="45662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8" name="Text Placeholder 7">
            <a:extLst>
              <a:ext uri="{FF2B5EF4-FFF2-40B4-BE49-F238E27FC236}">
                <a16:creationId xmlns:a16="http://schemas.microsoft.com/office/drawing/2014/main" id="{62562079-68D1-5BA5-FCC5-71F5128D3A58}"/>
              </a:ext>
            </a:extLst>
          </p:cNvPr>
          <p:cNvSpPr>
            <a:spLocks noGrp="1"/>
          </p:cNvSpPr>
          <p:nvPr>
            <p:ph type="body" sz="quarter" idx="31" hasCustomPrompt="1"/>
          </p:nvPr>
        </p:nvSpPr>
        <p:spPr>
          <a:xfrm>
            <a:off x="2926556" y="4696178"/>
            <a:ext cx="276225" cy="276225"/>
          </a:xfrm>
          <a:solidFill>
            <a:schemeClr val="accent1"/>
          </a:solidFill>
        </p:spPr>
        <p:txBody>
          <a:bodyPr anchor="ctr"/>
          <a:lstStyle>
            <a:lvl1pPr algn="ctr">
              <a:defRPr sz="1200">
                <a:latin typeface="Gotham Medium" pitchFamily="50" charset="0"/>
              </a:defRPr>
            </a:lvl1pPr>
          </a:lstStyle>
          <a:p>
            <a:pPr lvl="0"/>
            <a:r>
              <a:rPr lang="en-GB" dirty="0"/>
              <a:t>7</a:t>
            </a:r>
          </a:p>
        </p:txBody>
      </p:sp>
      <p:sp>
        <p:nvSpPr>
          <p:cNvPr id="29" name="Text Placeholder 9">
            <a:extLst>
              <a:ext uri="{FF2B5EF4-FFF2-40B4-BE49-F238E27FC236}">
                <a16:creationId xmlns:a16="http://schemas.microsoft.com/office/drawing/2014/main" id="{A39FF861-174F-44C7-38D6-65E26ED721E1}"/>
              </a:ext>
            </a:extLst>
          </p:cNvPr>
          <p:cNvSpPr>
            <a:spLocks noGrp="1"/>
          </p:cNvSpPr>
          <p:nvPr>
            <p:ph type="body" sz="quarter" idx="32" hasCustomPrompt="1"/>
          </p:nvPr>
        </p:nvSpPr>
        <p:spPr>
          <a:xfrm>
            <a:off x="3275012" y="4639028"/>
            <a:ext cx="1741487" cy="276225"/>
          </a:xfrm>
        </p:spPr>
        <p:txBody>
          <a:bodyPr anchor="ctr"/>
          <a:lstStyle>
            <a:lvl1pPr>
              <a:defRPr sz="1200">
                <a:latin typeface="+mj-lt"/>
              </a:defRPr>
            </a:lvl1pPr>
          </a:lstStyle>
          <a:p>
            <a:pPr lvl="0"/>
            <a:r>
              <a:rPr lang="en-GB"/>
              <a:t>Section title</a:t>
            </a:r>
            <a:endParaRPr lang="en-GB" dirty="0"/>
          </a:p>
        </p:txBody>
      </p:sp>
      <p:sp>
        <p:nvSpPr>
          <p:cNvPr id="30" name="Text Placeholder 11">
            <a:extLst>
              <a:ext uri="{FF2B5EF4-FFF2-40B4-BE49-F238E27FC236}">
                <a16:creationId xmlns:a16="http://schemas.microsoft.com/office/drawing/2014/main" id="{1148567E-A7E7-444C-6741-3D0817E11A40}"/>
              </a:ext>
            </a:extLst>
          </p:cNvPr>
          <p:cNvSpPr>
            <a:spLocks noGrp="1"/>
          </p:cNvSpPr>
          <p:nvPr>
            <p:ph type="body" sz="quarter" idx="33" hasCustomPrompt="1"/>
          </p:nvPr>
        </p:nvSpPr>
        <p:spPr>
          <a:xfrm>
            <a:off x="3275012" y="4869794"/>
            <a:ext cx="1741486" cy="45662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1" name="Text Placeholder 7">
            <a:extLst>
              <a:ext uri="{FF2B5EF4-FFF2-40B4-BE49-F238E27FC236}">
                <a16:creationId xmlns:a16="http://schemas.microsoft.com/office/drawing/2014/main" id="{73F840AF-4F94-92A9-BAF7-B91189DBBC45}"/>
              </a:ext>
            </a:extLst>
          </p:cNvPr>
          <p:cNvSpPr>
            <a:spLocks noGrp="1"/>
          </p:cNvSpPr>
          <p:nvPr>
            <p:ph type="body" sz="quarter" idx="34" hasCustomPrompt="1"/>
          </p:nvPr>
        </p:nvSpPr>
        <p:spPr>
          <a:xfrm>
            <a:off x="2926556" y="5539139"/>
            <a:ext cx="276225" cy="276225"/>
          </a:xfrm>
          <a:solidFill>
            <a:schemeClr val="accent1"/>
          </a:solidFill>
        </p:spPr>
        <p:txBody>
          <a:bodyPr anchor="ctr"/>
          <a:lstStyle>
            <a:lvl1pPr algn="ctr">
              <a:defRPr sz="1200">
                <a:latin typeface="Gotham Medium" pitchFamily="50" charset="0"/>
              </a:defRPr>
            </a:lvl1pPr>
          </a:lstStyle>
          <a:p>
            <a:pPr lvl="0"/>
            <a:r>
              <a:rPr lang="en-GB" dirty="0"/>
              <a:t>8</a:t>
            </a:r>
          </a:p>
        </p:txBody>
      </p:sp>
      <p:sp>
        <p:nvSpPr>
          <p:cNvPr id="32" name="Text Placeholder 9">
            <a:extLst>
              <a:ext uri="{FF2B5EF4-FFF2-40B4-BE49-F238E27FC236}">
                <a16:creationId xmlns:a16="http://schemas.microsoft.com/office/drawing/2014/main" id="{E08F52A9-F442-4440-A0A4-DC8846F84052}"/>
              </a:ext>
            </a:extLst>
          </p:cNvPr>
          <p:cNvSpPr>
            <a:spLocks noGrp="1"/>
          </p:cNvSpPr>
          <p:nvPr>
            <p:ph type="body" sz="quarter" idx="35" hasCustomPrompt="1"/>
          </p:nvPr>
        </p:nvSpPr>
        <p:spPr>
          <a:xfrm>
            <a:off x="3275012" y="5481989"/>
            <a:ext cx="1741487" cy="276225"/>
          </a:xfrm>
        </p:spPr>
        <p:txBody>
          <a:bodyPr anchor="ctr"/>
          <a:lstStyle>
            <a:lvl1pPr>
              <a:defRPr sz="1200">
                <a:latin typeface="+mj-lt"/>
              </a:defRPr>
            </a:lvl1pPr>
          </a:lstStyle>
          <a:p>
            <a:pPr lvl="0"/>
            <a:r>
              <a:rPr lang="en-GB"/>
              <a:t>Section title</a:t>
            </a:r>
            <a:endParaRPr lang="en-GB" dirty="0"/>
          </a:p>
        </p:txBody>
      </p:sp>
      <p:sp>
        <p:nvSpPr>
          <p:cNvPr id="33" name="Text Placeholder 11">
            <a:extLst>
              <a:ext uri="{FF2B5EF4-FFF2-40B4-BE49-F238E27FC236}">
                <a16:creationId xmlns:a16="http://schemas.microsoft.com/office/drawing/2014/main" id="{EDDD9071-518C-D21F-54BF-4AA95CD6C735}"/>
              </a:ext>
            </a:extLst>
          </p:cNvPr>
          <p:cNvSpPr>
            <a:spLocks noGrp="1"/>
          </p:cNvSpPr>
          <p:nvPr>
            <p:ph type="body" sz="quarter" idx="36" hasCustomPrompt="1"/>
          </p:nvPr>
        </p:nvSpPr>
        <p:spPr>
          <a:xfrm>
            <a:off x="3275012" y="5712755"/>
            <a:ext cx="1741486" cy="456621"/>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5" name="Picture Placeholder 34">
            <a:extLst>
              <a:ext uri="{FF2B5EF4-FFF2-40B4-BE49-F238E27FC236}">
                <a16:creationId xmlns:a16="http://schemas.microsoft.com/office/drawing/2014/main" id="{FDB367AF-58F5-996A-F002-19AC57DA7306}"/>
              </a:ext>
            </a:extLst>
          </p:cNvPr>
          <p:cNvSpPr>
            <a:spLocks noGrp="1"/>
          </p:cNvSpPr>
          <p:nvPr>
            <p:ph type="pic" sz="quarter" idx="37" hasCustomPrompt="1"/>
          </p:nvPr>
        </p:nvSpPr>
        <p:spPr>
          <a:xfrm>
            <a:off x="8507861" y="837134"/>
            <a:ext cx="2470530" cy="2449347"/>
          </a:xfrm>
        </p:spPr>
        <p:txBody>
          <a:bodyPr/>
          <a:lstStyle>
            <a:lvl1pPr algn="ctr">
              <a:defRPr/>
            </a:lvl1pPr>
          </a:lstStyle>
          <a:p>
            <a:r>
              <a:rPr lang="en-GB" dirty="0"/>
              <a:t>Click icon to insert image</a:t>
            </a:r>
          </a:p>
        </p:txBody>
      </p:sp>
      <p:sp>
        <p:nvSpPr>
          <p:cNvPr id="36" name="Picture Placeholder 34">
            <a:extLst>
              <a:ext uri="{FF2B5EF4-FFF2-40B4-BE49-F238E27FC236}">
                <a16:creationId xmlns:a16="http://schemas.microsoft.com/office/drawing/2014/main" id="{C51E00C2-7911-9C35-0464-613EC8E30612}"/>
              </a:ext>
            </a:extLst>
          </p:cNvPr>
          <p:cNvSpPr>
            <a:spLocks noGrp="1"/>
          </p:cNvSpPr>
          <p:nvPr>
            <p:ph type="pic" sz="quarter" idx="38" hasCustomPrompt="1"/>
          </p:nvPr>
        </p:nvSpPr>
        <p:spPr>
          <a:xfrm>
            <a:off x="6552318" y="1453132"/>
            <a:ext cx="1849206" cy="1833350"/>
          </a:xfrm>
        </p:spPr>
        <p:txBody>
          <a:bodyPr/>
          <a:lstStyle>
            <a:lvl1pPr algn="ctr">
              <a:defRPr/>
            </a:lvl1pPr>
          </a:lstStyle>
          <a:p>
            <a:r>
              <a:rPr lang="en-GB" dirty="0"/>
              <a:t>Click icon to insert image</a:t>
            </a:r>
          </a:p>
        </p:txBody>
      </p:sp>
      <p:sp>
        <p:nvSpPr>
          <p:cNvPr id="37" name="Picture Placeholder 34">
            <a:extLst>
              <a:ext uri="{FF2B5EF4-FFF2-40B4-BE49-F238E27FC236}">
                <a16:creationId xmlns:a16="http://schemas.microsoft.com/office/drawing/2014/main" id="{4A3D3C0E-6841-20F9-B4B9-BDB28F8A06E9}"/>
              </a:ext>
            </a:extLst>
          </p:cNvPr>
          <p:cNvSpPr>
            <a:spLocks noGrp="1"/>
          </p:cNvSpPr>
          <p:nvPr>
            <p:ph type="pic" sz="quarter" idx="39" hasCustomPrompt="1"/>
          </p:nvPr>
        </p:nvSpPr>
        <p:spPr>
          <a:xfrm>
            <a:off x="5764946" y="3377973"/>
            <a:ext cx="2636578" cy="2613971"/>
          </a:xfrm>
        </p:spPr>
        <p:txBody>
          <a:bodyPr/>
          <a:lstStyle>
            <a:lvl1pPr algn="ctr">
              <a:defRPr/>
            </a:lvl1pPr>
          </a:lstStyle>
          <a:p>
            <a:r>
              <a:rPr lang="en-GB" dirty="0"/>
              <a:t>Click icon to insert image</a:t>
            </a:r>
          </a:p>
        </p:txBody>
      </p:sp>
      <p:sp>
        <p:nvSpPr>
          <p:cNvPr id="38" name="Picture Placeholder 34">
            <a:extLst>
              <a:ext uri="{FF2B5EF4-FFF2-40B4-BE49-F238E27FC236}">
                <a16:creationId xmlns:a16="http://schemas.microsoft.com/office/drawing/2014/main" id="{F896CE66-A7ED-35F1-74B7-631968FA2023}"/>
              </a:ext>
            </a:extLst>
          </p:cNvPr>
          <p:cNvSpPr>
            <a:spLocks noGrp="1"/>
          </p:cNvSpPr>
          <p:nvPr>
            <p:ph type="pic" sz="quarter" idx="40" hasCustomPrompt="1"/>
          </p:nvPr>
        </p:nvSpPr>
        <p:spPr>
          <a:xfrm>
            <a:off x="8507861" y="3377973"/>
            <a:ext cx="1849206" cy="1833350"/>
          </a:xfrm>
        </p:spPr>
        <p:txBody>
          <a:bodyPr/>
          <a:lstStyle>
            <a:lvl1pPr algn="ctr">
              <a:defRPr/>
            </a:lvl1pPr>
          </a:lstStyle>
          <a:p>
            <a:r>
              <a:rPr lang="en-GB" dirty="0"/>
              <a:t>Click icon to insert image</a:t>
            </a:r>
          </a:p>
        </p:txBody>
      </p:sp>
      <p:sp>
        <p:nvSpPr>
          <p:cNvPr id="39" name="Text Placeholder 10">
            <a:extLst>
              <a:ext uri="{FF2B5EF4-FFF2-40B4-BE49-F238E27FC236}">
                <a16:creationId xmlns:a16="http://schemas.microsoft.com/office/drawing/2014/main" id="{95E199FC-BEB2-5157-2919-D81573CD9F86}"/>
              </a:ext>
            </a:extLst>
          </p:cNvPr>
          <p:cNvSpPr>
            <a:spLocks noGrp="1"/>
          </p:cNvSpPr>
          <p:nvPr>
            <p:ph type="body" sz="quarter" idx="41" hasCustomPrompt="1"/>
          </p:nvPr>
        </p:nvSpPr>
        <p:spPr>
          <a:xfrm>
            <a:off x="9436971" y="4190430"/>
            <a:ext cx="1785600" cy="1779582"/>
          </a:xfrm>
          <a:blipFill>
            <a:blip r:embed="rId3">
              <a:extLst>
                <a:ext uri="{96DAC541-7B7A-43D3-8B79-37D633B846F1}">
                  <asvg:svgBlip xmlns:asvg="http://schemas.microsoft.com/office/drawing/2016/SVG/main" r:embed="rId4"/>
                </a:ext>
              </a:extLst>
            </a:blip>
            <a:stretch>
              <a:fillRect/>
            </a:stretch>
          </a:blipFill>
        </p:spPr>
        <p:txBody>
          <a:bodyPr>
            <a:normAutofit/>
          </a:bodyPr>
          <a:lstStyle>
            <a:lvl1pPr>
              <a:defRPr/>
            </a:lvl1pPr>
          </a:lstStyle>
          <a:p>
            <a:pPr lvl="0"/>
            <a:r>
              <a:rPr lang="en-GB"/>
              <a:t> </a:t>
            </a:r>
            <a:endParaRPr lang="en-GB" dirty="0"/>
          </a:p>
        </p:txBody>
      </p:sp>
      <p:sp>
        <p:nvSpPr>
          <p:cNvPr id="54" name="Title 1">
            <a:extLst>
              <a:ext uri="{FF2B5EF4-FFF2-40B4-BE49-F238E27FC236}">
                <a16:creationId xmlns:a16="http://schemas.microsoft.com/office/drawing/2014/main" id="{B3B4793A-F6AC-E771-D1C7-63186725618A}"/>
              </a:ext>
            </a:extLst>
          </p:cNvPr>
          <p:cNvSpPr>
            <a:spLocks noGrp="1"/>
          </p:cNvSpPr>
          <p:nvPr>
            <p:ph type="title" hasCustomPrompt="1"/>
          </p:nvPr>
        </p:nvSpPr>
        <p:spPr>
          <a:xfrm>
            <a:off x="450849" y="422670"/>
            <a:ext cx="4816476" cy="558405"/>
          </a:xfrm>
        </p:spPr>
        <p:txBody>
          <a:bodyPr/>
          <a:lstStyle>
            <a:lvl1pPr>
              <a:defRPr sz="3200"/>
            </a:lvl1pPr>
          </a:lstStyle>
          <a:p>
            <a:r>
              <a:rPr lang="en-GB" dirty="0"/>
              <a:t>Insert title here</a:t>
            </a:r>
          </a:p>
        </p:txBody>
      </p:sp>
      <p:sp>
        <p:nvSpPr>
          <p:cNvPr id="56" name="Date Placeholder 55">
            <a:extLst>
              <a:ext uri="{FF2B5EF4-FFF2-40B4-BE49-F238E27FC236}">
                <a16:creationId xmlns:a16="http://schemas.microsoft.com/office/drawing/2014/main" id="{9D50172A-EAF6-889F-6BE2-063F5427A995}"/>
              </a:ext>
            </a:extLst>
          </p:cNvPr>
          <p:cNvSpPr>
            <a:spLocks noGrp="1"/>
          </p:cNvSpPr>
          <p:nvPr>
            <p:ph type="dt" sz="half" idx="43"/>
          </p:nvPr>
        </p:nvSpPr>
        <p:spPr/>
        <p:txBody>
          <a:bodyPr/>
          <a:lstStyle/>
          <a:p>
            <a:endParaRPr lang="en-GB" dirty="0"/>
          </a:p>
        </p:txBody>
      </p:sp>
      <p:sp>
        <p:nvSpPr>
          <p:cNvPr id="57" name="Footer Placeholder 56">
            <a:extLst>
              <a:ext uri="{FF2B5EF4-FFF2-40B4-BE49-F238E27FC236}">
                <a16:creationId xmlns:a16="http://schemas.microsoft.com/office/drawing/2014/main" id="{03EF3671-96E7-A04A-3BCF-DD8CFA7A6372}"/>
              </a:ext>
            </a:extLst>
          </p:cNvPr>
          <p:cNvSpPr>
            <a:spLocks noGrp="1"/>
          </p:cNvSpPr>
          <p:nvPr>
            <p:ph type="ftr" sz="quarter" idx="44"/>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58" name="Slide Number Placeholder 57">
            <a:extLst>
              <a:ext uri="{FF2B5EF4-FFF2-40B4-BE49-F238E27FC236}">
                <a16:creationId xmlns:a16="http://schemas.microsoft.com/office/drawing/2014/main" id="{F6F83321-5E2A-82F6-7D23-82F905AAAD79}"/>
              </a:ext>
            </a:extLst>
          </p:cNvPr>
          <p:cNvSpPr>
            <a:spLocks noGrp="1"/>
          </p:cNvSpPr>
          <p:nvPr>
            <p:ph type="sldNum" sz="quarter" idx="45"/>
          </p:nvPr>
        </p:nvSpPr>
        <p:spPr/>
        <p:txBody>
          <a:bodyPr/>
          <a:lstStyle/>
          <a:p>
            <a:fld id="{BB07EAE1-021A-493C-B07F-6FE9E5D11BEB}" type="slidenum">
              <a:rPr lang="en-GB" smtClean="0"/>
              <a:pPr/>
              <a:t>‹#›</a:t>
            </a:fld>
            <a:endParaRPr lang="en-GB" dirty="0"/>
          </a:p>
        </p:txBody>
      </p:sp>
      <p:grpSp>
        <p:nvGrpSpPr>
          <p:cNvPr id="77" name="Group 76">
            <a:extLst>
              <a:ext uri="{FF2B5EF4-FFF2-40B4-BE49-F238E27FC236}">
                <a16:creationId xmlns:a16="http://schemas.microsoft.com/office/drawing/2014/main" id="{B560B8A2-5760-34C4-30B8-EE33678760A1}"/>
              </a:ext>
            </a:extLst>
          </p:cNvPr>
          <p:cNvGrpSpPr/>
          <p:nvPr userDrawn="1"/>
        </p:nvGrpSpPr>
        <p:grpSpPr>
          <a:xfrm>
            <a:off x="12287571" y="0"/>
            <a:ext cx="2175022" cy="5067300"/>
            <a:chOff x="838199" y="1150069"/>
            <a:chExt cx="2175022" cy="5067300"/>
          </a:xfrm>
        </p:grpSpPr>
        <p:sp>
          <p:nvSpPr>
            <p:cNvPr id="78" name="Rectangle 77">
              <a:extLst>
                <a:ext uri="{FF2B5EF4-FFF2-40B4-BE49-F238E27FC236}">
                  <a16:creationId xmlns:a16="http://schemas.microsoft.com/office/drawing/2014/main" id="{B3E36E85-2ADF-08D1-55C6-7CF951259A14}"/>
                </a:ext>
              </a:extLst>
            </p:cNvPr>
            <p:cNvSpPr/>
            <p:nvPr/>
          </p:nvSpPr>
          <p:spPr>
            <a:xfrm>
              <a:off x="838199" y="1669942"/>
              <a:ext cx="2146446" cy="45474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9" name="Rectangle 78">
              <a:extLst>
                <a:ext uri="{FF2B5EF4-FFF2-40B4-BE49-F238E27FC236}">
                  <a16:creationId xmlns:a16="http://schemas.microsoft.com/office/drawing/2014/main" id="{571BE60C-554C-B23C-9826-0E9A429DDEE6}"/>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80" name="TextBox 79">
              <a:extLst>
                <a:ext uri="{FF2B5EF4-FFF2-40B4-BE49-F238E27FC236}">
                  <a16:creationId xmlns:a16="http://schemas.microsoft.com/office/drawing/2014/main" id="{693BF4A1-031F-814D-0377-581B41CF7FB0}"/>
                </a:ext>
              </a:extLst>
            </p:cNvPr>
            <p:cNvSpPr txBox="1"/>
            <p:nvPr/>
          </p:nvSpPr>
          <p:spPr>
            <a:xfrm>
              <a:off x="866775" y="1753646"/>
              <a:ext cx="2087197"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81" name="TextBox 80">
              <a:extLst>
                <a:ext uri="{FF2B5EF4-FFF2-40B4-BE49-F238E27FC236}">
                  <a16:creationId xmlns:a16="http://schemas.microsoft.com/office/drawing/2014/main" id="{A2CE0A7E-77CD-3569-5B96-980222B1D4A9}"/>
                </a:ext>
              </a:extLst>
            </p:cNvPr>
            <p:cNvSpPr txBox="1"/>
            <p:nvPr/>
          </p:nvSpPr>
          <p:spPr>
            <a:xfrm>
              <a:off x="866774" y="2507829"/>
              <a:ext cx="2146447"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82" name="TextBox 81">
              <a:extLst>
                <a:ext uri="{FF2B5EF4-FFF2-40B4-BE49-F238E27FC236}">
                  <a16:creationId xmlns:a16="http://schemas.microsoft.com/office/drawing/2014/main" id="{8456A6A3-05F2-7248-476D-620D78A24D27}"/>
                </a:ext>
              </a:extLst>
            </p:cNvPr>
            <p:cNvSpPr txBox="1"/>
            <p:nvPr/>
          </p:nvSpPr>
          <p:spPr>
            <a:xfrm>
              <a:off x="866773" y="3108124"/>
              <a:ext cx="2146447" cy="1169551"/>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83" name="TextBox 82">
              <a:extLst>
                <a:ext uri="{FF2B5EF4-FFF2-40B4-BE49-F238E27FC236}">
                  <a16:creationId xmlns:a16="http://schemas.microsoft.com/office/drawing/2014/main" id="{2B02FD9C-60C4-8E12-4610-00D129BB38FE}"/>
                </a:ext>
              </a:extLst>
            </p:cNvPr>
            <p:cNvSpPr txBox="1"/>
            <p:nvPr/>
          </p:nvSpPr>
          <p:spPr>
            <a:xfrm>
              <a:off x="866774" y="4323972"/>
              <a:ext cx="2146447"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84" name="TextBox 83">
              <a:extLst>
                <a:ext uri="{FF2B5EF4-FFF2-40B4-BE49-F238E27FC236}">
                  <a16:creationId xmlns:a16="http://schemas.microsoft.com/office/drawing/2014/main" id="{16CEA75A-7428-B82A-AA2A-CB23C4D71991}"/>
                </a:ext>
              </a:extLst>
            </p:cNvPr>
            <p:cNvSpPr txBox="1"/>
            <p:nvPr/>
          </p:nvSpPr>
          <p:spPr>
            <a:xfrm>
              <a:off x="866774" y="4924267"/>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85" name="TextBox 84">
              <a:extLst>
                <a:ext uri="{FF2B5EF4-FFF2-40B4-BE49-F238E27FC236}">
                  <a16:creationId xmlns:a16="http://schemas.microsoft.com/office/drawing/2014/main" id="{F53FC381-9458-5B31-8AF2-717D03C936F0}"/>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AN IMAGE</a:t>
              </a:r>
            </a:p>
          </p:txBody>
        </p:sp>
        <p:sp>
          <p:nvSpPr>
            <p:cNvPr id="86" name="TextBox 85">
              <a:extLst>
                <a:ext uri="{FF2B5EF4-FFF2-40B4-BE49-F238E27FC236}">
                  <a16:creationId xmlns:a16="http://schemas.microsoft.com/office/drawing/2014/main" id="{DD0EF304-F3CF-F042-F08A-75B55E2D4344}"/>
                </a:ext>
              </a:extLst>
            </p:cNvPr>
            <p:cNvSpPr txBox="1"/>
            <p:nvPr userDrawn="1"/>
          </p:nvSpPr>
          <p:spPr>
            <a:xfrm>
              <a:off x="866774" y="5522715"/>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87" name="Group 86">
            <a:extLst>
              <a:ext uri="{FF2B5EF4-FFF2-40B4-BE49-F238E27FC236}">
                <a16:creationId xmlns:a16="http://schemas.microsoft.com/office/drawing/2014/main" id="{C5CE520A-AF10-BAC8-ED9E-A29D7814F50D}"/>
              </a:ext>
            </a:extLst>
          </p:cNvPr>
          <p:cNvGrpSpPr/>
          <p:nvPr userDrawn="1"/>
        </p:nvGrpSpPr>
        <p:grpSpPr>
          <a:xfrm>
            <a:off x="12287572" y="0"/>
            <a:ext cx="2175021" cy="5486150"/>
            <a:chOff x="12287572" y="0"/>
            <a:chExt cx="2175021" cy="5486150"/>
          </a:xfrm>
        </p:grpSpPr>
        <p:grpSp>
          <p:nvGrpSpPr>
            <p:cNvPr id="88" name="Group 87">
              <a:extLst>
                <a:ext uri="{FF2B5EF4-FFF2-40B4-BE49-F238E27FC236}">
                  <a16:creationId xmlns:a16="http://schemas.microsoft.com/office/drawing/2014/main" id="{2CDAA2A8-91A0-F11D-B541-F12A852BBB01}"/>
                </a:ext>
              </a:extLst>
            </p:cNvPr>
            <p:cNvGrpSpPr/>
            <p:nvPr/>
          </p:nvGrpSpPr>
          <p:grpSpPr>
            <a:xfrm>
              <a:off x="12287572" y="0"/>
              <a:ext cx="2175021" cy="4839558"/>
              <a:chOff x="838200" y="1150069"/>
              <a:chExt cx="2175021" cy="4839558"/>
            </a:xfrm>
          </p:grpSpPr>
          <p:sp>
            <p:nvSpPr>
              <p:cNvPr id="100" name="Rectangle 99">
                <a:extLst>
                  <a:ext uri="{FF2B5EF4-FFF2-40B4-BE49-F238E27FC236}">
                    <a16:creationId xmlns:a16="http://schemas.microsoft.com/office/drawing/2014/main" id="{927733BA-9A7A-CCA4-B9C1-ED65E29868BC}"/>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01" name="Rectangle 100">
                <a:extLst>
                  <a:ext uri="{FF2B5EF4-FFF2-40B4-BE49-F238E27FC236}">
                    <a16:creationId xmlns:a16="http://schemas.microsoft.com/office/drawing/2014/main" id="{D9C60EAF-4AE3-A8F8-031F-0BF72ABB403D}"/>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02" name="TextBox 101">
                <a:extLst>
                  <a:ext uri="{FF2B5EF4-FFF2-40B4-BE49-F238E27FC236}">
                    <a16:creationId xmlns:a16="http://schemas.microsoft.com/office/drawing/2014/main" id="{D538064C-7912-185A-6E3C-51FC567618A2}"/>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03" name="TextBox 102">
                <a:extLst>
                  <a:ext uri="{FF2B5EF4-FFF2-40B4-BE49-F238E27FC236}">
                    <a16:creationId xmlns:a16="http://schemas.microsoft.com/office/drawing/2014/main" id="{78399578-7C3C-6762-3145-20A9B39A0C17}"/>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04" name="TextBox 103">
                <a:extLst>
                  <a:ext uri="{FF2B5EF4-FFF2-40B4-BE49-F238E27FC236}">
                    <a16:creationId xmlns:a16="http://schemas.microsoft.com/office/drawing/2014/main" id="{7A49BFDD-D800-F52B-C196-B3291A40E6CC}"/>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05" name="TextBox 104">
                <a:extLst>
                  <a:ext uri="{FF2B5EF4-FFF2-40B4-BE49-F238E27FC236}">
                    <a16:creationId xmlns:a16="http://schemas.microsoft.com/office/drawing/2014/main" id="{47E706E7-DBEF-7DF9-C475-76BCBBE92A93}"/>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106" name="TextBox 105">
                <a:extLst>
                  <a:ext uri="{FF2B5EF4-FFF2-40B4-BE49-F238E27FC236}">
                    <a16:creationId xmlns:a16="http://schemas.microsoft.com/office/drawing/2014/main" id="{E7F93240-59B6-57D0-1803-30DA762039ED}"/>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107" name="TextBox 106">
                <a:extLst>
                  <a:ext uri="{FF2B5EF4-FFF2-40B4-BE49-F238E27FC236}">
                    <a16:creationId xmlns:a16="http://schemas.microsoft.com/office/drawing/2014/main" id="{96B8F27D-4B9D-4F5A-5C36-8445CA40E123}"/>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108" name="TextBox 107">
                <a:extLst>
                  <a:ext uri="{FF2B5EF4-FFF2-40B4-BE49-F238E27FC236}">
                    <a16:creationId xmlns:a16="http://schemas.microsoft.com/office/drawing/2014/main" id="{429D15C8-96EB-C9DD-68FB-DAF7F33BBC2B}"/>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89" name="Group 88">
              <a:extLst>
                <a:ext uri="{FF2B5EF4-FFF2-40B4-BE49-F238E27FC236}">
                  <a16:creationId xmlns:a16="http://schemas.microsoft.com/office/drawing/2014/main" id="{449A93C5-5D38-852C-B163-46491DEBC23A}"/>
                </a:ext>
              </a:extLst>
            </p:cNvPr>
            <p:cNvGrpSpPr/>
            <p:nvPr userDrawn="1"/>
          </p:nvGrpSpPr>
          <p:grpSpPr>
            <a:xfrm>
              <a:off x="12287572" y="0"/>
              <a:ext cx="2175021" cy="5486150"/>
              <a:chOff x="838200" y="1150069"/>
              <a:chExt cx="2175021" cy="5486150"/>
            </a:xfrm>
          </p:grpSpPr>
          <p:sp>
            <p:nvSpPr>
              <p:cNvPr id="91" name="Rectangle 90">
                <a:extLst>
                  <a:ext uri="{FF2B5EF4-FFF2-40B4-BE49-F238E27FC236}">
                    <a16:creationId xmlns:a16="http://schemas.microsoft.com/office/drawing/2014/main" id="{15666B83-ABC4-522B-F085-56D09D93357D}"/>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92" name="Rectangle 91">
                <a:extLst>
                  <a:ext uri="{FF2B5EF4-FFF2-40B4-BE49-F238E27FC236}">
                    <a16:creationId xmlns:a16="http://schemas.microsoft.com/office/drawing/2014/main" id="{6993130F-4D28-0497-F442-D180286314F0}"/>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93" name="TextBox 92">
                <a:extLst>
                  <a:ext uri="{FF2B5EF4-FFF2-40B4-BE49-F238E27FC236}">
                    <a16:creationId xmlns:a16="http://schemas.microsoft.com/office/drawing/2014/main" id="{5B1E966E-7F12-4B29-B2DA-A1F2A9706521}"/>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94" name="TextBox 93">
                <a:extLst>
                  <a:ext uri="{FF2B5EF4-FFF2-40B4-BE49-F238E27FC236}">
                    <a16:creationId xmlns:a16="http://schemas.microsoft.com/office/drawing/2014/main" id="{1AE0A8FB-F139-42BA-9D4C-AF360289F4D1}"/>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95" name="TextBox 94">
                <a:extLst>
                  <a:ext uri="{FF2B5EF4-FFF2-40B4-BE49-F238E27FC236}">
                    <a16:creationId xmlns:a16="http://schemas.microsoft.com/office/drawing/2014/main" id="{9A0D604B-3C11-6D89-6430-EF107E13FC52}"/>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96" name="TextBox 95">
                <a:extLst>
                  <a:ext uri="{FF2B5EF4-FFF2-40B4-BE49-F238E27FC236}">
                    <a16:creationId xmlns:a16="http://schemas.microsoft.com/office/drawing/2014/main" id="{C85E216B-9E46-F722-A545-CDDF7D2FAA09}"/>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97" name="TextBox 96">
                <a:extLst>
                  <a:ext uri="{FF2B5EF4-FFF2-40B4-BE49-F238E27FC236}">
                    <a16:creationId xmlns:a16="http://schemas.microsoft.com/office/drawing/2014/main" id="{7BCA80D1-1F8A-8651-6563-AE8660262B43}"/>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98" name="TextBox 97">
                <a:extLst>
                  <a:ext uri="{FF2B5EF4-FFF2-40B4-BE49-F238E27FC236}">
                    <a16:creationId xmlns:a16="http://schemas.microsoft.com/office/drawing/2014/main" id="{A66411E2-E287-2C53-A335-14800D650497}"/>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99" name="TextBox 98">
                <a:extLst>
                  <a:ext uri="{FF2B5EF4-FFF2-40B4-BE49-F238E27FC236}">
                    <a16:creationId xmlns:a16="http://schemas.microsoft.com/office/drawing/2014/main" id="{CE8E4697-F1B0-7F49-3892-F58BDEA149C5}"/>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90" name="TextBox 89">
              <a:extLst>
                <a:ext uri="{FF2B5EF4-FFF2-40B4-BE49-F238E27FC236}">
                  <a16:creationId xmlns:a16="http://schemas.microsoft.com/office/drawing/2014/main" id="{DCEB9F67-00E2-2A8C-708C-E510235613ED}"/>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161156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3A924967-D8AF-4468-DFF3-4FA2303A4984}"/>
              </a:ext>
            </a:extLst>
          </p:cNvPr>
          <p:cNvSpPr>
            <a:spLocks noGrp="1"/>
          </p:cNvSpPr>
          <p:nvPr>
            <p:ph type="body" sz="quarter" idx="37"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6" name="Text Placeholder 7">
            <a:extLst>
              <a:ext uri="{FF2B5EF4-FFF2-40B4-BE49-F238E27FC236}">
                <a16:creationId xmlns:a16="http://schemas.microsoft.com/office/drawing/2014/main" id="{FCA4868D-DEBA-37A6-4C44-F3DAEABD968F}"/>
              </a:ext>
            </a:extLst>
          </p:cNvPr>
          <p:cNvSpPr>
            <a:spLocks noGrp="1"/>
          </p:cNvSpPr>
          <p:nvPr>
            <p:ph type="body" sz="quarter" idx="13" hasCustomPrompt="1"/>
          </p:nvPr>
        </p:nvSpPr>
        <p:spPr>
          <a:xfrm>
            <a:off x="545306" y="1829725"/>
            <a:ext cx="276225" cy="276225"/>
          </a:xfrm>
          <a:solidFill>
            <a:schemeClr val="accent1"/>
          </a:solidFill>
        </p:spPr>
        <p:txBody>
          <a:bodyPr anchor="ctr"/>
          <a:lstStyle>
            <a:lvl1pPr algn="ctr">
              <a:defRPr sz="1200">
                <a:latin typeface="Gotham Medium" pitchFamily="50" charset="0"/>
              </a:defRPr>
            </a:lvl1pPr>
          </a:lstStyle>
          <a:p>
            <a:pPr lvl="0"/>
            <a:r>
              <a:rPr lang="en-GB"/>
              <a:t>1</a:t>
            </a:r>
            <a:endParaRPr lang="en-GB" dirty="0"/>
          </a:p>
        </p:txBody>
      </p:sp>
      <p:sp>
        <p:nvSpPr>
          <p:cNvPr id="8" name="Text Placeholder 9">
            <a:extLst>
              <a:ext uri="{FF2B5EF4-FFF2-40B4-BE49-F238E27FC236}">
                <a16:creationId xmlns:a16="http://schemas.microsoft.com/office/drawing/2014/main" id="{952FF8C7-258B-8108-27E9-D4FAFF7F97D7}"/>
              </a:ext>
            </a:extLst>
          </p:cNvPr>
          <p:cNvSpPr>
            <a:spLocks noGrp="1"/>
          </p:cNvSpPr>
          <p:nvPr>
            <p:ph type="body" sz="quarter" idx="14" hasCustomPrompt="1"/>
          </p:nvPr>
        </p:nvSpPr>
        <p:spPr>
          <a:xfrm>
            <a:off x="893762" y="1772575"/>
            <a:ext cx="3528397" cy="276225"/>
          </a:xfrm>
        </p:spPr>
        <p:txBody>
          <a:bodyPr anchor="ctr"/>
          <a:lstStyle>
            <a:lvl1pPr>
              <a:defRPr sz="1100" cap="all" baseline="0">
                <a:latin typeface="+mj-lt"/>
              </a:defRPr>
            </a:lvl1pPr>
          </a:lstStyle>
          <a:p>
            <a:pPr lvl="0"/>
            <a:r>
              <a:rPr lang="en-GB"/>
              <a:t>Section title</a:t>
            </a:r>
            <a:endParaRPr lang="en-GB" dirty="0"/>
          </a:p>
        </p:txBody>
      </p:sp>
      <p:sp>
        <p:nvSpPr>
          <p:cNvPr id="9" name="Text Placeholder 11">
            <a:extLst>
              <a:ext uri="{FF2B5EF4-FFF2-40B4-BE49-F238E27FC236}">
                <a16:creationId xmlns:a16="http://schemas.microsoft.com/office/drawing/2014/main" id="{113262C7-3149-FDFA-A14E-29CBFD6E12BD}"/>
              </a:ext>
            </a:extLst>
          </p:cNvPr>
          <p:cNvSpPr>
            <a:spLocks noGrp="1"/>
          </p:cNvSpPr>
          <p:nvPr>
            <p:ph type="body" sz="quarter" idx="15" hasCustomPrompt="1"/>
          </p:nvPr>
        </p:nvSpPr>
        <p:spPr>
          <a:xfrm>
            <a:off x="893761" y="2003341"/>
            <a:ext cx="3528395" cy="456621"/>
          </a:xfrm>
        </p:spPr>
        <p:txBody>
          <a:bodyPr/>
          <a:lstStyle>
            <a:lvl1pPr>
              <a:defRPr/>
            </a:lvl1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7">
            <a:extLst>
              <a:ext uri="{FF2B5EF4-FFF2-40B4-BE49-F238E27FC236}">
                <a16:creationId xmlns:a16="http://schemas.microsoft.com/office/drawing/2014/main" id="{6BAC8A9D-CC5A-A2B0-C57D-4E1E82C49BDE}"/>
              </a:ext>
            </a:extLst>
          </p:cNvPr>
          <p:cNvSpPr>
            <a:spLocks noGrp="1"/>
          </p:cNvSpPr>
          <p:nvPr>
            <p:ph type="body" sz="quarter" idx="16" hasCustomPrompt="1"/>
          </p:nvPr>
        </p:nvSpPr>
        <p:spPr>
          <a:xfrm>
            <a:off x="545306" y="2747204"/>
            <a:ext cx="276225" cy="276225"/>
          </a:xfrm>
          <a:solidFill>
            <a:schemeClr val="accent1"/>
          </a:solidFill>
        </p:spPr>
        <p:txBody>
          <a:bodyPr anchor="ctr"/>
          <a:lstStyle>
            <a:lvl1pPr algn="ctr">
              <a:defRPr sz="1200">
                <a:latin typeface="Gotham Medium" pitchFamily="50" charset="0"/>
              </a:defRPr>
            </a:lvl1pPr>
          </a:lstStyle>
          <a:p>
            <a:pPr lvl="0"/>
            <a:r>
              <a:rPr lang="en-GB" dirty="0"/>
              <a:t>2</a:t>
            </a:r>
          </a:p>
        </p:txBody>
      </p:sp>
      <p:sp>
        <p:nvSpPr>
          <p:cNvPr id="11" name="Text Placeholder 9">
            <a:extLst>
              <a:ext uri="{FF2B5EF4-FFF2-40B4-BE49-F238E27FC236}">
                <a16:creationId xmlns:a16="http://schemas.microsoft.com/office/drawing/2014/main" id="{C63F1A73-0B3A-C9AF-9A38-0A8126450680}"/>
              </a:ext>
            </a:extLst>
          </p:cNvPr>
          <p:cNvSpPr>
            <a:spLocks noGrp="1"/>
          </p:cNvSpPr>
          <p:nvPr>
            <p:ph type="body" sz="quarter" idx="17" hasCustomPrompt="1"/>
          </p:nvPr>
        </p:nvSpPr>
        <p:spPr>
          <a:xfrm>
            <a:off x="893762" y="2690054"/>
            <a:ext cx="3528397" cy="276225"/>
          </a:xfrm>
        </p:spPr>
        <p:txBody>
          <a:bodyPr anchor="ctr"/>
          <a:lstStyle>
            <a:lvl1pPr>
              <a:defRPr sz="1100" cap="all" baseline="0">
                <a:latin typeface="+mj-lt"/>
              </a:defRPr>
            </a:lvl1pPr>
          </a:lstStyle>
          <a:p>
            <a:pPr lvl="0"/>
            <a:r>
              <a:rPr lang="en-GB"/>
              <a:t>Section title</a:t>
            </a:r>
            <a:endParaRPr lang="en-GB" dirty="0"/>
          </a:p>
        </p:txBody>
      </p:sp>
      <p:sp>
        <p:nvSpPr>
          <p:cNvPr id="12" name="Text Placeholder 11">
            <a:extLst>
              <a:ext uri="{FF2B5EF4-FFF2-40B4-BE49-F238E27FC236}">
                <a16:creationId xmlns:a16="http://schemas.microsoft.com/office/drawing/2014/main" id="{D548648C-481B-8EB2-8A59-DAED0430A5F8}"/>
              </a:ext>
            </a:extLst>
          </p:cNvPr>
          <p:cNvSpPr>
            <a:spLocks noGrp="1"/>
          </p:cNvSpPr>
          <p:nvPr>
            <p:ph type="body" sz="quarter" idx="18" hasCustomPrompt="1"/>
          </p:nvPr>
        </p:nvSpPr>
        <p:spPr>
          <a:xfrm>
            <a:off x="893761" y="2920820"/>
            <a:ext cx="3528395" cy="456621"/>
          </a:xfrm>
        </p:spPr>
        <p:txBody>
          <a:bodyPr/>
          <a:lstStyle>
            <a:lvl1pPr>
              <a:defRPr/>
            </a:lvl1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3" name="Text Placeholder 7">
            <a:extLst>
              <a:ext uri="{FF2B5EF4-FFF2-40B4-BE49-F238E27FC236}">
                <a16:creationId xmlns:a16="http://schemas.microsoft.com/office/drawing/2014/main" id="{EDD909B5-BA74-C330-A3FB-3974BBFD91E5}"/>
              </a:ext>
            </a:extLst>
          </p:cNvPr>
          <p:cNvSpPr>
            <a:spLocks noGrp="1"/>
          </p:cNvSpPr>
          <p:nvPr>
            <p:ph type="body" sz="quarter" idx="19" hasCustomPrompt="1"/>
          </p:nvPr>
        </p:nvSpPr>
        <p:spPr>
          <a:xfrm>
            <a:off x="545306" y="3659022"/>
            <a:ext cx="276225" cy="276225"/>
          </a:xfrm>
          <a:solidFill>
            <a:schemeClr val="accent1"/>
          </a:solidFill>
        </p:spPr>
        <p:txBody>
          <a:bodyPr anchor="ctr"/>
          <a:lstStyle>
            <a:lvl1pPr algn="ctr">
              <a:defRPr sz="1200">
                <a:latin typeface="Gotham Medium" pitchFamily="50" charset="0"/>
              </a:defRPr>
            </a:lvl1pPr>
          </a:lstStyle>
          <a:p>
            <a:pPr lvl="0"/>
            <a:r>
              <a:rPr lang="en-GB"/>
              <a:t>3</a:t>
            </a:r>
            <a:endParaRPr lang="en-GB" dirty="0"/>
          </a:p>
        </p:txBody>
      </p:sp>
      <p:sp>
        <p:nvSpPr>
          <p:cNvPr id="14" name="Text Placeholder 9">
            <a:extLst>
              <a:ext uri="{FF2B5EF4-FFF2-40B4-BE49-F238E27FC236}">
                <a16:creationId xmlns:a16="http://schemas.microsoft.com/office/drawing/2014/main" id="{92DAF816-5DD2-0F8D-D926-8F9973DAED3E}"/>
              </a:ext>
            </a:extLst>
          </p:cNvPr>
          <p:cNvSpPr>
            <a:spLocks noGrp="1"/>
          </p:cNvSpPr>
          <p:nvPr>
            <p:ph type="body" sz="quarter" idx="20" hasCustomPrompt="1"/>
          </p:nvPr>
        </p:nvSpPr>
        <p:spPr>
          <a:xfrm>
            <a:off x="893762" y="3601872"/>
            <a:ext cx="3528397" cy="276225"/>
          </a:xfrm>
        </p:spPr>
        <p:txBody>
          <a:bodyPr anchor="ctr"/>
          <a:lstStyle>
            <a:lvl1pPr>
              <a:defRPr sz="1100" cap="all" baseline="0">
                <a:latin typeface="+mj-lt"/>
              </a:defRPr>
            </a:lvl1pPr>
          </a:lstStyle>
          <a:p>
            <a:pPr lvl="0"/>
            <a:r>
              <a:rPr lang="en-GB"/>
              <a:t>Section title</a:t>
            </a:r>
            <a:endParaRPr lang="en-GB" dirty="0"/>
          </a:p>
        </p:txBody>
      </p:sp>
      <p:sp>
        <p:nvSpPr>
          <p:cNvPr id="15" name="Text Placeholder 11">
            <a:extLst>
              <a:ext uri="{FF2B5EF4-FFF2-40B4-BE49-F238E27FC236}">
                <a16:creationId xmlns:a16="http://schemas.microsoft.com/office/drawing/2014/main" id="{027051BA-4C61-E92F-A7F5-6C1CB55788C5}"/>
              </a:ext>
            </a:extLst>
          </p:cNvPr>
          <p:cNvSpPr>
            <a:spLocks noGrp="1"/>
          </p:cNvSpPr>
          <p:nvPr>
            <p:ph type="body" sz="quarter" idx="21" hasCustomPrompt="1"/>
          </p:nvPr>
        </p:nvSpPr>
        <p:spPr>
          <a:xfrm>
            <a:off x="893761" y="3832638"/>
            <a:ext cx="3528395" cy="456621"/>
          </a:xfrm>
        </p:spPr>
        <p:txBody>
          <a:bodyPr/>
          <a:lstStyle>
            <a:lvl1pPr>
              <a:defRPr/>
            </a:lvl1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6" name="Text Placeholder 7">
            <a:extLst>
              <a:ext uri="{FF2B5EF4-FFF2-40B4-BE49-F238E27FC236}">
                <a16:creationId xmlns:a16="http://schemas.microsoft.com/office/drawing/2014/main" id="{BA1C8AFE-8CE3-811C-8B86-780AAAC35CD0}"/>
              </a:ext>
            </a:extLst>
          </p:cNvPr>
          <p:cNvSpPr>
            <a:spLocks noGrp="1"/>
          </p:cNvSpPr>
          <p:nvPr>
            <p:ph type="body" sz="quarter" idx="22" hasCustomPrompt="1"/>
          </p:nvPr>
        </p:nvSpPr>
        <p:spPr>
          <a:xfrm>
            <a:off x="545306" y="4570840"/>
            <a:ext cx="276225" cy="276225"/>
          </a:xfrm>
          <a:solidFill>
            <a:schemeClr val="accent1"/>
          </a:solidFill>
        </p:spPr>
        <p:txBody>
          <a:bodyPr anchor="ctr"/>
          <a:lstStyle>
            <a:lvl1pPr algn="ctr">
              <a:defRPr sz="1200">
                <a:latin typeface="Gotham Medium" pitchFamily="50" charset="0"/>
              </a:defRPr>
            </a:lvl1pPr>
          </a:lstStyle>
          <a:p>
            <a:pPr lvl="0"/>
            <a:r>
              <a:rPr lang="en-GB" dirty="0"/>
              <a:t>4</a:t>
            </a:r>
          </a:p>
        </p:txBody>
      </p:sp>
      <p:sp>
        <p:nvSpPr>
          <p:cNvPr id="17" name="Text Placeholder 9">
            <a:extLst>
              <a:ext uri="{FF2B5EF4-FFF2-40B4-BE49-F238E27FC236}">
                <a16:creationId xmlns:a16="http://schemas.microsoft.com/office/drawing/2014/main" id="{C706D2B9-741A-8B7F-C739-7207025D6FFA}"/>
              </a:ext>
            </a:extLst>
          </p:cNvPr>
          <p:cNvSpPr>
            <a:spLocks noGrp="1"/>
          </p:cNvSpPr>
          <p:nvPr>
            <p:ph type="body" sz="quarter" idx="23" hasCustomPrompt="1"/>
          </p:nvPr>
        </p:nvSpPr>
        <p:spPr>
          <a:xfrm>
            <a:off x="893762" y="4513690"/>
            <a:ext cx="3528397" cy="276225"/>
          </a:xfrm>
        </p:spPr>
        <p:txBody>
          <a:bodyPr anchor="ctr"/>
          <a:lstStyle>
            <a:lvl1pPr>
              <a:defRPr sz="1100" cap="all" baseline="0">
                <a:latin typeface="+mj-lt"/>
              </a:defRPr>
            </a:lvl1pPr>
          </a:lstStyle>
          <a:p>
            <a:pPr lvl="0"/>
            <a:r>
              <a:rPr lang="en-GB"/>
              <a:t>Section title</a:t>
            </a:r>
            <a:endParaRPr lang="en-GB" dirty="0"/>
          </a:p>
        </p:txBody>
      </p:sp>
      <p:sp>
        <p:nvSpPr>
          <p:cNvPr id="18" name="Text Placeholder 11">
            <a:extLst>
              <a:ext uri="{FF2B5EF4-FFF2-40B4-BE49-F238E27FC236}">
                <a16:creationId xmlns:a16="http://schemas.microsoft.com/office/drawing/2014/main" id="{E69F419A-6201-C49C-EEF6-96D70FBAFC57}"/>
              </a:ext>
            </a:extLst>
          </p:cNvPr>
          <p:cNvSpPr>
            <a:spLocks noGrp="1"/>
          </p:cNvSpPr>
          <p:nvPr>
            <p:ph type="body" sz="quarter" idx="24" hasCustomPrompt="1"/>
          </p:nvPr>
        </p:nvSpPr>
        <p:spPr>
          <a:xfrm>
            <a:off x="893761" y="4744456"/>
            <a:ext cx="3528395" cy="456621"/>
          </a:xfrm>
        </p:spPr>
        <p:txBody>
          <a:bodyPr/>
          <a:lstStyle>
            <a:lvl1pPr>
              <a:defRPr/>
            </a:lvl1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9" name="Text Placeholder 7">
            <a:extLst>
              <a:ext uri="{FF2B5EF4-FFF2-40B4-BE49-F238E27FC236}">
                <a16:creationId xmlns:a16="http://schemas.microsoft.com/office/drawing/2014/main" id="{977F5034-212C-D157-F7B0-D68A6487D3F4}"/>
              </a:ext>
            </a:extLst>
          </p:cNvPr>
          <p:cNvSpPr>
            <a:spLocks noGrp="1"/>
          </p:cNvSpPr>
          <p:nvPr>
            <p:ph type="body" sz="quarter" idx="25" hasCustomPrompt="1"/>
          </p:nvPr>
        </p:nvSpPr>
        <p:spPr>
          <a:xfrm>
            <a:off x="5157965" y="1829725"/>
            <a:ext cx="276225" cy="276225"/>
          </a:xfrm>
          <a:solidFill>
            <a:schemeClr val="accent1"/>
          </a:solidFill>
        </p:spPr>
        <p:txBody>
          <a:bodyPr anchor="ctr"/>
          <a:lstStyle>
            <a:lvl1pPr algn="ctr">
              <a:defRPr sz="1200">
                <a:latin typeface="Gotham Medium" pitchFamily="50" charset="0"/>
              </a:defRPr>
            </a:lvl1pPr>
          </a:lstStyle>
          <a:p>
            <a:pPr lvl="0"/>
            <a:r>
              <a:rPr lang="en-GB" dirty="0"/>
              <a:t>5</a:t>
            </a:r>
          </a:p>
        </p:txBody>
      </p:sp>
      <p:sp>
        <p:nvSpPr>
          <p:cNvPr id="20" name="Text Placeholder 9">
            <a:extLst>
              <a:ext uri="{FF2B5EF4-FFF2-40B4-BE49-F238E27FC236}">
                <a16:creationId xmlns:a16="http://schemas.microsoft.com/office/drawing/2014/main" id="{56A3E17A-D29A-E2EA-CDBF-8297851B94CC}"/>
              </a:ext>
            </a:extLst>
          </p:cNvPr>
          <p:cNvSpPr>
            <a:spLocks noGrp="1"/>
          </p:cNvSpPr>
          <p:nvPr>
            <p:ph type="body" sz="quarter" idx="26" hasCustomPrompt="1"/>
          </p:nvPr>
        </p:nvSpPr>
        <p:spPr>
          <a:xfrm>
            <a:off x="5506421" y="1772575"/>
            <a:ext cx="3528397" cy="276225"/>
          </a:xfrm>
        </p:spPr>
        <p:txBody>
          <a:bodyPr anchor="ctr"/>
          <a:lstStyle>
            <a:lvl1pPr>
              <a:defRPr sz="1100" cap="all" baseline="0">
                <a:latin typeface="+mj-lt"/>
              </a:defRPr>
            </a:lvl1pPr>
          </a:lstStyle>
          <a:p>
            <a:pPr lvl="0"/>
            <a:r>
              <a:rPr lang="en-GB"/>
              <a:t>Section title</a:t>
            </a:r>
            <a:endParaRPr lang="en-GB" dirty="0"/>
          </a:p>
        </p:txBody>
      </p:sp>
      <p:sp>
        <p:nvSpPr>
          <p:cNvPr id="21" name="Text Placeholder 11">
            <a:extLst>
              <a:ext uri="{FF2B5EF4-FFF2-40B4-BE49-F238E27FC236}">
                <a16:creationId xmlns:a16="http://schemas.microsoft.com/office/drawing/2014/main" id="{63FCAEF4-AADB-383B-8210-850E93B453F1}"/>
              </a:ext>
            </a:extLst>
          </p:cNvPr>
          <p:cNvSpPr>
            <a:spLocks noGrp="1"/>
          </p:cNvSpPr>
          <p:nvPr>
            <p:ph type="body" sz="quarter" idx="27" hasCustomPrompt="1"/>
          </p:nvPr>
        </p:nvSpPr>
        <p:spPr>
          <a:xfrm>
            <a:off x="5506420" y="2003341"/>
            <a:ext cx="3528395" cy="456621"/>
          </a:xfrm>
        </p:spPr>
        <p:txBody>
          <a:bodyPr/>
          <a:lstStyle>
            <a:lvl1pPr>
              <a:defRPr/>
            </a:lvl1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2" name="Text Placeholder 7">
            <a:extLst>
              <a:ext uri="{FF2B5EF4-FFF2-40B4-BE49-F238E27FC236}">
                <a16:creationId xmlns:a16="http://schemas.microsoft.com/office/drawing/2014/main" id="{753A57F8-0F31-4ACC-3A21-90537823C454}"/>
              </a:ext>
            </a:extLst>
          </p:cNvPr>
          <p:cNvSpPr>
            <a:spLocks noGrp="1"/>
          </p:cNvSpPr>
          <p:nvPr>
            <p:ph type="body" sz="quarter" idx="28" hasCustomPrompt="1"/>
          </p:nvPr>
        </p:nvSpPr>
        <p:spPr>
          <a:xfrm>
            <a:off x="5157965" y="2747204"/>
            <a:ext cx="276225" cy="276225"/>
          </a:xfrm>
          <a:solidFill>
            <a:schemeClr val="accent1"/>
          </a:solidFill>
        </p:spPr>
        <p:txBody>
          <a:bodyPr anchor="ctr"/>
          <a:lstStyle>
            <a:lvl1pPr algn="ctr">
              <a:defRPr sz="1200">
                <a:latin typeface="Gotham Medium" pitchFamily="50" charset="0"/>
              </a:defRPr>
            </a:lvl1pPr>
          </a:lstStyle>
          <a:p>
            <a:pPr lvl="0"/>
            <a:r>
              <a:rPr lang="en-GB" dirty="0"/>
              <a:t>6</a:t>
            </a:r>
          </a:p>
        </p:txBody>
      </p:sp>
      <p:sp>
        <p:nvSpPr>
          <p:cNvPr id="23" name="Text Placeholder 9">
            <a:extLst>
              <a:ext uri="{FF2B5EF4-FFF2-40B4-BE49-F238E27FC236}">
                <a16:creationId xmlns:a16="http://schemas.microsoft.com/office/drawing/2014/main" id="{421A704A-744A-9183-B68A-F99894D4BBD6}"/>
              </a:ext>
            </a:extLst>
          </p:cNvPr>
          <p:cNvSpPr>
            <a:spLocks noGrp="1"/>
          </p:cNvSpPr>
          <p:nvPr>
            <p:ph type="body" sz="quarter" idx="29" hasCustomPrompt="1"/>
          </p:nvPr>
        </p:nvSpPr>
        <p:spPr>
          <a:xfrm>
            <a:off x="5506421" y="2690054"/>
            <a:ext cx="3528397" cy="276225"/>
          </a:xfrm>
        </p:spPr>
        <p:txBody>
          <a:bodyPr anchor="ctr"/>
          <a:lstStyle>
            <a:lvl1pPr>
              <a:defRPr sz="1100" cap="all" baseline="0">
                <a:latin typeface="+mj-lt"/>
              </a:defRPr>
            </a:lvl1pPr>
          </a:lstStyle>
          <a:p>
            <a:pPr lvl="0"/>
            <a:r>
              <a:rPr lang="en-GB"/>
              <a:t>Section title</a:t>
            </a:r>
            <a:endParaRPr lang="en-GB" dirty="0"/>
          </a:p>
        </p:txBody>
      </p:sp>
      <p:sp>
        <p:nvSpPr>
          <p:cNvPr id="24" name="Text Placeholder 11">
            <a:extLst>
              <a:ext uri="{FF2B5EF4-FFF2-40B4-BE49-F238E27FC236}">
                <a16:creationId xmlns:a16="http://schemas.microsoft.com/office/drawing/2014/main" id="{1460EFB8-BB43-7B17-B7A8-52B0DF6A5AE2}"/>
              </a:ext>
            </a:extLst>
          </p:cNvPr>
          <p:cNvSpPr>
            <a:spLocks noGrp="1"/>
          </p:cNvSpPr>
          <p:nvPr>
            <p:ph type="body" sz="quarter" idx="30" hasCustomPrompt="1"/>
          </p:nvPr>
        </p:nvSpPr>
        <p:spPr>
          <a:xfrm>
            <a:off x="5506420" y="2920820"/>
            <a:ext cx="3528395" cy="456621"/>
          </a:xfrm>
        </p:spPr>
        <p:txBody>
          <a:bodyPr/>
          <a:lstStyle>
            <a:lvl1pPr>
              <a:defRPr/>
            </a:lvl1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5" name="Text Placeholder 7">
            <a:extLst>
              <a:ext uri="{FF2B5EF4-FFF2-40B4-BE49-F238E27FC236}">
                <a16:creationId xmlns:a16="http://schemas.microsoft.com/office/drawing/2014/main" id="{FCCE3438-A7CA-2825-F782-72B6C150E11C}"/>
              </a:ext>
            </a:extLst>
          </p:cNvPr>
          <p:cNvSpPr>
            <a:spLocks noGrp="1"/>
          </p:cNvSpPr>
          <p:nvPr>
            <p:ph type="body" sz="quarter" idx="31" hasCustomPrompt="1"/>
          </p:nvPr>
        </p:nvSpPr>
        <p:spPr>
          <a:xfrm>
            <a:off x="5157965" y="3659022"/>
            <a:ext cx="276225" cy="276225"/>
          </a:xfrm>
          <a:solidFill>
            <a:schemeClr val="accent1"/>
          </a:solidFill>
        </p:spPr>
        <p:txBody>
          <a:bodyPr anchor="ctr"/>
          <a:lstStyle>
            <a:lvl1pPr algn="ctr">
              <a:defRPr sz="1200">
                <a:latin typeface="Gotham Medium" pitchFamily="50" charset="0"/>
              </a:defRPr>
            </a:lvl1pPr>
          </a:lstStyle>
          <a:p>
            <a:pPr lvl="0"/>
            <a:r>
              <a:rPr lang="en-GB" dirty="0"/>
              <a:t>7</a:t>
            </a:r>
          </a:p>
        </p:txBody>
      </p:sp>
      <p:sp>
        <p:nvSpPr>
          <p:cNvPr id="26" name="Text Placeholder 9">
            <a:extLst>
              <a:ext uri="{FF2B5EF4-FFF2-40B4-BE49-F238E27FC236}">
                <a16:creationId xmlns:a16="http://schemas.microsoft.com/office/drawing/2014/main" id="{2DFA0BBB-16FA-4FA7-B8CB-40CBA0BF6511}"/>
              </a:ext>
            </a:extLst>
          </p:cNvPr>
          <p:cNvSpPr>
            <a:spLocks noGrp="1"/>
          </p:cNvSpPr>
          <p:nvPr>
            <p:ph type="body" sz="quarter" idx="32" hasCustomPrompt="1"/>
          </p:nvPr>
        </p:nvSpPr>
        <p:spPr>
          <a:xfrm>
            <a:off x="5506421" y="3601872"/>
            <a:ext cx="3528397" cy="276225"/>
          </a:xfrm>
        </p:spPr>
        <p:txBody>
          <a:bodyPr anchor="ctr"/>
          <a:lstStyle>
            <a:lvl1pPr>
              <a:defRPr sz="1100" cap="all" baseline="0">
                <a:latin typeface="+mj-lt"/>
              </a:defRPr>
            </a:lvl1pPr>
          </a:lstStyle>
          <a:p>
            <a:pPr lvl="0"/>
            <a:r>
              <a:rPr lang="en-GB"/>
              <a:t>Section title</a:t>
            </a:r>
            <a:endParaRPr lang="en-GB" dirty="0"/>
          </a:p>
        </p:txBody>
      </p:sp>
      <p:sp>
        <p:nvSpPr>
          <p:cNvPr id="27" name="Text Placeholder 11">
            <a:extLst>
              <a:ext uri="{FF2B5EF4-FFF2-40B4-BE49-F238E27FC236}">
                <a16:creationId xmlns:a16="http://schemas.microsoft.com/office/drawing/2014/main" id="{8631198D-5AE5-9D57-5BA5-0AEF1779ED93}"/>
              </a:ext>
            </a:extLst>
          </p:cNvPr>
          <p:cNvSpPr>
            <a:spLocks noGrp="1"/>
          </p:cNvSpPr>
          <p:nvPr>
            <p:ph type="body" sz="quarter" idx="33" hasCustomPrompt="1"/>
          </p:nvPr>
        </p:nvSpPr>
        <p:spPr>
          <a:xfrm>
            <a:off x="5506420" y="3832638"/>
            <a:ext cx="3528395" cy="456621"/>
          </a:xfrm>
        </p:spPr>
        <p:txBody>
          <a:bodyPr/>
          <a:lstStyle>
            <a:lvl1pPr>
              <a:defRPr/>
            </a:lvl1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8" name="Text Placeholder 7">
            <a:extLst>
              <a:ext uri="{FF2B5EF4-FFF2-40B4-BE49-F238E27FC236}">
                <a16:creationId xmlns:a16="http://schemas.microsoft.com/office/drawing/2014/main" id="{32CF8DFD-D0E7-3CA4-D60F-C67DE8F866C8}"/>
              </a:ext>
            </a:extLst>
          </p:cNvPr>
          <p:cNvSpPr>
            <a:spLocks noGrp="1"/>
          </p:cNvSpPr>
          <p:nvPr>
            <p:ph type="body" sz="quarter" idx="34" hasCustomPrompt="1"/>
          </p:nvPr>
        </p:nvSpPr>
        <p:spPr>
          <a:xfrm>
            <a:off x="5157965" y="4570840"/>
            <a:ext cx="276225" cy="276225"/>
          </a:xfrm>
          <a:solidFill>
            <a:schemeClr val="accent1"/>
          </a:solidFill>
        </p:spPr>
        <p:txBody>
          <a:bodyPr anchor="ctr"/>
          <a:lstStyle>
            <a:lvl1pPr algn="ctr">
              <a:defRPr sz="1200">
                <a:latin typeface="Gotham Medium" pitchFamily="50" charset="0"/>
              </a:defRPr>
            </a:lvl1pPr>
          </a:lstStyle>
          <a:p>
            <a:pPr lvl="0"/>
            <a:r>
              <a:rPr lang="en-GB" dirty="0"/>
              <a:t>8</a:t>
            </a:r>
          </a:p>
        </p:txBody>
      </p:sp>
      <p:sp>
        <p:nvSpPr>
          <p:cNvPr id="29" name="Text Placeholder 9">
            <a:extLst>
              <a:ext uri="{FF2B5EF4-FFF2-40B4-BE49-F238E27FC236}">
                <a16:creationId xmlns:a16="http://schemas.microsoft.com/office/drawing/2014/main" id="{01F29383-6BB4-BD35-51E8-4C6C54F60718}"/>
              </a:ext>
            </a:extLst>
          </p:cNvPr>
          <p:cNvSpPr>
            <a:spLocks noGrp="1"/>
          </p:cNvSpPr>
          <p:nvPr>
            <p:ph type="body" sz="quarter" idx="35" hasCustomPrompt="1"/>
          </p:nvPr>
        </p:nvSpPr>
        <p:spPr>
          <a:xfrm>
            <a:off x="5506421" y="4513690"/>
            <a:ext cx="3528397" cy="276225"/>
          </a:xfrm>
        </p:spPr>
        <p:txBody>
          <a:bodyPr anchor="ctr"/>
          <a:lstStyle>
            <a:lvl1pPr>
              <a:defRPr sz="1100" cap="all" baseline="0">
                <a:latin typeface="+mj-lt"/>
              </a:defRPr>
            </a:lvl1pPr>
          </a:lstStyle>
          <a:p>
            <a:pPr lvl="0"/>
            <a:r>
              <a:rPr lang="en-GB"/>
              <a:t>Section title</a:t>
            </a:r>
            <a:endParaRPr lang="en-GB" dirty="0"/>
          </a:p>
        </p:txBody>
      </p:sp>
      <p:sp>
        <p:nvSpPr>
          <p:cNvPr id="30" name="Text Placeholder 11">
            <a:extLst>
              <a:ext uri="{FF2B5EF4-FFF2-40B4-BE49-F238E27FC236}">
                <a16:creationId xmlns:a16="http://schemas.microsoft.com/office/drawing/2014/main" id="{4F0639AD-B834-F463-E8C0-BF9613395030}"/>
              </a:ext>
            </a:extLst>
          </p:cNvPr>
          <p:cNvSpPr>
            <a:spLocks noGrp="1"/>
          </p:cNvSpPr>
          <p:nvPr>
            <p:ph type="body" sz="quarter" idx="36" hasCustomPrompt="1"/>
          </p:nvPr>
        </p:nvSpPr>
        <p:spPr>
          <a:xfrm>
            <a:off x="5506420" y="4744456"/>
            <a:ext cx="3528395" cy="456621"/>
          </a:xfrm>
        </p:spPr>
        <p:txBody>
          <a:bodyPr/>
          <a:lstStyle>
            <a:lvl1pPr>
              <a:defRPr/>
            </a:lvl1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2" name="Date Placeholder 31">
            <a:extLst>
              <a:ext uri="{FF2B5EF4-FFF2-40B4-BE49-F238E27FC236}">
                <a16:creationId xmlns:a16="http://schemas.microsoft.com/office/drawing/2014/main" id="{B34CAD4E-5A31-764F-37C8-494371F784FA}"/>
              </a:ext>
            </a:extLst>
          </p:cNvPr>
          <p:cNvSpPr>
            <a:spLocks noGrp="1"/>
          </p:cNvSpPr>
          <p:nvPr>
            <p:ph type="dt" sz="half" idx="38"/>
          </p:nvPr>
        </p:nvSpPr>
        <p:spPr/>
        <p:txBody>
          <a:bodyPr/>
          <a:lstStyle/>
          <a:p>
            <a:endParaRPr lang="en-GB" dirty="0"/>
          </a:p>
        </p:txBody>
      </p:sp>
      <p:sp>
        <p:nvSpPr>
          <p:cNvPr id="33" name="Footer Placeholder 32">
            <a:extLst>
              <a:ext uri="{FF2B5EF4-FFF2-40B4-BE49-F238E27FC236}">
                <a16:creationId xmlns:a16="http://schemas.microsoft.com/office/drawing/2014/main" id="{E551D7A5-B3AE-F409-9DB4-A5F062FC18F7}"/>
              </a:ext>
            </a:extLst>
          </p:cNvPr>
          <p:cNvSpPr>
            <a:spLocks noGrp="1"/>
          </p:cNvSpPr>
          <p:nvPr>
            <p:ph type="ftr" sz="quarter" idx="39"/>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34" name="Slide Number Placeholder 33">
            <a:extLst>
              <a:ext uri="{FF2B5EF4-FFF2-40B4-BE49-F238E27FC236}">
                <a16:creationId xmlns:a16="http://schemas.microsoft.com/office/drawing/2014/main" id="{F4A3079D-ED36-E511-CE59-2D05DC4F563E}"/>
              </a:ext>
            </a:extLst>
          </p:cNvPr>
          <p:cNvSpPr>
            <a:spLocks noGrp="1"/>
          </p:cNvSpPr>
          <p:nvPr>
            <p:ph type="sldNum" sz="quarter" idx="40"/>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801CF6A3-FEFC-D8B3-3264-C476B1EF4DA3}"/>
              </a:ext>
            </a:extLst>
          </p:cNvPr>
          <p:cNvSpPr>
            <a:spLocks noGrp="1"/>
          </p:cNvSpPr>
          <p:nvPr>
            <p:ph type="title" hasCustomPrompt="1"/>
          </p:nvPr>
        </p:nvSpPr>
        <p:spPr>
          <a:xfrm>
            <a:off x="450849" y="422670"/>
            <a:ext cx="10329380" cy="558405"/>
          </a:xfrm>
        </p:spPr>
        <p:txBody>
          <a:bodyPr/>
          <a:lstStyle>
            <a:lvl1pPr>
              <a:defRPr sz="3200"/>
            </a:lvl1pPr>
          </a:lstStyle>
          <a:p>
            <a:r>
              <a:rPr lang="en-GB" dirty="0"/>
              <a:t>Insert title here</a:t>
            </a:r>
          </a:p>
        </p:txBody>
      </p:sp>
    </p:spTree>
    <p:custDataLst>
      <p:tags r:id="rId1"/>
    </p:custDataLst>
    <p:extLst>
      <p:ext uri="{BB962C8B-B14F-4D97-AF65-F5344CB8AC3E}">
        <p14:creationId xmlns:p14="http://schemas.microsoft.com/office/powerpoint/2010/main" val="128165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with images">
    <p:spTree>
      <p:nvGrpSpPr>
        <p:cNvPr id="1" name=""/>
        <p:cNvGrpSpPr/>
        <p:nvPr/>
      </p:nvGrpSpPr>
      <p:grpSpPr>
        <a:xfrm>
          <a:off x="0" y="0"/>
          <a:ext cx="0" cy="0"/>
          <a:chOff x="0" y="0"/>
          <a:chExt cx="0" cy="0"/>
        </a:xfrm>
      </p:grpSpPr>
      <p:sp>
        <p:nvSpPr>
          <p:cNvPr id="34" name="Footer Placeholder 33">
            <a:extLst>
              <a:ext uri="{FF2B5EF4-FFF2-40B4-BE49-F238E27FC236}">
                <a16:creationId xmlns:a16="http://schemas.microsoft.com/office/drawing/2014/main" id="{D35C1AEE-A05E-CD34-462F-6F7BEC6A951D}"/>
              </a:ext>
            </a:extLst>
          </p:cNvPr>
          <p:cNvSpPr>
            <a:spLocks noGrp="1"/>
          </p:cNvSpPr>
          <p:nvPr>
            <p:ph type="ftr" sz="quarter" idx="39"/>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2" name="Title 1">
            <a:extLst>
              <a:ext uri="{FF2B5EF4-FFF2-40B4-BE49-F238E27FC236}">
                <a16:creationId xmlns:a16="http://schemas.microsoft.com/office/drawing/2014/main" id="{2078A7B9-A33F-BC5F-1E5E-72DF76483157}"/>
              </a:ext>
            </a:extLst>
          </p:cNvPr>
          <p:cNvSpPr>
            <a:spLocks noGrp="1"/>
          </p:cNvSpPr>
          <p:nvPr>
            <p:ph type="title" hasCustomPrompt="1"/>
          </p:nvPr>
        </p:nvSpPr>
        <p:spPr>
          <a:xfrm>
            <a:off x="450849" y="422670"/>
            <a:ext cx="4816476" cy="558405"/>
          </a:xfrm>
        </p:spPr>
        <p:txBody>
          <a:bodyPr/>
          <a:lstStyle>
            <a:lvl1pPr>
              <a:defRPr sz="3600"/>
            </a:lvl1pPr>
          </a:lstStyle>
          <a:p>
            <a:r>
              <a:rPr lang="en-GB" dirty="0"/>
              <a:t>Insert title here</a:t>
            </a:r>
          </a:p>
        </p:txBody>
      </p:sp>
      <p:sp>
        <p:nvSpPr>
          <p:cNvPr id="4" name="Text Placeholder 9">
            <a:extLst>
              <a:ext uri="{FF2B5EF4-FFF2-40B4-BE49-F238E27FC236}">
                <a16:creationId xmlns:a16="http://schemas.microsoft.com/office/drawing/2014/main" id="{C56D362B-090C-EB45-8EE9-7EE3DCEC14C1}"/>
              </a:ext>
            </a:extLst>
          </p:cNvPr>
          <p:cNvSpPr>
            <a:spLocks noGrp="1"/>
          </p:cNvSpPr>
          <p:nvPr>
            <p:ph type="body" sz="quarter" idx="45" hasCustomPrompt="1"/>
          </p:nvPr>
        </p:nvSpPr>
        <p:spPr>
          <a:xfrm>
            <a:off x="794856" y="1931779"/>
            <a:ext cx="2054767" cy="276225"/>
          </a:xfrm>
        </p:spPr>
        <p:txBody>
          <a:bodyPr anchor="ctr"/>
          <a:lstStyle>
            <a:lvl1pPr>
              <a:defRPr sz="1100" cap="all" baseline="0">
                <a:latin typeface="+mj-lt"/>
              </a:defRPr>
            </a:lvl1pPr>
          </a:lstStyle>
          <a:p>
            <a:pPr lvl="0"/>
            <a:r>
              <a:rPr lang="en-GB"/>
              <a:t>Section title</a:t>
            </a:r>
            <a:endParaRPr lang="en-GB" dirty="0"/>
          </a:p>
        </p:txBody>
      </p:sp>
      <p:sp>
        <p:nvSpPr>
          <p:cNvPr id="8" name="Text Placeholder 11">
            <a:extLst>
              <a:ext uri="{FF2B5EF4-FFF2-40B4-BE49-F238E27FC236}">
                <a16:creationId xmlns:a16="http://schemas.microsoft.com/office/drawing/2014/main" id="{0E1D31CE-69C9-7E40-603F-321CE4AE5A60}"/>
              </a:ext>
            </a:extLst>
          </p:cNvPr>
          <p:cNvSpPr>
            <a:spLocks noGrp="1"/>
          </p:cNvSpPr>
          <p:nvPr>
            <p:ph type="body" sz="quarter" idx="46" hasCustomPrompt="1"/>
          </p:nvPr>
        </p:nvSpPr>
        <p:spPr>
          <a:xfrm>
            <a:off x="794856" y="2162545"/>
            <a:ext cx="2054766" cy="456621"/>
          </a:xfrm>
        </p:spPr>
        <p:txBody>
          <a:bodyPr/>
          <a:lstStyle>
            <a:lvl1pPr>
              <a:defRPr/>
            </a:lvl1pPr>
            <a:lvl2pPr>
              <a:buClr>
                <a:schemeClr val="accent3"/>
              </a:buClr>
              <a:defRPr/>
            </a:lvl2pPr>
            <a:lvl3pPr>
              <a:buClr>
                <a:schemeClr val="accent3"/>
              </a:buClr>
              <a:defRPr/>
            </a:lvl3pPr>
            <a:lvl4pPr>
              <a:buClr>
                <a:schemeClr val="accent3"/>
              </a:buClr>
              <a:defRPr/>
            </a:lvl4pPr>
          </a:lstStyle>
          <a:p>
            <a:pPr lvl="0"/>
            <a:r>
              <a:rPr lang="en-US" dirty="0"/>
              <a:t>Insert text here</a:t>
            </a:r>
          </a:p>
        </p:txBody>
      </p:sp>
      <p:sp>
        <p:nvSpPr>
          <p:cNvPr id="11" name="Text Placeholder 9">
            <a:extLst>
              <a:ext uri="{FF2B5EF4-FFF2-40B4-BE49-F238E27FC236}">
                <a16:creationId xmlns:a16="http://schemas.microsoft.com/office/drawing/2014/main" id="{0C25969E-2982-7CDB-EE81-6085026811F4}"/>
              </a:ext>
            </a:extLst>
          </p:cNvPr>
          <p:cNvSpPr>
            <a:spLocks noGrp="1"/>
          </p:cNvSpPr>
          <p:nvPr>
            <p:ph type="body" sz="quarter" idx="47" hasCustomPrompt="1"/>
          </p:nvPr>
        </p:nvSpPr>
        <p:spPr>
          <a:xfrm>
            <a:off x="794856" y="2849258"/>
            <a:ext cx="2054767" cy="276225"/>
          </a:xfrm>
        </p:spPr>
        <p:txBody>
          <a:bodyPr anchor="ctr"/>
          <a:lstStyle>
            <a:lvl1pPr>
              <a:defRPr sz="1100" cap="all" baseline="0">
                <a:latin typeface="+mj-lt"/>
              </a:defRPr>
            </a:lvl1pPr>
          </a:lstStyle>
          <a:p>
            <a:pPr lvl="0"/>
            <a:r>
              <a:rPr lang="en-GB"/>
              <a:t>Section title</a:t>
            </a:r>
            <a:endParaRPr lang="en-GB" dirty="0"/>
          </a:p>
        </p:txBody>
      </p:sp>
      <p:sp>
        <p:nvSpPr>
          <p:cNvPr id="14" name="Text Placeholder 11">
            <a:extLst>
              <a:ext uri="{FF2B5EF4-FFF2-40B4-BE49-F238E27FC236}">
                <a16:creationId xmlns:a16="http://schemas.microsoft.com/office/drawing/2014/main" id="{7D027648-369E-8049-3E89-3274D6DF0645}"/>
              </a:ext>
            </a:extLst>
          </p:cNvPr>
          <p:cNvSpPr>
            <a:spLocks noGrp="1"/>
          </p:cNvSpPr>
          <p:nvPr>
            <p:ph type="body" sz="quarter" idx="48" hasCustomPrompt="1"/>
          </p:nvPr>
        </p:nvSpPr>
        <p:spPr>
          <a:xfrm>
            <a:off x="794856" y="3080024"/>
            <a:ext cx="2054766" cy="456621"/>
          </a:xfrm>
        </p:spPr>
        <p:txBody>
          <a:bodyPr/>
          <a:lstStyle>
            <a:lvl1pPr>
              <a:defRPr/>
            </a:lvl1pPr>
            <a:lvl2pPr>
              <a:buClr>
                <a:schemeClr val="accent3"/>
              </a:buClr>
              <a:defRPr/>
            </a:lvl2pPr>
            <a:lvl3pPr>
              <a:buClr>
                <a:schemeClr val="accent3"/>
              </a:buClr>
              <a:defRPr/>
            </a:lvl3pPr>
            <a:lvl4pPr>
              <a:buClr>
                <a:schemeClr val="accent3"/>
              </a:buClr>
              <a:defRPr/>
            </a:lvl4pPr>
          </a:lstStyle>
          <a:p>
            <a:pPr lvl="0"/>
            <a:r>
              <a:rPr lang="en-GB" dirty="0"/>
              <a:t>Insert text here</a:t>
            </a:r>
          </a:p>
        </p:txBody>
      </p:sp>
      <p:sp>
        <p:nvSpPr>
          <p:cNvPr id="17" name="Text Placeholder 9">
            <a:extLst>
              <a:ext uri="{FF2B5EF4-FFF2-40B4-BE49-F238E27FC236}">
                <a16:creationId xmlns:a16="http://schemas.microsoft.com/office/drawing/2014/main" id="{5B705DC4-D792-B8DA-8182-C502FD6D7861}"/>
              </a:ext>
            </a:extLst>
          </p:cNvPr>
          <p:cNvSpPr>
            <a:spLocks noGrp="1"/>
          </p:cNvSpPr>
          <p:nvPr>
            <p:ph type="body" sz="quarter" idx="49" hasCustomPrompt="1"/>
          </p:nvPr>
        </p:nvSpPr>
        <p:spPr>
          <a:xfrm>
            <a:off x="794856" y="3761076"/>
            <a:ext cx="2054767" cy="276225"/>
          </a:xfrm>
        </p:spPr>
        <p:txBody>
          <a:bodyPr anchor="ctr"/>
          <a:lstStyle>
            <a:lvl1pPr>
              <a:defRPr sz="1100" cap="all" baseline="0">
                <a:latin typeface="+mj-lt"/>
              </a:defRPr>
            </a:lvl1pPr>
          </a:lstStyle>
          <a:p>
            <a:pPr lvl="0"/>
            <a:r>
              <a:rPr lang="en-GB" dirty="0"/>
              <a:t>Section title</a:t>
            </a:r>
          </a:p>
        </p:txBody>
      </p:sp>
      <p:sp>
        <p:nvSpPr>
          <p:cNvPr id="20" name="Text Placeholder 11">
            <a:extLst>
              <a:ext uri="{FF2B5EF4-FFF2-40B4-BE49-F238E27FC236}">
                <a16:creationId xmlns:a16="http://schemas.microsoft.com/office/drawing/2014/main" id="{242E2370-E4F8-6B70-6769-014807E32D22}"/>
              </a:ext>
            </a:extLst>
          </p:cNvPr>
          <p:cNvSpPr>
            <a:spLocks noGrp="1"/>
          </p:cNvSpPr>
          <p:nvPr>
            <p:ph type="body" sz="quarter" idx="50" hasCustomPrompt="1"/>
          </p:nvPr>
        </p:nvSpPr>
        <p:spPr>
          <a:xfrm>
            <a:off x="794856" y="3991842"/>
            <a:ext cx="2054766" cy="456621"/>
          </a:xfrm>
        </p:spPr>
        <p:txBody>
          <a:bodyPr/>
          <a:lstStyle>
            <a:lvl1pPr>
              <a:defRPr/>
            </a:lvl1pPr>
            <a:lvl2pPr>
              <a:buClr>
                <a:schemeClr val="accent3"/>
              </a:buClr>
              <a:defRPr/>
            </a:lvl2pPr>
            <a:lvl3pPr>
              <a:buClr>
                <a:schemeClr val="accent3"/>
              </a:buClr>
              <a:defRPr/>
            </a:lvl3pPr>
            <a:lvl4pPr>
              <a:buClr>
                <a:schemeClr val="accent3"/>
              </a:buClr>
              <a:defRPr/>
            </a:lvl4pPr>
          </a:lstStyle>
          <a:p>
            <a:pPr lvl="0"/>
            <a:r>
              <a:rPr lang="en-GB" dirty="0"/>
              <a:t>Insert text here</a:t>
            </a:r>
          </a:p>
        </p:txBody>
      </p:sp>
      <p:sp>
        <p:nvSpPr>
          <p:cNvPr id="23" name="Text Placeholder 9">
            <a:extLst>
              <a:ext uri="{FF2B5EF4-FFF2-40B4-BE49-F238E27FC236}">
                <a16:creationId xmlns:a16="http://schemas.microsoft.com/office/drawing/2014/main" id="{815A47D5-A3FF-DE93-7704-5F533F667225}"/>
              </a:ext>
            </a:extLst>
          </p:cNvPr>
          <p:cNvSpPr>
            <a:spLocks noGrp="1"/>
          </p:cNvSpPr>
          <p:nvPr>
            <p:ph type="body" sz="quarter" idx="51" hasCustomPrompt="1"/>
          </p:nvPr>
        </p:nvSpPr>
        <p:spPr>
          <a:xfrm>
            <a:off x="794856" y="4672894"/>
            <a:ext cx="2054767" cy="276225"/>
          </a:xfrm>
        </p:spPr>
        <p:txBody>
          <a:bodyPr anchor="ctr"/>
          <a:lstStyle>
            <a:lvl1pPr>
              <a:defRPr sz="1100" cap="all" baseline="0">
                <a:latin typeface="+mj-lt"/>
              </a:defRPr>
            </a:lvl1pPr>
          </a:lstStyle>
          <a:p>
            <a:pPr lvl="0"/>
            <a:r>
              <a:rPr lang="en-GB" dirty="0"/>
              <a:t>Section title</a:t>
            </a:r>
          </a:p>
        </p:txBody>
      </p:sp>
      <p:sp>
        <p:nvSpPr>
          <p:cNvPr id="26" name="Text Placeholder 11">
            <a:extLst>
              <a:ext uri="{FF2B5EF4-FFF2-40B4-BE49-F238E27FC236}">
                <a16:creationId xmlns:a16="http://schemas.microsoft.com/office/drawing/2014/main" id="{527E6501-3D24-590E-20C0-0FBD1951F1DC}"/>
              </a:ext>
            </a:extLst>
          </p:cNvPr>
          <p:cNvSpPr>
            <a:spLocks noGrp="1"/>
          </p:cNvSpPr>
          <p:nvPr>
            <p:ph type="body" sz="quarter" idx="52" hasCustomPrompt="1"/>
          </p:nvPr>
        </p:nvSpPr>
        <p:spPr>
          <a:xfrm>
            <a:off x="794856" y="4903660"/>
            <a:ext cx="2054766" cy="456621"/>
          </a:xfrm>
        </p:spPr>
        <p:txBody>
          <a:bodyPr/>
          <a:lstStyle>
            <a:lvl1pPr>
              <a:defRPr/>
            </a:lvl1pPr>
            <a:lvl2pPr>
              <a:buClr>
                <a:schemeClr val="accent3"/>
              </a:buClr>
              <a:defRPr/>
            </a:lvl2pPr>
            <a:lvl3pPr>
              <a:buClr>
                <a:schemeClr val="accent3"/>
              </a:buClr>
              <a:defRPr/>
            </a:lvl3pPr>
            <a:lvl4pPr>
              <a:buClr>
                <a:schemeClr val="accent3"/>
              </a:buClr>
              <a:defRPr/>
            </a:lvl4pPr>
          </a:lstStyle>
          <a:p>
            <a:pPr lvl="0"/>
            <a:r>
              <a:rPr lang="en-GB" dirty="0"/>
              <a:t>Insert text here</a:t>
            </a:r>
          </a:p>
        </p:txBody>
      </p:sp>
      <p:sp>
        <p:nvSpPr>
          <p:cNvPr id="3" name="Picture Placeholder 34">
            <a:extLst>
              <a:ext uri="{FF2B5EF4-FFF2-40B4-BE49-F238E27FC236}">
                <a16:creationId xmlns:a16="http://schemas.microsoft.com/office/drawing/2014/main" id="{B5B18B07-98DC-88F5-E02B-9188F5EE4996}"/>
              </a:ext>
            </a:extLst>
          </p:cNvPr>
          <p:cNvSpPr>
            <a:spLocks noGrp="1"/>
          </p:cNvSpPr>
          <p:nvPr>
            <p:ph type="pic" sz="quarter" idx="37" hasCustomPrompt="1"/>
          </p:nvPr>
        </p:nvSpPr>
        <p:spPr>
          <a:xfrm>
            <a:off x="8507861" y="837134"/>
            <a:ext cx="2470530" cy="2449347"/>
          </a:xfrm>
        </p:spPr>
        <p:txBody>
          <a:bodyPr/>
          <a:lstStyle>
            <a:lvl1pPr algn="ctr">
              <a:defRPr/>
            </a:lvl1pPr>
          </a:lstStyle>
          <a:p>
            <a:r>
              <a:rPr lang="en-GB" dirty="0"/>
              <a:t>Click icon to insert image</a:t>
            </a:r>
          </a:p>
        </p:txBody>
      </p:sp>
      <p:sp>
        <p:nvSpPr>
          <p:cNvPr id="5" name="Picture Placeholder 34">
            <a:extLst>
              <a:ext uri="{FF2B5EF4-FFF2-40B4-BE49-F238E27FC236}">
                <a16:creationId xmlns:a16="http://schemas.microsoft.com/office/drawing/2014/main" id="{5EAECFEA-05F0-7758-A49F-DE20E5168615}"/>
              </a:ext>
            </a:extLst>
          </p:cNvPr>
          <p:cNvSpPr>
            <a:spLocks noGrp="1"/>
          </p:cNvSpPr>
          <p:nvPr>
            <p:ph type="pic" sz="quarter" idx="38" hasCustomPrompt="1"/>
          </p:nvPr>
        </p:nvSpPr>
        <p:spPr>
          <a:xfrm>
            <a:off x="6552318" y="1453132"/>
            <a:ext cx="1849206" cy="1833350"/>
          </a:xfrm>
        </p:spPr>
        <p:txBody>
          <a:bodyPr/>
          <a:lstStyle>
            <a:lvl1pPr algn="ctr">
              <a:defRPr/>
            </a:lvl1pPr>
          </a:lstStyle>
          <a:p>
            <a:r>
              <a:rPr lang="en-GB" dirty="0"/>
              <a:t>Click icon to insert image</a:t>
            </a:r>
          </a:p>
        </p:txBody>
      </p:sp>
      <p:sp>
        <p:nvSpPr>
          <p:cNvPr id="9" name="Picture Placeholder 34">
            <a:extLst>
              <a:ext uri="{FF2B5EF4-FFF2-40B4-BE49-F238E27FC236}">
                <a16:creationId xmlns:a16="http://schemas.microsoft.com/office/drawing/2014/main" id="{7FDB59B0-276F-F1B7-ABA9-7D5E259DA7C5}"/>
              </a:ext>
            </a:extLst>
          </p:cNvPr>
          <p:cNvSpPr>
            <a:spLocks noGrp="1"/>
          </p:cNvSpPr>
          <p:nvPr>
            <p:ph type="pic" sz="quarter" idx="53" hasCustomPrompt="1"/>
          </p:nvPr>
        </p:nvSpPr>
        <p:spPr>
          <a:xfrm>
            <a:off x="5764946" y="3377973"/>
            <a:ext cx="2636578" cy="2613971"/>
          </a:xfrm>
        </p:spPr>
        <p:txBody>
          <a:bodyPr/>
          <a:lstStyle>
            <a:lvl1pPr algn="ctr">
              <a:defRPr/>
            </a:lvl1pPr>
          </a:lstStyle>
          <a:p>
            <a:r>
              <a:rPr lang="en-GB" dirty="0"/>
              <a:t>Click icon to insert image</a:t>
            </a:r>
          </a:p>
        </p:txBody>
      </p:sp>
      <p:sp>
        <p:nvSpPr>
          <p:cNvPr id="10" name="Picture Placeholder 34">
            <a:extLst>
              <a:ext uri="{FF2B5EF4-FFF2-40B4-BE49-F238E27FC236}">
                <a16:creationId xmlns:a16="http://schemas.microsoft.com/office/drawing/2014/main" id="{3B8855A9-20BF-AA93-86DD-05819564C2F3}"/>
              </a:ext>
            </a:extLst>
          </p:cNvPr>
          <p:cNvSpPr>
            <a:spLocks noGrp="1"/>
          </p:cNvSpPr>
          <p:nvPr>
            <p:ph type="pic" sz="quarter" idx="40" hasCustomPrompt="1"/>
          </p:nvPr>
        </p:nvSpPr>
        <p:spPr>
          <a:xfrm>
            <a:off x="8507861" y="3377973"/>
            <a:ext cx="1849206" cy="1833350"/>
          </a:xfrm>
        </p:spPr>
        <p:txBody>
          <a:bodyPr/>
          <a:lstStyle>
            <a:lvl1pPr algn="ctr">
              <a:defRPr/>
            </a:lvl1pPr>
          </a:lstStyle>
          <a:p>
            <a:r>
              <a:rPr lang="en-GB" dirty="0"/>
              <a:t>Click icon to insert image</a:t>
            </a:r>
          </a:p>
        </p:txBody>
      </p:sp>
      <p:sp>
        <p:nvSpPr>
          <p:cNvPr id="12" name="Text Placeholder 10">
            <a:extLst>
              <a:ext uri="{FF2B5EF4-FFF2-40B4-BE49-F238E27FC236}">
                <a16:creationId xmlns:a16="http://schemas.microsoft.com/office/drawing/2014/main" id="{ED6A4B58-7D2F-B8E2-1AFD-D6E214FD2FC2}"/>
              </a:ext>
            </a:extLst>
          </p:cNvPr>
          <p:cNvSpPr>
            <a:spLocks noGrp="1"/>
          </p:cNvSpPr>
          <p:nvPr>
            <p:ph type="body" sz="quarter" idx="41" hasCustomPrompt="1"/>
          </p:nvPr>
        </p:nvSpPr>
        <p:spPr>
          <a:xfrm>
            <a:off x="9436971" y="4190430"/>
            <a:ext cx="1785600" cy="1779582"/>
          </a:xfrm>
          <a:blipFill>
            <a:blip r:embed="rId3">
              <a:extLst>
                <a:ext uri="{96DAC541-7B7A-43D3-8B79-37D633B846F1}">
                  <asvg:svgBlip xmlns:asvg="http://schemas.microsoft.com/office/drawing/2016/SVG/main" r:embed="rId4"/>
                </a:ext>
              </a:extLst>
            </a:blip>
            <a:stretch>
              <a:fillRect/>
            </a:stretch>
          </a:blipFill>
        </p:spPr>
        <p:txBody>
          <a:bodyPr>
            <a:normAutofit/>
          </a:bodyPr>
          <a:lstStyle>
            <a:lvl1pPr>
              <a:defRPr/>
            </a:lvl1pPr>
          </a:lstStyle>
          <a:p>
            <a:pPr lvl="0"/>
            <a:r>
              <a:rPr lang="en-GB"/>
              <a:t> </a:t>
            </a:r>
            <a:endParaRPr lang="en-GB" dirty="0"/>
          </a:p>
        </p:txBody>
      </p:sp>
      <p:sp>
        <p:nvSpPr>
          <p:cNvPr id="13" name="Text Placeholder 3">
            <a:extLst>
              <a:ext uri="{FF2B5EF4-FFF2-40B4-BE49-F238E27FC236}">
                <a16:creationId xmlns:a16="http://schemas.microsoft.com/office/drawing/2014/main" id="{D8C5A9CC-D847-BDDB-DBA2-8220FF926145}"/>
              </a:ext>
            </a:extLst>
          </p:cNvPr>
          <p:cNvSpPr>
            <a:spLocks noGrp="1"/>
          </p:cNvSpPr>
          <p:nvPr>
            <p:ph type="body" sz="quarter" idx="54"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15" name="Date Placeholder 32">
            <a:extLst>
              <a:ext uri="{FF2B5EF4-FFF2-40B4-BE49-F238E27FC236}">
                <a16:creationId xmlns:a16="http://schemas.microsoft.com/office/drawing/2014/main" id="{784ED3E2-049F-CAF7-6DFF-9ED5A3376229}"/>
              </a:ext>
            </a:extLst>
          </p:cNvPr>
          <p:cNvSpPr>
            <a:spLocks noGrp="1"/>
          </p:cNvSpPr>
          <p:nvPr>
            <p:ph type="dt" sz="half" idx="55"/>
          </p:nvPr>
        </p:nvSpPr>
        <p:spPr>
          <a:xfrm rot="5400000">
            <a:off x="11762091" y="225413"/>
            <a:ext cx="638833" cy="220982"/>
          </a:xfrm>
        </p:spPr>
        <p:txBody>
          <a:bodyPr/>
          <a:lstStyle/>
          <a:p>
            <a:endParaRPr lang="en-GB" dirty="0"/>
          </a:p>
        </p:txBody>
      </p:sp>
      <p:sp>
        <p:nvSpPr>
          <p:cNvPr id="16" name="Slide Number Placeholder 34">
            <a:extLst>
              <a:ext uri="{FF2B5EF4-FFF2-40B4-BE49-F238E27FC236}">
                <a16:creationId xmlns:a16="http://schemas.microsoft.com/office/drawing/2014/main" id="{5FCA64EB-78C6-56FE-7D5B-AE8C569C9D5A}"/>
              </a:ext>
            </a:extLst>
          </p:cNvPr>
          <p:cNvSpPr>
            <a:spLocks noGrp="1"/>
          </p:cNvSpPr>
          <p:nvPr>
            <p:ph type="sldNum" sz="quarter" idx="56"/>
          </p:nvPr>
        </p:nvSpPr>
        <p:spPr>
          <a:xfrm>
            <a:off x="11971018" y="6601436"/>
            <a:ext cx="220982" cy="240077"/>
          </a:xfrm>
        </p:spPr>
        <p:txBody>
          <a:bodyPr/>
          <a:lstStyle/>
          <a:p>
            <a:fld id="{BB07EAE1-021A-493C-B07F-6FE9E5D11BEB}" type="slidenum">
              <a:rPr lang="en-GB" smtClean="0"/>
              <a:pPr/>
              <a:t>‹#›</a:t>
            </a:fld>
            <a:endParaRPr lang="en-GB" dirty="0"/>
          </a:p>
        </p:txBody>
      </p:sp>
      <p:sp>
        <p:nvSpPr>
          <p:cNvPr id="38" name="Text Placeholder 9">
            <a:extLst>
              <a:ext uri="{FF2B5EF4-FFF2-40B4-BE49-F238E27FC236}">
                <a16:creationId xmlns:a16="http://schemas.microsoft.com/office/drawing/2014/main" id="{73AD67BF-1215-81AF-997B-07E51CE7D542}"/>
              </a:ext>
            </a:extLst>
          </p:cNvPr>
          <p:cNvSpPr>
            <a:spLocks noGrp="1"/>
          </p:cNvSpPr>
          <p:nvPr>
            <p:ph type="body" sz="quarter" idx="57" hasCustomPrompt="1"/>
          </p:nvPr>
        </p:nvSpPr>
        <p:spPr>
          <a:xfrm>
            <a:off x="3265329" y="1931779"/>
            <a:ext cx="2054767" cy="276225"/>
          </a:xfrm>
        </p:spPr>
        <p:txBody>
          <a:bodyPr anchor="ctr"/>
          <a:lstStyle>
            <a:lvl1pPr>
              <a:defRPr sz="1100" cap="all" baseline="0">
                <a:latin typeface="+mj-lt"/>
              </a:defRPr>
            </a:lvl1pPr>
          </a:lstStyle>
          <a:p>
            <a:pPr lvl="0"/>
            <a:r>
              <a:rPr lang="en-GB"/>
              <a:t>Section title</a:t>
            </a:r>
            <a:endParaRPr lang="en-GB" dirty="0"/>
          </a:p>
        </p:txBody>
      </p:sp>
      <p:sp>
        <p:nvSpPr>
          <p:cNvPr id="40" name="Text Placeholder 11">
            <a:extLst>
              <a:ext uri="{FF2B5EF4-FFF2-40B4-BE49-F238E27FC236}">
                <a16:creationId xmlns:a16="http://schemas.microsoft.com/office/drawing/2014/main" id="{F788E534-836C-FE0E-30D3-13BBDC067F14}"/>
              </a:ext>
            </a:extLst>
          </p:cNvPr>
          <p:cNvSpPr>
            <a:spLocks noGrp="1"/>
          </p:cNvSpPr>
          <p:nvPr>
            <p:ph type="body" sz="quarter" idx="58" hasCustomPrompt="1"/>
          </p:nvPr>
        </p:nvSpPr>
        <p:spPr>
          <a:xfrm>
            <a:off x="3265329" y="2162545"/>
            <a:ext cx="2054766" cy="456621"/>
          </a:xfrm>
        </p:spPr>
        <p:txBody>
          <a:bodyPr/>
          <a:lstStyle>
            <a:lvl1pPr>
              <a:defRPr/>
            </a:lvl1pPr>
            <a:lvl2pPr>
              <a:buClr>
                <a:schemeClr val="accent3"/>
              </a:buClr>
              <a:defRPr/>
            </a:lvl2pPr>
            <a:lvl3pPr>
              <a:buClr>
                <a:schemeClr val="accent3"/>
              </a:buClr>
              <a:defRPr/>
            </a:lvl3pPr>
            <a:lvl4pPr>
              <a:buClr>
                <a:schemeClr val="accent3"/>
              </a:buClr>
              <a:defRPr/>
            </a:lvl4pPr>
          </a:lstStyle>
          <a:p>
            <a:pPr lvl="0"/>
            <a:r>
              <a:rPr lang="en-US" dirty="0"/>
              <a:t>Insert text here</a:t>
            </a:r>
          </a:p>
        </p:txBody>
      </p:sp>
      <p:sp>
        <p:nvSpPr>
          <p:cNvPr id="42" name="Text Placeholder 9">
            <a:extLst>
              <a:ext uri="{FF2B5EF4-FFF2-40B4-BE49-F238E27FC236}">
                <a16:creationId xmlns:a16="http://schemas.microsoft.com/office/drawing/2014/main" id="{3F7662E7-81E9-303B-85F0-0525321464C9}"/>
              </a:ext>
            </a:extLst>
          </p:cNvPr>
          <p:cNvSpPr>
            <a:spLocks noGrp="1"/>
          </p:cNvSpPr>
          <p:nvPr>
            <p:ph type="body" sz="quarter" idx="59" hasCustomPrompt="1"/>
          </p:nvPr>
        </p:nvSpPr>
        <p:spPr>
          <a:xfrm>
            <a:off x="3265329" y="2849258"/>
            <a:ext cx="2054767" cy="276225"/>
          </a:xfrm>
        </p:spPr>
        <p:txBody>
          <a:bodyPr anchor="ctr"/>
          <a:lstStyle>
            <a:lvl1pPr>
              <a:defRPr sz="1100" cap="all" baseline="0">
                <a:latin typeface="+mj-lt"/>
              </a:defRPr>
            </a:lvl1pPr>
          </a:lstStyle>
          <a:p>
            <a:pPr lvl="0"/>
            <a:r>
              <a:rPr lang="en-GB"/>
              <a:t>Section title</a:t>
            </a:r>
            <a:endParaRPr lang="en-GB" dirty="0"/>
          </a:p>
        </p:txBody>
      </p:sp>
      <p:sp>
        <p:nvSpPr>
          <p:cNvPr id="43" name="Text Placeholder 11">
            <a:extLst>
              <a:ext uri="{FF2B5EF4-FFF2-40B4-BE49-F238E27FC236}">
                <a16:creationId xmlns:a16="http://schemas.microsoft.com/office/drawing/2014/main" id="{D9AF409B-97FD-710D-3D13-A627EA995FBC}"/>
              </a:ext>
            </a:extLst>
          </p:cNvPr>
          <p:cNvSpPr>
            <a:spLocks noGrp="1"/>
          </p:cNvSpPr>
          <p:nvPr>
            <p:ph type="body" sz="quarter" idx="60" hasCustomPrompt="1"/>
          </p:nvPr>
        </p:nvSpPr>
        <p:spPr>
          <a:xfrm>
            <a:off x="3265329" y="3080024"/>
            <a:ext cx="2054766" cy="456621"/>
          </a:xfrm>
        </p:spPr>
        <p:txBody>
          <a:bodyPr/>
          <a:lstStyle>
            <a:lvl1pPr>
              <a:defRPr/>
            </a:lvl1pPr>
            <a:lvl2pPr>
              <a:buClr>
                <a:schemeClr val="accent3"/>
              </a:buClr>
              <a:defRPr/>
            </a:lvl2pPr>
            <a:lvl3pPr>
              <a:buClr>
                <a:schemeClr val="accent3"/>
              </a:buClr>
              <a:defRPr/>
            </a:lvl3pPr>
            <a:lvl4pPr>
              <a:buClr>
                <a:schemeClr val="accent3"/>
              </a:buClr>
              <a:defRPr/>
            </a:lvl4pPr>
          </a:lstStyle>
          <a:p>
            <a:pPr lvl="0"/>
            <a:r>
              <a:rPr lang="en-GB" dirty="0"/>
              <a:t>Insert text here</a:t>
            </a:r>
          </a:p>
        </p:txBody>
      </p:sp>
      <p:sp>
        <p:nvSpPr>
          <p:cNvPr id="44" name="Text Placeholder 9">
            <a:extLst>
              <a:ext uri="{FF2B5EF4-FFF2-40B4-BE49-F238E27FC236}">
                <a16:creationId xmlns:a16="http://schemas.microsoft.com/office/drawing/2014/main" id="{792559D9-F199-3AAB-A090-528043DB592A}"/>
              </a:ext>
            </a:extLst>
          </p:cNvPr>
          <p:cNvSpPr>
            <a:spLocks noGrp="1"/>
          </p:cNvSpPr>
          <p:nvPr>
            <p:ph type="body" sz="quarter" idx="61" hasCustomPrompt="1"/>
          </p:nvPr>
        </p:nvSpPr>
        <p:spPr>
          <a:xfrm>
            <a:off x="3265329" y="3761076"/>
            <a:ext cx="2054767" cy="276225"/>
          </a:xfrm>
        </p:spPr>
        <p:txBody>
          <a:bodyPr anchor="ctr"/>
          <a:lstStyle>
            <a:lvl1pPr>
              <a:defRPr sz="1100" cap="all" baseline="0">
                <a:latin typeface="+mj-lt"/>
              </a:defRPr>
            </a:lvl1pPr>
          </a:lstStyle>
          <a:p>
            <a:pPr lvl="0"/>
            <a:r>
              <a:rPr lang="en-GB" dirty="0"/>
              <a:t>Section title</a:t>
            </a:r>
          </a:p>
        </p:txBody>
      </p:sp>
      <p:sp>
        <p:nvSpPr>
          <p:cNvPr id="45" name="Text Placeholder 11">
            <a:extLst>
              <a:ext uri="{FF2B5EF4-FFF2-40B4-BE49-F238E27FC236}">
                <a16:creationId xmlns:a16="http://schemas.microsoft.com/office/drawing/2014/main" id="{5D78A1F7-DBC8-961F-1794-6A70D5364B43}"/>
              </a:ext>
            </a:extLst>
          </p:cNvPr>
          <p:cNvSpPr>
            <a:spLocks noGrp="1"/>
          </p:cNvSpPr>
          <p:nvPr>
            <p:ph type="body" sz="quarter" idx="62" hasCustomPrompt="1"/>
          </p:nvPr>
        </p:nvSpPr>
        <p:spPr>
          <a:xfrm>
            <a:off x="3265329" y="3991842"/>
            <a:ext cx="2054766" cy="456621"/>
          </a:xfrm>
        </p:spPr>
        <p:txBody>
          <a:bodyPr/>
          <a:lstStyle>
            <a:lvl1pPr>
              <a:defRPr/>
            </a:lvl1pPr>
            <a:lvl2pPr>
              <a:buClr>
                <a:schemeClr val="accent3"/>
              </a:buClr>
              <a:defRPr/>
            </a:lvl2pPr>
            <a:lvl3pPr>
              <a:buClr>
                <a:schemeClr val="accent3"/>
              </a:buClr>
              <a:defRPr/>
            </a:lvl3pPr>
            <a:lvl4pPr>
              <a:buClr>
                <a:schemeClr val="accent3"/>
              </a:buClr>
              <a:defRPr/>
            </a:lvl4pPr>
          </a:lstStyle>
          <a:p>
            <a:pPr lvl="0"/>
            <a:r>
              <a:rPr lang="en-GB" dirty="0"/>
              <a:t>Insert text here</a:t>
            </a:r>
          </a:p>
        </p:txBody>
      </p:sp>
      <p:sp>
        <p:nvSpPr>
          <p:cNvPr id="46" name="Text Placeholder 9">
            <a:extLst>
              <a:ext uri="{FF2B5EF4-FFF2-40B4-BE49-F238E27FC236}">
                <a16:creationId xmlns:a16="http://schemas.microsoft.com/office/drawing/2014/main" id="{95904B2F-AB81-B64E-5947-BF343289F3FD}"/>
              </a:ext>
            </a:extLst>
          </p:cNvPr>
          <p:cNvSpPr>
            <a:spLocks noGrp="1"/>
          </p:cNvSpPr>
          <p:nvPr>
            <p:ph type="body" sz="quarter" idx="63" hasCustomPrompt="1"/>
          </p:nvPr>
        </p:nvSpPr>
        <p:spPr>
          <a:xfrm>
            <a:off x="3265329" y="4672894"/>
            <a:ext cx="2054767" cy="276225"/>
          </a:xfrm>
        </p:spPr>
        <p:txBody>
          <a:bodyPr anchor="ctr"/>
          <a:lstStyle>
            <a:lvl1pPr>
              <a:defRPr sz="1100" cap="all" baseline="0">
                <a:latin typeface="+mj-lt"/>
              </a:defRPr>
            </a:lvl1pPr>
          </a:lstStyle>
          <a:p>
            <a:pPr lvl="0"/>
            <a:r>
              <a:rPr lang="en-GB" dirty="0"/>
              <a:t>Section title</a:t>
            </a:r>
          </a:p>
        </p:txBody>
      </p:sp>
      <p:sp>
        <p:nvSpPr>
          <p:cNvPr id="47" name="Text Placeholder 11">
            <a:extLst>
              <a:ext uri="{FF2B5EF4-FFF2-40B4-BE49-F238E27FC236}">
                <a16:creationId xmlns:a16="http://schemas.microsoft.com/office/drawing/2014/main" id="{6B337E70-42F5-160C-71A8-FF1453CEF8F6}"/>
              </a:ext>
            </a:extLst>
          </p:cNvPr>
          <p:cNvSpPr>
            <a:spLocks noGrp="1"/>
          </p:cNvSpPr>
          <p:nvPr>
            <p:ph type="body" sz="quarter" idx="64" hasCustomPrompt="1"/>
          </p:nvPr>
        </p:nvSpPr>
        <p:spPr>
          <a:xfrm>
            <a:off x="3265329" y="4903660"/>
            <a:ext cx="2054766" cy="456621"/>
          </a:xfrm>
        </p:spPr>
        <p:txBody>
          <a:bodyPr/>
          <a:lstStyle>
            <a:lvl1pPr>
              <a:defRPr/>
            </a:lvl1pPr>
            <a:lvl2pPr>
              <a:buClr>
                <a:schemeClr val="accent3"/>
              </a:buClr>
              <a:defRPr/>
            </a:lvl2pPr>
            <a:lvl3pPr>
              <a:buClr>
                <a:schemeClr val="accent3"/>
              </a:buClr>
              <a:defRPr/>
            </a:lvl3pPr>
            <a:lvl4pPr>
              <a:buClr>
                <a:schemeClr val="accent3"/>
              </a:buClr>
              <a:defRPr/>
            </a:lvl4pPr>
          </a:lstStyle>
          <a:p>
            <a:pPr lvl="0"/>
            <a:r>
              <a:rPr lang="en-GB" dirty="0"/>
              <a:t>Insert text here</a:t>
            </a:r>
          </a:p>
        </p:txBody>
      </p:sp>
      <p:grpSp>
        <p:nvGrpSpPr>
          <p:cNvPr id="57" name="Group 56">
            <a:extLst>
              <a:ext uri="{FF2B5EF4-FFF2-40B4-BE49-F238E27FC236}">
                <a16:creationId xmlns:a16="http://schemas.microsoft.com/office/drawing/2014/main" id="{149AEB14-5479-6588-9F7B-00BF6EEC0F57}"/>
              </a:ext>
            </a:extLst>
          </p:cNvPr>
          <p:cNvGrpSpPr/>
          <p:nvPr userDrawn="1"/>
        </p:nvGrpSpPr>
        <p:grpSpPr>
          <a:xfrm>
            <a:off x="12287571" y="0"/>
            <a:ext cx="2175022" cy="5067300"/>
            <a:chOff x="838199" y="1150069"/>
            <a:chExt cx="2175022" cy="5067300"/>
          </a:xfrm>
        </p:grpSpPr>
        <p:sp>
          <p:nvSpPr>
            <p:cNvPr id="58" name="Rectangle 57">
              <a:extLst>
                <a:ext uri="{FF2B5EF4-FFF2-40B4-BE49-F238E27FC236}">
                  <a16:creationId xmlns:a16="http://schemas.microsoft.com/office/drawing/2014/main" id="{124861B4-0E7B-0D55-E340-AE5C59EF88B4}"/>
                </a:ext>
              </a:extLst>
            </p:cNvPr>
            <p:cNvSpPr/>
            <p:nvPr/>
          </p:nvSpPr>
          <p:spPr>
            <a:xfrm>
              <a:off x="838199" y="1669942"/>
              <a:ext cx="2146446" cy="45474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9" name="Rectangle 58">
              <a:extLst>
                <a:ext uri="{FF2B5EF4-FFF2-40B4-BE49-F238E27FC236}">
                  <a16:creationId xmlns:a16="http://schemas.microsoft.com/office/drawing/2014/main" id="{4B6D7C8B-6543-0BE1-3AD9-4C13D5032032}"/>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60" name="TextBox 59">
              <a:extLst>
                <a:ext uri="{FF2B5EF4-FFF2-40B4-BE49-F238E27FC236}">
                  <a16:creationId xmlns:a16="http://schemas.microsoft.com/office/drawing/2014/main" id="{3052082F-8BC1-6B5E-0470-EEF6B2660C63}"/>
                </a:ext>
              </a:extLst>
            </p:cNvPr>
            <p:cNvSpPr txBox="1"/>
            <p:nvPr/>
          </p:nvSpPr>
          <p:spPr>
            <a:xfrm>
              <a:off x="866775" y="1753646"/>
              <a:ext cx="2087197"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61" name="TextBox 60">
              <a:extLst>
                <a:ext uri="{FF2B5EF4-FFF2-40B4-BE49-F238E27FC236}">
                  <a16:creationId xmlns:a16="http://schemas.microsoft.com/office/drawing/2014/main" id="{A4EAEC65-4039-CF55-E499-399937B29C01}"/>
                </a:ext>
              </a:extLst>
            </p:cNvPr>
            <p:cNvSpPr txBox="1"/>
            <p:nvPr/>
          </p:nvSpPr>
          <p:spPr>
            <a:xfrm>
              <a:off x="866774" y="2507829"/>
              <a:ext cx="2146447"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62" name="TextBox 61">
              <a:extLst>
                <a:ext uri="{FF2B5EF4-FFF2-40B4-BE49-F238E27FC236}">
                  <a16:creationId xmlns:a16="http://schemas.microsoft.com/office/drawing/2014/main" id="{03794B6E-046B-0DBF-0917-38393B2A2900}"/>
                </a:ext>
              </a:extLst>
            </p:cNvPr>
            <p:cNvSpPr txBox="1"/>
            <p:nvPr/>
          </p:nvSpPr>
          <p:spPr>
            <a:xfrm>
              <a:off x="866773" y="3108124"/>
              <a:ext cx="2146447" cy="1169551"/>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63" name="TextBox 62">
              <a:extLst>
                <a:ext uri="{FF2B5EF4-FFF2-40B4-BE49-F238E27FC236}">
                  <a16:creationId xmlns:a16="http://schemas.microsoft.com/office/drawing/2014/main" id="{443E2FA9-92D1-FA90-3F9D-34C6B39CB32C}"/>
                </a:ext>
              </a:extLst>
            </p:cNvPr>
            <p:cNvSpPr txBox="1"/>
            <p:nvPr/>
          </p:nvSpPr>
          <p:spPr>
            <a:xfrm>
              <a:off x="866774" y="4323972"/>
              <a:ext cx="2146447"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4" name="TextBox 63">
              <a:extLst>
                <a:ext uri="{FF2B5EF4-FFF2-40B4-BE49-F238E27FC236}">
                  <a16:creationId xmlns:a16="http://schemas.microsoft.com/office/drawing/2014/main" id="{A9691554-7F8A-CD05-7040-2686EE522F24}"/>
                </a:ext>
              </a:extLst>
            </p:cNvPr>
            <p:cNvSpPr txBox="1"/>
            <p:nvPr/>
          </p:nvSpPr>
          <p:spPr>
            <a:xfrm>
              <a:off x="866774" y="4924267"/>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65" name="TextBox 64">
              <a:extLst>
                <a:ext uri="{FF2B5EF4-FFF2-40B4-BE49-F238E27FC236}">
                  <a16:creationId xmlns:a16="http://schemas.microsoft.com/office/drawing/2014/main" id="{6F836A63-3BA5-8D93-4F4E-CFA4D6CEBC9E}"/>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AN IMAGE</a:t>
              </a:r>
            </a:p>
          </p:txBody>
        </p:sp>
        <p:sp>
          <p:nvSpPr>
            <p:cNvPr id="66" name="TextBox 65">
              <a:extLst>
                <a:ext uri="{FF2B5EF4-FFF2-40B4-BE49-F238E27FC236}">
                  <a16:creationId xmlns:a16="http://schemas.microsoft.com/office/drawing/2014/main" id="{65446E17-2E9B-B123-DA86-21F1DB310EE2}"/>
                </a:ext>
              </a:extLst>
            </p:cNvPr>
            <p:cNvSpPr txBox="1"/>
            <p:nvPr userDrawn="1"/>
          </p:nvSpPr>
          <p:spPr>
            <a:xfrm>
              <a:off x="866774" y="5522715"/>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67" name="Group 66">
            <a:extLst>
              <a:ext uri="{FF2B5EF4-FFF2-40B4-BE49-F238E27FC236}">
                <a16:creationId xmlns:a16="http://schemas.microsoft.com/office/drawing/2014/main" id="{C332373C-B71E-1FE4-418F-A54758D6FBD6}"/>
              </a:ext>
            </a:extLst>
          </p:cNvPr>
          <p:cNvGrpSpPr/>
          <p:nvPr userDrawn="1"/>
        </p:nvGrpSpPr>
        <p:grpSpPr>
          <a:xfrm>
            <a:off x="12287572" y="0"/>
            <a:ext cx="2175021" cy="5486150"/>
            <a:chOff x="12287572" y="0"/>
            <a:chExt cx="2175021" cy="5486150"/>
          </a:xfrm>
        </p:grpSpPr>
        <p:grpSp>
          <p:nvGrpSpPr>
            <p:cNvPr id="68" name="Group 67">
              <a:extLst>
                <a:ext uri="{FF2B5EF4-FFF2-40B4-BE49-F238E27FC236}">
                  <a16:creationId xmlns:a16="http://schemas.microsoft.com/office/drawing/2014/main" id="{E526D506-271C-209B-1D48-9213F29743FF}"/>
                </a:ext>
              </a:extLst>
            </p:cNvPr>
            <p:cNvGrpSpPr/>
            <p:nvPr/>
          </p:nvGrpSpPr>
          <p:grpSpPr>
            <a:xfrm>
              <a:off x="12287572" y="0"/>
              <a:ext cx="2175021" cy="4839558"/>
              <a:chOff x="838200" y="1150069"/>
              <a:chExt cx="2175021" cy="4839558"/>
            </a:xfrm>
          </p:grpSpPr>
          <p:sp>
            <p:nvSpPr>
              <p:cNvPr id="80" name="Rectangle 79">
                <a:extLst>
                  <a:ext uri="{FF2B5EF4-FFF2-40B4-BE49-F238E27FC236}">
                    <a16:creationId xmlns:a16="http://schemas.microsoft.com/office/drawing/2014/main" id="{098E8DF1-3D28-4C82-07E2-69FF93A2AA00}"/>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81" name="Rectangle 80">
                <a:extLst>
                  <a:ext uri="{FF2B5EF4-FFF2-40B4-BE49-F238E27FC236}">
                    <a16:creationId xmlns:a16="http://schemas.microsoft.com/office/drawing/2014/main" id="{F271FCFC-158E-C7C5-7CD3-EA1656FE78A8}"/>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82" name="TextBox 81">
                <a:extLst>
                  <a:ext uri="{FF2B5EF4-FFF2-40B4-BE49-F238E27FC236}">
                    <a16:creationId xmlns:a16="http://schemas.microsoft.com/office/drawing/2014/main" id="{68508288-EDC5-7B01-D05A-71CDF26C93A2}"/>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83" name="TextBox 82">
                <a:extLst>
                  <a:ext uri="{FF2B5EF4-FFF2-40B4-BE49-F238E27FC236}">
                    <a16:creationId xmlns:a16="http://schemas.microsoft.com/office/drawing/2014/main" id="{59BBDD5C-F516-7ED5-93DB-C5744B346DC0}"/>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84" name="TextBox 83">
                <a:extLst>
                  <a:ext uri="{FF2B5EF4-FFF2-40B4-BE49-F238E27FC236}">
                    <a16:creationId xmlns:a16="http://schemas.microsoft.com/office/drawing/2014/main" id="{368E89B1-9998-03D5-9716-C30C9C390FC8}"/>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85" name="TextBox 84">
                <a:extLst>
                  <a:ext uri="{FF2B5EF4-FFF2-40B4-BE49-F238E27FC236}">
                    <a16:creationId xmlns:a16="http://schemas.microsoft.com/office/drawing/2014/main" id="{63808E59-1A9A-FEC6-7C92-6C9F83136224}"/>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86" name="TextBox 85">
                <a:extLst>
                  <a:ext uri="{FF2B5EF4-FFF2-40B4-BE49-F238E27FC236}">
                    <a16:creationId xmlns:a16="http://schemas.microsoft.com/office/drawing/2014/main" id="{914E0033-C25A-59AF-8583-005679C46B8C}"/>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87" name="TextBox 86">
                <a:extLst>
                  <a:ext uri="{FF2B5EF4-FFF2-40B4-BE49-F238E27FC236}">
                    <a16:creationId xmlns:a16="http://schemas.microsoft.com/office/drawing/2014/main" id="{54FF048A-567C-28BA-BEB7-ACB3FD18F251}"/>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88" name="TextBox 87">
                <a:extLst>
                  <a:ext uri="{FF2B5EF4-FFF2-40B4-BE49-F238E27FC236}">
                    <a16:creationId xmlns:a16="http://schemas.microsoft.com/office/drawing/2014/main" id="{C8B75B62-D9BF-08BE-2E86-73384F74A7E1}"/>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69" name="Group 68">
              <a:extLst>
                <a:ext uri="{FF2B5EF4-FFF2-40B4-BE49-F238E27FC236}">
                  <a16:creationId xmlns:a16="http://schemas.microsoft.com/office/drawing/2014/main" id="{9C3749AC-3DDF-BD65-6A00-E1CC29A9607E}"/>
                </a:ext>
              </a:extLst>
            </p:cNvPr>
            <p:cNvGrpSpPr/>
            <p:nvPr userDrawn="1"/>
          </p:nvGrpSpPr>
          <p:grpSpPr>
            <a:xfrm>
              <a:off x="12287572" y="0"/>
              <a:ext cx="2175021" cy="5486150"/>
              <a:chOff x="838200" y="1150069"/>
              <a:chExt cx="2175021" cy="5486150"/>
            </a:xfrm>
          </p:grpSpPr>
          <p:sp>
            <p:nvSpPr>
              <p:cNvPr id="71" name="Rectangle 70">
                <a:extLst>
                  <a:ext uri="{FF2B5EF4-FFF2-40B4-BE49-F238E27FC236}">
                    <a16:creationId xmlns:a16="http://schemas.microsoft.com/office/drawing/2014/main" id="{26356954-47BE-E643-7D2E-CE2108A15C7E}"/>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2" name="Rectangle 71">
                <a:extLst>
                  <a:ext uri="{FF2B5EF4-FFF2-40B4-BE49-F238E27FC236}">
                    <a16:creationId xmlns:a16="http://schemas.microsoft.com/office/drawing/2014/main" id="{A31617FF-9686-8F3E-73EF-DB44F5EA932B}"/>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73" name="TextBox 72">
                <a:extLst>
                  <a:ext uri="{FF2B5EF4-FFF2-40B4-BE49-F238E27FC236}">
                    <a16:creationId xmlns:a16="http://schemas.microsoft.com/office/drawing/2014/main" id="{7863402B-F493-5C7C-36D3-A2D01D687041}"/>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74" name="TextBox 73">
                <a:extLst>
                  <a:ext uri="{FF2B5EF4-FFF2-40B4-BE49-F238E27FC236}">
                    <a16:creationId xmlns:a16="http://schemas.microsoft.com/office/drawing/2014/main" id="{644FEB50-9E98-1493-78BF-99687BC51E1B}"/>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75" name="TextBox 74">
                <a:extLst>
                  <a:ext uri="{FF2B5EF4-FFF2-40B4-BE49-F238E27FC236}">
                    <a16:creationId xmlns:a16="http://schemas.microsoft.com/office/drawing/2014/main" id="{50170A10-3567-D9B9-E7D8-01DE2E3070D1}"/>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76" name="TextBox 75">
                <a:extLst>
                  <a:ext uri="{FF2B5EF4-FFF2-40B4-BE49-F238E27FC236}">
                    <a16:creationId xmlns:a16="http://schemas.microsoft.com/office/drawing/2014/main" id="{8B48340A-4F94-0589-936A-2777AB8C2B8E}"/>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77" name="TextBox 76">
                <a:extLst>
                  <a:ext uri="{FF2B5EF4-FFF2-40B4-BE49-F238E27FC236}">
                    <a16:creationId xmlns:a16="http://schemas.microsoft.com/office/drawing/2014/main" id="{640E4FE3-4371-C01E-FCA1-F22D396D5056}"/>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78" name="TextBox 77">
                <a:extLst>
                  <a:ext uri="{FF2B5EF4-FFF2-40B4-BE49-F238E27FC236}">
                    <a16:creationId xmlns:a16="http://schemas.microsoft.com/office/drawing/2014/main" id="{E7479E19-D146-74C7-FF64-6233E650369B}"/>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79" name="TextBox 78">
                <a:extLst>
                  <a:ext uri="{FF2B5EF4-FFF2-40B4-BE49-F238E27FC236}">
                    <a16:creationId xmlns:a16="http://schemas.microsoft.com/office/drawing/2014/main" id="{7452178E-C040-1FA5-5F54-53F3BB16C3D9}"/>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70" name="TextBox 69">
              <a:extLst>
                <a:ext uri="{FF2B5EF4-FFF2-40B4-BE49-F238E27FC236}">
                  <a16:creationId xmlns:a16="http://schemas.microsoft.com/office/drawing/2014/main" id="{B633CE6A-2A22-8F82-E3E6-32F0FE266B65}"/>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
        <p:nvSpPr>
          <p:cNvPr id="6" name="Text Placeholder 58">
            <a:extLst>
              <a:ext uri="{FF2B5EF4-FFF2-40B4-BE49-F238E27FC236}">
                <a16:creationId xmlns:a16="http://schemas.microsoft.com/office/drawing/2014/main" id="{36C76F99-5927-ACA6-169F-F206FDB452E2}"/>
              </a:ext>
            </a:extLst>
          </p:cNvPr>
          <p:cNvSpPr>
            <a:spLocks noGrp="1"/>
          </p:cNvSpPr>
          <p:nvPr>
            <p:ph type="body" sz="quarter" idx="65" hasCustomPrompt="1"/>
          </p:nvPr>
        </p:nvSpPr>
        <p:spPr>
          <a:xfrm>
            <a:off x="482600" y="1990725"/>
            <a:ext cx="276225" cy="274638"/>
          </a:xfrm>
          <a:solidFill>
            <a:schemeClr val="accent1"/>
          </a:solidFill>
        </p:spPr>
        <p:txBody>
          <a:bodyPr/>
          <a:lstStyle>
            <a:lvl1pPr>
              <a:defRPr/>
            </a:lvl1pPr>
          </a:lstStyle>
          <a:p>
            <a:pPr lvl="0"/>
            <a:r>
              <a:rPr lang="en-GB" dirty="0"/>
              <a:t> </a:t>
            </a:r>
          </a:p>
        </p:txBody>
      </p:sp>
      <p:sp>
        <p:nvSpPr>
          <p:cNvPr id="7" name="Text Placeholder 58">
            <a:extLst>
              <a:ext uri="{FF2B5EF4-FFF2-40B4-BE49-F238E27FC236}">
                <a16:creationId xmlns:a16="http://schemas.microsoft.com/office/drawing/2014/main" id="{8E3FB5C6-504D-E8A4-AF3E-D2EB5904D888}"/>
              </a:ext>
            </a:extLst>
          </p:cNvPr>
          <p:cNvSpPr>
            <a:spLocks noGrp="1"/>
          </p:cNvSpPr>
          <p:nvPr>
            <p:ph type="body" sz="quarter" idx="66" hasCustomPrompt="1"/>
          </p:nvPr>
        </p:nvSpPr>
        <p:spPr>
          <a:xfrm>
            <a:off x="2955958" y="1990725"/>
            <a:ext cx="276225" cy="274638"/>
          </a:xfrm>
          <a:solidFill>
            <a:schemeClr val="accent1"/>
          </a:solidFill>
        </p:spPr>
        <p:txBody>
          <a:bodyPr/>
          <a:lstStyle>
            <a:lvl1pPr>
              <a:defRPr/>
            </a:lvl1pPr>
          </a:lstStyle>
          <a:p>
            <a:pPr lvl="0"/>
            <a:r>
              <a:rPr lang="en-GB" dirty="0"/>
              <a:t> </a:t>
            </a:r>
          </a:p>
        </p:txBody>
      </p:sp>
      <p:sp>
        <p:nvSpPr>
          <p:cNvPr id="21" name="Text Placeholder 58">
            <a:extLst>
              <a:ext uri="{FF2B5EF4-FFF2-40B4-BE49-F238E27FC236}">
                <a16:creationId xmlns:a16="http://schemas.microsoft.com/office/drawing/2014/main" id="{BEE13ABA-CBE4-FEAE-368E-8A8EAA918D00}"/>
              </a:ext>
            </a:extLst>
          </p:cNvPr>
          <p:cNvSpPr>
            <a:spLocks noGrp="1"/>
          </p:cNvSpPr>
          <p:nvPr>
            <p:ph type="body" sz="quarter" idx="67" hasCustomPrompt="1"/>
          </p:nvPr>
        </p:nvSpPr>
        <p:spPr>
          <a:xfrm>
            <a:off x="482600" y="2906640"/>
            <a:ext cx="276225" cy="274638"/>
          </a:xfrm>
          <a:solidFill>
            <a:schemeClr val="accent1"/>
          </a:solidFill>
        </p:spPr>
        <p:txBody>
          <a:bodyPr/>
          <a:lstStyle>
            <a:lvl1pPr>
              <a:defRPr/>
            </a:lvl1pPr>
          </a:lstStyle>
          <a:p>
            <a:pPr lvl="0"/>
            <a:r>
              <a:rPr lang="en-GB" dirty="0"/>
              <a:t> </a:t>
            </a:r>
          </a:p>
        </p:txBody>
      </p:sp>
      <p:sp>
        <p:nvSpPr>
          <p:cNvPr id="22" name="Text Placeholder 58">
            <a:extLst>
              <a:ext uri="{FF2B5EF4-FFF2-40B4-BE49-F238E27FC236}">
                <a16:creationId xmlns:a16="http://schemas.microsoft.com/office/drawing/2014/main" id="{9A52B532-8EC1-9BC2-3506-D5C25A951A49}"/>
              </a:ext>
            </a:extLst>
          </p:cNvPr>
          <p:cNvSpPr>
            <a:spLocks noGrp="1"/>
          </p:cNvSpPr>
          <p:nvPr>
            <p:ph type="body" sz="quarter" idx="68" hasCustomPrompt="1"/>
          </p:nvPr>
        </p:nvSpPr>
        <p:spPr>
          <a:xfrm>
            <a:off x="2955958" y="2906640"/>
            <a:ext cx="276225" cy="274638"/>
          </a:xfrm>
          <a:solidFill>
            <a:schemeClr val="accent1"/>
          </a:solidFill>
        </p:spPr>
        <p:txBody>
          <a:bodyPr/>
          <a:lstStyle>
            <a:lvl1pPr>
              <a:defRPr/>
            </a:lvl1pPr>
          </a:lstStyle>
          <a:p>
            <a:pPr lvl="0"/>
            <a:r>
              <a:rPr lang="en-GB" dirty="0"/>
              <a:t> </a:t>
            </a:r>
          </a:p>
        </p:txBody>
      </p:sp>
      <p:sp>
        <p:nvSpPr>
          <p:cNvPr id="24" name="Text Placeholder 58">
            <a:extLst>
              <a:ext uri="{FF2B5EF4-FFF2-40B4-BE49-F238E27FC236}">
                <a16:creationId xmlns:a16="http://schemas.microsoft.com/office/drawing/2014/main" id="{22C55A98-31A8-D5A2-6D83-D37689DA4A8D}"/>
              </a:ext>
            </a:extLst>
          </p:cNvPr>
          <p:cNvSpPr>
            <a:spLocks noGrp="1"/>
          </p:cNvSpPr>
          <p:nvPr>
            <p:ph type="body" sz="quarter" idx="69" hasCustomPrompt="1"/>
          </p:nvPr>
        </p:nvSpPr>
        <p:spPr>
          <a:xfrm>
            <a:off x="482600" y="3827705"/>
            <a:ext cx="276225" cy="274638"/>
          </a:xfrm>
          <a:solidFill>
            <a:schemeClr val="accent1"/>
          </a:solidFill>
        </p:spPr>
        <p:txBody>
          <a:bodyPr/>
          <a:lstStyle>
            <a:lvl1pPr>
              <a:defRPr/>
            </a:lvl1pPr>
          </a:lstStyle>
          <a:p>
            <a:pPr lvl="0"/>
            <a:r>
              <a:rPr lang="en-GB" dirty="0"/>
              <a:t> </a:t>
            </a:r>
          </a:p>
        </p:txBody>
      </p:sp>
      <p:sp>
        <p:nvSpPr>
          <p:cNvPr id="25" name="Text Placeholder 58">
            <a:extLst>
              <a:ext uri="{FF2B5EF4-FFF2-40B4-BE49-F238E27FC236}">
                <a16:creationId xmlns:a16="http://schemas.microsoft.com/office/drawing/2014/main" id="{D409E4A2-C6A5-EB39-D5FE-C7E711263FEC}"/>
              </a:ext>
            </a:extLst>
          </p:cNvPr>
          <p:cNvSpPr>
            <a:spLocks noGrp="1"/>
          </p:cNvSpPr>
          <p:nvPr>
            <p:ph type="body" sz="quarter" idx="70" hasCustomPrompt="1"/>
          </p:nvPr>
        </p:nvSpPr>
        <p:spPr>
          <a:xfrm>
            <a:off x="2955958" y="3827705"/>
            <a:ext cx="276225" cy="274638"/>
          </a:xfrm>
          <a:solidFill>
            <a:schemeClr val="accent1"/>
          </a:solidFill>
        </p:spPr>
        <p:txBody>
          <a:bodyPr/>
          <a:lstStyle>
            <a:lvl1pPr>
              <a:defRPr/>
            </a:lvl1pPr>
          </a:lstStyle>
          <a:p>
            <a:pPr lvl="0"/>
            <a:r>
              <a:rPr lang="en-GB" dirty="0"/>
              <a:t> </a:t>
            </a:r>
          </a:p>
        </p:txBody>
      </p:sp>
      <p:sp>
        <p:nvSpPr>
          <p:cNvPr id="27" name="Text Placeholder 58">
            <a:extLst>
              <a:ext uri="{FF2B5EF4-FFF2-40B4-BE49-F238E27FC236}">
                <a16:creationId xmlns:a16="http://schemas.microsoft.com/office/drawing/2014/main" id="{22F55151-1043-149D-6EF3-A305E1B47EA6}"/>
              </a:ext>
            </a:extLst>
          </p:cNvPr>
          <p:cNvSpPr>
            <a:spLocks noGrp="1"/>
          </p:cNvSpPr>
          <p:nvPr>
            <p:ph type="body" sz="quarter" idx="71" hasCustomPrompt="1"/>
          </p:nvPr>
        </p:nvSpPr>
        <p:spPr>
          <a:xfrm>
            <a:off x="482600" y="4742231"/>
            <a:ext cx="276225" cy="274638"/>
          </a:xfrm>
          <a:solidFill>
            <a:schemeClr val="accent1"/>
          </a:solidFill>
        </p:spPr>
        <p:txBody>
          <a:bodyPr/>
          <a:lstStyle>
            <a:lvl1pPr>
              <a:defRPr/>
            </a:lvl1pPr>
          </a:lstStyle>
          <a:p>
            <a:pPr lvl="0"/>
            <a:r>
              <a:rPr lang="en-GB" dirty="0"/>
              <a:t> </a:t>
            </a:r>
          </a:p>
        </p:txBody>
      </p:sp>
      <p:sp>
        <p:nvSpPr>
          <p:cNvPr id="28" name="Text Placeholder 58">
            <a:extLst>
              <a:ext uri="{FF2B5EF4-FFF2-40B4-BE49-F238E27FC236}">
                <a16:creationId xmlns:a16="http://schemas.microsoft.com/office/drawing/2014/main" id="{8441CCDB-874F-4084-A861-891A73D9F9F1}"/>
              </a:ext>
            </a:extLst>
          </p:cNvPr>
          <p:cNvSpPr>
            <a:spLocks noGrp="1"/>
          </p:cNvSpPr>
          <p:nvPr>
            <p:ph type="body" sz="quarter" idx="72" hasCustomPrompt="1"/>
          </p:nvPr>
        </p:nvSpPr>
        <p:spPr>
          <a:xfrm>
            <a:off x="2955958" y="4742231"/>
            <a:ext cx="276225" cy="274638"/>
          </a:xfrm>
          <a:solidFill>
            <a:schemeClr val="accent1"/>
          </a:solidFill>
        </p:spPr>
        <p:txBody>
          <a:bodyPr/>
          <a:lstStyle>
            <a:lvl1pPr>
              <a:defRPr/>
            </a:lvl1pPr>
          </a:lstStyle>
          <a:p>
            <a:pPr lvl="0"/>
            <a:r>
              <a:rPr lang="en-GB" dirty="0"/>
              <a:t> </a:t>
            </a:r>
          </a:p>
        </p:txBody>
      </p:sp>
    </p:spTree>
    <p:custDataLst>
      <p:tags r:id="rId1"/>
    </p:custDataLst>
    <p:extLst>
      <p:ext uri="{BB962C8B-B14F-4D97-AF65-F5344CB8AC3E}">
        <p14:creationId xmlns:p14="http://schemas.microsoft.com/office/powerpoint/2010/main" val="46549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with background image (2)">
    <p:spTree>
      <p:nvGrpSpPr>
        <p:cNvPr id="1" name=""/>
        <p:cNvGrpSpPr/>
        <p:nvPr/>
      </p:nvGrpSpPr>
      <p:grpSpPr>
        <a:xfrm>
          <a:off x="0" y="0"/>
          <a:ext cx="0" cy="0"/>
          <a:chOff x="0" y="0"/>
          <a:chExt cx="0" cy="0"/>
        </a:xfrm>
      </p:grpSpPr>
      <p:sp>
        <p:nvSpPr>
          <p:cNvPr id="37" name="Picture Placeholder 34">
            <a:extLst>
              <a:ext uri="{FF2B5EF4-FFF2-40B4-BE49-F238E27FC236}">
                <a16:creationId xmlns:a16="http://schemas.microsoft.com/office/drawing/2014/main" id="{5C1847DD-E7ED-5532-0C16-10432902F37E}"/>
              </a:ext>
            </a:extLst>
          </p:cNvPr>
          <p:cNvSpPr>
            <a:spLocks noGrp="1"/>
          </p:cNvSpPr>
          <p:nvPr>
            <p:ph type="pic" sz="quarter" idx="38" hasCustomPrompt="1"/>
          </p:nvPr>
        </p:nvSpPr>
        <p:spPr>
          <a:xfrm>
            <a:off x="0" y="-430"/>
            <a:ext cx="12192000" cy="6858430"/>
          </a:xfrm>
        </p:spPr>
        <p:txBody>
          <a:bodyPr/>
          <a:lstStyle>
            <a:lvl1pPr algn="ctr">
              <a:defRPr/>
            </a:lvl1pPr>
          </a:lstStyle>
          <a:p>
            <a:r>
              <a:rPr lang="en-GB" dirty="0"/>
              <a:t>Click icon to insert image</a:t>
            </a:r>
          </a:p>
        </p:txBody>
      </p:sp>
      <p:sp>
        <p:nvSpPr>
          <p:cNvPr id="6" name="Text Placeholder 6">
            <a:extLst>
              <a:ext uri="{FF2B5EF4-FFF2-40B4-BE49-F238E27FC236}">
                <a16:creationId xmlns:a16="http://schemas.microsoft.com/office/drawing/2014/main" id="{300E4BC2-9393-41B6-9652-BA46147BEFCC}"/>
              </a:ext>
            </a:extLst>
          </p:cNvPr>
          <p:cNvSpPr>
            <a:spLocks noGrp="1"/>
          </p:cNvSpPr>
          <p:nvPr>
            <p:ph type="body" sz="quarter" idx="59" hasCustomPrompt="1"/>
          </p:nvPr>
        </p:nvSpPr>
        <p:spPr>
          <a:xfrm>
            <a:off x="0" y="0"/>
            <a:ext cx="12192000" cy="6858000"/>
          </a:xfrm>
          <a:gradFill>
            <a:gsLst>
              <a:gs pos="0">
                <a:schemeClr val="tx1">
                  <a:alpha val="75000"/>
                </a:schemeClr>
              </a:gs>
              <a:gs pos="100000">
                <a:schemeClr val="tx1">
                  <a:alpha val="0"/>
                </a:schemeClr>
              </a:gs>
            </a:gsLst>
            <a:lin ang="0" scaled="1"/>
          </a:gradFill>
        </p:spPr>
        <p:txBody>
          <a:bodyPr/>
          <a:lstStyle>
            <a:lvl1pPr>
              <a:defRPr/>
            </a:lvl1pPr>
          </a:lstStyle>
          <a:p>
            <a:pPr lvl="0"/>
            <a:r>
              <a:rPr lang="en-US" dirty="0"/>
              <a:t> </a:t>
            </a:r>
            <a:endParaRPr lang="en-GB" dirty="0"/>
          </a:p>
        </p:txBody>
      </p:sp>
      <p:sp>
        <p:nvSpPr>
          <p:cNvPr id="34" name="Footer Placeholder 33">
            <a:extLst>
              <a:ext uri="{FF2B5EF4-FFF2-40B4-BE49-F238E27FC236}">
                <a16:creationId xmlns:a16="http://schemas.microsoft.com/office/drawing/2014/main" id="{D35C1AEE-A05E-CD34-462F-6F7BEC6A951D}"/>
              </a:ext>
            </a:extLst>
          </p:cNvPr>
          <p:cNvSpPr>
            <a:spLocks noGrp="1"/>
          </p:cNvSpPr>
          <p:nvPr>
            <p:ph type="ftr" sz="quarter" idx="39"/>
          </p:nvPr>
        </p:nvSpPr>
        <p:spPr>
          <a:xfrm>
            <a:off x="450850" y="6501388"/>
            <a:ext cx="6858430" cy="270074"/>
          </a:xfrm>
          <a:prstGeom prst="rect">
            <a:avLst/>
          </a:prstGeom>
        </p:spPr>
        <p:txBody>
          <a:bodyPr/>
          <a:lstStyle>
            <a:lvl1pPr>
              <a:defRPr>
                <a:solidFill>
                  <a:schemeClr val="bg1"/>
                </a:solidFill>
              </a:defRPr>
            </a:lvl1pPr>
          </a:lstStyle>
          <a:p>
            <a:pPr>
              <a:lnSpc>
                <a:spcPct val="120000"/>
              </a:lnSpc>
              <a:spcAft>
                <a:spcPts val="1000"/>
              </a:spcAft>
            </a:pPr>
            <a:r>
              <a:rPr lang="en-GB"/>
              <a:t>Footer</a:t>
            </a:r>
            <a:endParaRPr lang="en-GB" dirty="0"/>
          </a:p>
        </p:txBody>
      </p:sp>
      <p:sp>
        <p:nvSpPr>
          <p:cNvPr id="2" name="Text Placeholder 3">
            <a:extLst>
              <a:ext uri="{FF2B5EF4-FFF2-40B4-BE49-F238E27FC236}">
                <a16:creationId xmlns:a16="http://schemas.microsoft.com/office/drawing/2014/main" id="{1234D881-410A-B7FA-28DA-D287C8718886}"/>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4" name="Date Placeholder 2">
            <a:extLst>
              <a:ext uri="{FF2B5EF4-FFF2-40B4-BE49-F238E27FC236}">
                <a16:creationId xmlns:a16="http://schemas.microsoft.com/office/drawing/2014/main" id="{87AFBE83-C4FF-1471-F607-7F0AC1FAEFA8}"/>
              </a:ext>
            </a:extLst>
          </p:cNvPr>
          <p:cNvSpPr>
            <a:spLocks noGrp="1"/>
          </p:cNvSpPr>
          <p:nvPr>
            <p:ph type="dt" sz="half" idx="56"/>
          </p:nvPr>
        </p:nvSpPr>
        <p:spPr>
          <a:xfrm rot="5400000">
            <a:off x="11762091" y="225413"/>
            <a:ext cx="638833" cy="220982"/>
          </a:xfrm>
        </p:spPr>
        <p:txBody>
          <a:bodyPr/>
          <a:lstStyle/>
          <a:p>
            <a:endParaRPr lang="en-GB" dirty="0"/>
          </a:p>
        </p:txBody>
      </p:sp>
      <p:sp>
        <p:nvSpPr>
          <p:cNvPr id="8" name="Slide Number Placeholder 5">
            <a:extLst>
              <a:ext uri="{FF2B5EF4-FFF2-40B4-BE49-F238E27FC236}">
                <a16:creationId xmlns:a16="http://schemas.microsoft.com/office/drawing/2014/main" id="{E260A505-675B-6C34-B0FA-9B1AE04B3212}"/>
              </a:ext>
            </a:extLst>
          </p:cNvPr>
          <p:cNvSpPr>
            <a:spLocks noGrp="1"/>
          </p:cNvSpPr>
          <p:nvPr>
            <p:ph type="sldNum" sz="quarter" idx="58"/>
          </p:nvPr>
        </p:nvSpPr>
        <p:spPr>
          <a:xfrm>
            <a:off x="11971018" y="6601436"/>
            <a:ext cx="220982" cy="240077"/>
          </a:xfrm>
        </p:spPr>
        <p:txBody>
          <a:bodyPr/>
          <a:lstStyle/>
          <a:p>
            <a:fld id="{BB07EAE1-021A-493C-B07F-6FE9E5D11BEB}" type="slidenum">
              <a:rPr lang="en-GB" smtClean="0"/>
              <a:pPr/>
              <a:t>‹#›</a:t>
            </a:fld>
            <a:endParaRPr lang="en-GB" dirty="0"/>
          </a:p>
        </p:txBody>
      </p:sp>
      <p:sp>
        <p:nvSpPr>
          <p:cNvPr id="5" name="Title 1">
            <a:extLst>
              <a:ext uri="{FF2B5EF4-FFF2-40B4-BE49-F238E27FC236}">
                <a16:creationId xmlns:a16="http://schemas.microsoft.com/office/drawing/2014/main" id="{CEB5C026-E8DC-561E-9FF0-86CD05521A89}"/>
              </a:ext>
            </a:extLst>
          </p:cNvPr>
          <p:cNvSpPr>
            <a:spLocks noGrp="1"/>
          </p:cNvSpPr>
          <p:nvPr>
            <p:ph type="title" hasCustomPrompt="1"/>
          </p:nvPr>
        </p:nvSpPr>
        <p:spPr>
          <a:xfrm>
            <a:off x="450849" y="422670"/>
            <a:ext cx="4816476" cy="558405"/>
          </a:xfrm>
        </p:spPr>
        <p:txBody>
          <a:bodyPr/>
          <a:lstStyle>
            <a:lvl1pPr>
              <a:defRPr sz="3600">
                <a:solidFill>
                  <a:schemeClr val="bg1"/>
                </a:solidFill>
              </a:defRPr>
            </a:lvl1pPr>
          </a:lstStyle>
          <a:p>
            <a:r>
              <a:rPr lang="en-GB" dirty="0"/>
              <a:t>Insert title here</a:t>
            </a:r>
          </a:p>
        </p:txBody>
      </p:sp>
      <p:sp>
        <p:nvSpPr>
          <p:cNvPr id="3" name="Text Placeholder 9">
            <a:extLst>
              <a:ext uri="{FF2B5EF4-FFF2-40B4-BE49-F238E27FC236}">
                <a16:creationId xmlns:a16="http://schemas.microsoft.com/office/drawing/2014/main" id="{095B5A78-13ED-AB3A-C3F9-781633C98F97}"/>
              </a:ext>
            </a:extLst>
          </p:cNvPr>
          <p:cNvSpPr>
            <a:spLocks noGrp="1"/>
          </p:cNvSpPr>
          <p:nvPr>
            <p:ph type="body" sz="quarter" idx="26" hasCustomPrompt="1"/>
          </p:nvPr>
        </p:nvSpPr>
        <p:spPr>
          <a:xfrm>
            <a:off x="4280455" y="1931779"/>
            <a:ext cx="2949023" cy="276225"/>
          </a:xfrm>
        </p:spPr>
        <p:txBody>
          <a:bodyPr anchor="ctr"/>
          <a:lstStyle>
            <a:lvl1pPr>
              <a:defRPr sz="1100" cap="all" baseline="0">
                <a:solidFill>
                  <a:schemeClr val="bg1"/>
                </a:solidFill>
                <a:latin typeface="+mj-lt"/>
              </a:defRPr>
            </a:lvl1pPr>
          </a:lstStyle>
          <a:p>
            <a:pPr lvl="0"/>
            <a:r>
              <a:rPr lang="en-GB"/>
              <a:t>Section title</a:t>
            </a:r>
            <a:endParaRPr lang="en-GB" dirty="0"/>
          </a:p>
        </p:txBody>
      </p:sp>
      <p:sp>
        <p:nvSpPr>
          <p:cNvPr id="11" name="Text Placeholder 11">
            <a:extLst>
              <a:ext uri="{FF2B5EF4-FFF2-40B4-BE49-F238E27FC236}">
                <a16:creationId xmlns:a16="http://schemas.microsoft.com/office/drawing/2014/main" id="{1C092454-4F07-8ABD-8A30-07E24021B22A}"/>
              </a:ext>
            </a:extLst>
          </p:cNvPr>
          <p:cNvSpPr>
            <a:spLocks noGrp="1"/>
          </p:cNvSpPr>
          <p:nvPr>
            <p:ph type="body" sz="quarter" idx="27"/>
          </p:nvPr>
        </p:nvSpPr>
        <p:spPr>
          <a:xfrm>
            <a:off x="4280454" y="2162545"/>
            <a:ext cx="2949021" cy="456621"/>
          </a:xfrm>
        </p:spPr>
        <p:txBody>
          <a:bodyPr/>
          <a:lstStyle>
            <a:lvl1pPr>
              <a:defRPr>
                <a:solidFill>
                  <a:schemeClr val="bg1"/>
                </a:solidFill>
              </a:defRPr>
            </a:lvl1pPr>
            <a:lvl2pPr>
              <a:buClr>
                <a:schemeClr val="accent3"/>
              </a:buClr>
              <a:defRPr/>
            </a:lvl2pPr>
            <a:lvl3pPr>
              <a:buClr>
                <a:schemeClr val="accent3"/>
              </a:buClr>
              <a:defRPr/>
            </a:lvl3pPr>
            <a:lvl4pPr>
              <a:buClr>
                <a:schemeClr val="accent3"/>
              </a:buClr>
              <a:defRPr/>
            </a:lvl4pPr>
          </a:lstStyle>
          <a:p>
            <a:pPr lvl="0"/>
            <a:r>
              <a:rPr lang="en-US"/>
              <a:t>Click to edit Master text styles</a:t>
            </a:r>
          </a:p>
        </p:txBody>
      </p:sp>
      <p:sp>
        <p:nvSpPr>
          <p:cNvPr id="14" name="Text Placeholder 9">
            <a:extLst>
              <a:ext uri="{FF2B5EF4-FFF2-40B4-BE49-F238E27FC236}">
                <a16:creationId xmlns:a16="http://schemas.microsoft.com/office/drawing/2014/main" id="{06C47EDC-95FD-1D69-67A6-615F253C1154}"/>
              </a:ext>
            </a:extLst>
          </p:cNvPr>
          <p:cNvSpPr>
            <a:spLocks noGrp="1"/>
          </p:cNvSpPr>
          <p:nvPr>
            <p:ph type="body" sz="quarter" idx="29" hasCustomPrompt="1"/>
          </p:nvPr>
        </p:nvSpPr>
        <p:spPr>
          <a:xfrm>
            <a:off x="4280455" y="2849258"/>
            <a:ext cx="2949023" cy="276225"/>
          </a:xfrm>
        </p:spPr>
        <p:txBody>
          <a:bodyPr anchor="ctr"/>
          <a:lstStyle>
            <a:lvl1pPr>
              <a:defRPr sz="1100" cap="all" baseline="0">
                <a:solidFill>
                  <a:schemeClr val="bg1"/>
                </a:solidFill>
                <a:latin typeface="+mj-lt"/>
              </a:defRPr>
            </a:lvl1pPr>
          </a:lstStyle>
          <a:p>
            <a:pPr lvl="0"/>
            <a:r>
              <a:rPr lang="en-GB"/>
              <a:t>Section title</a:t>
            </a:r>
            <a:endParaRPr lang="en-GB" dirty="0"/>
          </a:p>
        </p:txBody>
      </p:sp>
      <p:sp>
        <p:nvSpPr>
          <p:cNvPr id="17" name="Text Placeholder 11">
            <a:extLst>
              <a:ext uri="{FF2B5EF4-FFF2-40B4-BE49-F238E27FC236}">
                <a16:creationId xmlns:a16="http://schemas.microsoft.com/office/drawing/2014/main" id="{1AA4842F-9014-6C43-A255-7A62861B4EE2}"/>
              </a:ext>
            </a:extLst>
          </p:cNvPr>
          <p:cNvSpPr>
            <a:spLocks noGrp="1"/>
          </p:cNvSpPr>
          <p:nvPr>
            <p:ph type="body" sz="quarter" idx="30" hasCustomPrompt="1"/>
          </p:nvPr>
        </p:nvSpPr>
        <p:spPr>
          <a:xfrm>
            <a:off x="4280454" y="3080024"/>
            <a:ext cx="2949021" cy="456621"/>
          </a:xfrm>
        </p:spPr>
        <p:txBody>
          <a:bodyPr/>
          <a:lstStyle>
            <a:lvl1pPr>
              <a:defRPr>
                <a:solidFill>
                  <a:schemeClr val="bg1"/>
                </a:solidFill>
              </a:defRPr>
            </a:lvl1pPr>
            <a:lvl2pPr>
              <a:buClr>
                <a:schemeClr val="accent3"/>
              </a:buClr>
              <a:defRPr/>
            </a:lvl2pPr>
            <a:lvl3pPr>
              <a:buClr>
                <a:schemeClr val="accent3"/>
              </a:buClr>
              <a:defRPr/>
            </a:lvl3pPr>
            <a:lvl4pPr>
              <a:buClr>
                <a:schemeClr val="accent3"/>
              </a:buClr>
              <a:defRPr/>
            </a:lvl4pPr>
          </a:lstStyle>
          <a:p>
            <a:pPr lvl="0"/>
            <a:r>
              <a:rPr lang="en-GB" dirty="0"/>
              <a:t>Insert text here</a:t>
            </a:r>
          </a:p>
        </p:txBody>
      </p:sp>
      <p:sp>
        <p:nvSpPr>
          <p:cNvPr id="20" name="Text Placeholder 9">
            <a:extLst>
              <a:ext uri="{FF2B5EF4-FFF2-40B4-BE49-F238E27FC236}">
                <a16:creationId xmlns:a16="http://schemas.microsoft.com/office/drawing/2014/main" id="{11BFE376-656B-7276-2321-DDCD11F2F0B4}"/>
              </a:ext>
            </a:extLst>
          </p:cNvPr>
          <p:cNvSpPr>
            <a:spLocks noGrp="1"/>
          </p:cNvSpPr>
          <p:nvPr>
            <p:ph type="body" sz="quarter" idx="32" hasCustomPrompt="1"/>
          </p:nvPr>
        </p:nvSpPr>
        <p:spPr>
          <a:xfrm>
            <a:off x="4280455" y="3761076"/>
            <a:ext cx="2949023" cy="276225"/>
          </a:xfrm>
        </p:spPr>
        <p:txBody>
          <a:bodyPr anchor="ctr"/>
          <a:lstStyle>
            <a:lvl1pPr>
              <a:defRPr sz="1100" cap="all" baseline="0">
                <a:solidFill>
                  <a:schemeClr val="bg1"/>
                </a:solidFill>
                <a:latin typeface="+mj-lt"/>
              </a:defRPr>
            </a:lvl1pPr>
          </a:lstStyle>
          <a:p>
            <a:pPr lvl="0"/>
            <a:r>
              <a:rPr lang="en-GB" dirty="0"/>
              <a:t>Section title</a:t>
            </a:r>
          </a:p>
        </p:txBody>
      </p:sp>
      <p:sp>
        <p:nvSpPr>
          <p:cNvPr id="23" name="Text Placeholder 11">
            <a:extLst>
              <a:ext uri="{FF2B5EF4-FFF2-40B4-BE49-F238E27FC236}">
                <a16:creationId xmlns:a16="http://schemas.microsoft.com/office/drawing/2014/main" id="{43998AD8-1195-E723-7A2F-5352AB74570B}"/>
              </a:ext>
            </a:extLst>
          </p:cNvPr>
          <p:cNvSpPr>
            <a:spLocks noGrp="1"/>
          </p:cNvSpPr>
          <p:nvPr>
            <p:ph type="body" sz="quarter" idx="33" hasCustomPrompt="1"/>
          </p:nvPr>
        </p:nvSpPr>
        <p:spPr>
          <a:xfrm>
            <a:off x="4280454" y="3991842"/>
            <a:ext cx="2949021" cy="456621"/>
          </a:xfrm>
        </p:spPr>
        <p:txBody>
          <a:bodyPr/>
          <a:lstStyle>
            <a:lvl1pPr>
              <a:defRPr>
                <a:solidFill>
                  <a:schemeClr val="bg1"/>
                </a:solidFill>
              </a:defRPr>
            </a:lvl1pPr>
            <a:lvl2pPr>
              <a:buClr>
                <a:schemeClr val="accent3"/>
              </a:buClr>
              <a:defRPr/>
            </a:lvl2pPr>
            <a:lvl3pPr>
              <a:buClr>
                <a:schemeClr val="accent3"/>
              </a:buClr>
              <a:defRPr/>
            </a:lvl3pPr>
            <a:lvl4pPr>
              <a:buClr>
                <a:schemeClr val="accent3"/>
              </a:buClr>
              <a:defRPr/>
            </a:lvl4pPr>
          </a:lstStyle>
          <a:p>
            <a:pPr lvl="0"/>
            <a:r>
              <a:rPr lang="en-GB" dirty="0"/>
              <a:t>Insert text here</a:t>
            </a:r>
          </a:p>
        </p:txBody>
      </p:sp>
      <p:sp>
        <p:nvSpPr>
          <p:cNvPr id="26" name="Text Placeholder 9">
            <a:extLst>
              <a:ext uri="{FF2B5EF4-FFF2-40B4-BE49-F238E27FC236}">
                <a16:creationId xmlns:a16="http://schemas.microsoft.com/office/drawing/2014/main" id="{2E0E96A2-F892-9333-D2E0-125B47631B98}"/>
              </a:ext>
            </a:extLst>
          </p:cNvPr>
          <p:cNvSpPr>
            <a:spLocks noGrp="1"/>
          </p:cNvSpPr>
          <p:nvPr>
            <p:ph type="body" sz="quarter" idx="42" hasCustomPrompt="1"/>
          </p:nvPr>
        </p:nvSpPr>
        <p:spPr>
          <a:xfrm>
            <a:off x="4280455" y="4672894"/>
            <a:ext cx="2949023" cy="276225"/>
          </a:xfrm>
        </p:spPr>
        <p:txBody>
          <a:bodyPr anchor="ctr"/>
          <a:lstStyle>
            <a:lvl1pPr>
              <a:defRPr sz="1100" cap="all" baseline="0">
                <a:solidFill>
                  <a:schemeClr val="bg1"/>
                </a:solidFill>
                <a:latin typeface="+mj-lt"/>
              </a:defRPr>
            </a:lvl1pPr>
          </a:lstStyle>
          <a:p>
            <a:pPr lvl="0"/>
            <a:r>
              <a:rPr lang="en-GB" dirty="0"/>
              <a:t>Section title</a:t>
            </a:r>
          </a:p>
        </p:txBody>
      </p:sp>
      <p:sp>
        <p:nvSpPr>
          <p:cNvPr id="29" name="Text Placeholder 11">
            <a:extLst>
              <a:ext uri="{FF2B5EF4-FFF2-40B4-BE49-F238E27FC236}">
                <a16:creationId xmlns:a16="http://schemas.microsoft.com/office/drawing/2014/main" id="{F337BB96-57EC-424F-CB08-C499FF239C50}"/>
              </a:ext>
            </a:extLst>
          </p:cNvPr>
          <p:cNvSpPr>
            <a:spLocks noGrp="1"/>
          </p:cNvSpPr>
          <p:nvPr>
            <p:ph type="body" sz="quarter" idx="43" hasCustomPrompt="1"/>
          </p:nvPr>
        </p:nvSpPr>
        <p:spPr>
          <a:xfrm>
            <a:off x="4280454" y="4903660"/>
            <a:ext cx="2949021" cy="456621"/>
          </a:xfrm>
        </p:spPr>
        <p:txBody>
          <a:bodyPr/>
          <a:lstStyle>
            <a:lvl1pPr>
              <a:defRPr>
                <a:solidFill>
                  <a:schemeClr val="bg1"/>
                </a:solidFill>
              </a:defRPr>
            </a:lvl1pPr>
            <a:lvl2pPr>
              <a:buClr>
                <a:schemeClr val="accent3"/>
              </a:buClr>
              <a:defRPr/>
            </a:lvl2pPr>
            <a:lvl3pPr>
              <a:buClr>
                <a:schemeClr val="accent3"/>
              </a:buClr>
              <a:defRPr/>
            </a:lvl3pPr>
            <a:lvl4pPr>
              <a:buClr>
                <a:schemeClr val="accent3"/>
              </a:buClr>
              <a:defRPr/>
            </a:lvl4pPr>
          </a:lstStyle>
          <a:p>
            <a:pPr lvl="0"/>
            <a:r>
              <a:rPr lang="en-GB" dirty="0"/>
              <a:t>Insert text here</a:t>
            </a:r>
          </a:p>
        </p:txBody>
      </p:sp>
      <p:sp>
        <p:nvSpPr>
          <p:cNvPr id="30" name="Text Placeholder 9">
            <a:extLst>
              <a:ext uri="{FF2B5EF4-FFF2-40B4-BE49-F238E27FC236}">
                <a16:creationId xmlns:a16="http://schemas.microsoft.com/office/drawing/2014/main" id="{68F6BBB2-881A-3EE4-41AB-85701DFEC471}"/>
              </a:ext>
            </a:extLst>
          </p:cNvPr>
          <p:cNvSpPr>
            <a:spLocks noGrp="1"/>
          </p:cNvSpPr>
          <p:nvPr>
            <p:ph type="body" sz="quarter" idx="45" hasCustomPrompt="1"/>
          </p:nvPr>
        </p:nvSpPr>
        <p:spPr>
          <a:xfrm>
            <a:off x="794856" y="1931779"/>
            <a:ext cx="2949023" cy="276225"/>
          </a:xfrm>
        </p:spPr>
        <p:txBody>
          <a:bodyPr anchor="ctr"/>
          <a:lstStyle>
            <a:lvl1pPr>
              <a:defRPr sz="1100" cap="all" baseline="0">
                <a:solidFill>
                  <a:schemeClr val="bg1"/>
                </a:solidFill>
                <a:latin typeface="+mj-lt"/>
              </a:defRPr>
            </a:lvl1pPr>
          </a:lstStyle>
          <a:p>
            <a:pPr lvl="0"/>
            <a:r>
              <a:rPr lang="en-GB"/>
              <a:t>Section title</a:t>
            </a:r>
            <a:endParaRPr lang="en-GB" dirty="0"/>
          </a:p>
        </p:txBody>
      </p:sp>
      <p:sp>
        <p:nvSpPr>
          <p:cNvPr id="31" name="Text Placeholder 11">
            <a:extLst>
              <a:ext uri="{FF2B5EF4-FFF2-40B4-BE49-F238E27FC236}">
                <a16:creationId xmlns:a16="http://schemas.microsoft.com/office/drawing/2014/main" id="{CDCC0C1B-3119-910F-E273-34EC272D230E}"/>
              </a:ext>
            </a:extLst>
          </p:cNvPr>
          <p:cNvSpPr>
            <a:spLocks noGrp="1"/>
          </p:cNvSpPr>
          <p:nvPr>
            <p:ph type="body" sz="quarter" idx="46"/>
          </p:nvPr>
        </p:nvSpPr>
        <p:spPr>
          <a:xfrm>
            <a:off x="794855" y="2162545"/>
            <a:ext cx="2949021" cy="456621"/>
          </a:xfrm>
        </p:spPr>
        <p:txBody>
          <a:bodyPr/>
          <a:lstStyle>
            <a:lvl1pPr>
              <a:defRPr>
                <a:solidFill>
                  <a:schemeClr val="bg1"/>
                </a:solidFill>
              </a:defRPr>
            </a:lvl1pPr>
            <a:lvl2pPr>
              <a:buClr>
                <a:schemeClr val="accent3"/>
              </a:buClr>
              <a:defRPr/>
            </a:lvl2pPr>
            <a:lvl3pPr>
              <a:buClr>
                <a:schemeClr val="accent3"/>
              </a:buClr>
              <a:defRPr/>
            </a:lvl3pPr>
            <a:lvl4pPr>
              <a:buClr>
                <a:schemeClr val="accent3"/>
              </a:buClr>
              <a:defRPr/>
            </a:lvl4pPr>
          </a:lstStyle>
          <a:p>
            <a:pPr lvl="0"/>
            <a:r>
              <a:rPr lang="en-US"/>
              <a:t>Click to edit Master text styles</a:t>
            </a:r>
          </a:p>
        </p:txBody>
      </p:sp>
      <p:sp>
        <p:nvSpPr>
          <p:cNvPr id="32" name="Text Placeholder 9">
            <a:extLst>
              <a:ext uri="{FF2B5EF4-FFF2-40B4-BE49-F238E27FC236}">
                <a16:creationId xmlns:a16="http://schemas.microsoft.com/office/drawing/2014/main" id="{51E97156-D750-0A8F-8B8A-2992B54C4B3F}"/>
              </a:ext>
            </a:extLst>
          </p:cNvPr>
          <p:cNvSpPr>
            <a:spLocks noGrp="1"/>
          </p:cNvSpPr>
          <p:nvPr>
            <p:ph type="body" sz="quarter" idx="47" hasCustomPrompt="1"/>
          </p:nvPr>
        </p:nvSpPr>
        <p:spPr>
          <a:xfrm>
            <a:off x="794856" y="2849258"/>
            <a:ext cx="2949023" cy="276225"/>
          </a:xfrm>
        </p:spPr>
        <p:txBody>
          <a:bodyPr anchor="ctr"/>
          <a:lstStyle>
            <a:lvl1pPr>
              <a:defRPr sz="1100" cap="all" baseline="0">
                <a:solidFill>
                  <a:schemeClr val="bg1"/>
                </a:solidFill>
                <a:latin typeface="+mj-lt"/>
              </a:defRPr>
            </a:lvl1pPr>
          </a:lstStyle>
          <a:p>
            <a:pPr lvl="0"/>
            <a:r>
              <a:rPr lang="en-GB"/>
              <a:t>Section title</a:t>
            </a:r>
            <a:endParaRPr lang="en-GB" dirty="0"/>
          </a:p>
        </p:txBody>
      </p:sp>
      <p:sp>
        <p:nvSpPr>
          <p:cNvPr id="33" name="Text Placeholder 11">
            <a:extLst>
              <a:ext uri="{FF2B5EF4-FFF2-40B4-BE49-F238E27FC236}">
                <a16:creationId xmlns:a16="http://schemas.microsoft.com/office/drawing/2014/main" id="{E84B358A-054E-9695-337A-EF85405B61A1}"/>
              </a:ext>
            </a:extLst>
          </p:cNvPr>
          <p:cNvSpPr>
            <a:spLocks noGrp="1"/>
          </p:cNvSpPr>
          <p:nvPr>
            <p:ph type="body" sz="quarter" idx="48" hasCustomPrompt="1"/>
          </p:nvPr>
        </p:nvSpPr>
        <p:spPr>
          <a:xfrm>
            <a:off x="794855" y="3080024"/>
            <a:ext cx="2949021" cy="456621"/>
          </a:xfrm>
        </p:spPr>
        <p:txBody>
          <a:bodyPr/>
          <a:lstStyle>
            <a:lvl1pPr>
              <a:defRPr>
                <a:solidFill>
                  <a:schemeClr val="bg1"/>
                </a:solidFill>
              </a:defRPr>
            </a:lvl1pPr>
            <a:lvl2pPr>
              <a:buClr>
                <a:schemeClr val="accent3"/>
              </a:buClr>
              <a:defRPr/>
            </a:lvl2pPr>
            <a:lvl3pPr>
              <a:buClr>
                <a:schemeClr val="accent3"/>
              </a:buClr>
              <a:defRPr/>
            </a:lvl3pPr>
            <a:lvl4pPr>
              <a:buClr>
                <a:schemeClr val="accent3"/>
              </a:buClr>
              <a:defRPr/>
            </a:lvl4pPr>
          </a:lstStyle>
          <a:p>
            <a:pPr lvl="0"/>
            <a:r>
              <a:rPr lang="en-GB" dirty="0"/>
              <a:t>Insert text here</a:t>
            </a:r>
          </a:p>
        </p:txBody>
      </p:sp>
      <p:sp>
        <p:nvSpPr>
          <p:cNvPr id="35" name="Text Placeholder 9">
            <a:extLst>
              <a:ext uri="{FF2B5EF4-FFF2-40B4-BE49-F238E27FC236}">
                <a16:creationId xmlns:a16="http://schemas.microsoft.com/office/drawing/2014/main" id="{E9F0FC7F-DC58-74A9-22C1-22DBF8552B26}"/>
              </a:ext>
            </a:extLst>
          </p:cNvPr>
          <p:cNvSpPr>
            <a:spLocks noGrp="1"/>
          </p:cNvSpPr>
          <p:nvPr>
            <p:ph type="body" sz="quarter" idx="49" hasCustomPrompt="1"/>
          </p:nvPr>
        </p:nvSpPr>
        <p:spPr>
          <a:xfrm>
            <a:off x="794856" y="3761076"/>
            <a:ext cx="2949023" cy="276225"/>
          </a:xfrm>
        </p:spPr>
        <p:txBody>
          <a:bodyPr anchor="ctr"/>
          <a:lstStyle>
            <a:lvl1pPr>
              <a:defRPr sz="1100" cap="all" baseline="0">
                <a:solidFill>
                  <a:schemeClr val="bg1"/>
                </a:solidFill>
                <a:latin typeface="+mj-lt"/>
              </a:defRPr>
            </a:lvl1pPr>
          </a:lstStyle>
          <a:p>
            <a:pPr lvl="0"/>
            <a:r>
              <a:rPr lang="en-GB" dirty="0"/>
              <a:t>Section title</a:t>
            </a:r>
          </a:p>
        </p:txBody>
      </p:sp>
      <p:sp>
        <p:nvSpPr>
          <p:cNvPr id="36" name="Text Placeholder 11">
            <a:extLst>
              <a:ext uri="{FF2B5EF4-FFF2-40B4-BE49-F238E27FC236}">
                <a16:creationId xmlns:a16="http://schemas.microsoft.com/office/drawing/2014/main" id="{2DC9AB00-1E8B-594A-48BA-E55E3840B2EE}"/>
              </a:ext>
            </a:extLst>
          </p:cNvPr>
          <p:cNvSpPr>
            <a:spLocks noGrp="1"/>
          </p:cNvSpPr>
          <p:nvPr>
            <p:ph type="body" sz="quarter" idx="50" hasCustomPrompt="1"/>
          </p:nvPr>
        </p:nvSpPr>
        <p:spPr>
          <a:xfrm>
            <a:off x="794855" y="3991842"/>
            <a:ext cx="2949021" cy="456621"/>
          </a:xfrm>
        </p:spPr>
        <p:txBody>
          <a:bodyPr/>
          <a:lstStyle>
            <a:lvl1pPr>
              <a:defRPr>
                <a:solidFill>
                  <a:schemeClr val="bg1"/>
                </a:solidFill>
              </a:defRPr>
            </a:lvl1pPr>
            <a:lvl2pPr>
              <a:buClr>
                <a:schemeClr val="accent3"/>
              </a:buClr>
              <a:defRPr/>
            </a:lvl2pPr>
            <a:lvl3pPr>
              <a:buClr>
                <a:schemeClr val="accent3"/>
              </a:buClr>
              <a:defRPr/>
            </a:lvl3pPr>
            <a:lvl4pPr>
              <a:buClr>
                <a:schemeClr val="accent3"/>
              </a:buClr>
              <a:defRPr/>
            </a:lvl4pPr>
          </a:lstStyle>
          <a:p>
            <a:pPr lvl="0"/>
            <a:r>
              <a:rPr lang="en-GB" dirty="0"/>
              <a:t>Insert text here</a:t>
            </a:r>
          </a:p>
        </p:txBody>
      </p:sp>
      <p:sp>
        <p:nvSpPr>
          <p:cNvPr id="38" name="Text Placeholder 9">
            <a:extLst>
              <a:ext uri="{FF2B5EF4-FFF2-40B4-BE49-F238E27FC236}">
                <a16:creationId xmlns:a16="http://schemas.microsoft.com/office/drawing/2014/main" id="{F8941E1A-A4FC-8843-DB9D-D97083D7FA1B}"/>
              </a:ext>
            </a:extLst>
          </p:cNvPr>
          <p:cNvSpPr>
            <a:spLocks noGrp="1"/>
          </p:cNvSpPr>
          <p:nvPr>
            <p:ph type="body" sz="quarter" idx="51" hasCustomPrompt="1"/>
          </p:nvPr>
        </p:nvSpPr>
        <p:spPr>
          <a:xfrm>
            <a:off x="794856" y="4672894"/>
            <a:ext cx="2949023" cy="276225"/>
          </a:xfrm>
        </p:spPr>
        <p:txBody>
          <a:bodyPr anchor="ctr"/>
          <a:lstStyle>
            <a:lvl1pPr>
              <a:defRPr sz="1100" cap="all" baseline="0">
                <a:solidFill>
                  <a:schemeClr val="bg1"/>
                </a:solidFill>
                <a:latin typeface="+mj-lt"/>
              </a:defRPr>
            </a:lvl1pPr>
          </a:lstStyle>
          <a:p>
            <a:pPr lvl="0"/>
            <a:r>
              <a:rPr lang="en-GB" dirty="0"/>
              <a:t>Section title</a:t>
            </a:r>
          </a:p>
        </p:txBody>
      </p:sp>
      <p:sp>
        <p:nvSpPr>
          <p:cNvPr id="39" name="Text Placeholder 11">
            <a:extLst>
              <a:ext uri="{FF2B5EF4-FFF2-40B4-BE49-F238E27FC236}">
                <a16:creationId xmlns:a16="http://schemas.microsoft.com/office/drawing/2014/main" id="{95F69FC2-87F6-1F2C-413A-D8D40BAA5305}"/>
              </a:ext>
            </a:extLst>
          </p:cNvPr>
          <p:cNvSpPr>
            <a:spLocks noGrp="1"/>
          </p:cNvSpPr>
          <p:nvPr>
            <p:ph type="body" sz="quarter" idx="52" hasCustomPrompt="1"/>
          </p:nvPr>
        </p:nvSpPr>
        <p:spPr>
          <a:xfrm>
            <a:off x="794855" y="4903660"/>
            <a:ext cx="2949021" cy="456621"/>
          </a:xfrm>
        </p:spPr>
        <p:txBody>
          <a:bodyPr/>
          <a:lstStyle>
            <a:lvl1pPr>
              <a:defRPr>
                <a:solidFill>
                  <a:schemeClr val="bg1"/>
                </a:solidFill>
              </a:defRPr>
            </a:lvl1pPr>
            <a:lvl2pPr>
              <a:buClr>
                <a:schemeClr val="accent3"/>
              </a:buClr>
              <a:defRPr/>
            </a:lvl2pPr>
            <a:lvl3pPr>
              <a:buClr>
                <a:schemeClr val="accent3"/>
              </a:buClr>
              <a:defRPr/>
            </a:lvl3pPr>
            <a:lvl4pPr>
              <a:buClr>
                <a:schemeClr val="accent3"/>
              </a:buClr>
              <a:defRPr/>
            </a:lvl4pPr>
          </a:lstStyle>
          <a:p>
            <a:pPr lvl="0"/>
            <a:r>
              <a:rPr lang="en-GB" dirty="0"/>
              <a:t>Insert text here</a:t>
            </a:r>
          </a:p>
        </p:txBody>
      </p:sp>
      <p:grpSp>
        <p:nvGrpSpPr>
          <p:cNvPr id="88" name="Group 87">
            <a:extLst>
              <a:ext uri="{FF2B5EF4-FFF2-40B4-BE49-F238E27FC236}">
                <a16:creationId xmlns:a16="http://schemas.microsoft.com/office/drawing/2014/main" id="{FC05629F-0342-C0FD-6686-54AB696EA562}"/>
              </a:ext>
            </a:extLst>
          </p:cNvPr>
          <p:cNvGrpSpPr/>
          <p:nvPr userDrawn="1"/>
        </p:nvGrpSpPr>
        <p:grpSpPr>
          <a:xfrm>
            <a:off x="12287571" y="0"/>
            <a:ext cx="2175022" cy="6019800"/>
            <a:chOff x="838199" y="1150069"/>
            <a:chExt cx="2175022" cy="6019800"/>
          </a:xfrm>
        </p:grpSpPr>
        <p:sp>
          <p:nvSpPr>
            <p:cNvPr id="89" name="Rectangle 88">
              <a:extLst>
                <a:ext uri="{FF2B5EF4-FFF2-40B4-BE49-F238E27FC236}">
                  <a16:creationId xmlns:a16="http://schemas.microsoft.com/office/drawing/2014/main" id="{99D17403-E45E-3415-DBCF-3F56F2A4A7A4}"/>
                </a:ext>
              </a:extLst>
            </p:cNvPr>
            <p:cNvSpPr/>
            <p:nvPr/>
          </p:nvSpPr>
          <p:spPr>
            <a:xfrm>
              <a:off x="838199" y="1669942"/>
              <a:ext cx="2146446" cy="54999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90" name="Rectangle 89">
              <a:extLst>
                <a:ext uri="{FF2B5EF4-FFF2-40B4-BE49-F238E27FC236}">
                  <a16:creationId xmlns:a16="http://schemas.microsoft.com/office/drawing/2014/main" id="{E0A90F59-1624-E324-E4FE-9F792563D349}"/>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91" name="TextBox 90">
              <a:extLst>
                <a:ext uri="{FF2B5EF4-FFF2-40B4-BE49-F238E27FC236}">
                  <a16:creationId xmlns:a16="http://schemas.microsoft.com/office/drawing/2014/main" id="{59B54B92-5E21-B1FF-ABAA-4274DAB4A0B7}"/>
                </a:ext>
              </a:extLst>
            </p:cNvPr>
            <p:cNvSpPr txBox="1"/>
            <p:nvPr/>
          </p:nvSpPr>
          <p:spPr>
            <a:xfrm>
              <a:off x="866775" y="2681268"/>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92" name="TextBox 91">
              <a:extLst>
                <a:ext uri="{FF2B5EF4-FFF2-40B4-BE49-F238E27FC236}">
                  <a16:creationId xmlns:a16="http://schemas.microsoft.com/office/drawing/2014/main" id="{5D65EC47-C14B-0CCE-7492-C5A4E6CF6147}"/>
                </a:ext>
              </a:extLst>
            </p:cNvPr>
            <p:cNvSpPr txBox="1"/>
            <p:nvPr/>
          </p:nvSpPr>
          <p:spPr>
            <a:xfrm>
              <a:off x="866774" y="3435451"/>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93" name="TextBox 92">
              <a:extLst>
                <a:ext uri="{FF2B5EF4-FFF2-40B4-BE49-F238E27FC236}">
                  <a16:creationId xmlns:a16="http://schemas.microsoft.com/office/drawing/2014/main" id="{15D3682B-9FE8-5392-A840-E2C2E3CA213E}"/>
                </a:ext>
              </a:extLst>
            </p:cNvPr>
            <p:cNvSpPr txBox="1"/>
            <p:nvPr/>
          </p:nvSpPr>
          <p:spPr>
            <a:xfrm>
              <a:off x="866773" y="4035746"/>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94" name="TextBox 93">
              <a:extLst>
                <a:ext uri="{FF2B5EF4-FFF2-40B4-BE49-F238E27FC236}">
                  <a16:creationId xmlns:a16="http://schemas.microsoft.com/office/drawing/2014/main" id="{FA404ACE-49A0-C640-C185-AECA51959AC7}"/>
                </a:ext>
              </a:extLst>
            </p:cNvPr>
            <p:cNvSpPr txBox="1"/>
            <p:nvPr/>
          </p:nvSpPr>
          <p:spPr>
            <a:xfrm>
              <a:off x="866774" y="5251594"/>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95" name="TextBox 94">
              <a:extLst>
                <a:ext uri="{FF2B5EF4-FFF2-40B4-BE49-F238E27FC236}">
                  <a16:creationId xmlns:a16="http://schemas.microsoft.com/office/drawing/2014/main" id="{8DF8C03C-FC29-865E-6E6F-ED5960D96932}"/>
                </a:ext>
              </a:extLst>
            </p:cNvPr>
            <p:cNvSpPr txBox="1"/>
            <p:nvPr/>
          </p:nvSpPr>
          <p:spPr>
            <a:xfrm>
              <a:off x="866774" y="5851889"/>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96" name="TextBox 95">
              <a:extLst>
                <a:ext uri="{FF2B5EF4-FFF2-40B4-BE49-F238E27FC236}">
                  <a16:creationId xmlns:a16="http://schemas.microsoft.com/office/drawing/2014/main" id="{C9AE3D6A-B239-3EC1-67D1-1E4E24606BDB}"/>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AN IMAGE WITH FILTER</a:t>
              </a:r>
            </a:p>
          </p:txBody>
        </p:sp>
        <p:sp>
          <p:nvSpPr>
            <p:cNvPr id="97" name="TextBox 96">
              <a:extLst>
                <a:ext uri="{FF2B5EF4-FFF2-40B4-BE49-F238E27FC236}">
                  <a16:creationId xmlns:a16="http://schemas.microsoft.com/office/drawing/2014/main" id="{352692FC-9678-7AA4-7460-6E1D9231004D}"/>
                </a:ext>
              </a:extLst>
            </p:cNvPr>
            <p:cNvSpPr txBox="1"/>
            <p:nvPr userDrawn="1"/>
          </p:nvSpPr>
          <p:spPr>
            <a:xfrm>
              <a:off x="866775" y="1759910"/>
              <a:ext cx="2087197" cy="861774"/>
            </a:xfrm>
            <a:prstGeom prst="rect">
              <a:avLst/>
            </a:prstGeom>
            <a:noFill/>
          </p:spPr>
          <p:txBody>
            <a:bodyPr wrap="square" rtlCol="0">
              <a:spAutoFit/>
            </a:bodyPr>
            <a:lstStyle/>
            <a:p>
              <a:r>
                <a:rPr lang="en-GB" sz="1000" b="0" dirty="0">
                  <a:solidFill>
                    <a:srgbClr val="333333"/>
                  </a:solidFill>
                  <a:latin typeface="+mn-lt"/>
                </a:rPr>
                <a:t>1. If there is an image behind the filter, first select the filter, right-click it and choose </a:t>
              </a:r>
              <a:r>
                <a:rPr lang="en-GB" sz="1000" b="0" dirty="0">
                  <a:solidFill>
                    <a:srgbClr val="333333"/>
                  </a:solidFill>
                  <a:latin typeface="Gotham Medium" pitchFamily="50" charset="0"/>
                </a:rPr>
                <a:t>Send to Back. </a:t>
              </a:r>
              <a:r>
                <a:rPr lang="en-GB" sz="1000" b="0" dirty="0">
                  <a:solidFill>
                    <a:srgbClr val="333333"/>
                  </a:solidFill>
                  <a:latin typeface="+mn-lt"/>
                </a:rPr>
                <a:t>You can then delete the existing image.</a:t>
              </a:r>
            </a:p>
          </p:txBody>
        </p:sp>
        <p:sp>
          <p:nvSpPr>
            <p:cNvPr id="98" name="TextBox 97">
              <a:extLst>
                <a:ext uri="{FF2B5EF4-FFF2-40B4-BE49-F238E27FC236}">
                  <a16:creationId xmlns:a16="http://schemas.microsoft.com/office/drawing/2014/main" id="{EC44AFD5-8030-4ABD-3465-81A670DD5B70}"/>
                </a:ext>
              </a:extLst>
            </p:cNvPr>
            <p:cNvSpPr txBox="1"/>
            <p:nvPr userDrawn="1"/>
          </p:nvSpPr>
          <p:spPr>
            <a:xfrm>
              <a:off x="866774" y="6450337"/>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
        <p:nvSpPr>
          <p:cNvPr id="7" name="Text Placeholder 44">
            <a:extLst>
              <a:ext uri="{FF2B5EF4-FFF2-40B4-BE49-F238E27FC236}">
                <a16:creationId xmlns:a16="http://schemas.microsoft.com/office/drawing/2014/main" id="{C5EA920A-79C4-C95D-4B6E-9B71A3ABF070}"/>
              </a:ext>
            </a:extLst>
          </p:cNvPr>
          <p:cNvSpPr>
            <a:spLocks noGrp="1"/>
          </p:cNvSpPr>
          <p:nvPr>
            <p:ph type="body" sz="quarter" idx="60" hasCustomPrompt="1"/>
          </p:nvPr>
        </p:nvSpPr>
        <p:spPr>
          <a:xfrm>
            <a:off x="3970338" y="1981200"/>
            <a:ext cx="276225" cy="270074"/>
          </a:xfrm>
          <a:solidFill>
            <a:schemeClr val="accent1"/>
          </a:solidFill>
        </p:spPr>
        <p:txBody>
          <a:bodyPr/>
          <a:lstStyle>
            <a:lvl1pPr>
              <a:defRPr/>
            </a:lvl1pPr>
          </a:lstStyle>
          <a:p>
            <a:pPr lvl="0"/>
            <a:r>
              <a:rPr lang="en-GB" dirty="0"/>
              <a:t> </a:t>
            </a:r>
          </a:p>
        </p:txBody>
      </p:sp>
      <p:sp>
        <p:nvSpPr>
          <p:cNvPr id="9" name="Text Placeholder 44">
            <a:extLst>
              <a:ext uri="{FF2B5EF4-FFF2-40B4-BE49-F238E27FC236}">
                <a16:creationId xmlns:a16="http://schemas.microsoft.com/office/drawing/2014/main" id="{4DEEBC49-956E-0292-9037-2C4659169224}"/>
              </a:ext>
            </a:extLst>
          </p:cNvPr>
          <p:cNvSpPr>
            <a:spLocks noGrp="1"/>
          </p:cNvSpPr>
          <p:nvPr>
            <p:ph type="body" sz="quarter" idx="61" hasCustomPrompt="1"/>
          </p:nvPr>
        </p:nvSpPr>
        <p:spPr>
          <a:xfrm>
            <a:off x="483211" y="1981200"/>
            <a:ext cx="276225" cy="270074"/>
          </a:xfrm>
          <a:solidFill>
            <a:schemeClr val="accent1"/>
          </a:solidFill>
        </p:spPr>
        <p:txBody>
          <a:bodyPr/>
          <a:lstStyle>
            <a:lvl1pPr>
              <a:defRPr/>
            </a:lvl1pPr>
          </a:lstStyle>
          <a:p>
            <a:pPr lvl="0"/>
            <a:r>
              <a:rPr lang="en-GB" dirty="0"/>
              <a:t> </a:t>
            </a:r>
          </a:p>
        </p:txBody>
      </p:sp>
      <p:sp>
        <p:nvSpPr>
          <p:cNvPr id="10" name="Text Placeholder 44">
            <a:extLst>
              <a:ext uri="{FF2B5EF4-FFF2-40B4-BE49-F238E27FC236}">
                <a16:creationId xmlns:a16="http://schemas.microsoft.com/office/drawing/2014/main" id="{3043C8F6-52D2-F54D-7099-E9591620EC40}"/>
              </a:ext>
            </a:extLst>
          </p:cNvPr>
          <p:cNvSpPr>
            <a:spLocks noGrp="1"/>
          </p:cNvSpPr>
          <p:nvPr>
            <p:ph type="body" sz="quarter" idx="62" hasCustomPrompt="1"/>
          </p:nvPr>
        </p:nvSpPr>
        <p:spPr>
          <a:xfrm>
            <a:off x="3970338" y="2888634"/>
            <a:ext cx="276225" cy="270074"/>
          </a:xfrm>
          <a:solidFill>
            <a:schemeClr val="accent1"/>
          </a:solidFill>
        </p:spPr>
        <p:txBody>
          <a:bodyPr/>
          <a:lstStyle>
            <a:lvl1pPr>
              <a:defRPr/>
            </a:lvl1pPr>
          </a:lstStyle>
          <a:p>
            <a:pPr lvl="0"/>
            <a:r>
              <a:rPr lang="en-GB" dirty="0"/>
              <a:t> </a:t>
            </a:r>
          </a:p>
        </p:txBody>
      </p:sp>
      <p:sp>
        <p:nvSpPr>
          <p:cNvPr id="12" name="Text Placeholder 44">
            <a:extLst>
              <a:ext uri="{FF2B5EF4-FFF2-40B4-BE49-F238E27FC236}">
                <a16:creationId xmlns:a16="http://schemas.microsoft.com/office/drawing/2014/main" id="{73A5362D-2452-CF7E-57E0-C23C894AC769}"/>
              </a:ext>
            </a:extLst>
          </p:cNvPr>
          <p:cNvSpPr>
            <a:spLocks noGrp="1"/>
          </p:cNvSpPr>
          <p:nvPr>
            <p:ph type="body" sz="quarter" idx="63" hasCustomPrompt="1"/>
          </p:nvPr>
        </p:nvSpPr>
        <p:spPr>
          <a:xfrm>
            <a:off x="483211" y="2888634"/>
            <a:ext cx="276225" cy="270074"/>
          </a:xfrm>
          <a:solidFill>
            <a:schemeClr val="accent1"/>
          </a:solidFill>
        </p:spPr>
        <p:txBody>
          <a:bodyPr/>
          <a:lstStyle>
            <a:lvl1pPr>
              <a:defRPr/>
            </a:lvl1pPr>
          </a:lstStyle>
          <a:p>
            <a:pPr lvl="0"/>
            <a:r>
              <a:rPr lang="en-GB" dirty="0"/>
              <a:t> </a:t>
            </a:r>
          </a:p>
        </p:txBody>
      </p:sp>
      <p:sp>
        <p:nvSpPr>
          <p:cNvPr id="13" name="Text Placeholder 44">
            <a:extLst>
              <a:ext uri="{FF2B5EF4-FFF2-40B4-BE49-F238E27FC236}">
                <a16:creationId xmlns:a16="http://schemas.microsoft.com/office/drawing/2014/main" id="{E9C1728F-D686-9184-B096-011C7098703F}"/>
              </a:ext>
            </a:extLst>
          </p:cNvPr>
          <p:cNvSpPr>
            <a:spLocks noGrp="1"/>
          </p:cNvSpPr>
          <p:nvPr>
            <p:ph type="body" sz="quarter" idx="64" hasCustomPrompt="1"/>
          </p:nvPr>
        </p:nvSpPr>
        <p:spPr>
          <a:xfrm>
            <a:off x="3970338" y="3815426"/>
            <a:ext cx="276225" cy="270074"/>
          </a:xfrm>
          <a:solidFill>
            <a:schemeClr val="accent1"/>
          </a:solidFill>
        </p:spPr>
        <p:txBody>
          <a:bodyPr/>
          <a:lstStyle>
            <a:lvl1pPr>
              <a:defRPr/>
            </a:lvl1pPr>
          </a:lstStyle>
          <a:p>
            <a:pPr lvl="0"/>
            <a:r>
              <a:rPr lang="en-GB" dirty="0"/>
              <a:t> </a:t>
            </a:r>
          </a:p>
        </p:txBody>
      </p:sp>
      <p:sp>
        <p:nvSpPr>
          <p:cNvPr id="15" name="Text Placeholder 44">
            <a:extLst>
              <a:ext uri="{FF2B5EF4-FFF2-40B4-BE49-F238E27FC236}">
                <a16:creationId xmlns:a16="http://schemas.microsoft.com/office/drawing/2014/main" id="{F35990C6-1ACD-3561-01BF-0A05EBCE52D9}"/>
              </a:ext>
            </a:extLst>
          </p:cNvPr>
          <p:cNvSpPr>
            <a:spLocks noGrp="1"/>
          </p:cNvSpPr>
          <p:nvPr>
            <p:ph type="body" sz="quarter" idx="65" hasCustomPrompt="1"/>
          </p:nvPr>
        </p:nvSpPr>
        <p:spPr>
          <a:xfrm>
            <a:off x="483211" y="3815426"/>
            <a:ext cx="276225" cy="270074"/>
          </a:xfrm>
          <a:solidFill>
            <a:schemeClr val="accent1"/>
          </a:solidFill>
        </p:spPr>
        <p:txBody>
          <a:bodyPr/>
          <a:lstStyle>
            <a:lvl1pPr>
              <a:defRPr/>
            </a:lvl1pPr>
          </a:lstStyle>
          <a:p>
            <a:pPr lvl="0"/>
            <a:r>
              <a:rPr lang="en-GB" dirty="0"/>
              <a:t> </a:t>
            </a:r>
          </a:p>
        </p:txBody>
      </p:sp>
      <p:sp>
        <p:nvSpPr>
          <p:cNvPr id="16" name="Text Placeholder 44">
            <a:extLst>
              <a:ext uri="{FF2B5EF4-FFF2-40B4-BE49-F238E27FC236}">
                <a16:creationId xmlns:a16="http://schemas.microsoft.com/office/drawing/2014/main" id="{E35BBD01-B447-FD5C-289A-FF55DCD57DE5}"/>
              </a:ext>
            </a:extLst>
          </p:cNvPr>
          <p:cNvSpPr>
            <a:spLocks noGrp="1"/>
          </p:cNvSpPr>
          <p:nvPr>
            <p:ph type="body" sz="quarter" idx="66" hasCustomPrompt="1"/>
          </p:nvPr>
        </p:nvSpPr>
        <p:spPr>
          <a:xfrm>
            <a:off x="3970338" y="4722314"/>
            <a:ext cx="276225" cy="270074"/>
          </a:xfrm>
          <a:solidFill>
            <a:schemeClr val="accent1"/>
          </a:solidFill>
        </p:spPr>
        <p:txBody>
          <a:bodyPr/>
          <a:lstStyle>
            <a:lvl1pPr>
              <a:defRPr/>
            </a:lvl1pPr>
          </a:lstStyle>
          <a:p>
            <a:pPr lvl="0"/>
            <a:r>
              <a:rPr lang="en-GB" dirty="0"/>
              <a:t> </a:t>
            </a:r>
          </a:p>
        </p:txBody>
      </p:sp>
      <p:sp>
        <p:nvSpPr>
          <p:cNvPr id="18" name="Text Placeholder 44">
            <a:extLst>
              <a:ext uri="{FF2B5EF4-FFF2-40B4-BE49-F238E27FC236}">
                <a16:creationId xmlns:a16="http://schemas.microsoft.com/office/drawing/2014/main" id="{16174D26-9008-1EE1-17A1-C5CF228E6176}"/>
              </a:ext>
            </a:extLst>
          </p:cNvPr>
          <p:cNvSpPr>
            <a:spLocks noGrp="1"/>
          </p:cNvSpPr>
          <p:nvPr>
            <p:ph type="body" sz="quarter" idx="67" hasCustomPrompt="1"/>
          </p:nvPr>
        </p:nvSpPr>
        <p:spPr>
          <a:xfrm>
            <a:off x="483211" y="4722314"/>
            <a:ext cx="276225" cy="270074"/>
          </a:xfrm>
          <a:solidFill>
            <a:schemeClr val="accent1"/>
          </a:solidFill>
        </p:spPr>
        <p:txBody>
          <a:bodyPr/>
          <a:lstStyle>
            <a:lvl1pPr>
              <a:defRPr/>
            </a:lvl1pPr>
          </a:lstStyle>
          <a:p>
            <a:pPr lvl="0"/>
            <a:r>
              <a:rPr lang="en-GB" dirty="0"/>
              <a:t> </a:t>
            </a:r>
          </a:p>
        </p:txBody>
      </p:sp>
    </p:spTree>
    <p:custDataLst>
      <p:tags r:id="rId1"/>
    </p:custDataLst>
    <p:extLst>
      <p:ext uri="{BB962C8B-B14F-4D97-AF65-F5344CB8AC3E}">
        <p14:creationId xmlns:p14="http://schemas.microsoft.com/office/powerpoint/2010/main" val="375460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yellow pattern">
    <p:bg>
      <p:bgRef idx="1001">
        <a:schemeClr val="bg2"/>
      </p:bgRef>
    </p:bg>
    <p:spTree>
      <p:nvGrpSpPr>
        <p:cNvPr id="1" name=""/>
        <p:cNvGrpSpPr/>
        <p:nvPr/>
      </p:nvGrpSpPr>
      <p:grpSpPr>
        <a:xfrm>
          <a:off x="0" y="0"/>
          <a:ext cx="0" cy="0"/>
          <a:chOff x="0" y="0"/>
          <a:chExt cx="0" cy="0"/>
        </a:xfrm>
      </p:grpSpPr>
      <p:pic>
        <p:nvPicPr>
          <p:cNvPr id="2" name="Picture 1" descr="A yellow and white geometrical pattern&#10;&#10;Description automatically generated with medium confidence">
            <a:extLst>
              <a:ext uri="{FF2B5EF4-FFF2-40B4-BE49-F238E27FC236}">
                <a16:creationId xmlns:a16="http://schemas.microsoft.com/office/drawing/2014/main" id="{01F4EE80-05C8-5587-23E9-45119BA80B9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8" name="Title 1">
            <a:extLst>
              <a:ext uri="{FF2B5EF4-FFF2-40B4-BE49-F238E27FC236}">
                <a16:creationId xmlns:a16="http://schemas.microsoft.com/office/drawing/2014/main" id="{778017E8-30C6-E1BC-7158-4FF25999206B}"/>
              </a:ext>
            </a:extLst>
          </p:cNvPr>
          <p:cNvSpPr>
            <a:spLocks noGrp="1"/>
          </p:cNvSpPr>
          <p:nvPr>
            <p:ph type="title" hasCustomPrompt="1"/>
          </p:nvPr>
        </p:nvSpPr>
        <p:spPr>
          <a:xfrm>
            <a:off x="740410" y="2577465"/>
            <a:ext cx="6894830" cy="2367915"/>
          </a:xfrm>
        </p:spPr>
        <p:txBody>
          <a:bodyPr/>
          <a:lstStyle>
            <a:lvl1pPr>
              <a:defRPr sz="6000">
                <a:solidFill>
                  <a:schemeClr val="bg1"/>
                </a:solidFill>
                <a:latin typeface="+mn-lt"/>
              </a:defRPr>
            </a:lvl1pPr>
          </a:lstStyle>
          <a:p>
            <a:r>
              <a:rPr lang="en-GB" dirty="0"/>
              <a:t>Insert section title here</a:t>
            </a:r>
          </a:p>
        </p:txBody>
      </p:sp>
      <p:pic>
        <p:nvPicPr>
          <p:cNvPr id="10" name="Graphic 9">
            <a:extLst>
              <a:ext uri="{FF2B5EF4-FFF2-40B4-BE49-F238E27FC236}">
                <a16:creationId xmlns:a16="http://schemas.microsoft.com/office/drawing/2014/main" id="{8E8FB0D1-ED9D-C8D7-D248-2EE0A5D929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72825" y="259079"/>
            <a:ext cx="558163" cy="558163"/>
          </a:xfrm>
          <a:prstGeom prst="rect">
            <a:avLst/>
          </a:prstGeom>
        </p:spPr>
      </p:pic>
      <p:pic>
        <p:nvPicPr>
          <p:cNvPr id="5" name="Graphic 4">
            <a:extLst>
              <a:ext uri="{FF2B5EF4-FFF2-40B4-BE49-F238E27FC236}">
                <a16:creationId xmlns:a16="http://schemas.microsoft.com/office/drawing/2014/main" id="{D27EA836-3020-C65D-42BD-DB3142B2687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72825" y="259079"/>
            <a:ext cx="558163" cy="558163"/>
          </a:xfrm>
          <a:prstGeom prst="rect">
            <a:avLst/>
          </a:prstGeom>
        </p:spPr>
      </p:pic>
      <p:sp>
        <p:nvSpPr>
          <p:cNvPr id="6" name="Text Placeholder 8">
            <a:extLst>
              <a:ext uri="{FF2B5EF4-FFF2-40B4-BE49-F238E27FC236}">
                <a16:creationId xmlns:a16="http://schemas.microsoft.com/office/drawing/2014/main" id="{119F2C95-C846-34DB-7D86-A89715CC9AF4}"/>
              </a:ext>
            </a:extLst>
          </p:cNvPr>
          <p:cNvSpPr>
            <a:spLocks noGrp="1"/>
          </p:cNvSpPr>
          <p:nvPr>
            <p:ph type="body" sz="quarter" idx="18" hasCustomPrompt="1"/>
          </p:nvPr>
        </p:nvSpPr>
        <p:spPr>
          <a:xfrm>
            <a:off x="838648" y="2043561"/>
            <a:ext cx="1305980" cy="330072"/>
          </a:xfrm>
          <a:solidFill>
            <a:schemeClr val="accent3"/>
          </a:solidFill>
        </p:spPr>
        <p:txBody>
          <a:bodyPr wrap="none" lIns="72000" tIns="72000" rIns="72000" bIns="72000" anchor="ctr">
            <a:spAutoFit/>
          </a:bodyPr>
          <a:lstStyle>
            <a:lvl1pPr algn="l">
              <a:defRPr sz="1200" cap="all" spc="70" baseline="0">
                <a:solidFill>
                  <a:schemeClr val="tx1"/>
                </a:solidFill>
                <a:latin typeface="+mj-lt"/>
              </a:defRPr>
            </a:lvl1pPr>
          </a:lstStyle>
          <a:p>
            <a:pPr lvl="0"/>
            <a:r>
              <a:rPr lang="en-GB" dirty="0"/>
              <a:t>SUBHEADING</a:t>
            </a:r>
          </a:p>
        </p:txBody>
      </p:sp>
      <p:sp>
        <p:nvSpPr>
          <p:cNvPr id="7" name="Text Placeholder 6">
            <a:extLst>
              <a:ext uri="{FF2B5EF4-FFF2-40B4-BE49-F238E27FC236}">
                <a16:creationId xmlns:a16="http://schemas.microsoft.com/office/drawing/2014/main" id="{35F3F93B-94F4-1126-2BF4-FBE5F10DA16C}"/>
              </a:ext>
            </a:extLst>
          </p:cNvPr>
          <p:cNvSpPr>
            <a:spLocks noGrp="1"/>
          </p:cNvSpPr>
          <p:nvPr>
            <p:ph type="body" sz="quarter" idx="19" hasCustomPrompt="1"/>
          </p:nvPr>
        </p:nvSpPr>
        <p:spPr>
          <a:xfrm>
            <a:off x="838200" y="791051"/>
            <a:ext cx="2320636" cy="995363"/>
          </a:xfrm>
        </p:spPr>
        <p:txBody>
          <a:bodyPr lIns="0" tIns="0" rIns="0" bIns="0"/>
          <a:lstStyle>
            <a:lvl1pPr>
              <a:defRPr sz="8800">
                <a:solidFill>
                  <a:schemeClr val="bg1"/>
                </a:solidFill>
                <a:latin typeface="+mn-lt"/>
              </a:defRPr>
            </a:lvl1pPr>
          </a:lstStyle>
          <a:p>
            <a:pPr lvl="0"/>
            <a:r>
              <a:rPr lang="en-US" dirty="0"/>
              <a:t>##</a:t>
            </a:r>
            <a:endParaRPr lang="en-GB" dirty="0"/>
          </a:p>
        </p:txBody>
      </p:sp>
    </p:spTree>
    <p:custDataLst>
      <p:tags r:id="rId1"/>
    </p:custDataLst>
    <p:extLst>
      <p:ext uri="{BB962C8B-B14F-4D97-AF65-F5344CB8AC3E}">
        <p14:creationId xmlns:p14="http://schemas.microsoft.com/office/powerpoint/2010/main" val="26413819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 yellow">
    <p:bg>
      <p:bgPr>
        <a:solidFill>
          <a:schemeClr val="accent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78017E8-30C6-E1BC-7158-4FF25999206B}"/>
              </a:ext>
            </a:extLst>
          </p:cNvPr>
          <p:cNvSpPr>
            <a:spLocks noGrp="1"/>
          </p:cNvSpPr>
          <p:nvPr>
            <p:ph type="title" hasCustomPrompt="1"/>
          </p:nvPr>
        </p:nvSpPr>
        <p:spPr>
          <a:xfrm>
            <a:off x="740410" y="2577465"/>
            <a:ext cx="6894830" cy="2367915"/>
          </a:xfrm>
        </p:spPr>
        <p:txBody>
          <a:bodyPr/>
          <a:lstStyle>
            <a:lvl1pPr>
              <a:defRPr sz="6000">
                <a:latin typeface="+mn-lt"/>
              </a:defRPr>
            </a:lvl1pPr>
          </a:lstStyle>
          <a:p>
            <a:r>
              <a:rPr lang="en-GB"/>
              <a:t>Insert section title here</a:t>
            </a:r>
            <a:endParaRPr lang="en-GB" dirty="0"/>
          </a:p>
        </p:txBody>
      </p:sp>
      <p:pic>
        <p:nvPicPr>
          <p:cNvPr id="10" name="Graphic 9">
            <a:extLst>
              <a:ext uri="{FF2B5EF4-FFF2-40B4-BE49-F238E27FC236}">
                <a16:creationId xmlns:a16="http://schemas.microsoft.com/office/drawing/2014/main" id="{8E8FB0D1-ED9D-C8D7-D248-2EE0A5D9297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pic>
        <p:nvPicPr>
          <p:cNvPr id="3" name="Graphic 2">
            <a:extLst>
              <a:ext uri="{FF2B5EF4-FFF2-40B4-BE49-F238E27FC236}">
                <a16:creationId xmlns:a16="http://schemas.microsoft.com/office/drawing/2014/main" id="{BFE560D9-DC46-0046-52DF-19543137F25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sp>
        <p:nvSpPr>
          <p:cNvPr id="5" name="Text Placeholder 6">
            <a:extLst>
              <a:ext uri="{FF2B5EF4-FFF2-40B4-BE49-F238E27FC236}">
                <a16:creationId xmlns:a16="http://schemas.microsoft.com/office/drawing/2014/main" id="{411C6E2A-0531-1154-14DE-0D3E1933CD94}"/>
              </a:ext>
            </a:extLst>
          </p:cNvPr>
          <p:cNvSpPr>
            <a:spLocks noGrp="1"/>
          </p:cNvSpPr>
          <p:nvPr>
            <p:ph type="body" sz="quarter" idx="19" hasCustomPrompt="1"/>
          </p:nvPr>
        </p:nvSpPr>
        <p:spPr>
          <a:xfrm>
            <a:off x="838200" y="791051"/>
            <a:ext cx="2320636" cy="995363"/>
          </a:xfrm>
        </p:spPr>
        <p:txBody>
          <a:bodyPr lIns="0" tIns="0" rIns="0" bIns="0"/>
          <a:lstStyle>
            <a:lvl1pPr>
              <a:defRPr sz="8800">
                <a:solidFill>
                  <a:schemeClr val="tx1"/>
                </a:solidFill>
                <a:latin typeface="+mn-lt"/>
              </a:defRPr>
            </a:lvl1pPr>
          </a:lstStyle>
          <a:p>
            <a:pPr lvl="0"/>
            <a:r>
              <a:rPr lang="en-US" dirty="0"/>
              <a:t>##</a:t>
            </a:r>
            <a:endParaRPr lang="en-GB" dirty="0"/>
          </a:p>
        </p:txBody>
      </p:sp>
      <p:sp>
        <p:nvSpPr>
          <p:cNvPr id="2" name="Text Placeholder 8">
            <a:extLst>
              <a:ext uri="{FF2B5EF4-FFF2-40B4-BE49-F238E27FC236}">
                <a16:creationId xmlns:a16="http://schemas.microsoft.com/office/drawing/2014/main" id="{C35E9E2D-E652-17B9-3F1A-C477870FB802}"/>
              </a:ext>
            </a:extLst>
          </p:cNvPr>
          <p:cNvSpPr>
            <a:spLocks noGrp="1"/>
          </p:cNvSpPr>
          <p:nvPr>
            <p:ph type="body" sz="quarter" idx="18" hasCustomPrompt="1"/>
          </p:nvPr>
        </p:nvSpPr>
        <p:spPr>
          <a:xfrm>
            <a:off x="838648" y="2043561"/>
            <a:ext cx="1305980" cy="330072"/>
          </a:xfrm>
          <a:solidFill>
            <a:schemeClr val="accent3"/>
          </a:solidFill>
        </p:spPr>
        <p:txBody>
          <a:bodyPr wrap="none" lIns="72000" tIns="72000" rIns="72000" bIns="72000" anchor="ctr">
            <a:spAutoFit/>
          </a:bodyPr>
          <a:lstStyle>
            <a:lvl1pPr algn="l">
              <a:defRPr sz="1200" cap="all" spc="70" baseline="0">
                <a:solidFill>
                  <a:schemeClr val="bg1"/>
                </a:solidFill>
                <a:latin typeface="+mj-lt"/>
              </a:defRPr>
            </a:lvl1pPr>
          </a:lstStyle>
          <a:p>
            <a:pPr lvl="0"/>
            <a:r>
              <a:rPr lang="en-GB" dirty="0"/>
              <a:t>subheading</a:t>
            </a:r>
          </a:p>
        </p:txBody>
      </p:sp>
    </p:spTree>
    <p:custDataLst>
      <p:tags r:id="rId1"/>
    </p:custDataLst>
    <p:extLst>
      <p:ext uri="{BB962C8B-B14F-4D97-AF65-F5344CB8AC3E}">
        <p14:creationId xmlns:p14="http://schemas.microsoft.com/office/powerpoint/2010/main" val="30430176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navy pattern">
    <p:bg>
      <p:bgRef idx="1001">
        <a:schemeClr val="bg2"/>
      </p:bgRef>
    </p:bg>
    <p:spTree>
      <p:nvGrpSpPr>
        <p:cNvPr id="1" name=""/>
        <p:cNvGrpSpPr/>
        <p:nvPr/>
      </p:nvGrpSpPr>
      <p:grpSpPr>
        <a:xfrm>
          <a:off x="0" y="0"/>
          <a:ext cx="0" cy="0"/>
          <a:chOff x="0" y="0"/>
          <a:chExt cx="0" cy="0"/>
        </a:xfrm>
      </p:grpSpPr>
      <p:pic>
        <p:nvPicPr>
          <p:cNvPr id="2" name="Picture 1" descr="A close-up of a blue cube&#10;&#10;Description automatically generated">
            <a:extLst>
              <a:ext uri="{FF2B5EF4-FFF2-40B4-BE49-F238E27FC236}">
                <a16:creationId xmlns:a16="http://schemas.microsoft.com/office/drawing/2014/main" id="{246A69E0-340B-5DD2-D897-1D555A03D83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8" name="Title 1">
            <a:extLst>
              <a:ext uri="{FF2B5EF4-FFF2-40B4-BE49-F238E27FC236}">
                <a16:creationId xmlns:a16="http://schemas.microsoft.com/office/drawing/2014/main" id="{82298244-975C-83A5-9D75-1780AC95037E}"/>
              </a:ext>
            </a:extLst>
          </p:cNvPr>
          <p:cNvSpPr>
            <a:spLocks noGrp="1"/>
          </p:cNvSpPr>
          <p:nvPr>
            <p:ph type="title" hasCustomPrompt="1"/>
          </p:nvPr>
        </p:nvSpPr>
        <p:spPr>
          <a:xfrm>
            <a:off x="740410" y="2577465"/>
            <a:ext cx="6894830" cy="2367915"/>
          </a:xfrm>
        </p:spPr>
        <p:txBody>
          <a:bodyPr/>
          <a:lstStyle>
            <a:lvl1pPr>
              <a:defRPr sz="6000">
                <a:latin typeface="+mn-lt"/>
              </a:defRPr>
            </a:lvl1pPr>
          </a:lstStyle>
          <a:p>
            <a:r>
              <a:rPr lang="en-GB"/>
              <a:t>Insert section title here</a:t>
            </a:r>
            <a:endParaRPr lang="en-GB" dirty="0"/>
          </a:p>
        </p:txBody>
      </p:sp>
      <p:pic>
        <p:nvPicPr>
          <p:cNvPr id="10" name="Graphic 9">
            <a:extLst>
              <a:ext uri="{FF2B5EF4-FFF2-40B4-BE49-F238E27FC236}">
                <a16:creationId xmlns:a16="http://schemas.microsoft.com/office/drawing/2014/main" id="{FFC8696F-D754-0909-F9D9-6DBF95BFD7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72825" y="259079"/>
            <a:ext cx="558163" cy="558163"/>
          </a:xfrm>
          <a:prstGeom prst="rect">
            <a:avLst/>
          </a:prstGeom>
        </p:spPr>
      </p:pic>
      <p:pic>
        <p:nvPicPr>
          <p:cNvPr id="5" name="Graphic 4">
            <a:extLst>
              <a:ext uri="{FF2B5EF4-FFF2-40B4-BE49-F238E27FC236}">
                <a16:creationId xmlns:a16="http://schemas.microsoft.com/office/drawing/2014/main" id="{8EBD19E3-C929-CB6A-6D6A-D8387A08810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72825" y="259079"/>
            <a:ext cx="558163" cy="558163"/>
          </a:xfrm>
          <a:prstGeom prst="rect">
            <a:avLst/>
          </a:prstGeom>
        </p:spPr>
      </p:pic>
      <p:sp>
        <p:nvSpPr>
          <p:cNvPr id="6" name="Text Placeholder 8">
            <a:extLst>
              <a:ext uri="{FF2B5EF4-FFF2-40B4-BE49-F238E27FC236}">
                <a16:creationId xmlns:a16="http://schemas.microsoft.com/office/drawing/2014/main" id="{20CFC776-C5AF-BC3D-1944-C2C5E2D46CA8}"/>
              </a:ext>
            </a:extLst>
          </p:cNvPr>
          <p:cNvSpPr>
            <a:spLocks noGrp="1"/>
          </p:cNvSpPr>
          <p:nvPr>
            <p:ph type="body" sz="quarter" idx="18" hasCustomPrompt="1"/>
          </p:nvPr>
        </p:nvSpPr>
        <p:spPr>
          <a:xfrm>
            <a:off x="838648" y="2043561"/>
            <a:ext cx="1305980" cy="330072"/>
          </a:xfrm>
          <a:solidFill>
            <a:schemeClr val="accent1"/>
          </a:solidFill>
        </p:spPr>
        <p:txBody>
          <a:bodyPr wrap="none" lIns="72000" tIns="72000" rIns="72000" bIns="72000" anchor="ctr">
            <a:spAutoFit/>
          </a:bodyPr>
          <a:lstStyle>
            <a:lvl1pPr algn="l">
              <a:defRPr sz="1200" cap="all" spc="70" baseline="0">
                <a:solidFill>
                  <a:schemeClr val="bg1"/>
                </a:solidFill>
                <a:latin typeface="+mj-lt"/>
              </a:defRPr>
            </a:lvl1pPr>
          </a:lstStyle>
          <a:p>
            <a:pPr lvl="0"/>
            <a:r>
              <a:rPr lang="en-GB" dirty="0"/>
              <a:t>subheading</a:t>
            </a:r>
          </a:p>
        </p:txBody>
      </p:sp>
      <p:sp>
        <p:nvSpPr>
          <p:cNvPr id="7" name="Text Placeholder 6">
            <a:extLst>
              <a:ext uri="{FF2B5EF4-FFF2-40B4-BE49-F238E27FC236}">
                <a16:creationId xmlns:a16="http://schemas.microsoft.com/office/drawing/2014/main" id="{64406716-15F9-CE92-E5E8-D0D33BB1EBAD}"/>
              </a:ext>
            </a:extLst>
          </p:cNvPr>
          <p:cNvSpPr>
            <a:spLocks noGrp="1"/>
          </p:cNvSpPr>
          <p:nvPr>
            <p:ph type="body" sz="quarter" idx="19" hasCustomPrompt="1"/>
          </p:nvPr>
        </p:nvSpPr>
        <p:spPr>
          <a:xfrm>
            <a:off x="838200" y="791051"/>
            <a:ext cx="2320636" cy="995363"/>
          </a:xfrm>
        </p:spPr>
        <p:txBody>
          <a:bodyPr lIns="0" tIns="0" rIns="0" bIns="0"/>
          <a:lstStyle>
            <a:lvl1pPr>
              <a:defRPr sz="8800">
                <a:solidFill>
                  <a:schemeClr val="tx1"/>
                </a:solidFill>
                <a:latin typeface="+mn-lt"/>
              </a:defRPr>
            </a:lvl1pPr>
          </a:lstStyle>
          <a:p>
            <a:pPr lvl="0"/>
            <a:r>
              <a:rPr lang="en-US" dirty="0"/>
              <a:t>##</a:t>
            </a:r>
            <a:endParaRPr lang="en-GB" dirty="0"/>
          </a:p>
        </p:txBody>
      </p:sp>
    </p:spTree>
    <p:custDataLst>
      <p:tags r:id="rId1"/>
    </p:custDataLst>
    <p:extLst>
      <p:ext uri="{BB962C8B-B14F-4D97-AF65-F5344CB8AC3E}">
        <p14:creationId xmlns:p14="http://schemas.microsoft.com/office/powerpoint/2010/main" val="1034866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navy">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2298244-975C-83A5-9D75-1780AC95037E}"/>
              </a:ext>
            </a:extLst>
          </p:cNvPr>
          <p:cNvSpPr>
            <a:spLocks noGrp="1"/>
          </p:cNvSpPr>
          <p:nvPr>
            <p:ph type="title" hasCustomPrompt="1"/>
          </p:nvPr>
        </p:nvSpPr>
        <p:spPr>
          <a:xfrm>
            <a:off x="740410" y="2577465"/>
            <a:ext cx="6894830" cy="2367915"/>
          </a:xfrm>
        </p:spPr>
        <p:txBody>
          <a:bodyPr/>
          <a:lstStyle>
            <a:lvl1pPr>
              <a:defRPr sz="6000">
                <a:latin typeface="+mn-lt"/>
              </a:defRPr>
            </a:lvl1pPr>
          </a:lstStyle>
          <a:p>
            <a:r>
              <a:rPr lang="en-GB"/>
              <a:t>Insert section title here</a:t>
            </a:r>
            <a:endParaRPr lang="en-GB" dirty="0"/>
          </a:p>
        </p:txBody>
      </p:sp>
      <p:pic>
        <p:nvPicPr>
          <p:cNvPr id="10" name="Graphic 9">
            <a:extLst>
              <a:ext uri="{FF2B5EF4-FFF2-40B4-BE49-F238E27FC236}">
                <a16:creationId xmlns:a16="http://schemas.microsoft.com/office/drawing/2014/main" id="{FFC8696F-D754-0909-F9D9-6DBF95BFD7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pic>
        <p:nvPicPr>
          <p:cNvPr id="3" name="Graphic 2">
            <a:extLst>
              <a:ext uri="{FF2B5EF4-FFF2-40B4-BE49-F238E27FC236}">
                <a16:creationId xmlns:a16="http://schemas.microsoft.com/office/drawing/2014/main" id="{E511FB56-E269-80F4-2476-777FD498593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sp>
        <p:nvSpPr>
          <p:cNvPr id="5" name="Text Placeholder 6">
            <a:extLst>
              <a:ext uri="{FF2B5EF4-FFF2-40B4-BE49-F238E27FC236}">
                <a16:creationId xmlns:a16="http://schemas.microsoft.com/office/drawing/2014/main" id="{5F76763B-A4E2-0C48-C902-D937A41DF849}"/>
              </a:ext>
            </a:extLst>
          </p:cNvPr>
          <p:cNvSpPr>
            <a:spLocks noGrp="1"/>
          </p:cNvSpPr>
          <p:nvPr>
            <p:ph type="body" sz="quarter" idx="19" hasCustomPrompt="1"/>
          </p:nvPr>
        </p:nvSpPr>
        <p:spPr>
          <a:xfrm>
            <a:off x="838200" y="791051"/>
            <a:ext cx="2320636" cy="995363"/>
          </a:xfrm>
        </p:spPr>
        <p:txBody>
          <a:bodyPr lIns="0" tIns="0" rIns="0" bIns="0"/>
          <a:lstStyle>
            <a:lvl1pPr>
              <a:defRPr sz="8800">
                <a:solidFill>
                  <a:schemeClr val="tx1"/>
                </a:solidFill>
                <a:latin typeface="+mn-lt"/>
              </a:defRPr>
            </a:lvl1pPr>
          </a:lstStyle>
          <a:p>
            <a:pPr lvl="0"/>
            <a:r>
              <a:rPr lang="en-US" dirty="0"/>
              <a:t>##</a:t>
            </a:r>
            <a:endParaRPr lang="en-GB" dirty="0"/>
          </a:p>
        </p:txBody>
      </p:sp>
      <p:sp>
        <p:nvSpPr>
          <p:cNvPr id="2" name="Text Placeholder 8">
            <a:extLst>
              <a:ext uri="{FF2B5EF4-FFF2-40B4-BE49-F238E27FC236}">
                <a16:creationId xmlns:a16="http://schemas.microsoft.com/office/drawing/2014/main" id="{58AAB646-CE0F-06A4-716D-FFEBD5AF73F9}"/>
              </a:ext>
            </a:extLst>
          </p:cNvPr>
          <p:cNvSpPr>
            <a:spLocks noGrp="1"/>
          </p:cNvSpPr>
          <p:nvPr>
            <p:ph type="body" sz="quarter" idx="18" hasCustomPrompt="1"/>
          </p:nvPr>
        </p:nvSpPr>
        <p:spPr>
          <a:xfrm>
            <a:off x="838648" y="2043561"/>
            <a:ext cx="1305980" cy="330072"/>
          </a:xfrm>
          <a:solidFill>
            <a:schemeClr val="accent1"/>
          </a:solidFill>
        </p:spPr>
        <p:txBody>
          <a:bodyPr wrap="none" lIns="72000" tIns="72000" rIns="72000" bIns="72000" anchor="ctr">
            <a:spAutoFit/>
          </a:bodyPr>
          <a:lstStyle>
            <a:lvl1pPr algn="l">
              <a:defRPr sz="1200" cap="all" spc="70" baseline="0">
                <a:solidFill>
                  <a:schemeClr val="bg1"/>
                </a:solidFill>
                <a:latin typeface="+mj-lt"/>
              </a:defRPr>
            </a:lvl1pPr>
          </a:lstStyle>
          <a:p>
            <a:pPr lvl="0"/>
            <a:r>
              <a:rPr lang="en-GB" dirty="0"/>
              <a:t>subheading</a:t>
            </a:r>
          </a:p>
        </p:txBody>
      </p:sp>
    </p:spTree>
    <p:custDataLst>
      <p:tags r:id="rId1"/>
    </p:custDataLst>
    <p:extLst>
      <p:ext uri="{BB962C8B-B14F-4D97-AF65-F5344CB8AC3E}">
        <p14:creationId xmlns:p14="http://schemas.microsoft.com/office/powerpoint/2010/main" val="35193276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yellow">
    <p:bg>
      <p:bgRef idx="1001">
        <a:schemeClr val="bg1"/>
      </p:bgRef>
    </p:bg>
    <p:spTree>
      <p:nvGrpSpPr>
        <p:cNvPr id="1" name=""/>
        <p:cNvGrpSpPr/>
        <p:nvPr/>
      </p:nvGrpSpPr>
      <p:grpSpPr>
        <a:xfrm>
          <a:off x="0" y="0"/>
          <a:ext cx="0" cy="0"/>
          <a:chOff x="0" y="0"/>
          <a:chExt cx="0" cy="0"/>
        </a:xfrm>
      </p:grpSpPr>
      <p:pic>
        <p:nvPicPr>
          <p:cNvPr id="4" name="Picture 3" descr="A yellow and white geometrical pattern&#10;&#10;Description automatically generated with medium confidence">
            <a:extLst>
              <a:ext uri="{FF2B5EF4-FFF2-40B4-BE49-F238E27FC236}">
                <a16:creationId xmlns:a16="http://schemas.microsoft.com/office/drawing/2014/main" id="{80E29BEB-4C63-163C-D2E2-B0071983A5A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8" name="Title 1">
            <a:extLst>
              <a:ext uri="{FF2B5EF4-FFF2-40B4-BE49-F238E27FC236}">
                <a16:creationId xmlns:a16="http://schemas.microsoft.com/office/drawing/2014/main" id="{88AB67C1-6480-F8EA-5635-58B29268366E}"/>
              </a:ext>
            </a:extLst>
          </p:cNvPr>
          <p:cNvSpPr>
            <a:spLocks noGrp="1"/>
          </p:cNvSpPr>
          <p:nvPr>
            <p:ph type="title" hasCustomPrompt="1"/>
          </p:nvPr>
        </p:nvSpPr>
        <p:spPr>
          <a:xfrm>
            <a:off x="740410" y="2440305"/>
            <a:ext cx="6856730" cy="1769745"/>
          </a:xfrm>
        </p:spPr>
        <p:txBody>
          <a:bodyPr/>
          <a:lstStyle>
            <a:lvl1pPr>
              <a:defRPr sz="6000">
                <a:latin typeface="+mn-lt"/>
              </a:defRPr>
            </a:lvl1pPr>
          </a:lstStyle>
          <a:p>
            <a:r>
              <a:rPr lang="en-GB" dirty="0"/>
              <a:t>Insert title here</a:t>
            </a:r>
          </a:p>
        </p:txBody>
      </p:sp>
      <p:pic>
        <p:nvPicPr>
          <p:cNvPr id="9" name="Graphic 8">
            <a:extLst>
              <a:ext uri="{FF2B5EF4-FFF2-40B4-BE49-F238E27FC236}">
                <a16:creationId xmlns:a16="http://schemas.microsoft.com/office/drawing/2014/main" id="{6AB30A60-F6AE-BE46-4EF4-EE84A6479B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cxnSp>
        <p:nvCxnSpPr>
          <p:cNvPr id="14" name="Straight Connector 13">
            <a:extLst>
              <a:ext uri="{FF2B5EF4-FFF2-40B4-BE49-F238E27FC236}">
                <a16:creationId xmlns:a16="http://schemas.microsoft.com/office/drawing/2014/main" id="{16192DBA-B91E-A626-1796-A4444943FA98}"/>
              </a:ext>
            </a:extLst>
          </p:cNvPr>
          <p:cNvCxnSpPr>
            <a:cxnSpLocks/>
          </p:cNvCxnSpPr>
          <p:nvPr/>
        </p:nvCxnSpPr>
        <p:spPr>
          <a:xfrm>
            <a:off x="895798" y="4384675"/>
            <a:ext cx="26887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1C39671A-6BC3-468E-AF83-33E8FBDB30E5}"/>
              </a:ext>
            </a:extLst>
          </p:cNvPr>
          <p:cNvSpPr>
            <a:spLocks noGrp="1"/>
          </p:cNvSpPr>
          <p:nvPr>
            <p:ph type="body" sz="quarter" idx="14" hasCustomPrompt="1"/>
          </p:nvPr>
        </p:nvSpPr>
        <p:spPr>
          <a:xfrm>
            <a:off x="740409" y="4462605"/>
            <a:ext cx="3770176" cy="324365"/>
          </a:xfrm>
        </p:spPr>
        <p:txBody>
          <a:bodyPr/>
          <a:lstStyle>
            <a:lvl1pPr>
              <a:defRPr sz="1400">
                <a:latin typeface="Gotham Medium" panose="02000604030000020004" pitchFamily="50" charset="0"/>
              </a:defRPr>
            </a:lvl1pPr>
          </a:lstStyle>
          <a:p>
            <a:pPr lvl="0"/>
            <a:r>
              <a:rPr lang="en-GB"/>
              <a:t>Insert name here</a:t>
            </a:r>
            <a:endParaRPr lang="en-GB" dirty="0"/>
          </a:p>
        </p:txBody>
      </p:sp>
      <p:sp>
        <p:nvSpPr>
          <p:cNvPr id="18" name="Date Placeholder 17">
            <a:extLst>
              <a:ext uri="{FF2B5EF4-FFF2-40B4-BE49-F238E27FC236}">
                <a16:creationId xmlns:a16="http://schemas.microsoft.com/office/drawing/2014/main" id="{3B0C538F-F33B-E865-AFAD-B8256463ABB3}"/>
              </a:ext>
            </a:extLst>
          </p:cNvPr>
          <p:cNvSpPr>
            <a:spLocks noGrp="1"/>
          </p:cNvSpPr>
          <p:nvPr>
            <p:ph type="dt" sz="half" idx="15"/>
          </p:nvPr>
        </p:nvSpPr>
        <p:spPr>
          <a:xfrm>
            <a:off x="740409" y="4754408"/>
            <a:ext cx="2507758" cy="220982"/>
          </a:xfrm>
        </p:spPr>
        <p:txBody>
          <a:bodyPr/>
          <a:lstStyle>
            <a:lvl1pPr>
              <a:defRPr sz="1400">
                <a:latin typeface="+mj-lt"/>
              </a:defRPr>
            </a:lvl1pPr>
          </a:lstStyle>
          <a:p>
            <a:endParaRPr lang="en-GB" dirty="0"/>
          </a:p>
        </p:txBody>
      </p:sp>
      <p:sp>
        <p:nvSpPr>
          <p:cNvPr id="3" name="Picture Placeholder 11">
            <a:extLst>
              <a:ext uri="{FF2B5EF4-FFF2-40B4-BE49-F238E27FC236}">
                <a16:creationId xmlns:a16="http://schemas.microsoft.com/office/drawing/2014/main" id="{9FC163A1-AF67-398C-9CB5-78AF24689606}"/>
              </a:ext>
            </a:extLst>
          </p:cNvPr>
          <p:cNvSpPr>
            <a:spLocks noGrp="1"/>
          </p:cNvSpPr>
          <p:nvPr>
            <p:ph type="pic" sz="quarter" idx="16" hasCustomPrompt="1"/>
          </p:nvPr>
        </p:nvSpPr>
        <p:spPr>
          <a:xfrm>
            <a:off x="740410" y="5661660"/>
            <a:ext cx="2056130" cy="739140"/>
          </a:xfrm>
        </p:spPr>
        <p:txBody>
          <a:bodyPr/>
          <a:lstStyle>
            <a:lvl1pPr algn="ctr">
              <a:defRPr/>
            </a:lvl1pPr>
          </a:lstStyle>
          <a:p>
            <a:r>
              <a:rPr lang="en-GB" dirty="0"/>
              <a:t>Insert client logo</a:t>
            </a:r>
          </a:p>
        </p:txBody>
      </p:sp>
      <p:pic>
        <p:nvPicPr>
          <p:cNvPr id="21" name="Graphic 20">
            <a:extLst>
              <a:ext uri="{FF2B5EF4-FFF2-40B4-BE49-F238E27FC236}">
                <a16:creationId xmlns:a16="http://schemas.microsoft.com/office/drawing/2014/main" id="{00F37027-7DC4-CFF7-71CC-EFC46722286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cxnSp>
        <p:nvCxnSpPr>
          <p:cNvPr id="22" name="Straight Connector 21">
            <a:extLst>
              <a:ext uri="{FF2B5EF4-FFF2-40B4-BE49-F238E27FC236}">
                <a16:creationId xmlns:a16="http://schemas.microsoft.com/office/drawing/2014/main" id="{812C1FA7-2FB1-38C6-27E4-F468ABA0B186}"/>
              </a:ext>
            </a:extLst>
          </p:cNvPr>
          <p:cNvCxnSpPr>
            <a:cxnSpLocks/>
          </p:cNvCxnSpPr>
          <p:nvPr userDrawn="1"/>
        </p:nvCxnSpPr>
        <p:spPr>
          <a:xfrm>
            <a:off x="843412" y="4384675"/>
            <a:ext cx="268877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Text Placeholder 8">
            <a:extLst>
              <a:ext uri="{FF2B5EF4-FFF2-40B4-BE49-F238E27FC236}">
                <a16:creationId xmlns:a16="http://schemas.microsoft.com/office/drawing/2014/main" id="{9752B832-8321-FD99-51C0-2CBB7FD5DDBE}"/>
              </a:ext>
            </a:extLst>
          </p:cNvPr>
          <p:cNvSpPr>
            <a:spLocks noGrp="1"/>
          </p:cNvSpPr>
          <p:nvPr>
            <p:ph type="body" sz="quarter" idx="13" hasCustomPrompt="1"/>
          </p:nvPr>
        </p:nvSpPr>
        <p:spPr>
          <a:xfrm>
            <a:off x="838648" y="2043561"/>
            <a:ext cx="1305980" cy="330072"/>
          </a:xfrm>
          <a:solidFill>
            <a:schemeClr val="accent3"/>
          </a:solidFill>
        </p:spPr>
        <p:txBody>
          <a:bodyPr wrap="none" lIns="72000" tIns="72000" rIns="72000" bIns="72000" anchor="ctr">
            <a:spAutoFit/>
          </a:bodyPr>
          <a:lstStyle>
            <a:lvl1pPr algn="l">
              <a:defRPr sz="1200" cap="all" spc="70" baseline="0">
                <a:solidFill>
                  <a:schemeClr val="bg1"/>
                </a:solidFill>
                <a:latin typeface="+mj-lt"/>
              </a:defRPr>
            </a:lvl1pPr>
          </a:lstStyle>
          <a:p>
            <a:pPr lvl="0"/>
            <a:r>
              <a:rPr lang="en-GB" dirty="0" err="1"/>
              <a:t>SubheadinG</a:t>
            </a:r>
            <a:endParaRPr lang="en-GB" dirty="0"/>
          </a:p>
        </p:txBody>
      </p:sp>
      <p:grpSp>
        <p:nvGrpSpPr>
          <p:cNvPr id="33" name="Group 32">
            <a:extLst>
              <a:ext uri="{FF2B5EF4-FFF2-40B4-BE49-F238E27FC236}">
                <a16:creationId xmlns:a16="http://schemas.microsoft.com/office/drawing/2014/main" id="{D779DC5B-6063-04D4-CF6F-156254789569}"/>
              </a:ext>
            </a:extLst>
          </p:cNvPr>
          <p:cNvGrpSpPr/>
          <p:nvPr userDrawn="1"/>
        </p:nvGrpSpPr>
        <p:grpSpPr>
          <a:xfrm>
            <a:off x="12394476" y="0"/>
            <a:ext cx="2094954" cy="3335867"/>
            <a:chOff x="-2178418" y="4487679"/>
            <a:chExt cx="2094954" cy="3335867"/>
          </a:xfrm>
        </p:grpSpPr>
        <p:sp>
          <p:nvSpPr>
            <p:cNvPr id="34" name="Rectangle 33">
              <a:extLst>
                <a:ext uri="{FF2B5EF4-FFF2-40B4-BE49-F238E27FC236}">
                  <a16:creationId xmlns:a16="http://schemas.microsoft.com/office/drawing/2014/main" id="{44A969DA-A992-0746-A0F4-9B3ECD77A62A}"/>
                </a:ext>
              </a:extLst>
            </p:cNvPr>
            <p:cNvSpPr/>
            <p:nvPr/>
          </p:nvSpPr>
          <p:spPr>
            <a:xfrm>
              <a:off x="-2178418" y="4487680"/>
              <a:ext cx="2094954" cy="333586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5" name="Rectangle 34">
              <a:extLst>
                <a:ext uri="{FF2B5EF4-FFF2-40B4-BE49-F238E27FC236}">
                  <a16:creationId xmlns:a16="http://schemas.microsoft.com/office/drawing/2014/main" id="{1E81596B-CD87-4B1B-C118-13D29C208B0E}"/>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6" name="TextBox 35">
              <a:extLst>
                <a:ext uri="{FF2B5EF4-FFF2-40B4-BE49-F238E27FC236}">
                  <a16:creationId xmlns:a16="http://schemas.microsoft.com/office/drawing/2014/main" id="{2EC70AA3-D894-FA5F-96D2-A65CF25823C2}"/>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 LOGO</a:t>
              </a:r>
            </a:p>
          </p:txBody>
        </p:sp>
        <p:sp>
          <p:nvSpPr>
            <p:cNvPr id="37" name="TextBox 36">
              <a:extLst>
                <a:ext uri="{FF2B5EF4-FFF2-40B4-BE49-F238E27FC236}">
                  <a16:creationId xmlns:a16="http://schemas.microsoft.com/office/drawing/2014/main" id="{C86A0A13-F236-4A71-15B9-97FF4F008C81}"/>
                </a:ext>
              </a:extLst>
            </p:cNvPr>
            <p:cNvSpPr txBox="1"/>
            <p:nvPr/>
          </p:nvSpPr>
          <p:spPr>
            <a:xfrm>
              <a:off x="-2156460" y="5547394"/>
              <a:ext cx="2032272"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Bold" pitchFamily="50" charset="0"/>
                </a:rPr>
                <a:t>icon </a:t>
              </a:r>
              <a:r>
                <a:rPr lang="en-GB" sz="1000" dirty="0">
                  <a:solidFill>
                    <a:srgbClr val="333333"/>
                  </a:solidFill>
                </a:rPr>
                <a:t>in the middle of the placeholder and choose the logo needed from your computer.</a:t>
              </a:r>
            </a:p>
          </p:txBody>
        </p:sp>
        <p:sp>
          <p:nvSpPr>
            <p:cNvPr id="38" name="TextBox 37">
              <a:extLst>
                <a:ext uri="{FF2B5EF4-FFF2-40B4-BE49-F238E27FC236}">
                  <a16:creationId xmlns:a16="http://schemas.microsoft.com/office/drawing/2014/main" id="{C9F5421A-E5AD-D36B-A611-CE7528CA3766}"/>
                </a:ext>
              </a:extLst>
            </p:cNvPr>
            <p:cNvSpPr txBox="1"/>
            <p:nvPr/>
          </p:nvSpPr>
          <p:spPr>
            <a:xfrm>
              <a:off x="-2156460" y="6282027"/>
              <a:ext cx="1881569" cy="861774"/>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Bold" pitchFamily="50" charset="0"/>
                </a:rPr>
                <a:t>Picture Format </a:t>
              </a:r>
              <a:r>
                <a:rPr lang="en-GB" sz="1000" dirty="0">
                  <a:solidFill>
                    <a:srgbClr val="333333"/>
                  </a:solidFill>
                </a:rPr>
                <a:t>tab in the ribbon and choose </a:t>
              </a:r>
              <a:r>
                <a:rPr lang="en-GB" sz="1000" b="0" dirty="0">
                  <a:solidFill>
                    <a:srgbClr val="333333"/>
                  </a:solidFill>
                  <a:latin typeface="Gotham Bold" pitchFamily="50" charset="0"/>
                </a:rPr>
                <a:t>Crop</a:t>
              </a:r>
              <a:r>
                <a:rPr lang="en-GB" sz="1000" dirty="0">
                  <a:solidFill>
                    <a:srgbClr val="333333"/>
                  </a:solidFill>
                </a:rPr>
                <a:t> option to edit the position and composition of your icon.</a:t>
              </a:r>
            </a:p>
          </p:txBody>
        </p:sp>
        <p:sp>
          <p:nvSpPr>
            <p:cNvPr id="39" name="TextBox 38">
              <a:extLst>
                <a:ext uri="{FF2B5EF4-FFF2-40B4-BE49-F238E27FC236}">
                  <a16:creationId xmlns:a16="http://schemas.microsoft.com/office/drawing/2014/main" id="{47734991-21F4-6218-6A33-2E54D98251A7}"/>
                </a:ext>
              </a:extLst>
            </p:cNvPr>
            <p:cNvSpPr txBox="1"/>
            <p:nvPr/>
          </p:nvSpPr>
          <p:spPr>
            <a:xfrm>
              <a:off x="-2156460" y="7170548"/>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Bold" pitchFamily="50" charset="0"/>
                </a:rPr>
                <a:t>Fit</a:t>
              </a:r>
              <a:r>
                <a:rPr lang="en-GB" sz="1000" dirty="0">
                  <a:solidFill>
                    <a:srgbClr val="333333"/>
                  </a:solidFill>
                </a:rPr>
                <a:t> to fit the icon to the placeholder.</a:t>
              </a:r>
            </a:p>
          </p:txBody>
        </p:sp>
        <p:sp>
          <p:nvSpPr>
            <p:cNvPr id="40" name="TextBox 39">
              <a:extLst>
                <a:ext uri="{FF2B5EF4-FFF2-40B4-BE49-F238E27FC236}">
                  <a16:creationId xmlns:a16="http://schemas.microsoft.com/office/drawing/2014/main" id="{BAC43268-136B-4C51-D4B7-A3CBC1BB4509}"/>
                </a:ext>
              </a:extLst>
            </p:cNvPr>
            <p:cNvSpPr txBox="1"/>
            <p:nvPr userDrawn="1"/>
          </p:nvSpPr>
          <p:spPr>
            <a:xfrm>
              <a:off x="-2156460" y="5119692"/>
              <a:ext cx="1976174"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logo, first delete it. </a:t>
              </a:r>
              <a:endParaRPr lang="en-GB" sz="1000" dirty="0">
                <a:solidFill>
                  <a:srgbClr val="333333"/>
                </a:solidFill>
                <a:latin typeface="Gotham Bold" pitchFamily="50" charset="0"/>
              </a:endParaRPr>
            </a:p>
          </p:txBody>
        </p:sp>
      </p:grpSp>
    </p:spTree>
    <p:custDataLst>
      <p:tags r:id="rId1"/>
    </p:custDataLst>
    <p:extLst>
      <p:ext uri="{BB962C8B-B14F-4D97-AF65-F5344CB8AC3E}">
        <p14:creationId xmlns:p14="http://schemas.microsoft.com/office/powerpoint/2010/main" val="279466480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white pattern">
    <p:bg>
      <p:bgRef idx="1001">
        <a:schemeClr val="bg2"/>
      </p:bgRef>
    </p:bg>
    <p:spTree>
      <p:nvGrpSpPr>
        <p:cNvPr id="1" name=""/>
        <p:cNvGrpSpPr/>
        <p:nvPr/>
      </p:nvGrpSpPr>
      <p:grpSpPr>
        <a:xfrm>
          <a:off x="0" y="0"/>
          <a:ext cx="0" cy="0"/>
          <a:chOff x="0" y="0"/>
          <a:chExt cx="0" cy="0"/>
        </a:xfrm>
      </p:grpSpPr>
      <p:pic>
        <p:nvPicPr>
          <p:cNvPr id="9" name="Picture 8" descr="A white wall with squares&#10;&#10;Description automatically generated">
            <a:extLst>
              <a:ext uri="{FF2B5EF4-FFF2-40B4-BE49-F238E27FC236}">
                <a16:creationId xmlns:a16="http://schemas.microsoft.com/office/drawing/2014/main" id="{85883DF8-D37F-F844-3488-16AF5D16F9E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8" name="Title 1">
            <a:extLst>
              <a:ext uri="{FF2B5EF4-FFF2-40B4-BE49-F238E27FC236}">
                <a16:creationId xmlns:a16="http://schemas.microsoft.com/office/drawing/2014/main" id="{82298244-975C-83A5-9D75-1780AC95037E}"/>
              </a:ext>
            </a:extLst>
          </p:cNvPr>
          <p:cNvSpPr>
            <a:spLocks noGrp="1"/>
          </p:cNvSpPr>
          <p:nvPr>
            <p:ph type="title" hasCustomPrompt="1"/>
          </p:nvPr>
        </p:nvSpPr>
        <p:spPr>
          <a:xfrm>
            <a:off x="740410" y="2577465"/>
            <a:ext cx="6894830" cy="2367915"/>
          </a:xfrm>
        </p:spPr>
        <p:txBody>
          <a:bodyPr/>
          <a:lstStyle>
            <a:lvl1pPr>
              <a:defRPr sz="6000">
                <a:solidFill>
                  <a:schemeClr val="accent2"/>
                </a:solidFill>
                <a:latin typeface="+mn-lt"/>
              </a:defRPr>
            </a:lvl1pPr>
          </a:lstStyle>
          <a:p>
            <a:r>
              <a:rPr lang="en-GB"/>
              <a:t>Insert section title here</a:t>
            </a:r>
            <a:endParaRPr lang="en-GB" dirty="0"/>
          </a:p>
        </p:txBody>
      </p:sp>
      <p:pic>
        <p:nvPicPr>
          <p:cNvPr id="10" name="Graphic 9">
            <a:extLst>
              <a:ext uri="{FF2B5EF4-FFF2-40B4-BE49-F238E27FC236}">
                <a16:creationId xmlns:a16="http://schemas.microsoft.com/office/drawing/2014/main" id="{FFC8696F-D754-0909-F9D9-6DBF95BFD7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72825" y="259079"/>
            <a:ext cx="558163" cy="558163"/>
          </a:xfrm>
          <a:prstGeom prst="rect">
            <a:avLst/>
          </a:prstGeom>
        </p:spPr>
      </p:pic>
      <p:pic>
        <p:nvPicPr>
          <p:cNvPr id="5" name="Graphic 4">
            <a:extLst>
              <a:ext uri="{FF2B5EF4-FFF2-40B4-BE49-F238E27FC236}">
                <a16:creationId xmlns:a16="http://schemas.microsoft.com/office/drawing/2014/main" id="{68C959EC-2382-D42A-EF89-4B9AF991E14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72825" y="259079"/>
            <a:ext cx="558163" cy="558163"/>
          </a:xfrm>
          <a:prstGeom prst="rect">
            <a:avLst/>
          </a:prstGeom>
        </p:spPr>
      </p:pic>
      <p:sp>
        <p:nvSpPr>
          <p:cNvPr id="7" name="Text Placeholder 6">
            <a:extLst>
              <a:ext uri="{FF2B5EF4-FFF2-40B4-BE49-F238E27FC236}">
                <a16:creationId xmlns:a16="http://schemas.microsoft.com/office/drawing/2014/main" id="{3D2C4FAE-85C7-171D-07C5-C6D5D707677C}"/>
              </a:ext>
            </a:extLst>
          </p:cNvPr>
          <p:cNvSpPr>
            <a:spLocks noGrp="1"/>
          </p:cNvSpPr>
          <p:nvPr>
            <p:ph type="body" sz="quarter" idx="19" hasCustomPrompt="1"/>
          </p:nvPr>
        </p:nvSpPr>
        <p:spPr>
          <a:xfrm>
            <a:off x="838200" y="791051"/>
            <a:ext cx="2320636" cy="995363"/>
          </a:xfrm>
        </p:spPr>
        <p:txBody>
          <a:bodyPr lIns="0" tIns="0" rIns="0" bIns="0"/>
          <a:lstStyle>
            <a:lvl1pPr>
              <a:defRPr sz="8800">
                <a:solidFill>
                  <a:schemeClr val="tx1"/>
                </a:solidFill>
                <a:latin typeface="+mn-lt"/>
              </a:defRPr>
            </a:lvl1pPr>
          </a:lstStyle>
          <a:p>
            <a:pPr lvl="0"/>
            <a:r>
              <a:rPr lang="en-US" dirty="0"/>
              <a:t>##</a:t>
            </a:r>
            <a:endParaRPr lang="en-GB" dirty="0"/>
          </a:p>
        </p:txBody>
      </p:sp>
      <p:sp>
        <p:nvSpPr>
          <p:cNvPr id="2" name="Text Placeholder 8">
            <a:extLst>
              <a:ext uri="{FF2B5EF4-FFF2-40B4-BE49-F238E27FC236}">
                <a16:creationId xmlns:a16="http://schemas.microsoft.com/office/drawing/2014/main" id="{649B7F83-EB9F-5C6C-9617-BF2F61F3A4DB}"/>
              </a:ext>
            </a:extLst>
          </p:cNvPr>
          <p:cNvSpPr>
            <a:spLocks noGrp="1"/>
          </p:cNvSpPr>
          <p:nvPr>
            <p:ph type="body" sz="quarter" idx="18" hasCustomPrompt="1"/>
          </p:nvPr>
        </p:nvSpPr>
        <p:spPr>
          <a:xfrm>
            <a:off x="838648" y="2043561"/>
            <a:ext cx="1305980" cy="330072"/>
          </a:xfrm>
          <a:solidFill>
            <a:schemeClr val="accent1"/>
          </a:solidFill>
        </p:spPr>
        <p:txBody>
          <a:bodyPr wrap="none" lIns="72000" tIns="72000" rIns="72000" bIns="72000" anchor="ctr">
            <a:spAutoFit/>
          </a:bodyPr>
          <a:lstStyle>
            <a:lvl1pPr algn="l">
              <a:defRPr sz="1200" cap="all" spc="70" baseline="0">
                <a:solidFill>
                  <a:schemeClr val="tx1"/>
                </a:solidFill>
                <a:latin typeface="+mj-lt"/>
              </a:defRPr>
            </a:lvl1pPr>
          </a:lstStyle>
          <a:p>
            <a:pPr lvl="0"/>
            <a:r>
              <a:rPr lang="en-GB" dirty="0"/>
              <a:t>subheading</a:t>
            </a:r>
          </a:p>
        </p:txBody>
      </p:sp>
    </p:spTree>
    <p:custDataLst>
      <p:tags r:id="rId1"/>
    </p:custDataLst>
    <p:extLst>
      <p:ext uri="{BB962C8B-B14F-4D97-AF65-F5344CB8AC3E}">
        <p14:creationId xmlns:p14="http://schemas.microsoft.com/office/powerpoint/2010/main" val="3157211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break horizontal image">
    <p:spTree>
      <p:nvGrpSpPr>
        <p:cNvPr id="1" name=""/>
        <p:cNvGrpSpPr/>
        <p:nvPr/>
      </p:nvGrpSpPr>
      <p:grpSpPr>
        <a:xfrm>
          <a:off x="0" y="0"/>
          <a:ext cx="0" cy="0"/>
          <a:chOff x="0" y="0"/>
          <a:chExt cx="0" cy="0"/>
        </a:xfrm>
      </p:grpSpPr>
      <p:sp>
        <p:nvSpPr>
          <p:cNvPr id="19" name="Text Placeholder 3">
            <a:extLst>
              <a:ext uri="{FF2B5EF4-FFF2-40B4-BE49-F238E27FC236}">
                <a16:creationId xmlns:a16="http://schemas.microsoft.com/office/drawing/2014/main" id="{2A66E5FF-25F6-EC82-704E-4144AE26D9CC}"/>
              </a:ext>
            </a:extLst>
          </p:cNvPr>
          <p:cNvSpPr>
            <a:spLocks noGrp="1"/>
          </p:cNvSpPr>
          <p:nvPr>
            <p:ph type="body" sz="quarter" idx="31"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8" name="Picture Placeholder 7">
            <a:extLst>
              <a:ext uri="{FF2B5EF4-FFF2-40B4-BE49-F238E27FC236}">
                <a16:creationId xmlns:a16="http://schemas.microsoft.com/office/drawing/2014/main" id="{C5B03E7C-ECE0-124B-AE2D-045A3E6BAB1E}"/>
              </a:ext>
            </a:extLst>
          </p:cNvPr>
          <p:cNvSpPr>
            <a:spLocks noGrp="1"/>
          </p:cNvSpPr>
          <p:nvPr>
            <p:ph type="pic" sz="quarter" idx="13" hasCustomPrompt="1"/>
          </p:nvPr>
        </p:nvSpPr>
        <p:spPr>
          <a:xfrm>
            <a:off x="0" y="-429"/>
            <a:ext cx="11971018" cy="3839003"/>
          </a:xfrm>
        </p:spPr>
        <p:txBody>
          <a:bodyPr/>
          <a:lstStyle>
            <a:lvl1pPr algn="ctr">
              <a:defRPr/>
            </a:lvl1pPr>
          </a:lstStyle>
          <a:p>
            <a:r>
              <a:rPr lang="en-GB" dirty="0"/>
              <a:t>Click icon to insert image &gt; Right click &gt; Send to back</a:t>
            </a:r>
          </a:p>
        </p:txBody>
      </p:sp>
      <p:sp>
        <p:nvSpPr>
          <p:cNvPr id="18" name="Text Placeholder 43">
            <a:extLst>
              <a:ext uri="{FF2B5EF4-FFF2-40B4-BE49-F238E27FC236}">
                <a16:creationId xmlns:a16="http://schemas.microsoft.com/office/drawing/2014/main" id="{B3B1AECF-2945-A80F-EA37-6B96C15CA912}"/>
              </a:ext>
            </a:extLst>
          </p:cNvPr>
          <p:cNvSpPr>
            <a:spLocks noGrp="1"/>
          </p:cNvSpPr>
          <p:nvPr>
            <p:ph type="body" sz="quarter" idx="29" hasCustomPrompt="1"/>
          </p:nvPr>
        </p:nvSpPr>
        <p:spPr>
          <a:xfrm>
            <a:off x="11172825" y="259079"/>
            <a:ext cx="558163" cy="558163"/>
          </a:xfrm>
          <a:blipFill>
            <a:blip r:embed="rId3">
              <a:extLst>
                <a:ext uri="{96DAC541-7B7A-43D3-8B79-37D633B846F1}">
                  <asvg:svgBlip xmlns:asvg="http://schemas.microsoft.com/office/drawing/2016/SVG/main" r:embed="rId4"/>
                </a:ext>
              </a:extLst>
            </a:blip>
            <a:stretch>
              <a:fillRect/>
            </a:stretch>
          </a:blipFill>
        </p:spPr>
        <p:txBody>
          <a:bodyPr>
            <a:normAutofit/>
          </a:bodyPr>
          <a:lstStyle>
            <a:lvl1pPr>
              <a:defRPr/>
            </a:lvl1pPr>
          </a:lstStyle>
          <a:p>
            <a:pPr lvl="0"/>
            <a:r>
              <a:rPr lang="en-GB"/>
              <a:t> </a:t>
            </a:r>
            <a:endParaRPr lang="en-GB" dirty="0"/>
          </a:p>
        </p:txBody>
      </p:sp>
      <p:sp>
        <p:nvSpPr>
          <p:cNvPr id="9" name="Title 1">
            <a:extLst>
              <a:ext uri="{FF2B5EF4-FFF2-40B4-BE49-F238E27FC236}">
                <a16:creationId xmlns:a16="http://schemas.microsoft.com/office/drawing/2014/main" id="{26A25EE3-A509-3FC7-1C96-68B98FB8B139}"/>
              </a:ext>
            </a:extLst>
          </p:cNvPr>
          <p:cNvSpPr>
            <a:spLocks noGrp="1"/>
          </p:cNvSpPr>
          <p:nvPr>
            <p:ph type="title" hasCustomPrompt="1"/>
          </p:nvPr>
        </p:nvSpPr>
        <p:spPr>
          <a:xfrm>
            <a:off x="740409" y="5168266"/>
            <a:ext cx="10990579" cy="1184910"/>
          </a:xfrm>
        </p:spPr>
        <p:txBody>
          <a:bodyPr/>
          <a:lstStyle>
            <a:lvl1pPr>
              <a:defRPr sz="6000">
                <a:solidFill>
                  <a:schemeClr val="accent2"/>
                </a:solidFill>
                <a:latin typeface="+mn-lt"/>
              </a:defRPr>
            </a:lvl1pPr>
          </a:lstStyle>
          <a:p>
            <a:r>
              <a:rPr lang="en-GB"/>
              <a:t>Insert section title here</a:t>
            </a:r>
            <a:endParaRPr lang="en-GB" dirty="0"/>
          </a:p>
        </p:txBody>
      </p:sp>
      <p:sp>
        <p:nvSpPr>
          <p:cNvPr id="11" name="Text Placeholder 10">
            <a:extLst>
              <a:ext uri="{FF2B5EF4-FFF2-40B4-BE49-F238E27FC236}">
                <a16:creationId xmlns:a16="http://schemas.microsoft.com/office/drawing/2014/main" id="{3D26417A-DC83-8A1A-6508-14040B5526B0}"/>
              </a:ext>
            </a:extLst>
          </p:cNvPr>
          <p:cNvSpPr>
            <a:spLocks noGrp="1"/>
          </p:cNvSpPr>
          <p:nvPr>
            <p:ph type="body" sz="quarter" idx="30" hasCustomPrompt="1"/>
          </p:nvPr>
        </p:nvSpPr>
        <p:spPr>
          <a:xfrm>
            <a:off x="2586366" y="2791761"/>
            <a:ext cx="1785600" cy="1779582"/>
          </a:xfrm>
          <a:blipFill>
            <a:blip r:embed="rId5">
              <a:extLst>
                <a:ext uri="{96DAC541-7B7A-43D3-8B79-37D633B846F1}">
                  <asvg:svgBlip xmlns:asvg="http://schemas.microsoft.com/office/drawing/2016/SVG/main" r:embed="rId6"/>
                </a:ext>
              </a:extLst>
            </a:blip>
            <a:stretch>
              <a:fillRect/>
            </a:stretch>
          </a:blipFill>
        </p:spPr>
        <p:txBody>
          <a:bodyPr>
            <a:normAutofit/>
          </a:bodyPr>
          <a:lstStyle>
            <a:lvl1pPr>
              <a:defRPr/>
            </a:lvl1pPr>
          </a:lstStyle>
          <a:p>
            <a:pPr lvl="0"/>
            <a:r>
              <a:rPr lang="en-GB"/>
              <a:t> </a:t>
            </a:r>
            <a:endParaRPr lang="en-GB" dirty="0"/>
          </a:p>
        </p:txBody>
      </p:sp>
      <p:sp>
        <p:nvSpPr>
          <p:cNvPr id="31" name="Date Placeholder 30">
            <a:extLst>
              <a:ext uri="{FF2B5EF4-FFF2-40B4-BE49-F238E27FC236}">
                <a16:creationId xmlns:a16="http://schemas.microsoft.com/office/drawing/2014/main" id="{3EEB013D-B4EE-3925-7674-7DB4CA916927}"/>
              </a:ext>
            </a:extLst>
          </p:cNvPr>
          <p:cNvSpPr>
            <a:spLocks noGrp="1"/>
          </p:cNvSpPr>
          <p:nvPr>
            <p:ph type="dt" sz="half" idx="32"/>
          </p:nvPr>
        </p:nvSpPr>
        <p:spPr/>
        <p:txBody>
          <a:bodyPr/>
          <a:lstStyle/>
          <a:p>
            <a:endParaRPr lang="en-GB" dirty="0"/>
          </a:p>
        </p:txBody>
      </p:sp>
      <p:sp>
        <p:nvSpPr>
          <p:cNvPr id="32" name="Footer Placeholder 31">
            <a:extLst>
              <a:ext uri="{FF2B5EF4-FFF2-40B4-BE49-F238E27FC236}">
                <a16:creationId xmlns:a16="http://schemas.microsoft.com/office/drawing/2014/main" id="{5944CD82-A4C4-E3E6-FD5A-F2F3F3679852}"/>
              </a:ext>
            </a:extLst>
          </p:cNvPr>
          <p:cNvSpPr>
            <a:spLocks noGrp="1"/>
          </p:cNvSpPr>
          <p:nvPr>
            <p:ph type="ftr" sz="quarter" idx="33"/>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33" name="Slide Number Placeholder 32">
            <a:extLst>
              <a:ext uri="{FF2B5EF4-FFF2-40B4-BE49-F238E27FC236}">
                <a16:creationId xmlns:a16="http://schemas.microsoft.com/office/drawing/2014/main" id="{9C8FDAB8-A278-3354-9B4D-C818267E8F98}"/>
              </a:ext>
            </a:extLst>
          </p:cNvPr>
          <p:cNvSpPr>
            <a:spLocks noGrp="1"/>
          </p:cNvSpPr>
          <p:nvPr>
            <p:ph type="sldNum" sz="quarter" idx="34"/>
          </p:nvPr>
        </p:nvSpPr>
        <p:spPr/>
        <p:txBody>
          <a:bodyPr/>
          <a:lstStyle/>
          <a:p>
            <a:fld id="{BB07EAE1-021A-493C-B07F-6FE9E5D11BEB}" type="slidenum">
              <a:rPr lang="en-GB" smtClean="0"/>
              <a:pPr/>
              <a:t>‹#›</a:t>
            </a:fld>
            <a:endParaRPr lang="en-GB" dirty="0"/>
          </a:p>
        </p:txBody>
      </p:sp>
      <p:sp>
        <p:nvSpPr>
          <p:cNvPr id="16" name="Text Placeholder 8">
            <a:extLst>
              <a:ext uri="{FF2B5EF4-FFF2-40B4-BE49-F238E27FC236}">
                <a16:creationId xmlns:a16="http://schemas.microsoft.com/office/drawing/2014/main" id="{1C1F38E5-D335-BE56-6099-37ED915E5C48}"/>
              </a:ext>
            </a:extLst>
          </p:cNvPr>
          <p:cNvSpPr>
            <a:spLocks noGrp="1"/>
          </p:cNvSpPr>
          <p:nvPr>
            <p:ph type="body" sz="quarter" idx="18" hasCustomPrompt="1"/>
          </p:nvPr>
        </p:nvSpPr>
        <p:spPr>
          <a:xfrm>
            <a:off x="838648" y="4800609"/>
            <a:ext cx="1305980" cy="330072"/>
          </a:xfrm>
          <a:solidFill>
            <a:schemeClr val="accent3"/>
          </a:solidFill>
        </p:spPr>
        <p:txBody>
          <a:bodyPr wrap="none" lIns="72000" tIns="72000" rIns="72000" bIns="72000" anchor="ctr">
            <a:spAutoFit/>
          </a:bodyPr>
          <a:lstStyle>
            <a:lvl1pPr algn="l">
              <a:defRPr sz="1200" cap="all" spc="70" baseline="0">
                <a:solidFill>
                  <a:schemeClr val="bg1"/>
                </a:solidFill>
                <a:latin typeface="+mj-lt"/>
              </a:defRPr>
            </a:lvl1pPr>
          </a:lstStyle>
          <a:p>
            <a:pPr lvl="0"/>
            <a:r>
              <a:rPr lang="en-GB" dirty="0"/>
              <a:t>Subheading</a:t>
            </a:r>
          </a:p>
        </p:txBody>
      </p:sp>
      <p:sp>
        <p:nvSpPr>
          <p:cNvPr id="17" name="Text Placeholder 6">
            <a:extLst>
              <a:ext uri="{FF2B5EF4-FFF2-40B4-BE49-F238E27FC236}">
                <a16:creationId xmlns:a16="http://schemas.microsoft.com/office/drawing/2014/main" id="{1E34BFA8-3741-DC0E-9E45-BA27B941755D}"/>
              </a:ext>
            </a:extLst>
          </p:cNvPr>
          <p:cNvSpPr>
            <a:spLocks noGrp="1"/>
          </p:cNvSpPr>
          <p:nvPr>
            <p:ph type="body" sz="quarter" idx="19" hasCustomPrompt="1"/>
          </p:nvPr>
        </p:nvSpPr>
        <p:spPr>
          <a:xfrm>
            <a:off x="838200" y="3736967"/>
            <a:ext cx="2320636" cy="995363"/>
          </a:xfrm>
        </p:spPr>
        <p:txBody>
          <a:bodyPr lIns="0" tIns="0" rIns="0" bIns="0"/>
          <a:lstStyle>
            <a:lvl1pPr>
              <a:defRPr sz="7500">
                <a:solidFill>
                  <a:schemeClr val="tx1"/>
                </a:solidFill>
                <a:latin typeface="+mn-lt"/>
              </a:defRPr>
            </a:lvl1pPr>
          </a:lstStyle>
          <a:p>
            <a:pPr lvl="0"/>
            <a:r>
              <a:rPr lang="en-US" dirty="0"/>
              <a:t>##</a:t>
            </a:r>
            <a:endParaRPr lang="en-GB" dirty="0"/>
          </a:p>
        </p:txBody>
      </p:sp>
      <p:grpSp>
        <p:nvGrpSpPr>
          <p:cNvPr id="53" name="Group 52">
            <a:extLst>
              <a:ext uri="{FF2B5EF4-FFF2-40B4-BE49-F238E27FC236}">
                <a16:creationId xmlns:a16="http://schemas.microsoft.com/office/drawing/2014/main" id="{A2112224-944D-11F0-8EF7-7184BA425D89}"/>
              </a:ext>
            </a:extLst>
          </p:cNvPr>
          <p:cNvGrpSpPr/>
          <p:nvPr userDrawn="1"/>
        </p:nvGrpSpPr>
        <p:grpSpPr>
          <a:xfrm>
            <a:off x="12287571" y="0"/>
            <a:ext cx="2175022" cy="5067300"/>
            <a:chOff x="838199" y="1150069"/>
            <a:chExt cx="2175022" cy="5067300"/>
          </a:xfrm>
        </p:grpSpPr>
        <p:sp>
          <p:nvSpPr>
            <p:cNvPr id="54" name="Rectangle 53">
              <a:extLst>
                <a:ext uri="{FF2B5EF4-FFF2-40B4-BE49-F238E27FC236}">
                  <a16:creationId xmlns:a16="http://schemas.microsoft.com/office/drawing/2014/main" id="{1D7DEEEF-7E9B-C545-65F8-A2A761F11271}"/>
                </a:ext>
              </a:extLst>
            </p:cNvPr>
            <p:cNvSpPr/>
            <p:nvPr/>
          </p:nvSpPr>
          <p:spPr>
            <a:xfrm>
              <a:off x="838199" y="1669942"/>
              <a:ext cx="2146446" cy="45474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5" name="Rectangle 54">
              <a:extLst>
                <a:ext uri="{FF2B5EF4-FFF2-40B4-BE49-F238E27FC236}">
                  <a16:creationId xmlns:a16="http://schemas.microsoft.com/office/drawing/2014/main" id="{56A6C2B7-91F8-E2E5-66E1-FE4243113B98}"/>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56" name="TextBox 55">
              <a:extLst>
                <a:ext uri="{FF2B5EF4-FFF2-40B4-BE49-F238E27FC236}">
                  <a16:creationId xmlns:a16="http://schemas.microsoft.com/office/drawing/2014/main" id="{2DDE35BC-3DA9-9B84-B0A0-96A13CA49DD4}"/>
                </a:ext>
              </a:extLst>
            </p:cNvPr>
            <p:cNvSpPr txBox="1"/>
            <p:nvPr/>
          </p:nvSpPr>
          <p:spPr>
            <a:xfrm>
              <a:off x="866775" y="1753646"/>
              <a:ext cx="2087197"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57" name="TextBox 56">
              <a:extLst>
                <a:ext uri="{FF2B5EF4-FFF2-40B4-BE49-F238E27FC236}">
                  <a16:creationId xmlns:a16="http://schemas.microsoft.com/office/drawing/2014/main" id="{3A3A2CCA-996D-2A3B-3BE3-08635DA6F6BB}"/>
                </a:ext>
              </a:extLst>
            </p:cNvPr>
            <p:cNvSpPr txBox="1"/>
            <p:nvPr/>
          </p:nvSpPr>
          <p:spPr>
            <a:xfrm>
              <a:off x="866774" y="2507829"/>
              <a:ext cx="2146447"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58" name="TextBox 57">
              <a:extLst>
                <a:ext uri="{FF2B5EF4-FFF2-40B4-BE49-F238E27FC236}">
                  <a16:creationId xmlns:a16="http://schemas.microsoft.com/office/drawing/2014/main" id="{5583E146-D1C0-E203-BFF3-42189827B75F}"/>
                </a:ext>
              </a:extLst>
            </p:cNvPr>
            <p:cNvSpPr txBox="1"/>
            <p:nvPr/>
          </p:nvSpPr>
          <p:spPr>
            <a:xfrm>
              <a:off x="866773" y="3108124"/>
              <a:ext cx="2146447" cy="1169551"/>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59" name="TextBox 58">
              <a:extLst>
                <a:ext uri="{FF2B5EF4-FFF2-40B4-BE49-F238E27FC236}">
                  <a16:creationId xmlns:a16="http://schemas.microsoft.com/office/drawing/2014/main" id="{CACDF5D4-B878-F219-DBE0-B20877567A29}"/>
                </a:ext>
              </a:extLst>
            </p:cNvPr>
            <p:cNvSpPr txBox="1"/>
            <p:nvPr/>
          </p:nvSpPr>
          <p:spPr>
            <a:xfrm>
              <a:off x="866774" y="4323972"/>
              <a:ext cx="2146447"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0" name="TextBox 59">
              <a:extLst>
                <a:ext uri="{FF2B5EF4-FFF2-40B4-BE49-F238E27FC236}">
                  <a16:creationId xmlns:a16="http://schemas.microsoft.com/office/drawing/2014/main" id="{D0165AB1-1B02-52F8-0930-40150D6AA09E}"/>
                </a:ext>
              </a:extLst>
            </p:cNvPr>
            <p:cNvSpPr txBox="1"/>
            <p:nvPr/>
          </p:nvSpPr>
          <p:spPr>
            <a:xfrm>
              <a:off x="866774" y="4924267"/>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61" name="TextBox 60">
              <a:extLst>
                <a:ext uri="{FF2B5EF4-FFF2-40B4-BE49-F238E27FC236}">
                  <a16:creationId xmlns:a16="http://schemas.microsoft.com/office/drawing/2014/main" id="{9DDBA785-919F-AD78-B7CE-79425FEE9ED8}"/>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AN IMAGE</a:t>
              </a:r>
            </a:p>
          </p:txBody>
        </p:sp>
        <p:sp>
          <p:nvSpPr>
            <p:cNvPr id="62" name="TextBox 61">
              <a:extLst>
                <a:ext uri="{FF2B5EF4-FFF2-40B4-BE49-F238E27FC236}">
                  <a16:creationId xmlns:a16="http://schemas.microsoft.com/office/drawing/2014/main" id="{E44240BE-F065-4178-DFFE-B963F4C90C1A}"/>
                </a:ext>
              </a:extLst>
            </p:cNvPr>
            <p:cNvSpPr txBox="1"/>
            <p:nvPr userDrawn="1"/>
          </p:nvSpPr>
          <p:spPr>
            <a:xfrm>
              <a:off x="866774" y="5522715"/>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63" name="Group 62">
            <a:extLst>
              <a:ext uri="{FF2B5EF4-FFF2-40B4-BE49-F238E27FC236}">
                <a16:creationId xmlns:a16="http://schemas.microsoft.com/office/drawing/2014/main" id="{EB281D99-793E-B61A-4FA5-9AE8664918E0}"/>
              </a:ext>
            </a:extLst>
          </p:cNvPr>
          <p:cNvGrpSpPr/>
          <p:nvPr userDrawn="1"/>
        </p:nvGrpSpPr>
        <p:grpSpPr>
          <a:xfrm>
            <a:off x="12287572" y="0"/>
            <a:ext cx="2175021" cy="5486150"/>
            <a:chOff x="12287572" y="0"/>
            <a:chExt cx="2175021" cy="5486150"/>
          </a:xfrm>
        </p:grpSpPr>
        <p:grpSp>
          <p:nvGrpSpPr>
            <p:cNvPr id="64" name="Group 63">
              <a:extLst>
                <a:ext uri="{FF2B5EF4-FFF2-40B4-BE49-F238E27FC236}">
                  <a16:creationId xmlns:a16="http://schemas.microsoft.com/office/drawing/2014/main" id="{7055DBEB-84A1-B9CB-3D7F-738CA24F49DD}"/>
                </a:ext>
              </a:extLst>
            </p:cNvPr>
            <p:cNvGrpSpPr/>
            <p:nvPr/>
          </p:nvGrpSpPr>
          <p:grpSpPr>
            <a:xfrm>
              <a:off x="12287572" y="0"/>
              <a:ext cx="2175021" cy="4839558"/>
              <a:chOff x="838200" y="1150069"/>
              <a:chExt cx="2175021" cy="4839558"/>
            </a:xfrm>
          </p:grpSpPr>
          <p:sp>
            <p:nvSpPr>
              <p:cNvPr id="76" name="Rectangle 75">
                <a:extLst>
                  <a:ext uri="{FF2B5EF4-FFF2-40B4-BE49-F238E27FC236}">
                    <a16:creationId xmlns:a16="http://schemas.microsoft.com/office/drawing/2014/main" id="{EF9368B0-EE5D-7287-369E-DF343EC41B9F}"/>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7" name="Rectangle 76">
                <a:extLst>
                  <a:ext uri="{FF2B5EF4-FFF2-40B4-BE49-F238E27FC236}">
                    <a16:creationId xmlns:a16="http://schemas.microsoft.com/office/drawing/2014/main" id="{A89189FB-C372-D1F1-D3CA-D9740B81ECE1}"/>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78" name="TextBox 77">
                <a:extLst>
                  <a:ext uri="{FF2B5EF4-FFF2-40B4-BE49-F238E27FC236}">
                    <a16:creationId xmlns:a16="http://schemas.microsoft.com/office/drawing/2014/main" id="{B167655A-BC87-C9DF-91B5-48C940BF7C3D}"/>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79" name="TextBox 78">
                <a:extLst>
                  <a:ext uri="{FF2B5EF4-FFF2-40B4-BE49-F238E27FC236}">
                    <a16:creationId xmlns:a16="http://schemas.microsoft.com/office/drawing/2014/main" id="{C3E1EEDA-8B30-2586-F913-B67FF08F2322}"/>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80" name="TextBox 79">
                <a:extLst>
                  <a:ext uri="{FF2B5EF4-FFF2-40B4-BE49-F238E27FC236}">
                    <a16:creationId xmlns:a16="http://schemas.microsoft.com/office/drawing/2014/main" id="{23900C39-DD93-224B-606B-2340514A021B}"/>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81" name="TextBox 80">
                <a:extLst>
                  <a:ext uri="{FF2B5EF4-FFF2-40B4-BE49-F238E27FC236}">
                    <a16:creationId xmlns:a16="http://schemas.microsoft.com/office/drawing/2014/main" id="{74EDC05B-DA0E-8428-2BCF-B3EFA854657C}"/>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82" name="TextBox 81">
                <a:extLst>
                  <a:ext uri="{FF2B5EF4-FFF2-40B4-BE49-F238E27FC236}">
                    <a16:creationId xmlns:a16="http://schemas.microsoft.com/office/drawing/2014/main" id="{8FA7E670-C06A-EACA-2C03-234505A5978B}"/>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83" name="TextBox 82">
                <a:extLst>
                  <a:ext uri="{FF2B5EF4-FFF2-40B4-BE49-F238E27FC236}">
                    <a16:creationId xmlns:a16="http://schemas.microsoft.com/office/drawing/2014/main" id="{0199CC0A-CC7A-EB3D-BF30-649B7616F3C3}"/>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84" name="TextBox 83">
                <a:extLst>
                  <a:ext uri="{FF2B5EF4-FFF2-40B4-BE49-F238E27FC236}">
                    <a16:creationId xmlns:a16="http://schemas.microsoft.com/office/drawing/2014/main" id="{5C2A7CCE-AB53-40C9-BB1C-0B70E1D2EF32}"/>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65" name="Group 64">
              <a:extLst>
                <a:ext uri="{FF2B5EF4-FFF2-40B4-BE49-F238E27FC236}">
                  <a16:creationId xmlns:a16="http://schemas.microsoft.com/office/drawing/2014/main" id="{6CEDFFFB-DC36-50BA-C645-E37DDD848578}"/>
                </a:ext>
              </a:extLst>
            </p:cNvPr>
            <p:cNvGrpSpPr/>
            <p:nvPr userDrawn="1"/>
          </p:nvGrpSpPr>
          <p:grpSpPr>
            <a:xfrm>
              <a:off x="12287572" y="0"/>
              <a:ext cx="2175021" cy="5486150"/>
              <a:chOff x="838200" y="1150069"/>
              <a:chExt cx="2175021" cy="5486150"/>
            </a:xfrm>
          </p:grpSpPr>
          <p:sp>
            <p:nvSpPr>
              <p:cNvPr id="67" name="Rectangle 66">
                <a:extLst>
                  <a:ext uri="{FF2B5EF4-FFF2-40B4-BE49-F238E27FC236}">
                    <a16:creationId xmlns:a16="http://schemas.microsoft.com/office/drawing/2014/main" id="{02FA59B9-40D3-7480-56F0-0768F23087B2}"/>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68" name="Rectangle 67">
                <a:extLst>
                  <a:ext uri="{FF2B5EF4-FFF2-40B4-BE49-F238E27FC236}">
                    <a16:creationId xmlns:a16="http://schemas.microsoft.com/office/drawing/2014/main" id="{8CCE3645-96C6-7038-06C0-EF1DADA6DF02}"/>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69" name="TextBox 68">
                <a:extLst>
                  <a:ext uri="{FF2B5EF4-FFF2-40B4-BE49-F238E27FC236}">
                    <a16:creationId xmlns:a16="http://schemas.microsoft.com/office/drawing/2014/main" id="{BA82D98F-FF8B-71CE-0C8E-A66E90163936}"/>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70" name="TextBox 69">
                <a:extLst>
                  <a:ext uri="{FF2B5EF4-FFF2-40B4-BE49-F238E27FC236}">
                    <a16:creationId xmlns:a16="http://schemas.microsoft.com/office/drawing/2014/main" id="{BDD01006-C390-FFD9-78D9-8FEE5DCFB3A7}"/>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71" name="TextBox 70">
                <a:extLst>
                  <a:ext uri="{FF2B5EF4-FFF2-40B4-BE49-F238E27FC236}">
                    <a16:creationId xmlns:a16="http://schemas.microsoft.com/office/drawing/2014/main" id="{A0D9C9C6-0E7E-ADBE-4241-A9E48D1875F7}"/>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72" name="TextBox 71">
                <a:extLst>
                  <a:ext uri="{FF2B5EF4-FFF2-40B4-BE49-F238E27FC236}">
                    <a16:creationId xmlns:a16="http://schemas.microsoft.com/office/drawing/2014/main" id="{6AF0DF72-772A-C41F-3BEA-C92571A26D49}"/>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73" name="TextBox 72">
                <a:extLst>
                  <a:ext uri="{FF2B5EF4-FFF2-40B4-BE49-F238E27FC236}">
                    <a16:creationId xmlns:a16="http://schemas.microsoft.com/office/drawing/2014/main" id="{DE368362-7C3A-2B86-C38E-DFDFD9F483D9}"/>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74" name="TextBox 73">
                <a:extLst>
                  <a:ext uri="{FF2B5EF4-FFF2-40B4-BE49-F238E27FC236}">
                    <a16:creationId xmlns:a16="http://schemas.microsoft.com/office/drawing/2014/main" id="{3EB69D62-EF10-05B7-1379-258A71749293}"/>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75" name="TextBox 74">
                <a:extLst>
                  <a:ext uri="{FF2B5EF4-FFF2-40B4-BE49-F238E27FC236}">
                    <a16:creationId xmlns:a16="http://schemas.microsoft.com/office/drawing/2014/main" id="{F87FF8EE-4E9B-2E78-856F-8141ED1E0912}"/>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66" name="TextBox 65">
              <a:extLst>
                <a:ext uri="{FF2B5EF4-FFF2-40B4-BE49-F238E27FC236}">
                  <a16:creationId xmlns:a16="http://schemas.microsoft.com/office/drawing/2014/main" id="{D035FF81-986C-AC24-94E6-29244CE6BEAD}"/>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15583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half yellow">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80B5DE-6BFF-5AA8-075A-BC792EA882E4}"/>
              </a:ext>
            </a:extLst>
          </p:cNvPr>
          <p:cNvPicPr>
            <a:picLocks noChangeAspect="1"/>
          </p:cNvPicPr>
          <p:nvPr/>
        </p:nvPicPr>
        <p:blipFill rotWithShape="1">
          <a:blip r:embed="rId3">
            <a:extLst>
              <a:ext uri="{28A0092B-C50C-407E-A947-70E740481C1C}">
                <a14:useLocalDpi xmlns:a14="http://schemas.microsoft.com/office/drawing/2010/main" val="0"/>
              </a:ext>
            </a:extLst>
          </a:blip>
          <a:srcRect l="-2" r="61730"/>
          <a:stretch/>
        </p:blipFill>
        <p:spPr>
          <a:xfrm>
            <a:off x="0" y="0"/>
            <a:ext cx="4666036" cy="6858000"/>
          </a:xfrm>
          <a:prstGeom prst="rect">
            <a:avLst/>
          </a:prstGeom>
        </p:spPr>
      </p:pic>
      <p:sp>
        <p:nvSpPr>
          <p:cNvPr id="4" name="Text Placeholder 6">
            <a:extLst>
              <a:ext uri="{FF2B5EF4-FFF2-40B4-BE49-F238E27FC236}">
                <a16:creationId xmlns:a16="http://schemas.microsoft.com/office/drawing/2014/main" id="{84AA276F-3630-18E5-3CF0-CF71AC63BF45}"/>
              </a:ext>
            </a:extLst>
          </p:cNvPr>
          <p:cNvSpPr>
            <a:spLocks noGrp="1"/>
          </p:cNvSpPr>
          <p:nvPr>
            <p:ph type="body" sz="quarter" idx="19" hasCustomPrompt="1"/>
          </p:nvPr>
        </p:nvSpPr>
        <p:spPr>
          <a:xfrm>
            <a:off x="2112514" y="3057525"/>
            <a:ext cx="2553522" cy="742950"/>
          </a:xfrm>
        </p:spPr>
        <p:txBody>
          <a:bodyPr lIns="0" tIns="0" rIns="0" bIns="0"/>
          <a:lstStyle>
            <a:lvl1pPr>
              <a:defRPr sz="11500">
                <a:solidFill>
                  <a:schemeClr val="accent1"/>
                </a:solidFill>
                <a:latin typeface="+mn-lt"/>
              </a:defRPr>
            </a:lvl1pPr>
          </a:lstStyle>
          <a:p>
            <a:pPr lvl="0"/>
            <a:r>
              <a:rPr lang="en-US" dirty="0"/>
              <a:t>##</a:t>
            </a:r>
            <a:endParaRPr lang="en-GB" dirty="0"/>
          </a:p>
        </p:txBody>
      </p:sp>
      <p:sp>
        <p:nvSpPr>
          <p:cNvPr id="7" name="Text Placeholder 3">
            <a:extLst>
              <a:ext uri="{FF2B5EF4-FFF2-40B4-BE49-F238E27FC236}">
                <a16:creationId xmlns:a16="http://schemas.microsoft.com/office/drawing/2014/main" id="{27C86031-82D4-9F9B-CD59-035E7639CD44}"/>
              </a:ext>
            </a:extLst>
          </p:cNvPr>
          <p:cNvSpPr>
            <a:spLocks noGrp="1"/>
          </p:cNvSpPr>
          <p:nvPr>
            <p:ph type="body" sz="quarter" idx="14"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8" name="Title 1">
            <a:extLst>
              <a:ext uri="{FF2B5EF4-FFF2-40B4-BE49-F238E27FC236}">
                <a16:creationId xmlns:a16="http://schemas.microsoft.com/office/drawing/2014/main" id="{9AAAC74A-56C2-4DDB-D3D9-6701C8592EC3}"/>
              </a:ext>
            </a:extLst>
          </p:cNvPr>
          <p:cNvSpPr>
            <a:spLocks noGrp="1"/>
          </p:cNvSpPr>
          <p:nvPr>
            <p:ph type="title" hasCustomPrompt="1"/>
          </p:nvPr>
        </p:nvSpPr>
        <p:spPr>
          <a:xfrm>
            <a:off x="5297169" y="2577465"/>
            <a:ext cx="6457951" cy="2367915"/>
          </a:xfrm>
        </p:spPr>
        <p:txBody>
          <a:bodyPr/>
          <a:lstStyle>
            <a:lvl1pPr>
              <a:defRPr sz="6000">
                <a:solidFill>
                  <a:schemeClr val="accent2"/>
                </a:solidFill>
                <a:latin typeface="+mn-lt"/>
              </a:defRPr>
            </a:lvl1pPr>
          </a:lstStyle>
          <a:p>
            <a:r>
              <a:rPr lang="en-GB"/>
              <a:t>Insert section title here</a:t>
            </a:r>
            <a:endParaRPr lang="en-GB" dirty="0"/>
          </a:p>
        </p:txBody>
      </p:sp>
      <p:sp>
        <p:nvSpPr>
          <p:cNvPr id="11" name="Date Placeholder 10">
            <a:extLst>
              <a:ext uri="{FF2B5EF4-FFF2-40B4-BE49-F238E27FC236}">
                <a16:creationId xmlns:a16="http://schemas.microsoft.com/office/drawing/2014/main" id="{012660F4-5364-14A8-29ED-DEEA39C1D10E}"/>
              </a:ext>
            </a:extLst>
          </p:cNvPr>
          <p:cNvSpPr>
            <a:spLocks noGrp="1"/>
          </p:cNvSpPr>
          <p:nvPr>
            <p:ph type="dt" sz="half" idx="15"/>
          </p:nvPr>
        </p:nvSpPr>
        <p:spPr/>
        <p:txBody>
          <a:bodyPr/>
          <a:lstStyle/>
          <a:p>
            <a:endParaRPr lang="en-GB" dirty="0"/>
          </a:p>
        </p:txBody>
      </p:sp>
      <p:sp>
        <p:nvSpPr>
          <p:cNvPr id="27" name="Footer Placeholder 26">
            <a:extLst>
              <a:ext uri="{FF2B5EF4-FFF2-40B4-BE49-F238E27FC236}">
                <a16:creationId xmlns:a16="http://schemas.microsoft.com/office/drawing/2014/main" id="{A2112583-5DEC-2E37-AB0D-D77BBAC803C5}"/>
              </a:ext>
            </a:extLst>
          </p:cNvPr>
          <p:cNvSpPr>
            <a:spLocks noGrp="1"/>
          </p:cNvSpPr>
          <p:nvPr>
            <p:ph type="ftr" sz="quarter" idx="16"/>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28" name="Slide Number Placeholder 27">
            <a:extLst>
              <a:ext uri="{FF2B5EF4-FFF2-40B4-BE49-F238E27FC236}">
                <a16:creationId xmlns:a16="http://schemas.microsoft.com/office/drawing/2014/main" id="{6B06551D-D320-6FB1-CC09-1D570F034C3A}"/>
              </a:ext>
            </a:extLst>
          </p:cNvPr>
          <p:cNvSpPr>
            <a:spLocks noGrp="1"/>
          </p:cNvSpPr>
          <p:nvPr>
            <p:ph type="sldNum" sz="quarter" idx="17"/>
          </p:nvPr>
        </p:nvSpPr>
        <p:spPr/>
        <p:txBody>
          <a:bodyPr/>
          <a:lstStyle/>
          <a:p>
            <a:fld id="{BB07EAE1-021A-493C-B07F-6FE9E5D11BEB}" type="slidenum">
              <a:rPr lang="en-GB" smtClean="0"/>
              <a:pPr/>
              <a:t>‹#›</a:t>
            </a:fld>
            <a:endParaRPr lang="en-GB" dirty="0"/>
          </a:p>
        </p:txBody>
      </p:sp>
      <p:grpSp>
        <p:nvGrpSpPr>
          <p:cNvPr id="5" name="Graphic 1">
            <a:extLst>
              <a:ext uri="{FF2B5EF4-FFF2-40B4-BE49-F238E27FC236}">
                <a16:creationId xmlns:a16="http://schemas.microsoft.com/office/drawing/2014/main" id="{622DC3ED-77C1-3A67-2225-5E85EAC6A905}"/>
              </a:ext>
            </a:extLst>
          </p:cNvPr>
          <p:cNvGrpSpPr/>
          <p:nvPr/>
        </p:nvGrpSpPr>
        <p:grpSpPr>
          <a:xfrm>
            <a:off x="3196610" y="4743138"/>
            <a:ext cx="1790179" cy="1779582"/>
            <a:chOff x="3196610" y="4743138"/>
            <a:chExt cx="1790179" cy="1779582"/>
          </a:xfrm>
          <a:solidFill>
            <a:schemeClr val="accent2"/>
          </a:solidFill>
        </p:grpSpPr>
        <p:sp>
          <p:nvSpPr>
            <p:cNvPr id="6" name="Freeform: Shape 5">
              <a:extLst>
                <a:ext uri="{FF2B5EF4-FFF2-40B4-BE49-F238E27FC236}">
                  <a16:creationId xmlns:a16="http://schemas.microsoft.com/office/drawing/2014/main" id="{F258CE82-3B4F-7C35-7B38-2CA3D17C4FB8}"/>
                </a:ext>
              </a:extLst>
            </p:cNvPr>
            <p:cNvSpPr/>
            <p:nvPr/>
          </p:nvSpPr>
          <p:spPr>
            <a:xfrm>
              <a:off x="3196610" y="4743138"/>
              <a:ext cx="102561" cy="99789"/>
            </a:xfrm>
            <a:custGeom>
              <a:avLst/>
              <a:gdLst>
                <a:gd name="connsiteX0" fmla="*/ -1471 w 102561"/>
                <a:gd name="connsiteY0" fmla="*/ -1645 h 99789"/>
                <a:gd name="connsiteX1" fmla="*/ 101090 w 102561"/>
                <a:gd name="connsiteY1" fmla="*/ -1645 h 99789"/>
                <a:gd name="connsiteX2" fmla="*/ 101090 w 102561"/>
                <a:gd name="connsiteY2" fmla="*/ 98145 h 99789"/>
                <a:gd name="connsiteX3" fmla="*/ -1471 w 102561"/>
                <a:gd name="connsiteY3" fmla="*/ 98145 h 99789"/>
              </a:gdLst>
              <a:ahLst/>
              <a:cxnLst>
                <a:cxn ang="0">
                  <a:pos x="connsiteX0" y="connsiteY0"/>
                </a:cxn>
                <a:cxn ang="0">
                  <a:pos x="connsiteX1" y="connsiteY1"/>
                </a:cxn>
                <a:cxn ang="0">
                  <a:pos x="connsiteX2" y="connsiteY2"/>
                </a:cxn>
                <a:cxn ang="0">
                  <a:pos x="connsiteX3" y="connsiteY3"/>
                </a:cxn>
              </a:cxnLst>
              <a:rect l="l" t="t" r="r" b="b"/>
              <a:pathLst>
                <a:path w="102561" h="99789">
                  <a:moveTo>
                    <a:pt x="-1471" y="-1645"/>
                  </a:moveTo>
                  <a:lnTo>
                    <a:pt x="101090" y="-1645"/>
                  </a:lnTo>
                  <a:lnTo>
                    <a:pt x="101090" y="98145"/>
                  </a:lnTo>
                  <a:lnTo>
                    <a:pt x="-1471" y="98145"/>
                  </a:lnTo>
                  <a:close/>
                </a:path>
              </a:pathLst>
            </a:custGeom>
            <a:grpFill/>
            <a:ln w="2762"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5F3E6825-4CAE-6C7A-92FD-C79BB40BA9DD}"/>
                </a:ext>
              </a:extLst>
            </p:cNvPr>
            <p:cNvSpPr/>
            <p:nvPr/>
          </p:nvSpPr>
          <p:spPr>
            <a:xfrm>
              <a:off x="3759309" y="4743138"/>
              <a:ext cx="99789" cy="99789"/>
            </a:xfrm>
            <a:custGeom>
              <a:avLst/>
              <a:gdLst>
                <a:gd name="connsiteX0" fmla="*/ -1471 w 99789"/>
                <a:gd name="connsiteY0" fmla="*/ -1645 h 99789"/>
                <a:gd name="connsiteX1" fmla="*/ 98318 w 99789"/>
                <a:gd name="connsiteY1" fmla="*/ -1645 h 99789"/>
                <a:gd name="connsiteX2" fmla="*/ 98318 w 99789"/>
                <a:gd name="connsiteY2" fmla="*/ 98145 h 99789"/>
                <a:gd name="connsiteX3" fmla="*/ -1471 w 99789"/>
                <a:gd name="connsiteY3" fmla="*/ 98145 h 99789"/>
              </a:gdLst>
              <a:ahLst/>
              <a:cxnLst>
                <a:cxn ang="0">
                  <a:pos x="connsiteX0" y="connsiteY0"/>
                </a:cxn>
                <a:cxn ang="0">
                  <a:pos x="connsiteX1" y="connsiteY1"/>
                </a:cxn>
                <a:cxn ang="0">
                  <a:pos x="connsiteX2" y="connsiteY2"/>
                </a:cxn>
                <a:cxn ang="0">
                  <a:pos x="connsiteX3" y="connsiteY3"/>
                </a:cxn>
              </a:cxnLst>
              <a:rect l="l" t="t" r="r" b="b"/>
              <a:pathLst>
                <a:path w="99789" h="99789">
                  <a:moveTo>
                    <a:pt x="-1471" y="-1645"/>
                  </a:moveTo>
                  <a:lnTo>
                    <a:pt x="98318" y="-1645"/>
                  </a:lnTo>
                  <a:lnTo>
                    <a:pt x="98318" y="98145"/>
                  </a:lnTo>
                  <a:lnTo>
                    <a:pt x="-1471" y="98145"/>
                  </a:lnTo>
                  <a:close/>
                </a:path>
              </a:pathLst>
            </a:custGeom>
            <a:grpFill/>
            <a:ln w="2762"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BE5555B3-4B68-8310-6C18-FA50B873FDB1}"/>
                </a:ext>
              </a:extLst>
            </p:cNvPr>
            <p:cNvSpPr/>
            <p:nvPr/>
          </p:nvSpPr>
          <p:spPr>
            <a:xfrm>
              <a:off x="4322008" y="4743138"/>
              <a:ext cx="99789" cy="99789"/>
            </a:xfrm>
            <a:custGeom>
              <a:avLst/>
              <a:gdLst>
                <a:gd name="connsiteX0" fmla="*/ -1471 w 99789"/>
                <a:gd name="connsiteY0" fmla="*/ -1645 h 99789"/>
                <a:gd name="connsiteX1" fmla="*/ 98318 w 99789"/>
                <a:gd name="connsiteY1" fmla="*/ -1645 h 99789"/>
                <a:gd name="connsiteX2" fmla="*/ 98318 w 99789"/>
                <a:gd name="connsiteY2" fmla="*/ 98145 h 99789"/>
                <a:gd name="connsiteX3" fmla="*/ -1471 w 99789"/>
                <a:gd name="connsiteY3" fmla="*/ 98145 h 99789"/>
              </a:gdLst>
              <a:ahLst/>
              <a:cxnLst>
                <a:cxn ang="0">
                  <a:pos x="connsiteX0" y="connsiteY0"/>
                </a:cxn>
                <a:cxn ang="0">
                  <a:pos x="connsiteX1" y="connsiteY1"/>
                </a:cxn>
                <a:cxn ang="0">
                  <a:pos x="connsiteX2" y="connsiteY2"/>
                </a:cxn>
                <a:cxn ang="0">
                  <a:pos x="connsiteX3" y="connsiteY3"/>
                </a:cxn>
              </a:cxnLst>
              <a:rect l="l" t="t" r="r" b="b"/>
              <a:pathLst>
                <a:path w="99789" h="99789">
                  <a:moveTo>
                    <a:pt x="-1471" y="-1645"/>
                  </a:moveTo>
                  <a:lnTo>
                    <a:pt x="98318" y="-1645"/>
                  </a:lnTo>
                  <a:lnTo>
                    <a:pt x="98318" y="98145"/>
                  </a:lnTo>
                  <a:lnTo>
                    <a:pt x="-1471" y="98145"/>
                  </a:lnTo>
                  <a:close/>
                </a:path>
              </a:pathLst>
            </a:custGeom>
            <a:grpFill/>
            <a:ln w="2762"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D3A8B9C8-5F41-8932-D7C3-20ADDDB756B7}"/>
                </a:ext>
              </a:extLst>
            </p:cNvPr>
            <p:cNvSpPr/>
            <p:nvPr/>
          </p:nvSpPr>
          <p:spPr>
            <a:xfrm>
              <a:off x="4881936" y="4743138"/>
              <a:ext cx="102561" cy="99789"/>
            </a:xfrm>
            <a:custGeom>
              <a:avLst/>
              <a:gdLst>
                <a:gd name="connsiteX0" fmla="*/ -1471 w 102561"/>
                <a:gd name="connsiteY0" fmla="*/ -1645 h 99789"/>
                <a:gd name="connsiteX1" fmla="*/ 101091 w 102561"/>
                <a:gd name="connsiteY1" fmla="*/ -1645 h 99789"/>
                <a:gd name="connsiteX2" fmla="*/ 101091 w 102561"/>
                <a:gd name="connsiteY2" fmla="*/ 98145 h 99789"/>
                <a:gd name="connsiteX3" fmla="*/ -1471 w 102561"/>
                <a:gd name="connsiteY3" fmla="*/ 98145 h 99789"/>
              </a:gdLst>
              <a:ahLst/>
              <a:cxnLst>
                <a:cxn ang="0">
                  <a:pos x="connsiteX0" y="connsiteY0"/>
                </a:cxn>
                <a:cxn ang="0">
                  <a:pos x="connsiteX1" y="connsiteY1"/>
                </a:cxn>
                <a:cxn ang="0">
                  <a:pos x="connsiteX2" y="connsiteY2"/>
                </a:cxn>
                <a:cxn ang="0">
                  <a:pos x="connsiteX3" y="connsiteY3"/>
                </a:cxn>
              </a:cxnLst>
              <a:rect l="l" t="t" r="r" b="b"/>
              <a:pathLst>
                <a:path w="102561" h="99789">
                  <a:moveTo>
                    <a:pt x="-1471" y="-1645"/>
                  </a:moveTo>
                  <a:lnTo>
                    <a:pt x="101091" y="-1645"/>
                  </a:lnTo>
                  <a:lnTo>
                    <a:pt x="101091" y="98145"/>
                  </a:lnTo>
                  <a:lnTo>
                    <a:pt x="-1471" y="98145"/>
                  </a:lnTo>
                  <a:close/>
                </a:path>
              </a:pathLst>
            </a:custGeom>
            <a:grpFill/>
            <a:ln w="2762"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D15BFCAF-0796-8A8C-84EB-83C5509F4BCD}"/>
                </a:ext>
              </a:extLst>
            </p:cNvPr>
            <p:cNvSpPr/>
            <p:nvPr/>
          </p:nvSpPr>
          <p:spPr>
            <a:xfrm>
              <a:off x="3196610" y="5303068"/>
              <a:ext cx="102561" cy="99789"/>
            </a:xfrm>
            <a:custGeom>
              <a:avLst/>
              <a:gdLst>
                <a:gd name="connsiteX0" fmla="*/ -1471 w 102561"/>
                <a:gd name="connsiteY0" fmla="*/ -1645 h 99789"/>
                <a:gd name="connsiteX1" fmla="*/ 101090 w 102561"/>
                <a:gd name="connsiteY1" fmla="*/ -1645 h 99789"/>
                <a:gd name="connsiteX2" fmla="*/ 101090 w 102561"/>
                <a:gd name="connsiteY2" fmla="*/ 98145 h 99789"/>
                <a:gd name="connsiteX3" fmla="*/ -1471 w 102561"/>
                <a:gd name="connsiteY3" fmla="*/ 98145 h 99789"/>
              </a:gdLst>
              <a:ahLst/>
              <a:cxnLst>
                <a:cxn ang="0">
                  <a:pos x="connsiteX0" y="connsiteY0"/>
                </a:cxn>
                <a:cxn ang="0">
                  <a:pos x="connsiteX1" y="connsiteY1"/>
                </a:cxn>
                <a:cxn ang="0">
                  <a:pos x="connsiteX2" y="connsiteY2"/>
                </a:cxn>
                <a:cxn ang="0">
                  <a:pos x="connsiteX3" y="connsiteY3"/>
                </a:cxn>
              </a:cxnLst>
              <a:rect l="l" t="t" r="r" b="b"/>
              <a:pathLst>
                <a:path w="102561" h="99789">
                  <a:moveTo>
                    <a:pt x="-1471" y="-1645"/>
                  </a:moveTo>
                  <a:lnTo>
                    <a:pt x="101090" y="-1645"/>
                  </a:lnTo>
                  <a:lnTo>
                    <a:pt x="101090" y="98145"/>
                  </a:lnTo>
                  <a:lnTo>
                    <a:pt x="-1471" y="98145"/>
                  </a:lnTo>
                  <a:close/>
                </a:path>
              </a:pathLst>
            </a:custGeom>
            <a:grpFill/>
            <a:ln w="2762"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C18B03D6-004B-8846-D542-3A5C5E17C35C}"/>
                </a:ext>
              </a:extLst>
            </p:cNvPr>
            <p:cNvSpPr/>
            <p:nvPr/>
          </p:nvSpPr>
          <p:spPr>
            <a:xfrm>
              <a:off x="3759309" y="5303068"/>
              <a:ext cx="99789" cy="99789"/>
            </a:xfrm>
            <a:custGeom>
              <a:avLst/>
              <a:gdLst>
                <a:gd name="connsiteX0" fmla="*/ -1471 w 99789"/>
                <a:gd name="connsiteY0" fmla="*/ -1645 h 99789"/>
                <a:gd name="connsiteX1" fmla="*/ 98318 w 99789"/>
                <a:gd name="connsiteY1" fmla="*/ -1645 h 99789"/>
                <a:gd name="connsiteX2" fmla="*/ 98318 w 99789"/>
                <a:gd name="connsiteY2" fmla="*/ 98145 h 99789"/>
                <a:gd name="connsiteX3" fmla="*/ -1471 w 99789"/>
                <a:gd name="connsiteY3" fmla="*/ 98145 h 99789"/>
              </a:gdLst>
              <a:ahLst/>
              <a:cxnLst>
                <a:cxn ang="0">
                  <a:pos x="connsiteX0" y="connsiteY0"/>
                </a:cxn>
                <a:cxn ang="0">
                  <a:pos x="connsiteX1" y="connsiteY1"/>
                </a:cxn>
                <a:cxn ang="0">
                  <a:pos x="connsiteX2" y="connsiteY2"/>
                </a:cxn>
                <a:cxn ang="0">
                  <a:pos x="connsiteX3" y="connsiteY3"/>
                </a:cxn>
              </a:cxnLst>
              <a:rect l="l" t="t" r="r" b="b"/>
              <a:pathLst>
                <a:path w="99789" h="99789">
                  <a:moveTo>
                    <a:pt x="-1471" y="-1645"/>
                  </a:moveTo>
                  <a:lnTo>
                    <a:pt x="98318" y="-1645"/>
                  </a:lnTo>
                  <a:lnTo>
                    <a:pt x="98318" y="98145"/>
                  </a:lnTo>
                  <a:lnTo>
                    <a:pt x="-1471" y="98145"/>
                  </a:lnTo>
                  <a:close/>
                </a:path>
              </a:pathLst>
            </a:custGeom>
            <a:grpFill/>
            <a:ln w="2762"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BC017F3A-7730-D120-9782-2E435800F3EA}"/>
                </a:ext>
              </a:extLst>
            </p:cNvPr>
            <p:cNvSpPr/>
            <p:nvPr/>
          </p:nvSpPr>
          <p:spPr>
            <a:xfrm>
              <a:off x="4322008" y="5303068"/>
              <a:ext cx="99789" cy="99789"/>
            </a:xfrm>
            <a:custGeom>
              <a:avLst/>
              <a:gdLst>
                <a:gd name="connsiteX0" fmla="*/ -1471 w 99789"/>
                <a:gd name="connsiteY0" fmla="*/ -1645 h 99789"/>
                <a:gd name="connsiteX1" fmla="*/ 98318 w 99789"/>
                <a:gd name="connsiteY1" fmla="*/ -1645 h 99789"/>
                <a:gd name="connsiteX2" fmla="*/ 98318 w 99789"/>
                <a:gd name="connsiteY2" fmla="*/ 98145 h 99789"/>
                <a:gd name="connsiteX3" fmla="*/ -1471 w 99789"/>
                <a:gd name="connsiteY3" fmla="*/ 98145 h 99789"/>
              </a:gdLst>
              <a:ahLst/>
              <a:cxnLst>
                <a:cxn ang="0">
                  <a:pos x="connsiteX0" y="connsiteY0"/>
                </a:cxn>
                <a:cxn ang="0">
                  <a:pos x="connsiteX1" y="connsiteY1"/>
                </a:cxn>
                <a:cxn ang="0">
                  <a:pos x="connsiteX2" y="connsiteY2"/>
                </a:cxn>
                <a:cxn ang="0">
                  <a:pos x="connsiteX3" y="connsiteY3"/>
                </a:cxn>
              </a:cxnLst>
              <a:rect l="l" t="t" r="r" b="b"/>
              <a:pathLst>
                <a:path w="99789" h="99789">
                  <a:moveTo>
                    <a:pt x="-1471" y="-1645"/>
                  </a:moveTo>
                  <a:lnTo>
                    <a:pt x="98318" y="-1645"/>
                  </a:lnTo>
                  <a:lnTo>
                    <a:pt x="98318" y="98145"/>
                  </a:lnTo>
                  <a:lnTo>
                    <a:pt x="-1471" y="98145"/>
                  </a:lnTo>
                  <a:close/>
                </a:path>
              </a:pathLst>
            </a:custGeom>
            <a:grpFill/>
            <a:ln w="2762"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B70B6D85-298A-23F0-ED46-276C4539CBCE}"/>
                </a:ext>
              </a:extLst>
            </p:cNvPr>
            <p:cNvSpPr/>
            <p:nvPr/>
          </p:nvSpPr>
          <p:spPr>
            <a:xfrm>
              <a:off x="4881936" y="5303068"/>
              <a:ext cx="102561" cy="99789"/>
            </a:xfrm>
            <a:custGeom>
              <a:avLst/>
              <a:gdLst>
                <a:gd name="connsiteX0" fmla="*/ -1471 w 102561"/>
                <a:gd name="connsiteY0" fmla="*/ -1645 h 99789"/>
                <a:gd name="connsiteX1" fmla="*/ 101091 w 102561"/>
                <a:gd name="connsiteY1" fmla="*/ -1645 h 99789"/>
                <a:gd name="connsiteX2" fmla="*/ 101091 w 102561"/>
                <a:gd name="connsiteY2" fmla="*/ 98145 h 99789"/>
                <a:gd name="connsiteX3" fmla="*/ -1471 w 102561"/>
                <a:gd name="connsiteY3" fmla="*/ 98145 h 99789"/>
              </a:gdLst>
              <a:ahLst/>
              <a:cxnLst>
                <a:cxn ang="0">
                  <a:pos x="connsiteX0" y="connsiteY0"/>
                </a:cxn>
                <a:cxn ang="0">
                  <a:pos x="connsiteX1" y="connsiteY1"/>
                </a:cxn>
                <a:cxn ang="0">
                  <a:pos x="connsiteX2" y="connsiteY2"/>
                </a:cxn>
                <a:cxn ang="0">
                  <a:pos x="connsiteX3" y="connsiteY3"/>
                </a:cxn>
              </a:cxnLst>
              <a:rect l="l" t="t" r="r" b="b"/>
              <a:pathLst>
                <a:path w="102561" h="99789">
                  <a:moveTo>
                    <a:pt x="-1471" y="-1645"/>
                  </a:moveTo>
                  <a:lnTo>
                    <a:pt x="101091" y="-1645"/>
                  </a:lnTo>
                  <a:lnTo>
                    <a:pt x="101091" y="98145"/>
                  </a:lnTo>
                  <a:lnTo>
                    <a:pt x="-1471" y="98145"/>
                  </a:lnTo>
                  <a:close/>
                </a:path>
              </a:pathLst>
            </a:custGeom>
            <a:grpFill/>
            <a:ln w="2762"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83769C6A-05E6-F9B8-1CD9-6E7800E019FD}"/>
                </a:ext>
              </a:extLst>
            </p:cNvPr>
            <p:cNvSpPr/>
            <p:nvPr/>
          </p:nvSpPr>
          <p:spPr>
            <a:xfrm>
              <a:off x="3196610" y="5862999"/>
              <a:ext cx="102561" cy="99789"/>
            </a:xfrm>
            <a:custGeom>
              <a:avLst/>
              <a:gdLst>
                <a:gd name="connsiteX0" fmla="*/ -1471 w 102561"/>
                <a:gd name="connsiteY0" fmla="*/ -1645 h 99789"/>
                <a:gd name="connsiteX1" fmla="*/ 101090 w 102561"/>
                <a:gd name="connsiteY1" fmla="*/ -1645 h 99789"/>
                <a:gd name="connsiteX2" fmla="*/ 101090 w 102561"/>
                <a:gd name="connsiteY2" fmla="*/ 98144 h 99789"/>
                <a:gd name="connsiteX3" fmla="*/ -1471 w 102561"/>
                <a:gd name="connsiteY3" fmla="*/ 98144 h 99789"/>
              </a:gdLst>
              <a:ahLst/>
              <a:cxnLst>
                <a:cxn ang="0">
                  <a:pos x="connsiteX0" y="connsiteY0"/>
                </a:cxn>
                <a:cxn ang="0">
                  <a:pos x="connsiteX1" y="connsiteY1"/>
                </a:cxn>
                <a:cxn ang="0">
                  <a:pos x="connsiteX2" y="connsiteY2"/>
                </a:cxn>
                <a:cxn ang="0">
                  <a:pos x="connsiteX3" y="connsiteY3"/>
                </a:cxn>
              </a:cxnLst>
              <a:rect l="l" t="t" r="r" b="b"/>
              <a:pathLst>
                <a:path w="102561" h="99789">
                  <a:moveTo>
                    <a:pt x="-1471" y="-1645"/>
                  </a:moveTo>
                  <a:lnTo>
                    <a:pt x="101090" y="-1645"/>
                  </a:lnTo>
                  <a:lnTo>
                    <a:pt x="101090" y="98144"/>
                  </a:lnTo>
                  <a:lnTo>
                    <a:pt x="-1471" y="98144"/>
                  </a:lnTo>
                  <a:close/>
                </a:path>
              </a:pathLst>
            </a:custGeom>
            <a:grpFill/>
            <a:ln w="2762"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38DF6407-4212-525F-6D84-946E3A334133}"/>
                </a:ext>
              </a:extLst>
            </p:cNvPr>
            <p:cNvSpPr/>
            <p:nvPr/>
          </p:nvSpPr>
          <p:spPr>
            <a:xfrm>
              <a:off x="3759309" y="5862999"/>
              <a:ext cx="99789" cy="99789"/>
            </a:xfrm>
            <a:custGeom>
              <a:avLst/>
              <a:gdLst>
                <a:gd name="connsiteX0" fmla="*/ -1471 w 99789"/>
                <a:gd name="connsiteY0" fmla="*/ -1645 h 99789"/>
                <a:gd name="connsiteX1" fmla="*/ 98318 w 99789"/>
                <a:gd name="connsiteY1" fmla="*/ -1645 h 99789"/>
                <a:gd name="connsiteX2" fmla="*/ 98318 w 99789"/>
                <a:gd name="connsiteY2" fmla="*/ 98144 h 99789"/>
                <a:gd name="connsiteX3" fmla="*/ -1471 w 99789"/>
                <a:gd name="connsiteY3" fmla="*/ 98144 h 99789"/>
              </a:gdLst>
              <a:ahLst/>
              <a:cxnLst>
                <a:cxn ang="0">
                  <a:pos x="connsiteX0" y="connsiteY0"/>
                </a:cxn>
                <a:cxn ang="0">
                  <a:pos x="connsiteX1" y="connsiteY1"/>
                </a:cxn>
                <a:cxn ang="0">
                  <a:pos x="connsiteX2" y="connsiteY2"/>
                </a:cxn>
                <a:cxn ang="0">
                  <a:pos x="connsiteX3" y="connsiteY3"/>
                </a:cxn>
              </a:cxnLst>
              <a:rect l="l" t="t" r="r" b="b"/>
              <a:pathLst>
                <a:path w="99789" h="99789">
                  <a:moveTo>
                    <a:pt x="-1471" y="-1645"/>
                  </a:moveTo>
                  <a:lnTo>
                    <a:pt x="98318" y="-1645"/>
                  </a:lnTo>
                  <a:lnTo>
                    <a:pt x="98318" y="98144"/>
                  </a:lnTo>
                  <a:lnTo>
                    <a:pt x="-1471" y="98144"/>
                  </a:lnTo>
                  <a:close/>
                </a:path>
              </a:pathLst>
            </a:custGeom>
            <a:grpFill/>
            <a:ln w="2762"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B958FC8F-DD6D-0CF5-06A6-70E4C6CDCC1B}"/>
                </a:ext>
              </a:extLst>
            </p:cNvPr>
            <p:cNvSpPr/>
            <p:nvPr/>
          </p:nvSpPr>
          <p:spPr>
            <a:xfrm>
              <a:off x="4322008" y="5862999"/>
              <a:ext cx="99789" cy="99789"/>
            </a:xfrm>
            <a:custGeom>
              <a:avLst/>
              <a:gdLst>
                <a:gd name="connsiteX0" fmla="*/ -1471 w 99789"/>
                <a:gd name="connsiteY0" fmla="*/ -1645 h 99789"/>
                <a:gd name="connsiteX1" fmla="*/ 98318 w 99789"/>
                <a:gd name="connsiteY1" fmla="*/ -1645 h 99789"/>
                <a:gd name="connsiteX2" fmla="*/ 98318 w 99789"/>
                <a:gd name="connsiteY2" fmla="*/ 98144 h 99789"/>
                <a:gd name="connsiteX3" fmla="*/ -1471 w 99789"/>
                <a:gd name="connsiteY3" fmla="*/ 98144 h 99789"/>
              </a:gdLst>
              <a:ahLst/>
              <a:cxnLst>
                <a:cxn ang="0">
                  <a:pos x="connsiteX0" y="connsiteY0"/>
                </a:cxn>
                <a:cxn ang="0">
                  <a:pos x="connsiteX1" y="connsiteY1"/>
                </a:cxn>
                <a:cxn ang="0">
                  <a:pos x="connsiteX2" y="connsiteY2"/>
                </a:cxn>
                <a:cxn ang="0">
                  <a:pos x="connsiteX3" y="connsiteY3"/>
                </a:cxn>
              </a:cxnLst>
              <a:rect l="l" t="t" r="r" b="b"/>
              <a:pathLst>
                <a:path w="99789" h="99789">
                  <a:moveTo>
                    <a:pt x="-1471" y="-1645"/>
                  </a:moveTo>
                  <a:lnTo>
                    <a:pt x="98318" y="-1645"/>
                  </a:lnTo>
                  <a:lnTo>
                    <a:pt x="98318" y="98144"/>
                  </a:lnTo>
                  <a:lnTo>
                    <a:pt x="-1471" y="98144"/>
                  </a:lnTo>
                  <a:close/>
                </a:path>
              </a:pathLst>
            </a:custGeom>
            <a:grpFill/>
            <a:ln w="2762"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62CCC6DA-8EE0-87A9-B4E0-F20BBBF01D9A}"/>
                </a:ext>
              </a:extLst>
            </p:cNvPr>
            <p:cNvSpPr/>
            <p:nvPr/>
          </p:nvSpPr>
          <p:spPr>
            <a:xfrm>
              <a:off x="4881936" y="5862999"/>
              <a:ext cx="102561" cy="99789"/>
            </a:xfrm>
            <a:custGeom>
              <a:avLst/>
              <a:gdLst>
                <a:gd name="connsiteX0" fmla="*/ -1471 w 102561"/>
                <a:gd name="connsiteY0" fmla="*/ -1645 h 99789"/>
                <a:gd name="connsiteX1" fmla="*/ 101091 w 102561"/>
                <a:gd name="connsiteY1" fmla="*/ -1645 h 99789"/>
                <a:gd name="connsiteX2" fmla="*/ 101091 w 102561"/>
                <a:gd name="connsiteY2" fmla="*/ 98144 h 99789"/>
                <a:gd name="connsiteX3" fmla="*/ -1471 w 102561"/>
                <a:gd name="connsiteY3" fmla="*/ 98144 h 99789"/>
              </a:gdLst>
              <a:ahLst/>
              <a:cxnLst>
                <a:cxn ang="0">
                  <a:pos x="connsiteX0" y="connsiteY0"/>
                </a:cxn>
                <a:cxn ang="0">
                  <a:pos x="connsiteX1" y="connsiteY1"/>
                </a:cxn>
                <a:cxn ang="0">
                  <a:pos x="connsiteX2" y="connsiteY2"/>
                </a:cxn>
                <a:cxn ang="0">
                  <a:pos x="connsiteX3" y="connsiteY3"/>
                </a:cxn>
              </a:cxnLst>
              <a:rect l="l" t="t" r="r" b="b"/>
              <a:pathLst>
                <a:path w="102561" h="99789">
                  <a:moveTo>
                    <a:pt x="-1471" y="-1645"/>
                  </a:moveTo>
                  <a:lnTo>
                    <a:pt x="101091" y="-1645"/>
                  </a:lnTo>
                  <a:lnTo>
                    <a:pt x="101091" y="98144"/>
                  </a:lnTo>
                  <a:lnTo>
                    <a:pt x="-1471" y="98144"/>
                  </a:lnTo>
                  <a:close/>
                </a:path>
              </a:pathLst>
            </a:custGeom>
            <a:grpFill/>
            <a:ln w="2762"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3052680F-70AA-F1D4-4D5A-B532C762B3BD}"/>
                </a:ext>
              </a:extLst>
            </p:cNvPr>
            <p:cNvSpPr/>
            <p:nvPr/>
          </p:nvSpPr>
          <p:spPr>
            <a:xfrm>
              <a:off x="3196610" y="6422930"/>
              <a:ext cx="102561" cy="99789"/>
            </a:xfrm>
            <a:custGeom>
              <a:avLst/>
              <a:gdLst>
                <a:gd name="connsiteX0" fmla="*/ -1471 w 102561"/>
                <a:gd name="connsiteY0" fmla="*/ -1645 h 99789"/>
                <a:gd name="connsiteX1" fmla="*/ 101090 w 102561"/>
                <a:gd name="connsiteY1" fmla="*/ -1645 h 99789"/>
                <a:gd name="connsiteX2" fmla="*/ 101090 w 102561"/>
                <a:gd name="connsiteY2" fmla="*/ 98145 h 99789"/>
                <a:gd name="connsiteX3" fmla="*/ -1471 w 102561"/>
                <a:gd name="connsiteY3" fmla="*/ 98145 h 99789"/>
              </a:gdLst>
              <a:ahLst/>
              <a:cxnLst>
                <a:cxn ang="0">
                  <a:pos x="connsiteX0" y="connsiteY0"/>
                </a:cxn>
                <a:cxn ang="0">
                  <a:pos x="connsiteX1" y="connsiteY1"/>
                </a:cxn>
                <a:cxn ang="0">
                  <a:pos x="connsiteX2" y="connsiteY2"/>
                </a:cxn>
                <a:cxn ang="0">
                  <a:pos x="connsiteX3" y="connsiteY3"/>
                </a:cxn>
              </a:cxnLst>
              <a:rect l="l" t="t" r="r" b="b"/>
              <a:pathLst>
                <a:path w="102561" h="99789">
                  <a:moveTo>
                    <a:pt x="-1471" y="-1645"/>
                  </a:moveTo>
                  <a:lnTo>
                    <a:pt x="101090" y="-1645"/>
                  </a:lnTo>
                  <a:lnTo>
                    <a:pt x="101090" y="98145"/>
                  </a:lnTo>
                  <a:lnTo>
                    <a:pt x="-1471" y="98145"/>
                  </a:lnTo>
                  <a:close/>
                </a:path>
              </a:pathLst>
            </a:custGeom>
            <a:grpFill/>
            <a:ln w="2762"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3D3E243B-FC8F-F6C4-FB26-C7174BD26392}"/>
                </a:ext>
              </a:extLst>
            </p:cNvPr>
            <p:cNvSpPr/>
            <p:nvPr/>
          </p:nvSpPr>
          <p:spPr>
            <a:xfrm>
              <a:off x="3759309" y="6422930"/>
              <a:ext cx="99789" cy="99789"/>
            </a:xfrm>
            <a:custGeom>
              <a:avLst/>
              <a:gdLst>
                <a:gd name="connsiteX0" fmla="*/ -1471 w 99789"/>
                <a:gd name="connsiteY0" fmla="*/ -1645 h 99789"/>
                <a:gd name="connsiteX1" fmla="*/ 98318 w 99789"/>
                <a:gd name="connsiteY1" fmla="*/ -1645 h 99789"/>
                <a:gd name="connsiteX2" fmla="*/ 98318 w 99789"/>
                <a:gd name="connsiteY2" fmla="*/ 98145 h 99789"/>
                <a:gd name="connsiteX3" fmla="*/ -1471 w 99789"/>
                <a:gd name="connsiteY3" fmla="*/ 98145 h 99789"/>
              </a:gdLst>
              <a:ahLst/>
              <a:cxnLst>
                <a:cxn ang="0">
                  <a:pos x="connsiteX0" y="connsiteY0"/>
                </a:cxn>
                <a:cxn ang="0">
                  <a:pos x="connsiteX1" y="connsiteY1"/>
                </a:cxn>
                <a:cxn ang="0">
                  <a:pos x="connsiteX2" y="connsiteY2"/>
                </a:cxn>
                <a:cxn ang="0">
                  <a:pos x="connsiteX3" y="connsiteY3"/>
                </a:cxn>
              </a:cxnLst>
              <a:rect l="l" t="t" r="r" b="b"/>
              <a:pathLst>
                <a:path w="99789" h="99789">
                  <a:moveTo>
                    <a:pt x="-1471" y="-1645"/>
                  </a:moveTo>
                  <a:lnTo>
                    <a:pt x="98318" y="-1645"/>
                  </a:lnTo>
                  <a:lnTo>
                    <a:pt x="98318" y="98145"/>
                  </a:lnTo>
                  <a:lnTo>
                    <a:pt x="-1471" y="98145"/>
                  </a:lnTo>
                  <a:close/>
                </a:path>
              </a:pathLst>
            </a:custGeom>
            <a:grpFill/>
            <a:ln w="2762"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1B4229A2-AC20-EBC6-236B-B661DECD6E1D}"/>
                </a:ext>
              </a:extLst>
            </p:cNvPr>
            <p:cNvSpPr/>
            <p:nvPr/>
          </p:nvSpPr>
          <p:spPr>
            <a:xfrm>
              <a:off x="4322008" y="6422930"/>
              <a:ext cx="99789" cy="99789"/>
            </a:xfrm>
            <a:custGeom>
              <a:avLst/>
              <a:gdLst>
                <a:gd name="connsiteX0" fmla="*/ -1471 w 99789"/>
                <a:gd name="connsiteY0" fmla="*/ -1645 h 99789"/>
                <a:gd name="connsiteX1" fmla="*/ 98318 w 99789"/>
                <a:gd name="connsiteY1" fmla="*/ -1645 h 99789"/>
                <a:gd name="connsiteX2" fmla="*/ 98318 w 99789"/>
                <a:gd name="connsiteY2" fmla="*/ 98145 h 99789"/>
                <a:gd name="connsiteX3" fmla="*/ -1471 w 99789"/>
                <a:gd name="connsiteY3" fmla="*/ 98145 h 99789"/>
              </a:gdLst>
              <a:ahLst/>
              <a:cxnLst>
                <a:cxn ang="0">
                  <a:pos x="connsiteX0" y="connsiteY0"/>
                </a:cxn>
                <a:cxn ang="0">
                  <a:pos x="connsiteX1" y="connsiteY1"/>
                </a:cxn>
                <a:cxn ang="0">
                  <a:pos x="connsiteX2" y="connsiteY2"/>
                </a:cxn>
                <a:cxn ang="0">
                  <a:pos x="connsiteX3" y="connsiteY3"/>
                </a:cxn>
              </a:cxnLst>
              <a:rect l="l" t="t" r="r" b="b"/>
              <a:pathLst>
                <a:path w="99789" h="99789">
                  <a:moveTo>
                    <a:pt x="-1471" y="-1645"/>
                  </a:moveTo>
                  <a:lnTo>
                    <a:pt x="98318" y="-1645"/>
                  </a:lnTo>
                  <a:lnTo>
                    <a:pt x="98318" y="98145"/>
                  </a:lnTo>
                  <a:lnTo>
                    <a:pt x="-1471" y="98145"/>
                  </a:lnTo>
                  <a:close/>
                </a:path>
              </a:pathLst>
            </a:custGeom>
            <a:grpFill/>
            <a:ln w="2762"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7DDA871A-138F-A7BE-BCC3-322A71A3C2EF}"/>
                </a:ext>
              </a:extLst>
            </p:cNvPr>
            <p:cNvSpPr/>
            <p:nvPr/>
          </p:nvSpPr>
          <p:spPr>
            <a:xfrm>
              <a:off x="4881936" y="6422930"/>
              <a:ext cx="102561" cy="99789"/>
            </a:xfrm>
            <a:custGeom>
              <a:avLst/>
              <a:gdLst>
                <a:gd name="connsiteX0" fmla="*/ -1471 w 102561"/>
                <a:gd name="connsiteY0" fmla="*/ -1645 h 99789"/>
                <a:gd name="connsiteX1" fmla="*/ 101091 w 102561"/>
                <a:gd name="connsiteY1" fmla="*/ -1645 h 99789"/>
                <a:gd name="connsiteX2" fmla="*/ 101091 w 102561"/>
                <a:gd name="connsiteY2" fmla="*/ 98145 h 99789"/>
                <a:gd name="connsiteX3" fmla="*/ -1471 w 102561"/>
                <a:gd name="connsiteY3" fmla="*/ 98145 h 99789"/>
              </a:gdLst>
              <a:ahLst/>
              <a:cxnLst>
                <a:cxn ang="0">
                  <a:pos x="connsiteX0" y="connsiteY0"/>
                </a:cxn>
                <a:cxn ang="0">
                  <a:pos x="connsiteX1" y="connsiteY1"/>
                </a:cxn>
                <a:cxn ang="0">
                  <a:pos x="connsiteX2" y="connsiteY2"/>
                </a:cxn>
                <a:cxn ang="0">
                  <a:pos x="connsiteX3" y="connsiteY3"/>
                </a:cxn>
              </a:cxnLst>
              <a:rect l="l" t="t" r="r" b="b"/>
              <a:pathLst>
                <a:path w="102561" h="99789">
                  <a:moveTo>
                    <a:pt x="-1471" y="-1645"/>
                  </a:moveTo>
                  <a:lnTo>
                    <a:pt x="101091" y="-1645"/>
                  </a:lnTo>
                  <a:lnTo>
                    <a:pt x="101091" y="98145"/>
                  </a:lnTo>
                  <a:lnTo>
                    <a:pt x="-1471" y="98145"/>
                  </a:lnTo>
                  <a:close/>
                </a:path>
              </a:pathLst>
            </a:custGeom>
            <a:grpFill/>
            <a:ln w="2762" cap="flat">
              <a:noFill/>
              <a:prstDash val="solid"/>
              <a:miter/>
            </a:ln>
          </p:spPr>
          <p:txBody>
            <a:bodyPr rtlCol="0" anchor="ctr"/>
            <a:lstStyle/>
            <a:p>
              <a:endParaRPr lang="en-GB" dirty="0"/>
            </a:p>
          </p:txBody>
        </p:sp>
      </p:grpSp>
      <p:sp>
        <p:nvSpPr>
          <p:cNvPr id="9" name="Text Placeholder 8">
            <a:extLst>
              <a:ext uri="{FF2B5EF4-FFF2-40B4-BE49-F238E27FC236}">
                <a16:creationId xmlns:a16="http://schemas.microsoft.com/office/drawing/2014/main" id="{97CDCA17-6056-C2F4-2EBD-02BCFFF9A237}"/>
              </a:ext>
            </a:extLst>
          </p:cNvPr>
          <p:cNvSpPr>
            <a:spLocks noGrp="1"/>
          </p:cNvSpPr>
          <p:nvPr>
            <p:ph type="body" sz="quarter" idx="18" hasCustomPrompt="1"/>
          </p:nvPr>
        </p:nvSpPr>
        <p:spPr>
          <a:xfrm>
            <a:off x="5395407" y="2043561"/>
            <a:ext cx="1305980" cy="330072"/>
          </a:xfrm>
          <a:solidFill>
            <a:schemeClr val="accent3"/>
          </a:solidFill>
        </p:spPr>
        <p:txBody>
          <a:bodyPr wrap="none" lIns="72000" tIns="72000" rIns="72000" bIns="72000" anchor="ctr">
            <a:spAutoFit/>
          </a:bodyPr>
          <a:lstStyle>
            <a:lvl1pPr algn="l">
              <a:defRPr sz="1200" cap="all" spc="70" baseline="0">
                <a:solidFill>
                  <a:schemeClr val="bg1"/>
                </a:solidFill>
                <a:latin typeface="+mj-lt"/>
              </a:defRPr>
            </a:lvl1pPr>
          </a:lstStyle>
          <a:p>
            <a:pPr lvl="0"/>
            <a:r>
              <a:rPr lang="en-GB" dirty="0"/>
              <a:t>Subheading</a:t>
            </a:r>
          </a:p>
        </p:txBody>
      </p:sp>
    </p:spTree>
    <p:custDataLst>
      <p:tags r:id="rId1"/>
    </p:custDataLst>
    <p:extLst>
      <p:ext uri="{BB962C8B-B14F-4D97-AF65-F5344CB8AC3E}">
        <p14:creationId xmlns:p14="http://schemas.microsoft.com/office/powerpoint/2010/main" val="137176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half navy">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E49FA7D-1956-C492-3105-0BF0E230F6C0}"/>
              </a:ext>
            </a:extLst>
          </p:cNvPr>
          <p:cNvSpPr>
            <a:spLocks noGrp="1"/>
          </p:cNvSpPr>
          <p:nvPr>
            <p:ph type="body" sz="quarter" idx="14"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pic>
        <p:nvPicPr>
          <p:cNvPr id="6" name="Picture 5">
            <a:extLst>
              <a:ext uri="{FF2B5EF4-FFF2-40B4-BE49-F238E27FC236}">
                <a16:creationId xmlns:a16="http://schemas.microsoft.com/office/drawing/2014/main" id="{8197460C-91E8-BE14-EEA4-FC069EBE91AC}"/>
              </a:ext>
            </a:extLst>
          </p:cNvPr>
          <p:cNvPicPr>
            <a:picLocks noChangeAspect="1"/>
          </p:cNvPicPr>
          <p:nvPr/>
        </p:nvPicPr>
        <p:blipFill rotWithShape="1">
          <a:blip r:embed="rId3">
            <a:extLst>
              <a:ext uri="{28A0092B-C50C-407E-A947-70E740481C1C}">
                <a14:useLocalDpi xmlns:a14="http://schemas.microsoft.com/office/drawing/2010/main" val="0"/>
              </a:ext>
            </a:extLst>
          </a:blip>
          <a:srcRect l="-2" r="61720"/>
          <a:stretch/>
        </p:blipFill>
        <p:spPr>
          <a:xfrm>
            <a:off x="0" y="0"/>
            <a:ext cx="4667250" cy="6858000"/>
          </a:xfrm>
          <a:prstGeom prst="rect">
            <a:avLst/>
          </a:prstGeom>
        </p:spPr>
      </p:pic>
      <p:pic>
        <p:nvPicPr>
          <p:cNvPr id="11" name="Graphic 10">
            <a:extLst>
              <a:ext uri="{FF2B5EF4-FFF2-40B4-BE49-F238E27FC236}">
                <a16:creationId xmlns:a16="http://schemas.microsoft.com/office/drawing/2014/main" id="{AD28AF74-082E-55E5-6D31-3E3B7A38E058}"/>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4" r="64"/>
          <a:stretch/>
        </p:blipFill>
        <p:spPr>
          <a:xfrm>
            <a:off x="3196610" y="4743138"/>
            <a:ext cx="1785599" cy="1779582"/>
          </a:xfrm>
          <a:prstGeom prst="rect">
            <a:avLst/>
          </a:prstGeom>
        </p:spPr>
      </p:pic>
      <p:sp>
        <p:nvSpPr>
          <p:cNvPr id="5" name="Title 1">
            <a:extLst>
              <a:ext uri="{FF2B5EF4-FFF2-40B4-BE49-F238E27FC236}">
                <a16:creationId xmlns:a16="http://schemas.microsoft.com/office/drawing/2014/main" id="{BC3C30A4-D888-E5EA-8543-F4F587049283}"/>
              </a:ext>
            </a:extLst>
          </p:cNvPr>
          <p:cNvSpPr>
            <a:spLocks noGrp="1"/>
          </p:cNvSpPr>
          <p:nvPr>
            <p:ph type="title" hasCustomPrompt="1"/>
          </p:nvPr>
        </p:nvSpPr>
        <p:spPr>
          <a:xfrm>
            <a:off x="5297169" y="2577465"/>
            <a:ext cx="6457951" cy="2367915"/>
          </a:xfrm>
        </p:spPr>
        <p:txBody>
          <a:bodyPr/>
          <a:lstStyle>
            <a:lvl1pPr>
              <a:defRPr sz="6000">
                <a:solidFill>
                  <a:schemeClr val="accent2"/>
                </a:solidFill>
                <a:latin typeface="+mn-lt"/>
              </a:defRPr>
            </a:lvl1pPr>
          </a:lstStyle>
          <a:p>
            <a:r>
              <a:rPr lang="en-GB" dirty="0"/>
              <a:t>Insert section title here</a:t>
            </a:r>
          </a:p>
        </p:txBody>
      </p:sp>
      <p:sp>
        <p:nvSpPr>
          <p:cNvPr id="8" name="Date Placeholder 7">
            <a:extLst>
              <a:ext uri="{FF2B5EF4-FFF2-40B4-BE49-F238E27FC236}">
                <a16:creationId xmlns:a16="http://schemas.microsoft.com/office/drawing/2014/main" id="{48638BE4-63BF-32DA-90F8-1348C7D89F5D}"/>
              </a:ext>
            </a:extLst>
          </p:cNvPr>
          <p:cNvSpPr>
            <a:spLocks noGrp="1"/>
          </p:cNvSpPr>
          <p:nvPr>
            <p:ph type="dt" sz="half" idx="15"/>
          </p:nvPr>
        </p:nvSpPr>
        <p:spPr/>
        <p:txBody>
          <a:bodyPr/>
          <a:lstStyle/>
          <a:p>
            <a:endParaRPr lang="en-GB" dirty="0"/>
          </a:p>
        </p:txBody>
      </p:sp>
      <p:sp>
        <p:nvSpPr>
          <p:cNvPr id="10" name="Footer Placeholder 9">
            <a:extLst>
              <a:ext uri="{FF2B5EF4-FFF2-40B4-BE49-F238E27FC236}">
                <a16:creationId xmlns:a16="http://schemas.microsoft.com/office/drawing/2014/main" id="{FF519288-8A5A-245A-3258-CB164A3F4A5C}"/>
              </a:ext>
            </a:extLst>
          </p:cNvPr>
          <p:cNvSpPr>
            <a:spLocks noGrp="1"/>
          </p:cNvSpPr>
          <p:nvPr>
            <p:ph type="ftr" sz="quarter" idx="16"/>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12" name="Slide Number Placeholder 11">
            <a:extLst>
              <a:ext uri="{FF2B5EF4-FFF2-40B4-BE49-F238E27FC236}">
                <a16:creationId xmlns:a16="http://schemas.microsoft.com/office/drawing/2014/main" id="{ABAC53EA-E581-4AD3-5312-26E9AABEFF93}"/>
              </a:ext>
            </a:extLst>
          </p:cNvPr>
          <p:cNvSpPr>
            <a:spLocks noGrp="1"/>
          </p:cNvSpPr>
          <p:nvPr>
            <p:ph type="sldNum" sz="quarter" idx="17"/>
          </p:nvPr>
        </p:nvSpPr>
        <p:spPr/>
        <p:txBody>
          <a:bodyPr/>
          <a:lstStyle/>
          <a:p>
            <a:fld id="{BB07EAE1-021A-493C-B07F-6FE9E5D11BEB}" type="slidenum">
              <a:rPr lang="en-GB" smtClean="0"/>
              <a:pPr/>
              <a:t>‹#›</a:t>
            </a:fld>
            <a:endParaRPr lang="en-GB" dirty="0"/>
          </a:p>
        </p:txBody>
      </p:sp>
      <p:pic>
        <p:nvPicPr>
          <p:cNvPr id="7" name="Graphic 6">
            <a:extLst>
              <a:ext uri="{FF2B5EF4-FFF2-40B4-BE49-F238E27FC236}">
                <a16:creationId xmlns:a16="http://schemas.microsoft.com/office/drawing/2014/main" id="{06AFC4BA-42DF-E8BD-3DA5-81C9183DD090}"/>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64" r="64"/>
          <a:stretch/>
        </p:blipFill>
        <p:spPr>
          <a:xfrm>
            <a:off x="3196610" y="4743138"/>
            <a:ext cx="1785599" cy="1779582"/>
          </a:xfrm>
          <a:prstGeom prst="rect">
            <a:avLst/>
          </a:prstGeom>
        </p:spPr>
      </p:pic>
      <p:sp>
        <p:nvSpPr>
          <p:cNvPr id="13" name="Text Placeholder 6">
            <a:extLst>
              <a:ext uri="{FF2B5EF4-FFF2-40B4-BE49-F238E27FC236}">
                <a16:creationId xmlns:a16="http://schemas.microsoft.com/office/drawing/2014/main" id="{976BC7B9-721B-92B8-9179-2B12B04A0497}"/>
              </a:ext>
            </a:extLst>
          </p:cNvPr>
          <p:cNvSpPr>
            <a:spLocks noGrp="1"/>
          </p:cNvSpPr>
          <p:nvPr>
            <p:ph type="body" sz="quarter" idx="19" hasCustomPrompt="1"/>
          </p:nvPr>
        </p:nvSpPr>
        <p:spPr>
          <a:xfrm>
            <a:off x="2112514" y="3057525"/>
            <a:ext cx="2553522" cy="742950"/>
          </a:xfrm>
        </p:spPr>
        <p:txBody>
          <a:bodyPr lIns="0" tIns="0" rIns="0" bIns="0"/>
          <a:lstStyle>
            <a:lvl1pPr>
              <a:defRPr sz="11500">
                <a:solidFill>
                  <a:schemeClr val="bg2"/>
                </a:solidFill>
                <a:latin typeface="+mn-lt"/>
              </a:defRPr>
            </a:lvl1pPr>
          </a:lstStyle>
          <a:p>
            <a:pPr lvl="0"/>
            <a:r>
              <a:rPr lang="en-US" dirty="0"/>
              <a:t>##</a:t>
            </a:r>
            <a:endParaRPr lang="en-GB" dirty="0"/>
          </a:p>
        </p:txBody>
      </p:sp>
      <p:sp>
        <p:nvSpPr>
          <p:cNvPr id="3" name="Text Placeholder 8">
            <a:extLst>
              <a:ext uri="{FF2B5EF4-FFF2-40B4-BE49-F238E27FC236}">
                <a16:creationId xmlns:a16="http://schemas.microsoft.com/office/drawing/2014/main" id="{217B4BE6-0BD7-9D29-E7D9-4AE942DD72F3}"/>
              </a:ext>
            </a:extLst>
          </p:cNvPr>
          <p:cNvSpPr>
            <a:spLocks noGrp="1"/>
          </p:cNvSpPr>
          <p:nvPr>
            <p:ph type="body" sz="quarter" idx="18" hasCustomPrompt="1"/>
          </p:nvPr>
        </p:nvSpPr>
        <p:spPr>
          <a:xfrm>
            <a:off x="5395407" y="2043561"/>
            <a:ext cx="1305980" cy="330072"/>
          </a:xfrm>
          <a:solidFill>
            <a:schemeClr val="accent3"/>
          </a:solidFill>
        </p:spPr>
        <p:txBody>
          <a:bodyPr wrap="none" lIns="72000" tIns="72000" rIns="72000" bIns="72000" anchor="ctr">
            <a:spAutoFit/>
          </a:bodyPr>
          <a:lstStyle>
            <a:lvl1pPr algn="l">
              <a:defRPr sz="1200" cap="all" spc="70" baseline="0">
                <a:solidFill>
                  <a:schemeClr val="bg1"/>
                </a:solidFill>
                <a:latin typeface="+mj-lt"/>
              </a:defRPr>
            </a:lvl1pPr>
          </a:lstStyle>
          <a:p>
            <a:pPr lvl="0"/>
            <a:r>
              <a:rPr lang="en-GB" dirty="0"/>
              <a:t>Subheading</a:t>
            </a:r>
          </a:p>
        </p:txBody>
      </p:sp>
    </p:spTree>
    <p:custDataLst>
      <p:tags r:id="rId1"/>
    </p:custDataLst>
    <p:extLst>
      <p:ext uri="{BB962C8B-B14F-4D97-AF65-F5344CB8AC3E}">
        <p14:creationId xmlns:p14="http://schemas.microsoft.com/office/powerpoint/2010/main" val="2340540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break yellow pattern ban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676B60F-2540-6C48-6094-99B72BB6F956}"/>
              </a:ext>
            </a:extLst>
          </p:cNvPr>
          <p:cNvSpPr>
            <a:spLocks noGrp="1"/>
          </p:cNvSpPr>
          <p:nvPr>
            <p:ph type="ftr" sz="quarter" idx="10"/>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4" name="Slide Number Placeholder 3">
            <a:extLst>
              <a:ext uri="{FF2B5EF4-FFF2-40B4-BE49-F238E27FC236}">
                <a16:creationId xmlns:a16="http://schemas.microsoft.com/office/drawing/2014/main" id="{1F9199EB-57DC-2E31-C24E-EC685FF60A6D}"/>
              </a:ext>
            </a:extLst>
          </p:cNvPr>
          <p:cNvSpPr>
            <a:spLocks noGrp="1"/>
          </p:cNvSpPr>
          <p:nvPr>
            <p:ph type="sldNum" sz="quarter" idx="11"/>
          </p:nvPr>
        </p:nvSpPr>
        <p:spPr/>
        <p:txBody>
          <a:bodyPr/>
          <a:lstStyle/>
          <a:p>
            <a:fld id="{BB07EAE1-021A-493C-B07F-6FE9E5D11BEB}" type="slidenum">
              <a:rPr lang="en-GB" smtClean="0"/>
              <a:pPr/>
              <a:t>‹#›</a:t>
            </a:fld>
            <a:endParaRPr lang="en-GB" dirty="0"/>
          </a:p>
        </p:txBody>
      </p:sp>
      <p:sp>
        <p:nvSpPr>
          <p:cNvPr id="5" name="Date Placeholder 4">
            <a:extLst>
              <a:ext uri="{FF2B5EF4-FFF2-40B4-BE49-F238E27FC236}">
                <a16:creationId xmlns:a16="http://schemas.microsoft.com/office/drawing/2014/main" id="{35AF736B-F298-AD01-E74F-9DA869EE57F9}"/>
              </a:ext>
            </a:extLst>
          </p:cNvPr>
          <p:cNvSpPr>
            <a:spLocks noGrp="1"/>
          </p:cNvSpPr>
          <p:nvPr>
            <p:ph type="dt" sz="half" idx="12"/>
          </p:nvPr>
        </p:nvSpPr>
        <p:spPr/>
        <p:txBody>
          <a:bodyPr/>
          <a:lstStyle/>
          <a:p>
            <a:endParaRPr lang="en-GB" dirty="0"/>
          </a:p>
        </p:txBody>
      </p:sp>
      <p:pic>
        <p:nvPicPr>
          <p:cNvPr id="6" name="Picture 5">
            <a:extLst>
              <a:ext uri="{FF2B5EF4-FFF2-40B4-BE49-F238E27FC236}">
                <a16:creationId xmlns:a16="http://schemas.microsoft.com/office/drawing/2014/main" id="{ABA3610F-255B-7FC8-0A5B-7C15D4BDBA2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7350" b="27350"/>
          <a:stretch/>
        </p:blipFill>
        <p:spPr>
          <a:xfrm>
            <a:off x="0" y="1760646"/>
            <a:ext cx="12192000" cy="3106688"/>
          </a:xfrm>
          <a:prstGeom prst="rect">
            <a:avLst/>
          </a:prstGeom>
        </p:spPr>
      </p:pic>
      <p:sp>
        <p:nvSpPr>
          <p:cNvPr id="9" name="Title 1">
            <a:extLst>
              <a:ext uri="{FF2B5EF4-FFF2-40B4-BE49-F238E27FC236}">
                <a16:creationId xmlns:a16="http://schemas.microsoft.com/office/drawing/2014/main" id="{60B6F0CF-2271-22CC-8D3F-2BB99E0CA52A}"/>
              </a:ext>
            </a:extLst>
          </p:cNvPr>
          <p:cNvSpPr>
            <a:spLocks noGrp="1"/>
          </p:cNvSpPr>
          <p:nvPr>
            <p:ph type="title" hasCustomPrompt="1"/>
          </p:nvPr>
        </p:nvSpPr>
        <p:spPr>
          <a:xfrm>
            <a:off x="1371787" y="2577465"/>
            <a:ext cx="6894830" cy="2367915"/>
          </a:xfrm>
        </p:spPr>
        <p:txBody>
          <a:bodyPr/>
          <a:lstStyle>
            <a:lvl1pPr>
              <a:defRPr sz="6000">
                <a:solidFill>
                  <a:schemeClr val="bg1"/>
                </a:solidFill>
                <a:latin typeface="+mn-lt"/>
              </a:defRPr>
            </a:lvl1pPr>
          </a:lstStyle>
          <a:p>
            <a:r>
              <a:rPr lang="en-GB" dirty="0"/>
              <a:t>Insert section title here</a:t>
            </a:r>
          </a:p>
        </p:txBody>
      </p:sp>
      <p:sp>
        <p:nvSpPr>
          <p:cNvPr id="10" name="Text Placeholder 8">
            <a:extLst>
              <a:ext uri="{FF2B5EF4-FFF2-40B4-BE49-F238E27FC236}">
                <a16:creationId xmlns:a16="http://schemas.microsoft.com/office/drawing/2014/main" id="{9D2635C1-F298-F020-15BD-5B0C2C1A1AA5}"/>
              </a:ext>
            </a:extLst>
          </p:cNvPr>
          <p:cNvSpPr>
            <a:spLocks noGrp="1"/>
          </p:cNvSpPr>
          <p:nvPr>
            <p:ph type="body" sz="quarter" idx="18" hasCustomPrompt="1"/>
          </p:nvPr>
        </p:nvSpPr>
        <p:spPr>
          <a:xfrm>
            <a:off x="1470025" y="2043561"/>
            <a:ext cx="1305980" cy="330072"/>
          </a:xfrm>
          <a:solidFill>
            <a:schemeClr val="accent3"/>
          </a:solidFill>
        </p:spPr>
        <p:txBody>
          <a:bodyPr wrap="none" lIns="72000" tIns="72000" rIns="72000" bIns="72000" anchor="ctr">
            <a:spAutoFit/>
          </a:bodyPr>
          <a:lstStyle>
            <a:lvl1pPr algn="l">
              <a:defRPr sz="1200" cap="all" spc="70" baseline="0">
                <a:solidFill>
                  <a:schemeClr val="bg1"/>
                </a:solidFill>
                <a:latin typeface="+mj-lt"/>
              </a:defRPr>
            </a:lvl1pPr>
          </a:lstStyle>
          <a:p>
            <a:pPr lvl="0"/>
            <a:r>
              <a:rPr lang="en-GB" dirty="0"/>
              <a:t>Subheading</a:t>
            </a:r>
          </a:p>
        </p:txBody>
      </p:sp>
      <p:cxnSp>
        <p:nvCxnSpPr>
          <p:cNvPr id="11" name="Straight Connector 10">
            <a:extLst>
              <a:ext uri="{FF2B5EF4-FFF2-40B4-BE49-F238E27FC236}">
                <a16:creationId xmlns:a16="http://schemas.microsoft.com/office/drawing/2014/main" id="{81D7CD6D-C216-5177-9A9D-FD84E5297A6F}"/>
              </a:ext>
            </a:extLst>
          </p:cNvPr>
          <p:cNvCxnSpPr/>
          <p:nvPr userDrawn="1"/>
        </p:nvCxnSpPr>
        <p:spPr>
          <a:xfrm>
            <a:off x="1247775" y="2596515"/>
            <a:ext cx="0" cy="851535"/>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2D13C0A3-2E2F-C264-0026-D48292858531}"/>
              </a:ext>
            </a:extLst>
          </p:cNvPr>
          <p:cNvSpPr>
            <a:spLocks noGrp="1"/>
          </p:cNvSpPr>
          <p:nvPr>
            <p:ph type="body" sz="quarter" idx="19" hasCustomPrompt="1"/>
          </p:nvPr>
        </p:nvSpPr>
        <p:spPr>
          <a:xfrm>
            <a:off x="165100" y="2649855"/>
            <a:ext cx="920937" cy="742950"/>
          </a:xfrm>
        </p:spPr>
        <p:txBody>
          <a:bodyPr lIns="0" tIns="0" rIns="0" bIns="0"/>
          <a:lstStyle>
            <a:lvl1pPr algn="r">
              <a:defRPr sz="4400">
                <a:solidFill>
                  <a:schemeClr val="bg1"/>
                </a:solidFill>
                <a:latin typeface="+mn-lt"/>
              </a:defRPr>
            </a:lvl1pPr>
          </a:lstStyle>
          <a:p>
            <a:pPr lvl="0"/>
            <a:r>
              <a:rPr lang="en-US" dirty="0"/>
              <a:t>##</a:t>
            </a:r>
            <a:endParaRPr lang="en-GB" dirty="0"/>
          </a:p>
        </p:txBody>
      </p:sp>
    </p:spTree>
    <p:custDataLst>
      <p:tags r:id="rId1"/>
    </p:custDataLst>
    <p:extLst>
      <p:ext uri="{BB962C8B-B14F-4D97-AF65-F5344CB8AC3E}">
        <p14:creationId xmlns:p14="http://schemas.microsoft.com/office/powerpoint/2010/main" val="326600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break navy pattern ba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66B1D5-9198-E2C2-6C79-BF2D3D85907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7350" b="27350"/>
          <a:stretch/>
        </p:blipFill>
        <p:spPr>
          <a:xfrm>
            <a:off x="0" y="1760646"/>
            <a:ext cx="12192000" cy="3106688"/>
          </a:xfrm>
          <a:prstGeom prst="rect">
            <a:avLst/>
          </a:prstGeom>
        </p:spPr>
      </p:pic>
      <p:sp>
        <p:nvSpPr>
          <p:cNvPr id="3" name="Footer Placeholder 2">
            <a:extLst>
              <a:ext uri="{FF2B5EF4-FFF2-40B4-BE49-F238E27FC236}">
                <a16:creationId xmlns:a16="http://schemas.microsoft.com/office/drawing/2014/main" id="{D676B60F-2540-6C48-6094-99B72BB6F956}"/>
              </a:ext>
            </a:extLst>
          </p:cNvPr>
          <p:cNvSpPr>
            <a:spLocks noGrp="1"/>
          </p:cNvSpPr>
          <p:nvPr>
            <p:ph type="ftr" sz="quarter" idx="10"/>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4" name="Slide Number Placeholder 3">
            <a:extLst>
              <a:ext uri="{FF2B5EF4-FFF2-40B4-BE49-F238E27FC236}">
                <a16:creationId xmlns:a16="http://schemas.microsoft.com/office/drawing/2014/main" id="{1F9199EB-57DC-2E31-C24E-EC685FF60A6D}"/>
              </a:ext>
            </a:extLst>
          </p:cNvPr>
          <p:cNvSpPr>
            <a:spLocks noGrp="1"/>
          </p:cNvSpPr>
          <p:nvPr>
            <p:ph type="sldNum" sz="quarter" idx="11"/>
          </p:nvPr>
        </p:nvSpPr>
        <p:spPr/>
        <p:txBody>
          <a:bodyPr/>
          <a:lstStyle/>
          <a:p>
            <a:fld id="{BB07EAE1-021A-493C-B07F-6FE9E5D11BEB}" type="slidenum">
              <a:rPr lang="en-GB" smtClean="0"/>
              <a:pPr/>
              <a:t>‹#›</a:t>
            </a:fld>
            <a:endParaRPr lang="en-GB" dirty="0"/>
          </a:p>
        </p:txBody>
      </p:sp>
      <p:sp>
        <p:nvSpPr>
          <p:cNvPr id="5" name="Date Placeholder 4">
            <a:extLst>
              <a:ext uri="{FF2B5EF4-FFF2-40B4-BE49-F238E27FC236}">
                <a16:creationId xmlns:a16="http://schemas.microsoft.com/office/drawing/2014/main" id="{35AF736B-F298-AD01-E74F-9DA869EE57F9}"/>
              </a:ext>
            </a:extLst>
          </p:cNvPr>
          <p:cNvSpPr>
            <a:spLocks noGrp="1"/>
          </p:cNvSpPr>
          <p:nvPr>
            <p:ph type="dt" sz="half" idx="12"/>
          </p:nvPr>
        </p:nvSpPr>
        <p:spPr/>
        <p:txBody>
          <a:bodyPr/>
          <a:lstStyle/>
          <a:p>
            <a:endParaRPr lang="en-GB" dirty="0"/>
          </a:p>
        </p:txBody>
      </p:sp>
      <p:sp>
        <p:nvSpPr>
          <p:cNvPr id="9" name="Title 1">
            <a:extLst>
              <a:ext uri="{FF2B5EF4-FFF2-40B4-BE49-F238E27FC236}">
                <a16:creationId xmlns:a16="http://schemas.microsoft.com/office/drawing/2014/main" id="{60B6F0CF-2271-22CC-8D3F-2BB99E0CA52A}"/>
              </a:ext>
            </a:extLst>
          </p:cNvPr>
          <p:cNvSpPr>
            <a:spLocks noGrp="1"/>
          </p:cNvSpPr>
          <p:nvPr>
            <p:ph type="title" hasCustomPrompt="1"/>
          </p:nvPr>
        </p:nvSpPr>
        <p:spPr>
          <a:xfrm>
            <a:off x="1388110" y="2577465"/>
            <a:ext cx="6894830" cy="2367915"/>
          </a:xfrm>
        </p:spPr>
        <p:txBody>
          <a:bodyPr/>
          <a:lstStyle>
            <a:lvl1pPr>
              <a:defRPr sz="6000">
                <a:solidFill>
                  <a:schemeClr val="bg1"/>
                </a:solidFill>
                <a:latin typeface="+mn-lt"/>
              </a:defRPr>
            </a:lvl1pPr>
          </a:lstStyle>
          <a:p>
            <a:r>
              <a:rPr lang="en-GB" dirty="0"/>
              <a:t>Insert section title here</a:t>
            </a:r>
          </a:p>
        </p:txBody>
      </p:sp>
      <p:sp>
        <p:nvSpPr>
          <p:cNvPr id="12" name="Text Placeholder 6">
            <a:extLst>
              <a:ext uri="{FF2B5EF4-FFF2-40B4-BE49-F238E27FC236}">
                <a16:creationId xmlns:a16="http://schemas.microsoft.com/office/drawing/2014/main" id="{57B549E3-3F77-D00F-8D70-CD6B62CB4124}"/>
              </a:ext>
            </a:extLst>
          </p:cNvPr>
          <p:cNvSpPr>
            <a:spLocks noGrp="1"/>
          </p:cNvSpPr>
          <p:nvPr>
            <p:ph type="body" sz="quarter" idx="19" hasCustomPrompt="1"/>
          </p:nvPr>
        </p:nvSpPr>
        <p:spPr>
          <a:xfrm>
            <a:off x="165100" y="2649855"/>
            <a:ext cx="920937" cy="742950"/>
          </a:xfrm>
        </p:spPr>
        <p:txBody>
          <a:bodyPr lIns="0" tIns="0" rIns="0" bIns="0"/>
          <a:lstStyle>
            <a:lvl1pPr algn="r">
              <a:defRPr sz="4400">
                <a:solidFill>
                  <a:schemeClr val="bg1"/>
                </a:solidFill>
                <a:latin typeface="+mn-lt"/>
              </a:defRPr>
            </a:lvl1pPr>
          </a:lstStyle>
          <a:p>
            <a:pPr lvl="0"/>
            <a:r>
              <a:rPr lang="en-US" dirty="0"/>
              <a:t>##</a:t>
            </a:r>
            <a:endParaRPr lang="en-GB" dirty="0"/>
          </a:p>
        </p:txBody>
      </p:sp>
      <p:cxnSp>
        <p:nvCxnSpPr>
          <p:cNvPr id="13" name="Straight Connector 12">
            <a:extLst>
              <a:ext uri="{FF2B5EF4-FFF2-40B4-BE49-F238E27FC236}">
                <a16:creationId xmlns:a16="http://schemas.microsoft.com/office/drawing/2014/main" id="{C133CDC9-F5BC-3D47-0A06-AC1D89617A6D}"/>
              </a:ext>
            </a:extLst>
          </p:cNvPr>
          <p:cNvCxnSpPr/>
          <p:nvPr userDrawn="1"/>
        </p:nvCxnSpPr>
        <p:spPr>
          <a:xfrm>
            <a:off x="1247775" y="2596515"/>
            <a:ext cx="0" cy="851535"/>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 Placeholder 8">
            <a:extLst>
              <a:ext uri="{FF2B5EF4-FFF2-40B4-BE49-F238E27FC236}">
                <a16:creationId xmlns:a16="http://schemas.microsoft.com/office/drawing/2014/main" id="{2F3A2919-7ECC-4946-CD95-200B62A406DB}"/>
              </a:ext>
            </a:extLst>
          </p:cNvPr>
          <p:cNvSpPr>
            <a:spLocks noGrp="1"/>
          </p:cNvSpPr>
          <p:nvPr>
            <p:ph type="body" sz="quarter" idx="18" hasCustomPrompt="1"/>
          </p:nvPr>
        </p:nvSpPr>
        <p:spPr>
          <a:xfrm>
            <a:off x="1470025" y="2043561"/>
            <a:ext cx="1305980" cy="330072"/>
          </a:xfrm>
          <a:solidFill>
            <a:schemeClr val="accent3"/>
          </a:solidFill>
        </p:spPr>
        <p:txBody>
          <a:bodyPr wrap="none" lIns="72000" tIns="72000" rIns="72000" bIns="72000" anchor="ctr">
            <a:spAutoFit/>
          </a:bodyPr>
          <a:lstStyle>
            <a:lvl1pPr algn="l">
              <a:defRPr sz="1200" cap="all" spc="70" baseline="0">
                <a:solidFill>
                  <a:schemeClr val="bg1"/>
                </a:solidFill>
                <a:latin typeface="+mj-lt"/>
              </a:defRPr>
            </a:lvl1pPr>
          </a:lstStyle>
          <a:p>
            <a:pPr lvl="0"/>
            <a:r>
              <a:rPr lang="en-GB" dirty="0"/>
              <a:t>Subheading</a:t>
            </a:r>
          </a:p>
        </p:txBody>
      </p:sp>
    </p:spTree>
    <p:custDataLst>
      <p:tags r:id="rId1"/>
    </p:custDataLst>
    <p:extLst>
      <p:ext uri="{BB962C8B-B14F-4D97-AF65-F5344CB8AC3E}">
        <p14:creationId xmlns:p14="http://schemas.microsoft.com/office/powerpoint/2010/main" val="322996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Introduction letter">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4F6351E-55DE-0184-3209-73C44468B4DA}"/>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2" name="Title 1">
            <a:extLst>
              <a:ext uri="{FF2B5EF4-FFF2-40B4-BE49-F238E27FC236}">
                <a16:creationId xmlns:a16="http://schemas.microsoft.com/office/drawing/2014/main" id="{A632B21A-0D9B-44E6-F975-B4D7B19B6505}"/>
              </a:ext>
            </a:extLst>
          </p:cNvPr>
          <p:cNvSpPr>
            <a:spLocks noGrp="1"/>
          </p:cNvSpPr>
          <p:nvPr>
            <p:ph type="title" hasCustomPrompt="1"/>
          </p:nvPr>
        </p:nvSpPr>
        <p:spPr>
          <a:xfrm>
            <a:off x="450848" y="422670"/>
            <a:ext cx="10326689" cy="558405"/>
          </a:xfrm>
        </p:spPr>
        <p:txBody>
          <a:bodyPr/>
          <a:lstStyle>
            <a:lvl1pPr>
              <a:defRPr sz="3200"/>
            </a:lvl1pPr>
          </a:lstStyle>
          <a:p>
            <a:r>
              <a:rPr lang="en-GB" dirty="0"/>
              <a:t>Insert title here</a:t>
            </a:r>
          </a:p>
        </p:txBody>
      </p:sp>
      <p:sp>
        <p:nvSpPr>
          <p:cNvPr id="9" name="Picture Placeholder 60">
            <a:extLst>
              <a:ext uri="{FF2B5EF4-FFF2-40B4-BE49-F238E27FC236}">
                <a16:creationId xmlns:a16="http://schemas.microsoft.com/office/drawing/2014/main" id="{0C188FAD-A658-0147-4A71-E7FB3821F25C}"/>
              </a:ext>
            </a:extLst>
          </p:cNvPr>
          <p:cNvSpPr>
            <a:spLocks noGrp="1"/>
          </p:cNvSpPr>
          <p:nvPr>
            <p:ph type="pic" sz="quarter" idx="52" hasCustomPrompt="1"/>
          </p:nvPr>
        </p:nvSpPr>
        <p:spPr>
          <a:xfrm>
            <a:off x="450850" y="1527963"/>
            <a:ext cx="1954541" cy="1965525"/>
          </a:xfrm>
        </p:spPr>
        <p:txBody>
          <a:bodyPr/>
          <a:lstStyle>
            <a:lvl1pPr algn="ctr">
              <a:defRPr sz="1100"/>
            </a:lvl1pPr>
          </a:lstStyle>
          <a:p>
            <a:r>
              <a:rPr lang="en-GB" dirty="0"/>
              <a:t>Click to insert image</a:t>
            </a:r>
          </a:p>
        </p:txBody>
      </p:sp>
      <p:sp>
        <p:nvSpPr>
          <p:cNvPr id="13" name="Text Placeholder 12">
            <a:extLst>
              <a:ext uri="{FF2B5EF4-FFF2-40B4-BE49-F238E27FC236}">
                <a16:creationId xmlns:a16="http://schemas.microsoft.com/office/drawing/2014/main" id="{9A35C305-9DFE-B182-6DF9-CC4DE0704483}"/>
              </a:ext>
            </a:extLst>
          </p:cNvPr>
          <p:cNvSpPr>
            <a:spLocks noGrp="1"/>
          </p:cNvSpPr>
          <p:nvPr>
            <p:ph type="body" sz="quarter" idx="53" hasCustomPrompt="1"/>
          </p:nvPr>
        </p:nvSpPr>
        <p:spPr>
          <a:xfrm>
            <a:off x="450850" y="3661633"/>
            <a:ext cx="2049678" cy="1177925"/>
          </a:xfrm>
        </p:spPr>
        <p:txBody>
          <a:bodyPr/>
          <a:lstStyle>
            <a:lvl1pPr>
              <a:defRPr sz="1200"/>
            </a:lvl1pPr>
          </a:lstStyle>
          <a:p>
            <a:pPr lvl="0"/>
            <a:r>
              <a:rPr lang="en-GB" dirty="0"/>
              <a:t>Insert Designation,</a:t>
            </a:r>
            <a:br>
              <a:rPr lang="en-GB" dirty="0"/>
            </a:br>
            <a:r>
              <a:rPr lang="en-GB" dirty="0"/>
              <a:t>Department</a:t>
            </a:r>
          </a:p>
          <a:p>
            <a:pPr lvl="0"/>
            <a:r>
              <a:rPr lang="en-GB" dirty="0"/>
              <a:t>T: +00 000 0000</a:t>
            </a:r>
          </a:p>
          <a:p>
            <a:pPr lvl="0"/>
            <a:r>
              <a:rPr lang="en-GB" dirty="0"/>
              <a:t>E: name@savills.co.uk</a:t>
            </a:r>
          </a:p>
        </p:txBody>
      </p:sp>
      <p:sp>
        <p:nvSpPr>
          <p:cNvPr id="23" name="Text Placeholder 22">
            <a:extLst>
              <a:ext uri="{FF2B5EF4-FFF2-40B4-BE49-F238E27FC236}">
                <a16:creationId xmlns:a16="http://schemas.microsoft.com/office/drawing/2014/main" id="{875743C2-47D6-DF50-963E-1525EB819184}"/>
              </a:ext>
            </a:extLst>
          </p:cNvPr>
          <p:cNvSpPr>
            <a:spLocks noGrp="1"/>
          </p:cNvSpPr>
          <p:nvPr>
            <p:ph type="body" sz="quarter" idx="54" hasCustomPrompt="1"/>
          </p:nvPr>
        </p:nvSpPr>
        <p:spPr>
          <a:xfrm>
            <a:off x="2953281" y="1532333"/>
            <a:ext cx="8503283" cy="4205475"/>
          </a:xfrm>
        </p:spPr>
        <p:txBody>
          <a:bodyPr numCol="3" spcCol="540000"/>
          <a:lstStyle>
            <a:lvl1pPr>
              <a:defRPr sz="1200"/>
            </a:lvl1pPr>
            <a:lvl2pPr>
              <a:defRPr sz="1200"/>
            </a:lvl2pPr>
            <a:lvl3pPr>
              <a:defRPr sz="1100"/>
            </a:lvl3pPr>
            <a:lvl4pPr>
              <a:defRPr sz="1050"/>
            </a:lvl4pPr>
            <a:lvl5pPr>
              <a:defRPr sz="1050"/>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cxnSp>
        <p:nvCxnSpPr>
          <p:cNvPr id="25" name="Straight Connector 24">
            <a:extLst>
              <a:ext uri="{FF2B5EF4-FFF2-40B4-BE49-F238E27FC236}">
                <a16:creationId xmlns:a16="http://schemas.microsoft.com/office/drawing/2014/main" id="{8CA6301B-0CE8-0F70-432F-54AAA8EC827B}"/>
              </a:ext>
            </a:extLst>
          </p:cNvPr>
          <p:cNvCxnSpPr/>
          <p:nvPr/>
        </p:nvCxnSpPr>
        <p:spPr>
          <a:xfrm>
            <a:off x="5664200" y="1635058"/>
            <a:ext cx="0" cy="3947862"/>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414022B-1F28-20F2-35C6-24888BB0F5F2}"/>
              </a:ext>
            </a:extLst>
          </p:cNvPr>
          <p:cNvCxnSpPr/>
          <p:nvPr/>
        </p:nvCxnSpPr>
        <p:spPr>
          <a:xfrm>
            <a:off x="8576525" y="1635058"/>
            <a:ext cx="0" cy="3947862"/>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28" name="Picture Placeholder 60">
            <a:extLst>
              <a:ext uri="{FF2B5EF4-FFF2-40B4-BE49-F238E27FC236}">
                <a16:creationId xmlns:a16="http://schemas.microsoft.com/office/drawing/2014/main" id="{F6498C2F-9C0F-D1A6-A8D2-9EE5D90B9EB5}"/>
              </a:ext>
            </a:extLst>
          </p:cNvPr>
          <p:cNvSpPr>
            <a:spLocks noGrp="1"/>
          </p:cNvSpPr>
          <p:nvPr>
            <p:ph type="pic" sz="quarter" idx="55" hasCustomPrompt="1"/>
          </p:nvPr>
        </p:nvSpPr>
        <p:spPr>
          <a:xfrm>
            <a:off x="9757890" y="5172685"/>
            <a:ext cx="1698674" cy="813976"/>
          </a:xfrm>
        </p:spPr>
        <p:txBody>
          <a:bodyPr/>
          <a:lstStyle>
            <a:lvl1pPr algn="ctr">
              <a:defRPr sz="1100"/>
            </a:lvl1pPr>
          </a:lstStyle>
          <a:p>
            <a:r>
              <a:rPr lang="en-GB" dirty="0"/>
              <a:t>Click to insert signature image</a:t>
            </a:r>
          </a:p>
        </p:txBody>
      </p:sp>
      <p:grpSp>
        <p:nvGrpSpPr>
          <p:cNvPr id="29" name="Group 28">
            <a:extLst>
              <a:ext uri="{FF2B5EF4-FFF2-40B4-BE49-F238E27FC236}">
                <a16:creationId xmlns:a16="http://schemas.microsoft.com/office/drawing/2014/main" id="{33FD84BE-8F56-C7F1-7BE5-C27E12FBEE47}"/>
              </a:ext>
            </a:extLst>
          </p:cNvPr>
          <p:cNvGrpSpPr/>
          <p:nvPr/>
        </p:nvGrpSpPr>
        <p:grpSpPr>
          <a:xfrm>
            <a:off x="12287572" y="0"/>
            <a:ext cx="2175021" cy="4839558"/>
            <a:chOff x="838200" y="1150069"/>
            <a:chExt cx="2175021" cy="4839558"/>
          </a:xfrm>
        </p:grpSpPr>
        <p:sp>
          <p:nvSpPr>
            <p:cNvPr id="30" name="Rectangle 29">
              <a:extLst>
                <a:ext uri="{FF2B5EF4-FFF2-40B4-BE49-F238E27FC236}">
                  <a16:creationId xmlns:a16="http://schemas.microsoft.com/office/drawing/2014/main" id="{93CD904E-1A97-7231-73D4-9DE556AAA66C}"/>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1" name="Rectangle 30">
              <a:extLst>
                <a:ext uri="{FF2B5EF4-FFF2-40B4-BE49-F238E27FC236}">
                  <a16:creationId xmlns:a16="http://schemas.microsoft.com/office/drawing/2014/main" id="{B66AA030-3B56-2867-57EC-10E2EF72BAD8}"/>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2" name="TextBox 31">
              <a:extLst>
                <a:ext uri="{FF2B5EF4-FFF2-40B4-BE49-F238E27FC236}">
                  <a16:creationId xmlns:a16="http://schemas.microsoft.com/office/drawing/2014/main" id="{A8714CC8-E34B-CA8D-1930-678D4830728F}"/>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33" name="TextBox 32">
              <a:extLst>
                <a:ext uri="{FF2B5EF4-FFF2-40B4-BE49-F238E27FC236}">
                  <a16:creationId xmlns:a16="http://schemas.microsoft.com/office/drawing/2014/main" id="{A90DD591-79E7-E5D9-D207-25C96884A01D}"/>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34" name="TextBox 33">
              <a:extLst>
                <a:ext uri="{FF2B5EF4-FFF2-40B4-BE49-F238E27FC236}">
                  <a16:creationId xmlns:a16="http://schemas.microsoft.com/office/drawing/2014/main" id="{48083861-46EE-7A94-7909-5BCF0F198D4C}"/>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35" name="TextBox 34">
              <a:extLst>
                <a:ext uri="{FF2B5EF4-FFF2-40B4-BE49-F238E27FC236}">
                  <a16:creationId xmlns:a16="http://schemas.microsoft.com/office/drawing/2014/main" id="{F3A1B39A-7C0C-8128-132E-0C8F65CB3F3C}"/>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36" name="TextBox 35">
              <a:extLst>
                <a:ext uri="{FF2B5EF4-FFF2-40B4-BE49-F238E27FC236}">
                  <a16:creationId xmlns:a16="http://schemas.microsoft.com/office/drawing/2014/main" id="{35A5ECE2-B8F1-8907-C9B9-D65D1E3E3463}"/>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37" name="TextBox 36">
              <a:extLst>
                <a:ext uri="{FF2B5EF4-FFF2-40B4-BE49-F238E27FC236}">
                  <a16:creationId xmlns:a16="http://schemas.microsoft.com/office/drawing/2014/main" id="{28CCB619-4F33-C1C3-95B5-BEED11917D2B}"/>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38" name="TextBox 37">
              <a:extLst>
                <a:ext uri="{FF2B5EF4-FFF2-40B4-BE49-F238E27FC236}">
                  <a16:creationId xmlns:a16="http://schemas.microsoft.com/office/drawing/2014/main" id="{E113C24D-2D9A-60C2-EE57-10A4B3CD4B88}"/>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3" name="Date Placeholder 2">
            <a:extLst>
              <a:ext uri="{FF2B5EF4-FFF2-40B4-BE49-F238E27FC236}">
                <a16:creationId xmlns:a16="http://schemas.microsoft.com/office/drawing/2014/main" id="{1C2FA4E1-403D-5DD7-079F-585242CE23F5}"/>
              </a:ext>
            </a:extLst>
          </p:cNvPr>
          <p:cNvSpPr>
            <a:spLocks noGrp="1"/>
          </p:cNvSpPr>
          <p:nvPr>
            <p:ph type="dt" sz="half" idx="56"/>
          </p:nvPr>
        </p:nvSpPr>
        <p:spPr/>
        <p:txBody>
          <a:bodyPr/>
          <a:lstStyle/>
          <a:p>
            <a:endParaRPr lang="en-GB" dirty="0"/>
          </a:p>
        </p:txBody>
      </p:sp>
      <p:sp>
        <p:nvSpPr>
          <p:cNvPr id="5" name="Footer Placeholder 4">
            <a:extLst>
              <a:ext uri="{FF2B5EF4-FFF2-40B4-BE49-F238E27FC236}">
                <a16:creationId xmlns:a16="http://schemas.microsoft.com/office/drawing/2014/main" id="{ECD7EC87-65C1-29A2-C51F-5D5FBB2B3181}"/>
              </a:ext>
            </a:extLst>
          </p:cNvPr>
          <p:cNvSpPr>
            <a:spLocks noGrp="1"/>
          </p:cNvSpPr>
          <p:nvPr>
            <p:ph type="ftr" sz="quarter" idx="57"/>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6" name="Slide Number Placeholder 5">
            <a:extLst>
              <a:ext uri="{FF2B5EF4-FFF2-40B4-BE49-F238E27FC236}">
                <a16:creationId xmlns:a16="http://schemas.microsoft.com/office/drawing/2014/main" id="{C1537832-36B1-4F73-65D4-C17D605A20A6}"/>
              </a:ext>
            </a:extLst>
          </p:cNvPr>
          <p:cNvSpPr>
            <a:spLocks noGrp="1"/>
          </p:cNvSpPr>
          <p:nvPr>
            <p:ph type="sldNum" sz="quarter" idx="58"/>
          </p:nvPr>
        </p:nvSpPr>
        <p:spPr/>
        <p:txBody>
          <a:bodyPr/>
          <a:lstStyle/>
          <a:p>
            <a:fld id="{BB07EAE1-021A-493C-B07F-6FE9E5D11BEB}" type="slidenum">
              <a:rPr lang="en-GB" smtClean="0"/>
              <a:pPr/>
              <a:t>‹#›</a:t>
            </a:fld>
            <a:endParaRPr lang="en-GB" dirty="0"/>
          </a:p>
        </p:txBody>
      </p:sp>
      <p:cxnSp>
        <p:nvCxnSpPr>
          <p:cNvPr id="7" name="Straight Connector 6">
            <a:extLst>
              <a:ext uri="{FF2B5EF4-FFF2-40B4-BE49-F238E27FC236}">
                <a16:creationId xmlns:a16="http://schemas.microsoft.com/office/drawing/2014/main" id="{EE0E54D8-E12F-48B1-C681-4C527A7C805C}"/>
              </a:ext>
            </a:extLst>
          </p:cNvPr>
          <p:cNvCxnSpPr/>
          <p:nvPr userDrawn="1"/>
        </p:nvCxnSpPr>
        <p:spPr>
          <a:xfrm>
            <a:off x="5664200" y="1635058"/>
            <a:ext cx="0" cy="3947862"/>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72CD577-BC11-6D31-F40A-BA13C5D842E3}"/>
              </a:ext>
            </a:extLst>
          </p:cNvPr>
          <p:cNvCxnSpPr/>
          <p:nvPr userDrawn="1"/>
        </p:nvCxnSpPr>
        <p:spPr>
          <a:xfrm>
            <a:off x="8576525" y="1635058"/>
            <a:ext cx="0" cy="3947862"/>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E525E54-1979-1D2D-EE6A-FC1BEEB755C7}"/>
              </a:ext>
            </a:extLst>
          </p:cNvPr>
          <p:cNvGrpSpPr/>
          <p:nvPr userDrawn="1"/>
        </p:nvGrpSpPr>
        <p:grpSpPr>
          <a:xfrm>
            <a:off x="12287572" y="0"/>
            <a:ext cx="2175021" cy="4839558"/>
            <a:chOff x="838200" y="1150069"/>
            <a:chExt cx="2175021" cy="4839558"/>
          </a:xfrm>
        </p:grpSpPr>
        <p:sp>
          <p:nvSpPr>
            <p:cNvPr id="11" name="Rectangle 10">
              <a:extLst>
                <a:ext uri="{FF2B5EF4-FFF2-40B4-BE49-F238E27FC236}">
                  <a16:creationId xmlns:a16="http://schemas.microsoft.com/office/drawing/2014/main" id="{52011B47-A14A-A839-DAF6-08A72EB22B86}"/>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2" name="Rectangle 11">
              <a:extLst>
                <a:ext uri="{FF2B5EF4-FFF2-40B4-BE49-F238E27FC236}">
                  <a16:creationId xmlns:a16="http://schemas.microsoft.com/office/drawing/2014/main" id="{3B7A26F2-AFB1-4E3B-6126-1BDB43717E91}"/>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4" name="TextBox 13">
              <a:extLst>
                <a:ext uri="{FF2B5EF4-FFF2-40B4-BE49-F238E27FC236}">
                  <a16:creationId xmlns:a16="http://schemas.microsoft.com/office/drawing/2014/main" id="{18DBFDFF-DBD7-FA4A-B1C5-6789650A6E23}"/>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5" name="TextBox 14">
              <a:extLst>
                <a:ext uri="{FF2B5EF4-FFF2-40B4-BE49-F238E27FC236}">
                  <a16:creationId xmlns:a16="http://schemas.microsoft.com/office/drawing/2014/main" id="{9733C58F-6B93-CB3A-FD18-02F2AD37C992}"/>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6" name="TextBox 15">
              <a:extLst>
                <a:ext uri="{FF2B5EF4-FFF2-40B4-BE49-F238E27FC236}">
                  <a16:creationId xmlns:a16="http://schemas.microsoft.com/office/drawing/2014/main" id="{6CE58F67-03A1-67F4-AA80-4608DE52A4EB}"/>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7" name="TextBox 16">
              <a:extLst>
                <a:ext uri="{FF2B5EF4-FFF2-40B4-BE49-F238E27FC236}">
                  <a16:creationId xmlns:a16="http://schemas.microsoft.com/office/drawing/2014/main" id="{69706DB9-0E7F-4742-F235-6BDF94C7ED66}"/>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18" name="TextBox 17">
              <a:extLst>
                <a:ext uri="{FF2B5EF4-FFF2-40B4-BE49-F238E27FC236}">
                  <a16:creationId xmlns:a16="http://schemas.microsoft.com/office/drawing/2014/main" id="{FF903CDB-3AD5-31E9-53C8-AA189C72E3CE}"/>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19" name="TextBox 18">
              <a:extLst>
                <a:ext uri="{FF2B5EF4-FFF2-40B4-BE49-F238E27FC236}">
                  <a16:creationId xmlns:a16="http://schemas.microsoft.com/office/drawing/2014/main" id="{4B9BC6BF-6FFE-F597-748D-6C6820A1E69A}"/>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20" name="TextBox 19">
              <a:extLst>
                <a:ext uri="{FF2B5EF4-FFF2-40B4-BE49-F238E27FC236}">
                  <a16:creationId xmlns:a16="http://schemas.microsoft.com/office/drawing/2014/main" id="{12B40DAA-BD44-4FD4-4152-773F1332E472}"/>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Tree>
    <p:custDataLst>
      <p:tags r:id="rId1"/>
    </p:custDataLst>
    <p:extLst>
      <p:ext uri="{BB962C8B-B14F-4D97-AF65-F5344CB8AC3E}">
        <p14:creationId xmlns:p14="http://schemas.microsoft.com/office/powerpoint/2010/main" val="390555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Why Savill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4F6351E-55DE-0184-3209-73C44468B4DA}"/>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8" name="Text Placeholder 7">
            <a:extLst>
              <a:ext uri="{FF2B5EF4-FFF2-40B4-BE49-F238E27FC236}">
                <a16:creationId xmlns:a16="http://schemas.microsoft.com/office/drawing/2014/main" id="{05564D3D-811E-A20D-6093-ACF8C5384F8E}"/>
              </a:ext>
            </a:extLst>
          </p:cNvPr>
          <p:cNvSpPr>
            <a:spLocks noGrp="1"/>
          </p:cNvSpPr>
          <p:nvPr>
            <p:ph type="body" sz="quarter" idx="58" hasCustomPrompt="1"/>
          </p:nvPr>
        </p:nvSpPr>
        <p:spPr>
          <a:xfrm>
            <a:off x="450851" y="1536981"/>
            <a:ext cx="4202723" cy="4505849"/>
          </a:xfrm>
        </p:spPr>
        <p:txBody>
          <a:bodyPr/>
          <a:lstStyle>
            <a:lvl1pPr>
              <a:defRPr/>
            </a:lvl1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4" name="Picture Placeholder 60">
            <a:extLst>
              <a:ext uri="{FF2B5EF4-FFF2-40B4-BE49-F238E27FC236}">
                <a16:creationId xmlns:a16="http://schemas.microsoft.com/office/drawing/2014/main" id="{DBC4CCD4-C1FC-681A-7F72-CE0340517A74}"/>
              </a:ext>
            </a:extLst>
          </p:cNvPr>
          <p:cNvSpPr>
            <a:spLocks noGrp="1"/>
          </p:cNvSpPr>
          <p:nvPr>
            <p:ph type="pic" sz="quarter" idx="51" hasCustomPrompt="1"/>
          </p:nvPr>
        </p:nvSpPr>
        <p:spPr>
          <a:xfrm>
            <a:off x="5379596" y="3119628"/>
            <a:ext cx="2745793" cy="2711379"/>
          </a:xfrm>
        </p:spPr>
        <p:txBody>
          <a:bodyPr/>
          <a:lstStyle>
            <a:lvl1pPr algn="ctr">
              <a:defRPr sz="1100"/>
            </a:lvl1pPr>
          </a:lstStyle>
          <a:p>
            <a:r>
              <a:rPr lang="en-GB" dirty="0"/>
              <a:t>Click to insert image</a:t>
            </a:r>
          </a:p>
        </p:txBody>
      </p:sp>
      <p:sp>
        <p:nvSpPr>
          <p:cNvPr id="16" name="Picture Placeholder 60">
            <a:extLst>
              <a:ext uri="{FF2B5EF4-FFF2-40B4-BE49-F238E27FC236}">
                <a16:creationId xmlns:a16="http://schemas.microsoft.com/office/drawing/2014/main" id="{C6ED5A22-7DF3-73F9-8839-CD8E771AA51A}"/>
              </a:ext>
            </a:extLst>
          </p:cNvPr>
          <p:cNvSpPr>
            <a:spLocks noGrp="1"/>
          </p:cNvSpPr>
          <p:nvPr>
            <p:ph type="pic" sz="quarter" idx="52" hasCustomPrompt="1"/>
          </p:nvPr>
        </p:nvSpPr>
        <p:spPr>
          <a:xfrm>
            <a:off x="6409346" y="1327206"/>
            <a:ext cx="1716043" cy="1638406"/>
          </a:xfrm>
        </p:spPr>
        <p:txBody>
          <a:bodyPr/>
          <a:lstStyle>
            <a:lvl1pPr algn="ctr">
              <a:defRPr sz="1100"/>
            </a:lvl1pPr>
          </a:lstStyle>
          <a:p>
            <a:r>
              <a:rPr lang="en-GB" dirty="0"/>
              <a:t>Click to insert image</a:t>
            </a:r>
          </a:p>
        </p:txBody>
      </p:sp>
      <p:sp>
        <p:nvSpPr>
          <p:cNvPr id="17" name="Picture Placeholder 60">
            <a:extLst>
              <a:ext uri="{FF2B5EF4-FFF2-40B4-BE49-F238E27FC236}">
                <a16:creationId xmlns:a16="http://schemas.microsoft.com/office/drawing/2014/main" id="{E1768AE7-1E90-A310-2A83-0453CCC0510D}"/>
              </a:ext>
            </a:extLst>
          </p:cNvPr>
          <p:cNvSpPr>
            <a:spLocks noGrp="1"/>
          </p:cNvSpPr>
          <p:nvPr>
            <p:ph type="pic" sz="quarter" idx="53" hasCustomPrompt="1"/>
          </p:nvPr>
        </p:nvSpPr>
        <p:spPr>
          <a:xfrm>
            <a:off x="8264458" y="815797"/>
            <a:ext cx="2173084" cy="2149814"/>
          </a:xfrm>
        </p:spPr>
        <p:txBody>
          <a:bodyPr/>
          <a:lstStyle>
            <a:lvl1pPr algn="ctr">
              <a:defRPr sz="1100"/>
            </a:lvl1pPr>
          </a:lstStyle>
          <a:p>
            <a:r>
              <a:rPr lang="en-GB" dirty="0"/>
              <a:t>Click to insert image</a:t>
            </a:r>
          </a:p>
        </p:txBody>
      </p:sp>
      <p:sp>
        <p:nvSpPr>
          <p:cNvPr id="20" name="Picture Placeholder 60">
            <a:extLst>
              <a:ext uri="{FF2B5EF4-FFF2-40B4-BE49-F238E27FC236}">
                <a16:creationId xmlns:a16="http://schemas.microsoft.com/office/drawing/2014/main" id="{2221A497-DDAC-5397-2A2E-9741F209DF80}"/>
              </a:ext>
            </a:extLst>
          </p:cNvPr>
          <p:cNvSpPr>
            <a:spLocks noGrp="1"/>
          </p:cNvSpPr>
          <p:nvPr>
            <p:ph type="pic" sz="quarter" idx="54" hasCustomPrompt="1"/>
          </p:nvPr>
        </p:nvSpPr>
        <p:spPr>
          <a:xfrm>
            <a:off x="8264457" y="3119629"/>
            <a:ext cx="1716043" cy="1638406"/>
          </a:xfrm>
        </p:spPr>
        <p:txBody>
          <a:bodyPr/>
          <a:lstStyle>
            <a:lvl1pPr algn="ctr">
              <a:defRPr sz="1100"/>
            </a:lvl1pPr>
          </a:lstStyle>
          <a:p>
            <a:r>
              <a:rPr lang="en-GB" dirty="0"/>
              <a:t>Click to insert image</a:t>
            </a:r>
          </a:p>
        </p:txBody>
      </p:sp>
      <p:sp>
        <p:nvSpPr>
          <p:cNvPr id="22" name="Text Placeholder 10">
            <a:extLst>
              <a:ext uri="{FF2B5EF4-FFF2-40B4-BE49-F238E27FC236}">
                <a16:creationId xmlns:a16="http://schemas.microsoft.com/office/drawing/2014/main" id="{C5DF8E48-E440-5EFD-564A-865F3CE2505A}"/>
              </a:ext>
            </a:extLst>
          </p:cNvPr>
          <p:cNvSpPr>
            <a:spLocks noGrp="1"/>
          </p:cNvSpPr>
          <p:nvPr>
            <p:ph type="body" sz="quarter" idx="30" hasCustomPrompt="1"/>
          </p:nvPr>
        </p:nvSpPr>
        <p:spPr>
          <a:xfrm>
            <a:off x="9667763" y="3969312"/>
            <a:ext cx="1570038" cy="1564747"/>
          </a:xfrm>
          <a:blipFill>
            <a:blip r:embed="rId3">
              <a:extLst>
                <a:ext uri="{96DAC541-7B7A-43D3-8B79-37D633B846F1}">
                  <asvg:svgBlip xmlns:asvg="http://schemas.microsoft.com/office/drawing/2016/SVG/main" r:embed="rId4"/>
                </a:ext>
              </a:extLst>
            </a:blip>
            <a:stretch>
              <a:fillRect/>
            </a:stretch>
          </a:blipFill>
        </p:spPr>
        <p:txBody>
          <a:bodyPr>
            <a:normAutofit/>
          </a:bodyPr>
          <a:lstStyle>
            <a:lvl1pPr>
              <a:defRPr/>
            </a:lvl1pPr>
          </a:lstStyle>
          <a:p>
            <a:pPr lvl="0"/>
            <a:r>
              <a:rPr lang="en-GB"/>
              <a:t> </a:t>
            </a:r>
            <a:endParaRPr lang="en-GB" dirty="0"/>
          </a:p>
        </p:txBody>
      </p:sp>
      <p:sp>
        <p:nvSpPr>
          <p:cNvPr id="34" name="Date Placeholder 33">
            <a:extLst>
              <a:ext uri="{FF2B5EF4-FFF2-40B4-BE49-F238E27FC236}">
                <a16:creationId xmlns:a16="http://schemas.microsoft.com/office/drawing/2014/main" id="{E9F8F721-B683-D1D5-7596-3D5DE0A6B16D}"/>
              </a:ext>
            </a:extLst>
          </p:cNvPr>
          <p:cNvSpPr>
            <a:spLocks noGrp="1"/>
          </p:cNvSpPr>
          <p:nvPr>
            <p:ph type="dt" sz="half" idx="55"/>
          </p:nvPr>
        </p:nvSpPr>
        <p:spPr/>
        <p:txBody>
          <a:bodyPr/>
          <a:lstStyle/>
          <a:p>
            <a:endParaRPr lang="en-GB" dirty="0"/>
          </a:p>
        </p:txBody>
      </p:sp>
      <p:sp>
        <p:nvSpPr>
          <p:cNvPr id="35" name="Footer Placeholder 34">
            <a:extLst>
              <a:ext uri="{FF2B5EF4-FFF2-40B4-BE49-F238E27FC236}">
                <a16:creationId xmlns:a16="http://schemas.microsoft.com/office/drawing/2014/main" id="{2773DD7F-1D22-4035-A96E-4E924FDF8980}"/>
              </a:ext>
            </a:extLst>
          </p:cNvPr>
          <p:cNvSpPr>
            <a:spLocks noGrp="1"/>
          </p:cNvSpPr>
          <p:nvPr>
            <p:ph type="ftr" sz="quarter" idx="56"/>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36" name="Slide Number Placeholder 35">
            <a:extLst>
              <a:ext uri="{FF2B5EF4-FFF2-40B4-BE49-F238E27FC236}">
                <a16:creationId xmlns:a16="http://schemas.microsoft.com/office/drawing/2014/main" id="{6446702C-D21D-5C4E-0760-D0E4962648BA}"/>
              </a:ext>
            </a:extLst>
          </p:cNvPr>
          <p:cNvSpPr>
            <a:spLocks noGrp="1"/>
          </p:cNvSpPr>
          <p:nvPr>
            <p:ph type="sldNum" sz="quarter" idx="57"/>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F1782091-1D59-2632-1926-9162BBCC03C8}"/>
              </a:ext>
            </a:extLst>
          </p:cNvPr>
          <p:cNvSpPr>
            <a:spLocks noGrp="1"/>
          </p:cNvSpPr>
          <p:nvPr>
            <p:ph type="title" hasCustomPrompt="1"/>
          </p:nvPr>
        </p:nvSpPr>
        <p:spPr>
          <a:xfrm>
            <a:off x="450849" y="422670"/>
            <a:ext cx="7188201" cy="558405"/>
          </a:xfrm>
        </p:spPr>
        <p:txBody>
          <a:bodyPr/>
          <a:lstStyle>
            <a:lvl1pPr>
              <a:defRPr sz="3200"/>
            </a:lvl1pPr>
          </a:lstStyle>
          <a:p>
            <a:r>
              <a:rPr lang="en-GB" dirty="0"/>
              <a:t>Insert title here</a:t>
            </a:r>
          </a:p>
        </p:txBody>
      </p:sp>
      <p:grpSp>
        <p:nvGrpSpPr>
          <p:cNvPr id="54" name="Group 53">
            <a:extLst>
              <a:ext uri="{FF2B5EF4-FFF2-40B4-BE49-F238E27FC236}">
                <a16:creationId xmlns:a16="http://schemas.microsoft.com/office/drawing/2014/main" id="{753D9A8E-3EB2-730D-31F6-6DC8B26BF032}"/>
              </a:ext>
            </a:extLst>
          </p:cNvPr>
          <p:cNvGrpSpPr/>
          <p:nvPr userDrawn="1"/>
        </p:nvGrpSpPr>
        <p:grpSpPr>
          <a:xfrm>
            <a:off x="12287571" y="0"/>
            <a:ext cx="2175022" cy="5067300"/>
            <a:chOff x="838199" y="1150069"/>
            <a:chExt cx="2175022" cy="5067300"/>
          </a:xfrm>
        </p:grpSpPr>
        <p:sp>
          <p:nvSpPr>
            <p:cNvPr id="55" name="Rectangle 54">
              <a:extLst>
                <a:ext uri="{FF2B5EF4-FFF2-40B4-BE49-F238E27FC236}">
                  <a16:creationId xmlns:a16="http://schemas.microsoft.com/office/drawing/2014/main" id="{F03EDB13-3076-B4DF-755C-D54561EC55AC}"/>
                </a:ext>
              </a:extLst>
            </p:cNvPr>
            <p:cNvSpPr/>
            <p:nvPr/>
          </p:nvSpPr>
          <p:spPr>
            <a:xfrm>
              <a:off x="838199" y="1669942"/>
              <a:ext cx="2146446" cy="45474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6" name="Rectangle 55">
              <a:extLst>
                <a:ext uri="{FF2B5EF4-FFF2-40B4-BE49-F238E27FC236}">
                  <a16:creationId xmlns:a16="http://schemas.microsoft.com/office/drawing/2014/main" id="{562F2DC7-7762-8FEB-B539-0CB1B5DC3964}"/>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57" name="TextBox 56">
              <a:extLst>
                <a:ext uri="{FF2B5EF4-FFF2-40B4-BE49-F238E27FC236}">
                  <a16:creationId xmlns:a16="http://schemas.microsoft.com/office/drawing/2014/main" id="{C1C78304-F202-DA4F-9706-5AB0DFB1423C}"/>
                </a:ext>
              </a:extLst>
            </p:cNvPr>
            <p:cNvSpPr txBox="1"/>
            <p:nvPr/>
          </p:nvSpPr>
          <p:spPr>
            <a:xfrm>
              <a:off x="866775" y="1753646"/>
              <a:ext cx="2087197"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58" name="TextBox 57">
              <a:extLst>
                <a:ext uri="{FF2B5EF4-FFF2-40B4-BE49-F238E27FC236}">
                  <a16:creationId xmlns:a16="http://schemas.microsoft.com/office/drawing/2014/main" id="{4EB09676-9332-A71B-D3C3-EBE1D3CF136D}"/>
                </a:ext>
              </a:extLst>
            </p:cNvPr>
            <p:cNvSpPr txBox="1"/>
            <p:nvPr/>
          </p:nvSpPr>
          <p:spPr>
            <a:xfrm>
              <a:off x="866774" y="2507829"/>
              <a:ext cx="2146447"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59" name="TextBox 58">
              <a:extLst>
                <a:ext uri="{FF2B5EF4-FFF2-40B4-BE49-F238E27FC236}">
                  <a16:creationId xmlns:a16="http://schemas.microsoft.com/office/drawing/2014/main" id="{86D74709-F62F-F01B-F7D9-73477EC3664B}"/>
                </a:ext>
              </a:extLst>
            </p:cNvPr>
            <p:cNvSpPr txBox="1"/>
            <p:nvPr/>
          </p:nvSpPr>
          <p:spPr>
            <a:xfrm>
              <a:off x="866773" y="3108124"/>
              <a:ext cx="2146447" cy="1169551"/>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60" name="TextBox 59">
              <a:extLst>
                <a:ext uri="{FF2B5EF4-FFF2-40B4-BE49-F238E27FC236}">
                  <a16:creationId xmlns:a16="http://schemas.microsoft.com/office/drawing/2014/main" id="{35695F3F-1BD6-B845-9CCC-5F3C8DD884FA}"/>
                </a:ext>
              </a:extLst>
            </p:cNvPr>
            <p:cNvSpPr txBox="1"/>
            <p:nvPr/>
          </p:nvSpPr>
          <p:spPr>
            <a:xfrm>
              <a:off x="866774" y="4323972"/>
              <a:ext cx="2146447"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1" name="TextBox 60">
              <a:extLst>
                <a:ext uri="{FF2B5EF4-FFF2-40B4-BE49-F238E27FC236}">
                  <a16:creationId xmlns:a16="http://schemas.microsoft.com/office/drawing/2014/main" id="{B940B233-4172-ABE2-1E34-3898F9D99A08}"/>
                </a:ext>
              </a:extLst>
            </p:cNvPr>
            <p:cNvSpPr txBox="1"/>
            <p:nvPr/>
          </p:nvSpPr>
          <p:spPr>
            <a:xfrm>
              <a:off x="866774" y="4924267"/>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62" name="TextBox 61">
              <a:extLst>
                <a:ext uri="{FF2B5EF4-FFF2-40B4-BE49-F238E27FC236}">
                  <a16:creationId xmlns:a16="http://schemas.microsoft.com/office/drawing/2014/main" id="{8DF481AC-8907-4A43-DB02-9553C42B7A35}"/>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AN IMAGE</a:t>
              </a:r>
            </a:p>
          </p:txBody>
        </p:sp>
        <p:sp>
          <p:nvSpPr>
            <p:cNvPr id="63" name="TextBox 62">
              <a:extLst>
                <a:ext uri="{FF2B5EF4-FFF2-40B4-BE49-F238E27FC236}">
                  <a16:creationId xmlns:a16="http://schemas.microsoft.com/office/drawing/2014/main" id="{4422419F-D131-E420-0A77-66D7F1CFE13A}"/>
                </a:ext>
              </a:extLst>
            </p:cNvPr>
            <p:cNvSpPr txBox="1"/>
            <p:nvPr userDrawn="1"/>
          </p:nvSpPr>
          <p:spPr>
            <a:xfrm>
              <a:off x="866774" y="5522715"/>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64" name="Group 63">
            <a:extLst>
              <a:ext uri="{FF2B5EF4-FFF2-40B4-BE49-F238E27FC236}">
                <a16:creationId xmlns:a16="http://schemas.microsoft.com/office/drawing/2014/main" id="{2DA26536-3105-1E9B-C23F-ED66B50FEB6D}"/>
              </a:ext>
            </a:extLst>
          </p:cNvPr>
          <p:cNvGrpSpPr/>
          <p:nvPr userDrawn="1"/>
        </p:nvGrpSpPr>
        <p:grpSpPr>
          <a:xfrm>
            <a:off x="12287572" y="0"/>
            <a:ext cx="2175021" cy="5486150"/>
            <a:chOff x="12287572" y="0"/>
            <a:chExt cx="2175021" cy="5486150"/>
          </a:xfrm>
        </p:grpSpPr>
        <p:grpSp>
          <p:nvGrpSpPr>
            <p:cNvPr id="65" name="Group 64">
              <a:extLst>
                <a:ext uri="{FF2B5EF4-FFF2-40B4-BE49-F238E27FC236}">
                  <a16:creationId xmlns:a16="http://schemas.microsoft.com/office/drawing/2014/main" id="{C051FB28-901E-DAE4-D634-625DC52F55A6}"/>
                </a:ext>
              </a:extLst>
            </p:cNvPr>
            <p:cNvGrpSpPr/>
            <p:nvPr/>
          </p:nvGrpSpPr>
          <p:grpSpPr>
            <a:xfrm>
              <a:off x="12287572" y="0"/>
              <a:ext cx="2175021" cy="4839558"/>
              <a:chOff x="838200" y="1150069"/>
              <a:chExt cx="2175021" cy="4839558"/>
            </a:xfrm>
          </p:grpSpPr>
          <p:sp>
            <p:nvSpPr>
              <p:cNvPr id="77" name="Rectangle 76">
                <a:extLst>
                  <a:ext uri="{FF2B5EF4-FFF2-40B4-BE49-F238E27FC236}">
                    <a16:creationId xmlns:a16="http://schemas.microsoft.com/office/drawing/2014/main" id="{0FA514FA-222F-29CB-8581-56F3BC221272}"/>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8" name="Rectangle 77">
                <a:extLst>
                  <a:ext uri="{FF2B5EF4-FFF2-40B4-BE49-F238E27FC236}">
                    <a16:creationId xmlns:a16="http://schemas.microsoft.com/office/drawing/2014/main" id="{6608B76E-BD48-C60A-085C-45B21B554CF3}"/>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79" name="TextBox 78">
                <a:extLst>
                  <a:ext uri="{FF2B5EF4-FFF2-40B4-BE49-F238E27FC236}">
                    <a16:creationId xmlns:a16="http://schemas.microsoft.com/office/drawing/2014/main" id="{C05CACF8-0736-BC21-7CF9-A2B30EBC3BC4}"/>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80" name="TextBox 79">
                <a:extLst>
                  <a:ext uri="{FF2B5EF4-FFF2-40B4-BE49-F238E27FC236}">
                    <a16:creationId xmlns:a16="http://schemas.microsoft.com/office/drawing/2014/main" id="{F8B8D2F8-3C80-0941-61CE-D0C40EAD9F9F}"/>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81" name="TextBox 80">
                <a:extLst>
                  <a:ext uri="{FF2B5EF4-FFF2-40B4-BE49-F238E27FC236}">
                    <a16:creationId xmlns:a16="http://schemas.microsoft.com/office/drawing/2014/main" id="{42805BF6-2A0F-0013-DAF1-4D863E36A429}"/>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82" name="TextBox 81">
                <a:extLst>
                  <a:ext uri="{FF2B5EF4-FFF2-40B4-BE49-F238E27FC236}">
                    <a16:creationId xmlns:a16="http://schemas.microsoft.com/office/drawing/2014/main" id="{D45ECF5B-38BC-F448-0915-DC00248BA18E}"/>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83" name="TextBox 82">
                <a:extLst>
                  <a:ext uri="{FF2B5EF4-FFF2-40B4-BE49-F238E27FC236}">
                    <a16:creationId xmlns:a16="http://schemas.microsoft.com/office/drawing/2014/main" id="{A7FAF52D-86AD-ABD1-AD7A-F555FBF6FD63}"/>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84" name="TextBox 83">
                <a:extLst>
                  <a:ext uri="{FF2B5EF4-FFF2-40B4-BE49-F238E27FC236}">
                    <a16:creationId xmlns:a16="http://schemas.microsoft.com/office/drawing/2014/main" id="{5E53D012-8614-EC9A-7D29-602815480186}"/>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85" name="TextBox 84">
                <a:extLst>
                  <a:ext uri="{FF2B5EF4-FFF2-40B4-BE49-F238E27FC236}">
                    <a16:creationId xmlns:a16="http://schemas.microsoft.com/office/drawing/2014/main" id="{86CF3899-4A28-3431-7A8E-BE9430C527A9}"/>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66" name="Group 65">
              <a:extLst>
                <a:ext uri="{FF2B5EF4-FFF2-40B4-BE49-F238E27FC236}">
                  <a16:creationId xmlns:a16="http://schemas.microsoft.com/office/drawing/2014/main" id="{20D54E37-2AD8-8DB6-9D11-39E5459C5C69}"/>
                </a:ext>
              </a:extLst>
            </p:cNvPr>
            <p:cNvGrpSpPr/>
            <p:nvPr userDrawn="1"/>
          </p:nvGrpSpPr>
          <p:grpSpPr>
            <a:xfrm>
              <a:off x="12287572" y="0"/>
              <a:ext cx="2175021" cy="5486150"/>
              <a:chOff x="838200" y="1150069"/>
              <a:chExt cx="2175021" cy="5486150"/>
            </a:xfrm>
          </p:grpSpPr>
          <p:sp>
            <p:nvSpPr>
              <p:cNvPr id="68" name="Rectangle 67">
                <a:extLst>
                  <a:ext uri="{FF2B5EF4-FFF2-40B4-BE49-F238E27FC236}">
                    <a16:creationId xmlns:a16="http://schemas.microsoft.com/office/drawing/2014/main" id="{558FBE74-BFCF-2668-8E49-CC893C6E168B}"/>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69" name="Rectangle 68">
                <a:extLst>
                  <a:ext uri="{FF2B5EF4-FFF2-40B4-BE49-F238E27FC236}">
                    <a16:creationId xmlns:a16="http://schemas.microsoft.com/office/drawing/2014/main" id="{62842930-4062-E3F7-53FC-C0CC10869A24}"/>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70" name="TextBox 69">
                <a:extLst>
                  <a:ext uri="{FF2B5EF4-FFF2-40B4-BE49-F238E27FC236}">
                    <a16:creationId xmlns:a16="http://schemas.microsoft.com/office/drawing/2014/main" id="{1BBD26DC-D722-BA2D-D46D-4E1B81AD1FD5}"/>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71" name="TextBox 70">
                <a:extLst>
                  <a:ext uri="{FF2B5EF4-FFF2-40B4-BE49-F238E27FC236}">
                    <a16:creationId xmlns:a16="http://schemas.microsoft.com/office/drawing/2014/main" id="{80915F2B-4CA3-A2BD-2010-8DEFB275C7EB}"/>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72" name="TextBox 71">
                <a:extLst>
                  <a:ext uri="{FF2B5EF4-FFF2-40B4-BE49-F238E27FC236}">
                    <a16:creationId xmlns:a16="http://schemas.microsoft.com/office/drawing/2014/main" id="{C5F611D2-63DF-A7C2-4080-E03F1AA39989}"/>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73" name="TextBox 72">
                <a:extLst>
                  <a:ext uri="{FF2B5EF4-FFF2-40B4-BE49-F238E27FC236}">
                    <a16:creationId xmlns:a16="http://schemas.microsoft.com/office/drawing/2014/main" id="{1F79B6C7-6910-E23C-6F62-0D3E756D0179}"/>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74" name="TextBox 73">
                <a:extLst>
                  <a:ext uri="{FF2B5EF4-FFF2-40B4-BE49-F238E27FC236}">
                    <a16:creationId xmlns:a16="http://schemas.microsoft.com/office/drawing/2014/main" id="{2F43DB58-A47F-3B49-9D97-7BE236356FB7}"/>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75" name="TextBox 74">
                <a:extLst>
                  <a:ext uri="{FF2B5EF4-FFF2-40B4-BE49-F238E27FC236}">
                    <a16:creationId xmlns:a16="http://schemas.microsoft.com/office/drawing/2014/main" id="{A7D92B0D-6CFE-BAAB-B5BC-D2887FB9516C}"/>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76" name="TextBox 75">
                <a:extLst>
                  <a:ext uri="{FF2B5EF4-FFF2-40B4-BE49-F238E27FC236}">
                    <a16:creationId xmlns:a16="http://schemas.microsoft.com/office/drawing/2014/main" id="{1011820A-0910-1175-2E5E-0FB621087F8A}"/>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67" name="TextBox 66">
              <a:extLst>
                <a:ext uri="{FF2B5EF4-FFF2-40B4-BE49-F238E27FC236}">
                  <a16:creationId xmlns:a16="http://schemas.microsoft.com/office/drawing/2014/main" id="{40986C10-B367-EEA7-0637-7A1DED1BC571}"/>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51603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Our purpos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6CF9DC5-9A13-A52B-2C2C-2BB6DF36E658}"/>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18" name="Footer Placeholder 17">
            <a:extLst>
              <a:ext uri="{FF2B5EF4-FFF2-40B4-BE49-F238E27FC236}">
                <a16:creationId xmlns:a16="http://schemas.microsoft.com/office/drawing/2014/main" id="{5EB0BDC4-ADFC-603F-E6B7-CEC5DB98B025}"/>
              </a:ext>
            </a:extLst>
          </p:cNvPr>
          <p:cNvSpPr>
            <a:spLocks noGrp="1"/>
          </p:cNvSpPr>
          <p:nvPr>
            <p:ph type="ftr" sz="quarter" idx="11"/>
          </p:nvPr>
        </p:nvSpPr>
        <p:spPr>
          <a:xfrm>
            <a:off x="450850" y="6501388"/>
            <a:ext cx="6858430" cy="270074"/>
          </a:xfrm>
          <a:prstGeom prst="rect">
            <a:avLst/>
          </a:prstGeom>
        </p:spPr>
        <p:txBody>
          <a:bodyPr/>
          <a:lstStyle>
            <a:lvl1pPr>
              <a:defRPr/>
            </a:lvl1pPr>
          </a:lstStyle>
          <a:p>
            <a:r>
              <a:rPr lang="en-GB"/>
              <a:t>Footer</a:t>
            </a:r>
            <a:endParaRPr lang="en-GB" dirty="0"/>
          </a:p>
        </p:txBody>
      </p:sp>
      <p:sp>
        <p:nvSpPr>
          <p:cNvPr id="19" name="Slide Number Placeholder 18">
            <a:extLst>
              <a:ext uri="{FF2B5EF4-FFF2-40B4-BE49-F238E27FC236}">
                <a16:creationId xmlns:a16="http://schemas.microsoft.com/office/drawing/2014/main" id="{04D28973-18CB-EDD9-BEC9-A74BCD45D2FF}"/>
              </a:ext>
            </a:extLst>
          </p:cNvPr>
          <p:cNvSpPr>
            <a:spLocks noGrp="1"/>
          </p:cNvSpPr>
          <p:nvPr>
            <p:ph type="sldNum" sz="quarter" idx="12"/>
          </p:nvPr>
        </p:nvSpPr>
        <p:spPr/>
        <p:txBody>
          <a:bodyPr/>
          <a:lstStyle/>
          <a:p>
            <a:fld id="{BB07EAE1-021A-493C-B07F-6FE9E5D11BEB}" type="slidenum">
              <a:rPr lang="en-GB" smtClean="0"/>
              <a:pPr/>
              <a:t>‹#›</a:t>
            </a:fld>
            <a:endParaRPr lang="en-GB" dirty="0"/>
          </a:p>
        </p:txBody>
      </p:sp>
      <p:sp>
        <p:nvSpPr>
          <p:cNvPr id="22" name="Picture Placeholder 60">
            <a:extLst>
              <a:ext uri="{FF2B5EF4-FFF2-40B4-BE49-F238E27FC236}">
                <a16:creationId xmlns:a16="http://schemas.microsoft.com/office/drawing/2014/main" id="{4CF5A45D-64F1-8A90-6C47-CDC597542D2D}"/>
              </a:ext>
            </a:extLst>
          </p:cNvPr>
          <p:cNvSpPr>
            <a:spLocks noGrp="1"/>
          </p:cNvSpPr>
          <p:nvPr>
            <p:ph type="pic" sz="quarter" idx="55" hasCustomPrompt="1"/>
          </p:nvPr>
        </p:nvSpPr>
        <p:spPr>
          <a:xfrm>
            <a:off x="7841444" y="3170887"/>
            <a:ext cx="2841941" cy="2682921"/>
          </a:xfrm>
        </p:spPr>
        <p:txBody>
          <a:bodyPr/>
          <a:lstStyle>
            <a:lvl1pPr algn="ctr">
              <a:defRPr sz="1100"/>
            </a:lvl1pPr>
          </a:lstStyle>
          <a:p>
            <a:r>
              <a:rPr lang="en-GB" dirty="0"/>
              <a:t>Click to insert image &gt; Right click &gt; Send to back</a:t>
            </a:r>
          </a:p>
        </p:txBody>
      </p:sp>
      <p:sp>
        <p:nvSpPr>
          <p:cNvPr id="16" name="Picture Placeholder 60">
            <a:extLst>
              <a:ext uri="{FF2B5EF4-FFF2-40B4-BE49-F238E27FC236}">
                <a16:creationId xmlns:a16="http://schemas.microsoft.com/office/drawing/2014/main" id="{AEA2B94D-367A-3677-F5D8-CC1F5AA801ED}"/>
              </a:ext>
            </a:extLst>
          </p:cNvPr>
          <p:cNvSpPr>
            <a:spLocks noGrp="1"/>
          </p:cNvSpPr>
          <p:nvPr>
            <p:ph type="pic" sz="quarter" idx="51" hasCustomPrompt="1"/>
          </p:nvPr>
        </p:nvSpPr>
        <p:spPr>
          <a:xfrm>
            <a:off x="6766419" y="551417"/>
            <a:ext cx="946412" cy="915015"/>
          </a:xfrm>
        </p:spPr>
        <p:txBody>
          <a:bodyPr/>
          <a:lstStyle>
            <a:lvl1pPr algn="ctr">
              <a:defRPr sz="1100"/>
            </a:lvl1pPr>
          </a:lstStyle>
          <a:p>
            <a:r>
              <a:rPr lang="en-GB" dirty="0"/>
              <a:t>Click to insert image</a:t>
            </a:r>
          </a:p>
        </p:txBody>
      </p:sp>
      <p:sp>
        <p:nvSpPr>
          <p:cNvPr id="17" name="Picture Placeholder 60">
            <a:extLst>
              <a:ext uri="{FF2B5EF4-FFF2-40B4-BE49-F238E27FC236}">
                <a16:creationId xmlns:a16="http://schemas.microsoft.com/office/drawing/2014/main" id="{9B7A48ED-2B68-7F4B-8277-DA7E014AF446}"/>
              </a:ext>
            </a:extLst>
          </p:cNvPr>
          <p:cNvSpPr>
            <a:spLocks noGrp="1"/>
          </p:cNvSpPr>
          <p:nvPr>
            <p:ph type="pic" sz="quarter" idx="52" hasCustomPrompt="1"/>
          </p:nvPr>
        </p:nvSpPr>
        <p:spPr>
          <a:xfrm>
            <a:off x="6261116" y="1601883"/>
            <a:ext cx="1451716" cy="1424989"/>
          </a:xfrm>
        </p:spPr>
        <p:txBody>
          <a:bodyPr/>
          <a:lstStyle>
            <a:lvl1pPr algn="ctr">
              <a:defRPr sz="1100"/>
            </a:lvl1pPr>
          </a:lstStyle>
          <a:p>
            <a:r>
              <a:rPr lang="en-GB" dirty="0"/>
              <a:t>Click to insert image</a:t>
            </a:r>
          </a:p>
        </p:txBody>
      </p:sp>
      <p:sp>
        <p:nvSpPr>
          <p:cNvPr id="20" name="Picture Placeholder 60">
            <a:extLst>
              <a:ext uri="{FF2B5EF4-FFF2-40B4-BE49-F238E27FC236}">
                <a16:creationId xmlns:a16="http://schemas.microsoft.com/office/drawing/2014/main" id="{FD317063-02F6-E326-57D9-01EAF8C998FB}"/>
              </a:ext>
            </a:extLst>
          </p:cNvPr>
          <p:cNvSpPr>
            <a:spLocks noGrp="1"/>
          </p:cNvSpPr>
          <p:nvPr>
            <p:ph type="pic" sz="quarter" idx="53" hasCustomPrompt="1"/>
          </p:nvPr>
        </p:nvSpPr>
        <p:spPr>
          <a:xfrm>
            <a:off x="7841444" y="1106551"/>
            <a:ext cx="1994122" cy="1927147"/>
          </a:xfrm>
        </p:spPr>
        <p:txBody>
          <a:bodyPr/>
          <a:lstStyle>
            <a:lvl1pPr algn="ctr">
              <a:defRPr sz="1100"/>
            </a:lvl1pPr>
          </a:lstStyle>
          <a:p>
            <a:r>
              <a:rPr lang="en-GB" dirty="0"/>
              <a:t>Click to insert image</a:t>
            </a:r>
          </a:p>
        </p:txBody>
      </p:sp>
      <p:sp>
        <p:nvSpPr>
          <p:cNvPr id="21" name="Picture Placeholder 60">
            <a:extLst>
              <a:ext uri="{FF2B5EF4-FFF2-40B4-BE49-F238E27FC236}">
                <a16:creationId xmlns:a16="http://schemas.microsoft.com/office/drawing/2014/main" id="{ADA4D8BD-5194-36FC-AE58-4A78532015BC}"/>
              </a:ext>
            </a:extLst>
          </p:cNvPr>
          <p:cNvSpPr>
            <a:spLocks noGrp="1"/>
          </p:cNvSpPr>
          <p:nvPr>
            <p:ph type="pic" sz="quarter" idx="54" hasCustomPrompt="1"/>
          </p:nvPr>
        </p:nvSpPr>
        <p:spPr>
          <a:xfrm>
            <a:off x="9965114" y="2257516"/>
            <a:ext cx="725643" cy="769355"/>
          </a:xfrm>
        </p:spPr>
        <p:txBody>
          <a:bodyPr/>
          <a:lstStyle>
            <a:lvl1pPr algn="ctr">
              <a:defRPr sz="1100"/>
            </a:lvl1pPr>
          </a:lstStyle>
          <a:p>
            <a:r>
              <a:rPr lang="en-GB" dirty="0"/>
              <a:t>Click to insert image</a:t>
            </a:r>
          </a:p>
        </p:txBody>
      </p:sp>
      <p:sp>
        <p:nvSpPr>
          <p:cNvPr id="24" name="Text Placeholder 10">
            <a:extLst>
              <a:ext uri="{FF2B5EF4-FFF2-40B4-BE49-F238E27FC236}">
                <a16:creationId xmlns:a16="http://schemas.microsoft.com/office/drawing/2014/main" id="{4FA558D7-F663-E287-034E-10C259C163AC}"/>
              </a:ext>
            </a:extLst>
          </p:cNvPr>
          <p:cNvSpPr>
            <a:spLocks noGrp="1"/>
          </p:cNvSpPr>
          <p:nvPr>
            <p:ph type="body" sz="quarter" idx="30" hasCustomPrompt="1"/>
          </p:nvPr>
        </p:nvSpPr>
        <p:spPr>
          <a:xfrm>
            <a:off x="6553809" y="4576006"/>
            <a:ext cx="1570038" cy="1564747"/>
          </a:xfrm>
          <a:blipFill>
            <a:blip r:embed="rId3">
              <a:extLst>
                <a:ext uri="{96DAC541-7B7A-43D3-8B79-37D633B846F1}">
                  <asvg:svgBlip xmlns:asvg="http://schemas.microsoft.com/office/drawing/2016/SVG/main" r:embed="rId4"/>
                </a:ext>
              </a:extLst>
            </a:blip>
            <a:stretch>
              <a:fillRect/>
            </a:stretch>
          </a:blipFill>
        </p:spPr>
        <p:txBody>
          <a:bodyPr>
            <a:normAutofit/>
          </a:bodyPr>
          <a:lstStyle>
            <a:lvl1pPr>
              <a:defRPr/>
            </a:lvl1pPr>
          </a:lstStyle>
          <a:p>
            <a:pPr lvl="0"/>
            <a:r>
              <a:rPr lang="en-GB"/>
              <a:t> </a:t>
            </a:r>
            <a:endParaRPr lang="en-GB" dirty="0"/>
          </a:p>
        </p:txBody>
      </p:sp>
      <p:sp>
        <p:nvSpPr>
          <p:cNvPr id="2" name="Title 1">
            <a:extLst>
              <a:ext uri="{FF2B5EF4-FFF2-40B4-BE49-F238E27FC236}">
                <a16:creationId xmlns:a16="http://schemas.microsoft.com/office/drawing/2014/main" id="{05C4D63C-650E-C28E-4056-FB59D2129C63}"/>
              </a:ext>
            </a:extLst>
          </p:cNvPr>
          <p:cNvSpPr>
            <a:spLocks noGrp="1"/>
          </p:cNvSpPr>
          <p:nvPr>
            <p:ph type="title" hasCustomPrompt="1"/>
          </p:nvPr>
        </p:nvSpPr>
        <p:spPr>
          <a:xfrm>
            <a:off x="450849" y="422670"/>
            <a:ext cx="5810267" cy="558405"/>
          </a:xfrm>
        </p:spPr>
        <p:txBody>
          <a:bodyPr/>
          <a:lstStyle>
            <a:lvl1pPr>
              <a:defRPr sz="3200"/>
            </a:lvl1pPr>
          </a:lstStyle>
          <a:p>
            <a:r>
              <a:rPr lang="en-GB" dirty="0"/>
              <a:t>Insert title here</a:t>
            </a:r>
          </a:p>
        </p:txBody>
      </p:sp>
      <p:sp>
        <p:nvSpPr>
          <p:cNvPr id="3" name="Text Placeholder 7">
            <a:extLst>
              <a:ext uri="{FF2B5EF4-FFF2-40B4-BE49-F238E27FC236}">
                <a16:creationId xmlns:a16="http://schemas.microsoft.com/office/drawing/2014/main" id="{B27083F4-CBD5-5ECE-4CEB-52B8CEE0A2A8}"/>
              </a:ext>
            </a:extLst>
          </p:cNvPr>
          <p:cNvSpPr>
            <a:spLocks noGrp="1"/>
          </p:cNvSpPr>
          <p:nvPr>
            <p:ph type="body" sz="quarter" idx="58" hasCustomPrompt="1"/>
          </p:nvPr>
        </p:nvSpPr>
        <p:spPr>
          <a:xfrm>
            <a:off x="450851" y="1536981"/>
            <a:ext cx="4202723" cy="3302577"/>
          </a:xfrm>
        </p:spPr>
        <p:txBody>
          <a:bodyPr/>
          <a:lstStyle>
            <a:lvl1pPr>
              <a:defRPr/>
            </a:lvl1pPr>
          </a:lstStyle>
          <a:p>
            <a:pPr lvl="0"/>
            <a:r>
              <a:rPr lang="en-GB"/>
              <a:t>Insert text</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25">
            <a:extLst>
              <a:ext uri="{FF2B5EF4-FFF2-40B4-BE49-F238E27FC236}">
                <a16:creationId xmlns:a16="http://schemas.microsoft.com/office/drawing/2014/main" id="{2C87B48A-61A7-E3AF-D3CF-42ACA6C01630}"/>
              </a:ext>
            </a:extLst>
          </p:cNvPr>
          <p:cNvSpPr>
            <a:spLocks noGrp="1"/>
          </p:cNvSpPr>
          <p:nvPr>
            <p:ph type="body" sz="quarter" idx="33" hasCustomPrompt="1"/>
          </p:nvPr>
        </p:nvSpPr>
        <p:spPr>
          <a:xfrm>
            <a:off x="0" y="5006849"/>
            <a:ext cx="3969470" cy="963612"/>
          </a:xfrm>
          <a:solidFill>
            <a:schemeClr val="accent4">
              <a:alpha val="50000"/>
            </a:schemeClr>
          </a:solidFill>
        </p:spPr>
        <p:txBody>
          <a:bodyPr lIns="540000" rIns="180000" anchor="ctr"/>
          <a:lstStyle>
            <a:lvl1pPr>
              <a:defRPr sz="1600" b="0">
                <a:latin typeface="+mj-lt"/>
              </a:defRPr>
            </a:lvl1pPr>
          </a:lstStyle>
          <a:p>
            <a:pPr lvl="0"/>
            <a:r>
              <a:rPr lang="en-GB" dirty="0"/>
              <a:t>Insert text</a:t>
            </a:r>
          </a:p>
        </p:txBody>
      </p:sp>
      <p:sp>
        <p:nvSpPr>
          <p:cNvPr id="23" name="Date Placeholder 33">
            <a:extLst>
              <a:ext uri="{FF2B5EF4-FFF2-40B4-BE49-F238E27FC236}">
                <a16:creationId xmlns:a16="http://schemas.microsoft.com/office/drawing/2014/main" id="{4C3CE748-8A63-9B4E-B5E2-390702587083}"/>
              </a:ext>
            </a:extLst>
          </p:cNvPr>
          <p:cNvSpPr>
            <a:spLocks noGrp="1"/>
          </p:cNvSpPr>
          <p:nvPr>
            <p:ph type="dt" sz="half" idx="59"/>
          </p:nvPr>
        </p:nvSpPr>
        <p:spPr>
          <a:xfrm rot="5400000">
            <a:off x="11762091" y="225413"/>
            <a:ext cx="638833" cy="220982"/>
          </a:xfrm>
        </p:spPr>
        <p:txBody>
          <a:bodyPr/>
          <a:lstStyle/>
          <a:p>
            <a:endParaRPr lang="en-GB" dirty="0"/>
          </a:p>
        </p:txBody>
      </p:sp>
      <p:grpSp>
        <p:nvGrpSpPr>
          <p:cNvPr id="56" name="Group 55">
            <a:extLst>
              <a:ext uri="{FF2B5EF4-FFF2-40B4-BE49-F238E27FC236}">
                <a16:creationId xmlns:a16="http://schemas.microsoft.com/office/drawing/2014/main" id="{CBD8E23E-5BED-6512-4B36-52B05EBFC6A3}"/>
              </a:ext>
            </a:extLst>
          </p:cNvPr>
          <p:cNvGrpSpPr/>
          <p:nvPr userDrawn="1"/>
        </p:nvGrpSpPr>
        <p:grpSpPr>
          <a:xfrm>
            <a:off x="12287571" y="0"/>
            <a:ext cx="2175022" cy="5067300"/>
            <a:chOff x="838199" y="1150069"/>
            <a:chExt cx="2175022" cy="5067300"/>
          </a:xfrm>
        </p:grpSpPr>
        <p:sp>
          <p:nvSpPr>
            <p:cNvPr id="57" name="Rectangle 56">
              <a:extLst>
                <a:ext uri="{FF2B5EF4-FFF2-40B4-BE49-F238E27FC236}">
                  <a16:creationId xmlns:a16="http://schemas.microsoft.com/office/drawing/2014/main" id="{A9269396-6626-DA3B-C011-92BD1385BED7}"/>
                </a:ext>
              </a:extLst>
            </p:cNvPr>
            <p:cNvSpPr/>
            <p:nvPr/>
          </p:nvSpPr>
          <p:spPr>
            <a:xfrm>
              <a:off x="838199" y="1669942"/>
              <a:ext cx="2146446" cy="45474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8" name="Rectangle 57">
              <a:extLst>
                <a:ext uri="{FF2B5EF4-FFF2-40B4-BE49-F238E27FC236}">
                  <a16:creationId xmlns:a16="http://schemas.microsoft.com/office/drawing/2014/main" id="{FB280344-4E60-9880-E115-69494514E6AA}"/>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59" name="TextBox 58">
              <a:extLst>
                <a:ext uri="{FF2B5EF4-FFF2-40B4-BE49-F238E27FC236}">
                  <a16:creationId xmlns:a16="http://schemas.microsoft.com/office/drawing/2014/main" id="{845BF7D5-5DDB-1776-FECE-D90BD962536B}"/>
                </a:ext>
              </a:extLst>
            </p:cNvPr>
            <p:cNvSpPr txBox="1"/>
            <p:nvPr/>
          </p:nvSpPr>
          <p:spPr>
            <a:xfrm>
              <a:off x="866775" y="1753646"/>
              <a:ext cx="2087197"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60" name="TextBox 59">
              <a:extLst>
                <a:ext uri="{FF2B5EF4-FFF2-40B4-BE49-F238E27FC236}">
                  <a16:creationId xmlns:a16="http://schemas.microsoft.com/office/drawing/2014/main" id="{DF84F983-F002-46CA-B8AA-CAB7AE745D03}"/>
                </a:ext>
              </a:extLst>
            </p:cNvPr>
            <p:cNvSpPr txBox="1"/>
            <p:nvPr/>
          </p:nvSpPr>
          <p:spPr>
            <a:xfrm>
              <a:off x="866774" y="2507829"/>
              <a:ext cx="2146447"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61" name="TextBox 60">
              <a:extLst>
                <a:ext uri="{FF2B5EF4-FFF2-40B4-BE49-F238E27FC236}">
                  <a16:creationId xmlns:a16="http://schemas.microsoft.com/office/drawing/2014/main" id="{B75494FA-DD08-30E7-9476-7490F3608E9F}"/>
                </a:ext>
              </a:extLst>
            </p:cNvPr>
            <p:cNvSpPr txBox="1"/>
            <p:nvPr/>
          </p:nvSpPr>
          <p:spPr>
            <a:xfrm>
              <a:off x="866773" y="3108124"/>
              <a:ext cx="2146447" cy="1169551"/>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62" name="TextBox 61">
              <a:extLst>
                <a:ext uri="{FF2B5EF4-FFF2-40B4-BE49-F238E27FC236}">
                  <a16:creationId xmlns:a16="http://schemas.microsoft.com/office/drawing/2014/main" id="{F4FCF041-16B9-22A2-6FA2-C1BECAA106FB}"/>
                </a:ext>
              </a:extLst>
            </p:cNvPr>
            <p:cNvSpPr txBox="1"/>
            <p:nvPr/>
          </p:nvSpPr>
          <p:spPr>
            <a:xfrm>
              <a:off x="866774" y="4323972"/>
              <a:ext cx="2146447"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3" name="TextBox 62">
              <a:extLst>
                <a:ext uri="{FF2B5EF4-FFF2-40B4-BE49-F238E27FC236}">
                  <a16:creationId xmlns:a16="http://schemas.microsoft.com/office/drawing/2014/main" id="{77BF1326-0992-4497-19A8-51428A8B89B3}"/>
                </a:ext>
              </a:extLst>
            </p:cNvPr>
            <p:cNvSpPr txBox="1"/>
            <p:nvPr/>
          </p:nvSpPr>
          <p:spPr>
            <a:xfrm>
              <a:off x="866774" y="4924267"/>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64" name="TextBox 63">
              <a:extLst>
                <a:ext uri="{FF2B5EF4-FFF2-40B4-BE49-F238E27FC236}">
                  <a16:creationId xmlns:a16="http://schemas.microsoft.com/office/drawing/2014/main" id="{26F06FE8-9073-90B0-CE50-D92E8B24D42E}"/>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AN IMAGE</a:t>
              </a:r>
            </a:p>
          </p:txBody>
        </p:sp>
        <p:sp>
          <p:nvSpPr>
            <p:cNvPr id="65" name="TextBox 64">
              <a:extLst>
                <a:ext uri="{FF2B5EF4-FFF2-40B4-BE49-F238E27FC236}">
                  <a16:creationId xmlns:a16="http://schemas.microsoft.com/office/drawing/2014/main" id="{4AD8E481-4AF6-E5D3-E6BC-CB37DDCFA657}"/>
                </a:ext>
              </a:extLst>
            </p:cNvPr>
            <p:cNvSpPr txBox="1"/>
            <p:nvPr userDrawn="1"/>
          </p:nvSpPr>
          <p:spPr>
            <a:xfrm>
              <a:off x="866774" y="5522715"/>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66" name="Group 65">
            <a:extLst>
              <a:ext uri="{FF2B5EF4-FFF2-40B4-BE49-F238E27FC236}">
                <a16:creationId xmlns:a16="http://schemas.microsoft.com/office/drawing/2014/main" id="{2B3BABB7-140C-7B39-419E-468861ED25E3}"/>
              </a:ext>
            </a:extLst>
          </p:cNvPr>
          <p:cNvGrpSpPr/>
          <p:nvPr userDrawn="1"/>
        </p:nvGrpSpPr>
        <p:grpSpPr>
          <a:xfrm>
            <a:off x="12287572" y="12700"/>
            <a:ext cx="2175021" cy="5486150"/>
            <a:chOff x="12287572" y="0"/>
            <a:chExt cx="2175021" cy="5486150"/>
          </a:xfrm>
        </p:grpSpPr>
        <p:grpSp>
          <p:nvGrpSpPr>
            <p:cNvPr id="67" name="Group 66">
              <a:extLst>
                <a:ext uri="{FF2B5EF4-FFF2-40B4-BE49-F238E27FC236}">
                  <a16:creationId xmlns:a16="http://schemas.microsoft.com/office/drawing/2014/main" id="{C265A593-B357-AFFB-1CE1-A6805F491797}"/>
                </a:ext>
              </a:extLst>
            </p:cNvPr>
            <p:cNvGrpSpPr/>
            <p:nvPr/>
          </p:nvGrpSpPr>
          <p:grpSpPr>
            <a:xfrm>
              <a:off x="12287572" y="0"/>
              <a:ext cx="2175021" cy="4839558"/>
              <a:chOff x="838200" y="1150069"/>
              <a:chExt cx="2175021" cy="4839558"/>
            </a:xfrm>
          </p:grpSpPr>
          <p:sp>
            <p:nvSpPr>
              <p:cNvPr id="79" name="Rectangle 78">
                <a:extLst>
                  <a:ext uri="{FF2B5EF4-FFF2-40B4-BE49-F238E27FC236}">
                    <a16:creationId xmlns:a16="http://schemas.microsoft.com/office/drawing/2014/main" id="{E39E2C63-BF90-CF89-205F-D88BC1A77C2D}"/>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80" name="Rectangle 79">
                <a:extLst>
                  <a:ext uri="{FF2B5EF4-FFF2-40B4-BE49-F238E27FC236}">
                    <a16:creationId xmlns:a16="http://schemas.microsoft.com/office/drawing/2014/main" id="{57AC294A-333B-D915-E72B-3EADD8DFB3A9}"/>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81" name="TextBox 80">
                <a:extLst>
                  <a:ext uri="{FF2B5EF4-FFF2-40B4-BE49-F238E27FC236}">
                    <a16:creationId xmlns:a16="http://schemas.microsoft.com/office/drawing/2014/main" id="{48EB1466-B3FA-FAB9-17C6-4425626A9C3D}"/>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82" name="TextBox 81">
                <a:extLst>
                  <a:ext uri="{FF2B5EF4-FFF2-40B4-BE49-F238E27FC236}">
                    <a16:creationId xmlns:a16="http://schemas.microsoft.com/office/drawing/2014/main" id="{4AC2B8A3-2EF0-4B1B-FF20-E4EE9D664D3A}"/>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83" name="TextBox 82">
                <a:extLst>
                  <a:ext uri="{FF2B5EF4-FFF2-40B4-BE49-F238E27FC236}">
                    <a16:creationId xmlns:a16="http://schemas.microsoft.com/office/drawing/2014/main" id="{B05B888C-2076-4537-C291-A28C22E3D5EA}"/>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84" name="TextBox 83">
                <a:extLst>
                  <a:ext uri="{FF2B5EF4-FFF2-40B4-BE49-F238E27FC236}">
                    <a16:creationId xmlns:a16="http://schemas.microsoft.com/office/drawing/2014/main" id="{06A79941-6B03-CCE9-0EF6-FFD847A9111B}"/>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85" name="TextBox 84">
                <a:extLst>
                  <a:ext uri="{FF2B5EF4-FFF2-40B4-BE49-F238E27FC236}">
                    <a16:creationId xmlns:a16="http://schemas.microsoft.com/office/drawing/2014/main" id="{1C372C54-9F80-8430-1093-9453378FCBD8}"/>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86" name="TextBox 85">
                <a:extLst>
                  <a:ext uri="{FF2B5EF4-FFF2-40B4-BE49-F238E27FC236}">
                    <a16:creationId xmlns:a16="http://schemas.microsoft.com/office/drawing/2014/main" id="{7B7107E1-97BA-1694-A638-8DE8DC373C26}"/>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87" name="TextBox 86">
                <a:extLst>
                  <a:ext uri="{FF2B5EF4-FFF2-40B4-BE49-F238E27FC236}">
                    <a16:creationId xmlns:a16="http://schemas.microsoft.com/office/drawing/2014/main" id="{1663ADE9-8C3F-88B3-559F-0055A617E7DA}"/>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68" name="Group 67">
              <a:extLst>
                <a:ext uri="{FF2B5EF4-FFF2-40B4-BE49-F238E27FC236}">
                  <a16:creationId xmlns:a16="http://schemas.microsoft.com/office/drawing/2014/main" id="{D0428531-2E5C-E733-1AB8-8DD7F37D7C87}"/>
                </a:ext>
              </a:extLst>
            </p:cNvPr>
            <p:cNvGrpSpPr/>
            <p:nvPr userDrawn="1"/>
          </p:nvGrpSpPr>
          <p:grpSpPr>
            <a:xfrm>
              <a:off x="12287572" y="0"/>
              <a:ext cx="2175021" cy="5486150"/>
              <a:chOff x="838200" y="1150069"/>
              <a:chExt cx="2175021" cy="5486150"/>
            </a:xfrm>
          </p:grpSpPr>
          <p:sp>
            <p:nvSpPr>
              <p:cNvPr id="70" name="Rectangle 69">
                <a:extLst>
                  <a:ext uri="{FF2B5EF4-FFF2-40B4-BE49-F238E27FC236}">
                    <a16:creationId xmlns:a16="http://schemas.microsoft.com/office/drawing/2014/main" id="{DBF29E65-7817-8E4A-61D2-9D15457EDADD}"/>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1" name="Rectangle 70">
                <a:extLst>
                  <a:ext uri="{FF2B5EF4-FFF2-40B4-BE49-F238E27FC236}">
                    <a16:creationId xmlns:a16="http://schemas.microsoft.com/office/drawing/2014/main" id="{A081E716-BB79-ACC3-052E-7B0EA5830808}"/>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72" name="TextBox 71">
                <a:extLst>
                  <a:ext uri="{FF2B5EF4-FFF2-40B4-BE49-F238E27FC236}">
                    <a16:creationId xmlns:a16="http://schemas.microsoft.com/office/drawing/2014/main" id="{78BD5A38-ABA4-3140-2480-E504EF8C6087}"/>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73" name="TextBox 72">
                <a:extLst>
                  <a:ext uri="{FF2B5EF4-FFF2-40B4-BE49-F238E27FC236}">
                    <a16:creationId xmlns:a16="http://schemas.microsoft.com/office/drawing/2014/main" id="{9A77A369-A43D-6D30-4143-F5885D469297}"/>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74" name="TextBox 73">
                <a:extLst>
                  <a:ext uri="{FF2B5EF4-FFF2-40B4-BE49-F238E27FC236}">
                    <a16:creationId xmlns:a16="http://schemas.microsoft.com/office/drawing/2014/main" id="{43B9DEFF-B8F5-9822-E29F-034FDED56019}"/>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75" name="TextBox 74">
                <a:extLst>
                  <a:ext uri="{FF2B5EF4-FFF2-40B4-BE49-F238E27FC236}">
                    <a16:creationId xmlns:a16="http://schemas.microsoft.com/office/drawing/2014/main" id="{B9D9F571-B966-14C2-E150-3095B3F699A1}"/>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76" name="TextBox 75">
                <a:extLst>
                  <a:ext uri="{FF2B5EF4-FFF2-40B4-BE49-F238E27FC236}">
                    <a16:creationId xmlns:a16="http://schemas.microsoft.com/office/drawing/2014/main" id="{AB12E15C-4BBE-A9B9-4F0C-31097244F88D}"/>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77" name="TextBox 76">
                <a:extLst>
                  <a:ext uri="{FF2B5EF4-FFF2-40B4-BE49-F238E27FC236}">
                    <a16:creationId xmlns:a16="http://schemas.microsoft.com/office/drawing/2014/main" id="{11FA1026-7359-71E8-7C45-DF03790098B7}"/>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78" name="TextBox 77">
                <a:extLst>
                  <a:ext uri="{FF2B5EF4-FFF2-40B4-BE49-F238E27FC236}">
                    <a16:creationId xmlns:a16="http://schemas.microsoft.com/office/drawing/2014/main" id="{957F3B6B-E151-9D3C-9A1C-5B15C2137348}"/>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69" name="TextBox 68">
              <a:extLst>
                <a:ext uri="{FF2B5EF4-FFF2-40B4-BE49-F238E27FC236}">
                  <a16:creationId xmlns:a16="http://schemas.microsoft.com/office/drawing/2014/main" id="{5CFC457E-3152-5783-EF44-5834965AFB1C}"/>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325248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Our people, your vision">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48FE27F4-8DA6-656A-BA92-D39077173075}"/>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5" name="Text Placeholder 7">
            <a:extLst>
              <a:ext uri="{FF2B5EF4-FFF2-40B4-BE49-F238E27FC236}">
                <a16:creationId xmlns:a16="http://schemas.microsoft.com/office/drawing/2014/main" id="{8B41B0C9-7B39-7EBB-6E33-819535E8BE46}"/>
              </a:ext>
            </a:extLst>
          </p:cNvPr>
          <p:cNvSpPr>
            <a:spLocks noGrp="1"/>
          </p:cNvSpPr>
          <p:nvPr>
            <p:ph type="body" sz="quarter" idx="59" hasCustomPrompt="1"/>
          </p:nvPr>
        </p:nvSpPr>
        <p:spPr>
          <a:xfrm>
            <a:off x="7037264" y="1535379"/>
            <a:ext cx="3740273" cy="4398365"/>
          </a:xfrm>
        </p:spPr>
        <p:txBody>
          <a:bodyPr/>
          <a:lstStyle>
            <a:lvl1pPr>
              <a:defRPr/>
            </a:lvl1pPr>
          </a:lstStyle>
          <a:p>
            <a:pPr lvl="0"/>
            <a:r>
              <a:rPr lang="en-GB"/>
              <a:t>Insert text</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8" name="Picture Placeholder 60">
            <a:extLst>
              <a:ext uri="{FF2B5EF4-FFF2-40B4-BE49-F238E27FC236}">
                <a16:creationId xmlns:a16="http://schemas.microsoft.com/office/drawing/2014/main" id="{90F0BB22-A4A8-7064-EE3B-7F60822423A2}"/>
              </a:ext>
            </a:extLst>
          </p:cNvPr>
          <p:cNvSpPr>
            <a:spLocks noGrp="1"/>
          </p:cNvSpPr>
          <p:nvPr>
            <p:ph type="pic" sz="quarter" idx="51" hasCustomPrompt="1"/>
          </p:nvPr>
        </p:nvSpPr>
        <p:spPr>
          <a:xfrm>
            <a:off x="564364" y="2891207"/>
            <a:ext cx="2981866" cy="2815017"/>
          </a:xfrm>
        </p:spPr>
        <p:txBody>
          <a:bodyPr/>
          <a:lstStyle>
            <a:lvl1pPr algn="ctr">
              <a:defRPr sz="1100"/>
            </a:lvl1pPr>
          </a:lstStyle>
          <a:p>
            <a:r>
              <a:rPr lang="en-GB" dirty="0"/>
              <a:t>Click to insert image</a:t>
            </a:r>
          </a:p>
        </p:txBody>
      </p:sp>
      <p:sp>
        <p:nvSpPr>
          <p:cNvPr id="21" name="Picture Placeholder 60">
            <a:extLst>
              <a:ext uri="{FF2B5EF4-FFF2-40B4-BE49-F238E27FC236}">
                <a16:creationId xmlns:a16="http://schemas.microsoft.com/office/drawing/2014/main" id="{33452392-00D1-EBC5-4DCE-7160FBBD35FF}"/>
              </a:ext>
            </a:extLst>
          </p:cNvPr>
          <p:cNvSpPr>
            <a:spLocks noGrp="1"/>
          </p:cNvSpPr>
          <p:nvPr>
            <p:ph type="pic" sz="quarter" idx="53" hasCustomPrompt="1"/>
          </p:nvPr>
        </p:nvSpPr>
        <p:spPr>
          <a:xfrm>
            <a:off x="3670967" y="1322203"/>
            <a:ext cx="1451716" cy="1424989"/>
          </a:xfrm>
        </p:spPr>
        <p:txBody>
          <a:bodyPr/>
          <a:lstStyle>
            <a:lvl1pPr algn="ctr">
              <a:defRPr sz="1100"/>
            </a:lvl1pPr>
          </a:lstStyle>
          <a:p>
            <a:r>
              <a:rPr lang="en-GB" dirty="0"/>
              <a:t>Click to insert image &gt; Right click &gt; Send to back</a:t>
            </a:r>
          </a:p>
        </p:txBody>
      </p:sp>
      <p:sp>
        <p:nvSpPr>
          <p:cNvPr id="22" name="Picture Placeholder 60">
            <a:extLst>
              <a:ext uri="{FF2B5EF4-FFF2-40B4-BE49-F238E27FC236}">
                <a16:creationId xmlns:a16="http://schemas.microsoft.com/office/drawing/2014/main" id="{1F561219-82DB-F3A7-8601-27039D5964A0}"/>
              </a:ext>
            </a:extLst>
          </p:cNvPr>
          <p:cNvSpPr>
            <a:spLocks noGrp="1"/>
          </p:cNvSpPr>
          <p:nvPr>
            <p:ph type="pic" sz="quarter" idx="54" hasCustomPrompt="1"/>
          </p:nvPr>
        </p:nvSpPr>
        <p:spPr>
          <a:xfrm>
            <a:off x="3674843" y="2891207"/>
            <a:ext cx="1994122" cy="1927147"/>
          </a:xfrm>
        </p:spPr>
        <p:txBody>
          <a:bodyPr/>
          <a:lstStyle>
            <a:lvl1pPr algn="ctr">
              <a:defRPr sz="1100"/>
            </a:lvl1pPr>
          </a:lstStyle>
          <a:p>
            <a:r>
              <a:rPr lang="en-GB" dirty="0"/>
              <a:t>Click to insert image</a:t>
            </a:r>
          </a:p>
        </p:txBody>
      </p:sp>
      <p:sp>
        <p:nvSpPr>
          <p:cNvPr id="23" name="Picture Placeholder 60">
            <a:extLst>
              <a:ext uri="{FF2B5EF4-FFF2-40B4-BE49-F238E27FC236}">
                <a16:creationId xmlns:a16="http://schemas.microsoft.com/office/drawing/2014/main" id="{672CA250-97ED-43C8-8F58-73537EB65287}"/>
              </a:ext>
            </a:extLst>
          </p:cNvPr>
          <p:cNvSpPr>
            <a:spLocks noGrp="1"/>
          </p:cNvSpPr>
          <p:nvPr>
            <p:ph type="pic" sz="quarter" idx="55" hasCustomPrompt="1"/>
          </p:nvPr>
        </p:nvSpPr>
        <p:spPr>
          <a:xfrm>
            <a:off x="3671288" y="4936869"/>
            <a:ext cx="725643" cy="769355"/>
          </a:xfrm>
        </p:spPr>
        <p:txBody>
          <a:bodyPr/>
          <a:lstStyle>
            <a:lvl1pPr algn="ctr">
              <a:defRPr sz="1100"/>
            </a:lvl1pPr>
          </a:lstStyle>
          <a:p>
            <a:r>
              <a:rPr lang="en-GB" dirty="0"/>
              <a:t>Click to insert image</a:t>
            </a:r>
          </a:p>
        </p:txBody>
      </p:sp>
      <p:sp>
        <p:nvSpPr>
          <p:cNvPr id="19" name="Picture Placeholder 60">
            <a:extLst>
              <a:ext uri="{FF2B5EF4-FFF2-40B4-BE49-F238E27FC236}">
                <a16:creationId xmlns:a16="http://schemas.microsoft.com/office/drawing/2014/main" id="{57C6F03B-9221-E892-B061-293B0A4E3493}"/>
              </a:ext>
            </a:extLst>
          </p:cNvPr>
          <p:cNvSpPr>
            <a:spLocks noGrp="1"/>
          </p:cNvSpPr>
          <p:nvPr>
            <p:ph type="pic" sz="quarter" idx="52" hasCustomPrompt="1"/>
          </p:nvPr>
        </p:nvSpPr>
        <p:spPr>
          <a:xfrm>
            <a:off x="1547869" y="817242"/>
            <a:ext cx="1994122" cy="1927147"/>
          </a:xfrm>
        </p:spPr>
        <p:txBody>
          <a:bodyPr/>
          <a:lstStyle>
            <a:lvl1pPr algn="ctr">
              <a:defRPr sz="1100"/>
            </a:lvl1pPr>
          </a:lstStyle>
          <a:p>
            <a:r>
              <a:rPr lang="en-GB" dirty="0"/>
              <a:t>Click to insert image</a:t>
            </a:r>
          </a:p>
        </p:txBody>
      </p:sp>
      <p:sp>
        <p:nvSpPr>
          <p:cNvPr id="25" name="Text Placeholder 10">
            <a:extLst>
              <a:ext uri="{FF2B5EF4-FFF2-40B4-BE49-F238E27FC236}">
                <a16:creationId xmlns:a16="http://schemas.microsoft.com/office/drawing/2014/main" id="{2C2774CE-144F-B0BD-574F-B6A06B85EA38}"/>
              </a:ext>
            </a:extLst>
          </p:cNvPr>
          <p:cNvSpPr>
            <a:spLocks noGrp="1"/>
          </p:cNvSpPr>
          <p:nvPr>
            <p:ph type="body" sz="quarter" idx="30" hasCustomPrompt="1"/>
          </p:nvPr>
        </p:nvSpPr>
        <p:spPr>
          <a:xfrm>
            <a:off x="4836830" y="535229"/>
            <a:ext cx="1570038" cy="1564747"/>
          </a:xfrm>
          <a:blipFill>
            <a:blip r:embed="rId3">
              <a:extLst>
                <a:ext uri="{96DAC541-7B7A-43D3-8B79-37D633B846F1}">
                  <asvg:svgBlip xmlns:asvg="http://schemas.microsoft.com/office/drawing/2016/SVG/main" r:embed="rId4"/>
                </a:ext>
              </a:extLst>
            </a:blip>
            <a:stretch>
              <a:fillRect/>
            </a:stretch>
          </a:blipFill>
        </p:spPr>
        <p:txBody>
          <a:bodyPr>
            <a:normAutofit/>
          </a:bodyPr>
          <a:lstStyle>
            <a:lvl1pPr>
              <a:defRPr/>
            </a:lvl1pPr>
          </a:lstStyle>
          <a:p>
            <a:pPr lvl="0"/>
            <a:r>
              <a:rPr lang="en-GB"/>
              <a:t> </a:t>
            </a:r>
            <a:endParaRPr lang="en-GB" dirty="0"/>
          </a:p>
        </p:txBody>
      </p:sp>
      <p:sp>
        <p:nvSpPr>
          <p:cNvPr id="37" name="Date Placeholder 36">
            <a:extLst>
              <a:ext uri="{FF2B5EF4-FFF2-40B4-BE49-F238E27FC236}">
                <a16:creationId xmlns:a16="http://schemas.microsoft.com/office/drawing/2014/main" id="{D2E38C54-373D-1326-4F99-1CD75A8A64ED}"/>
              </a:ext>
            </a:extLst>
          </p:cNvPr>
          <p:cNvSpPr>
            <a:spLocks noGrp="1"/>
          </p:cNvSpPr>
          <p:nvPr>
            <p:ph type="dt" sz="half" idx="56"/>
          </p:nvPr>
        </p:nvSpPr>
        <p:spPr/>
        <p:txBody>
          <a:bodyPr/>
          <a:lstStyle/>
          <a:p>
            <a:endParaRPr lang="en-GB" dirty="0"/>
          </a:p>
        </p:txBody>
      </p:sp>
      <p:sp>
        <p:nvSpPr>
          <p:cNvPr id="38" name="Footer Placeholder 37">
            <a:extLst>
              <a:ext uri="{FF2B5EF4-FFF2-40B4-BE49-F238E27FC236}">
                <a16:creationId xmlns:a16="http://schemas.microsoft.com/office/drawing/2014/main" id="{9C03A7B9-1A42-CF4F-3E86-AE0FA1B9A527}"/>
              </a:ext>
            </a:extLst>
          </p:cNvPr>
          <p:cNvSpPr>
            <a:spLocks noGrp="1"/>
          </p:cNvSpPr>
          <p:nvPr>
            <p:ph type="ftr" sz="quarter" idx="57"/>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39" name="Slide Number Placeholder 38">
            <a:extLst>
              <a:ext uri="{FF2B5EF4-FFF2-40B4-BE49-F238E27FC236}">
                <a16:creationId xmlns:a16="http://schemas.microsoft.com/office/drawing/2014/main" id="{E830127C-E2E5-5F83-992B-770BB5A11C10}"/>
              </a:ext>
            </a:extLst>
          </p:cNvPr>
          <p:cNvSpPr>
            <a:spLocks noGrp="1"/>
          </p:cNvSpPr>
          <p:nvPr>
            <p:ph type="sldNum" sz="quarter" idx="58"/>
          </p:nvPr>
        </p:nvSpPr>
        <p:spPr/>
        <p:txBody>
          <a:bodyPr/>
          <a:lstStyle/>
          <a:p>
            <a:fld id="{BB07EAE1-021A-493C-B07F-6FE9E5D11BEB}" type="slidenum">
              <a:rPr lang="en-GB" smtClean="0"/>
              <a:pPr/>
              <a:t>‹#›</a:t>
            </a:fld>
            <a:endParaRPr lang="en-GB" dirty="0"/>
          </a:p>
        </p:txBody>
      </p:sp>
      <p:sp>
        <p:nvSpPr>
          <p:cNvPr id="3" name="Title 1">
            <a:extLst>
              <a:ext uri="{FF2B5EF4-FFF2-40B4-BE49-F238E27FC236}">
                <a16:creationId xmlns:a16="http://schemas.microsoft.com/office/drawing/2014/main" id="{46EE421C-9E1B-C12A-65D6-2C6D5D98E54E}"/>
              </a:ext>
            </a:extLst>
          </p:cNvPr>
          <p:cNvSpPr>
            <a:spLocks noGrp="1"/>
          </p:cNvSpPr>
          <p:nvPr>
            <p:ph type="title" hasCustomPrompt="1"/>
          </p:nvPr>
        </p:nvSpPr>
        <p:spPr>
          <a:xfrm>
            <a:off x="7037264" y="422670"/>
            <a:ext cx="3740273" cy="558405"/>
          </a:xfrm>
        </p:spPr>
        <p:txBody>
          <a:bodyPr/>
          <a:lstStyle>
            <a:lvl1pPr>
              <a:defRPr sz="3200"/>
            </a:lvl1pPr>
          </a:lstStyle>
          <a:p>
            <a:r>
              <a:rPr lang="en-GB" dirty="0"/>
              <a:t>Insert title here</a:t>
            </a:r>
          </a:p>
        </p:txBody>
      </p:sp>
      <p:grpSp>
        <p:nvGrpSpPr>
          <p:cNvPr id="55" name="Group 54">
            <a:extLst>
              <a:ext uri="{FF2B5EF4-FFF2-40B4-BE49-F238E27FC236}">
                <a16:creationId xmlns:a16="http://schemas.microsoft.com/office/drawing/2014/main" id="{E12792A1-326C-5D39-34F5-1DBE41C04E4E}"/>
              </a:ext>
            </a:extLst>
          </p:cNvPr>
          <p:cNvGrpSpPr/>
          <p:nvPr userDrawn="1"/>
        </p:nvGrpSpPr>
        <p:grpSpPr>
          <a:xfrm>
            <a:off x="12287571" y="0"/>
            <a:ext cx="2175022" cy="5067300"/>
            <a:chOff x="838199" y="1150069"/>
            <a:chExt cx="2175022" cy="5067300"/>
          </a:xfrm>
        </p:grpSpPr>
        <p:sp>
          <p:nvSpPr>
            <p:cNvPr id="56" name="Rectangle 55">
              <a:extLst>
                <a:ext uri="{FF2B5EF4-FFF2-40B4-BE49-F238E27FC236}">
                  <a16:creationId xmlns:a16="http://schemas.microsoft.com/office/drawing/2014/main" id="{04CD637F-E085-A8E8-607C-DF443FF4A143}"/>
                </a:ext>
              </a:extLst>
            </p:cNvPr>
            <p:cNvSpPr/>
            <p:nvPr/>
          </p:nvSpPr>
          <p:spPr>
            <a:xfrm>
              <a:off x="838199" y="1669942"/>
              <a:ext cx="2146446" cy="45474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7" name="Rectangle 56">
              <a:extLst>
                <a:ext uri="{FF2B5EF4-FFF2-40B4-BE49-F238E27FC236}">
                  <a16:creationId xmlns:a16="http://schemas.microsoft.com/office/drawing/2014/main" id="{ED789F82-1DAA-5160-5257-F20223BB1B89}"/>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58" name="TextBox 57">
              <a:extLst>
                <a:ext uri="{FF2B5EF4-FFF2-40B4-BE49-F238E27FC236}">
                  <a16:creationId xmlns:a16="http://schemas.microsoft.com/office/drawing/2014/main" id="{2327BB15-BD9A-075F-ED6F-36BA570AE5D4}"/>
                </a:ext>
              </a:extLst>
            </p:cNvPr>
            <p:cNvSpPr txBox="1"/>
            <p:nvPr/>
          </p:nvSpPr>
          <p:spPr>
            <a:xfrm>
              <a:off x="866775" y="1753646"/>
              <a:ext cx="2087197"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59" name="TextBox 58">
              <a:extLst>
                <a:ext uri="{FF2B5EF4-FFF2-40B4-BE49-F238E27FC236}">
                  <a16:creationId xmlns:a16="http://schemas.microsoft.com/office/drawing/2014/main" id="{BB454B4C-3229-729E-5C16-4BC16535B2AE}"/>
                </a:ext>
              </a:extLst>
            </p:cNvPr>
            <p:cNvSpPr txBox="1"/>
            <p:nvPr/>
          </p:nvSpPr>
          <p:spPr>
            <a:xfrm>
              <a:off x="866774" y="2507829"/>
              <a:ext cx="2146447"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60" name="TextBox 59">
              <a:extLst>
                <a:ext uri="{FF2B5EF4-FFF2-40B4-BE49-F238E27FC236}">
                  <a16:creationId xmlns:a16="http://schemas.microsoft.com/office/drawing/2014/main" id="{8BEE90C2-3C11-E3E8-2A28-18801E32F364}"/>
                </a:ext>
              </a:extLst>
            </p:cNvPr>
            <p:cNvSpPr txBox="1"/>
            <p:nvPr/>
          </p:nvSpPr>
          <p:spPr>
            <a:xfrm>
              <a:off x="866773" y="3108124"/>
              <a:ext cx="2146447" cy="1169551"/>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61" name="TextBox 60">
              <a:extLst>
                <a:ext uri="{FF2B5EF4-FFF2-40B4-BE49-F238E27FC236}">
                  <a16:creationId xmlns:a16="http://schemas.microsoft.com/office/drawing/2014/main" id="{2D78395A-DF45-AA1F-E8BC-4231CECEF875}"/>
                </a:ext>
              </a:extLst>
            </p:cNvPr>
            <p:cNvSpPr txBox="1"/>
            <p:nvPr/>
          </p:nvSpPr>
          <p:spPr>
            <a:xfrm>
              <a:off x="866774" y="4323972"/>
              <a:ext cx="2146447"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2" name="TextBox 61">
              <a:extLst>
                <a:ext uri="{FF2B5EF4-FFF2-40B4-BE49-F238E27FC236}">
                  <a16:creationId xmlns:a16="http://schemas.microsoft.com/office/drawing/2014/main" id="{EA46FFEC-ED8B-BE20-63BB-81505F193729}"/>
                </a:ext>
              </a:extLst>
            </p:cNvPr>
            <p:cNvSpPr txBox="1"/>
            <p:nvPr/>
          </p:nvSpPr>
          <p:spPr>
            <a:xfrm>
              <a:off x="866774" y="4924267"/>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63" name="TextBox 62">
              <a:extLst>
                <a:ext uri="{FF2B5EF4-FFF2-40B4-BE49-F238E27FC236}">
                  <a16:creationId xmlns:a16="http://schemas.microsoft.com/office/drawing/2014/main" id="{8DCBAD6B-D76F-38E7-5749-4DE33BCC152A}"/>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AN IMAGE</a:t>
              </a:r>
            </a:p>
          </p:txBody>
        </p:sp>
        <p:sp>
          <p:nvSpPr>
            <p:cNvPr id="64" name="TextBox 63">
              <a:extLst>
                <a:ext uri="{FF2B5EF4-FFF2-40B4-BE49-F238E27FC236}">
                  <a16:creationId xmlns:a16="http://schemas.microsoft.com/office/drawing/2014/main" id="{01B185E6-26B8-73B3-5415-12A2CAC04AA0}"/>
                </a:ext>
              </a:extLst>
            </p:cNvPr>
            <p:cNvSpPr txBox="1"/>
            <p:nvPr userDrawn="1"/>
          </p:nvSpPr>
          <p:spPr>
            <a:xfrm>
              <a:off x="866774" y="5522715"/>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65" name="Group 64">
            <a:extLst>
              <a:ext uri="{FF2B5EF4-FFF2-40B4-BE49-F238E27FC236}">
                <a16:creationId xmlns:a16="http://schemas.microsoft.com/office/drawing/2014/main" id="{919653C0-FBE7-A4F0-4D2D-FE43AF1AAEA7}"/>
              </a:ext>
            </a:extLst>
          </p:cNvPr>
          <p:cNvGrpSpPr/>
          <p:nvPr userDrawn="1"/>
        </p:nvGrpSpPr>
        <p:grpSpPr>
          <a:xfrm>
            <a:off x="12287572" y="0"/>
            <a:ext cx="2175021" cy="5486150"/>
            <a:chOff x="12287572" y="0"/>
            <a:chExt cx="2175021" cy="5486150"/>
          </a:xfrm>
        </p:grpSpPr>
        <p:grpSp>
          <p:nvGrpSpPr>
            <p:cNvPr id="66" name="Group 65">
              <a:extLst>
                <a:ext uri="{FF2B5EF4-FFF2-40B4-BE49-F238E27FC236}">
                  <a16:creationId xmlns:a16="http://schemas.microsoft.com/office/drawing/2014/main" id="{EBDBEA9E-C982-B268-4D0B-3F2503F5A4E7}"/>
                </a:ext>
              </a:extLst>
            </p:cNvPr>
            <p:cNvGrpSpPr/>
            <p:nvPr/>
          </p:nvGrpSpPr>
          <p:grpSpPr>
            <a:xfrm>
              <a:off x="12287572" y="0"/>
              <a:ext cx="2175021" cy="4839558"/>
              <a:chOff x="838200" y="1150069"/>
              <a:chExt cx="2175021" cy="4839558"/>
            </a:xfrm>
          </p:grpSpPr>
          <p:sp>
            <p:nvSpPr>
              <p:cNvPr id="78" name="Rectangle 77">
                <a:extLst>
                  <a:ext uri="{FF2B5EF4-FFF2-40B4-BE49-F238E27FC236}">
                    <a16:creationId xmlns:a16="http://schemas.microsoft.com/office/drawing/2014/main" id="{0967B118-E509-96C2-BAC7-7E0F5992A4EA}"/>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9" name="Rectangle 78">
                <a:extLst>
                  <a:ext uri="{FF2B5EF4-FFF2-40B4-BE49-F238E27FC236}">
                    <a16:creationId xmlns:a16="http://schemas.microsoft.com/office/drawing/2014/main" id="{CE00D776-62F9-3738-5942-3AED5F10F957}"/>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80" name="TextBox 79">
                <a:extLst>
                  <a:ext uri="{FF2B5EF4-FFF2-40B4-BE49-F238E27FC236}">
                    <a16:creationId xmlns:a16="http://schemas.microsoft.com/office/drawing/2014/main" id="{BBD46E2B-91F3-E6F0-E1DF-711D476070A3}"/>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81" name="TextBox 80">
                <a:extLst>
                  <a:ext uri="{FF2B5EF4-FFF2-40B4-BE49-F238E27FC236}">
                    <a16:creationId xmlns:a16="http://schemas.microsoft.com/office/drawing/2014/main" id="{25D9EDE8-52A9-D894-76B0-30D5DE34B31A}"/>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82" name="TextBox 81">
                <a:extLst>
                  <a:ext uri="{FF2B5EF4-FFF2-40B4-BE49-F238E27FC236}">
                    <a16:creationId xmlns:a16="http://schemas.microsoft.com/office/drawing/2014/main" id="{D1673617-400B-1183-7561-3B662C38D64A}"/>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83" name="TextBox 82">
                <a:extLst>
                  <a:ext uri="{FF2B5EF4-FFF2-40B4-BE49-F238E27FC236}">
                    <a16:creationId xmlns:a16="http://schemas.microsoft.com/office/drawing/2014/main" id="{62D7700D-4256-1C3F-2CB5-5FE8A4ED78A2}"/>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84" name="TextBox 83">
                <a:extLst>
                  <a:ext uri="{FF2B5EF4-FFF2-40B4-BE49-F238E27FC236}">
                    <a16:creationId xmlns:a16="http://schemas.microsoft.com/office/drawing/2014/main" id="{5EAB7CE1-2A12-50F8-FC5F-2D0A9C828E80}"/>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85" name="TextBox 84">
                <a:extLst>
                  <a:ext uri="{FF2B5EF4-FFF2-40B4-BE49-F238E27FC236}">
                    <a16:creationId xmlns:a16="http://schemas.microsoft.com/office/drawing/2014/main" id="{3D424E73-BABD-0C51-A02C-76070AE010C1}"/>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86" name="TextBox 85">
                <a:extLst>
                  <a:ext uri="{FF2B5EF4-FFF2-40B4-BE49-F238E27FC236}">
                    <a16:creationId xmlns:a16="http://schemas.microsoft.com/office/drawing/2014/main" id="{68713B15-A6F2-87B6-10EC-DC88E3FFCF24}"/>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67" name="Group 66">
              <a:extLst>
                <a:ext uri="{FF2B5EF4-FFF2-40B4-BE49-F238E27FC236}">
                  <a16:creationId xmlns:a16="http://schemas.microsoft.com/office/drawing/2014/main" id="{2EBBE685-22E2-2697-B6B0-4F25675A9DBE}"/>
                </a:ext>
              </a:extLst>
            </p:cNvPr>
            <p:cNvGrpSpPr/>
            <p:nvPr userDrawn="1"/>
          </p:nvGrpSpPr>
          <p:grpSpPr>
            <a:xfrm>
              <a:off x="12287572" y="0"/>
              <a:ext cx="2175021" cy="5486150"/>
              <a:chOff x="838200" y="1150069"/>
              <a:chExt cx="2175021" cy="5486150"/>
            </a:xfrm>
          </p:grpSpPr>
          <p:sp>
            <p:nvSpPr>
              <p:cNvPr id="69" name="Rectangle 68">
                <a:extLst>
                  <a:ext uri="{FF2B5EF4-FFF2-40B4-BE49-F238E27FC236}">
                    <a16:creationId xmlns:a16="http://schemas.microsoft.com/office/drawing/2014/main" id="{62C545BB-A0F1-6944-405C-67AD1D7EE898}"/>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0" name="Rectangle 69">
                <a:extLst>
                  <a:ext uri="{FF2B5EF4-FFF2-40B4-BE49-F238E27FC236}">
                    <a16:creationId xmlns:a16="http://schemas.microsoft.com/office/drawing/2014/main" id="{3D123738-9643-A1FE-5705-4BC6B578C9D8}"/>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71" name="TextBox 70">
                <a:extLst>
                  <a:ext uri="{FF2B5EF4-FFF2-40B4-BE49-F238E27FC236}">
                    <a16:creationId xmlns:a16="http://schemas.microsoft.com/office/drawing/2014/main" id="{26590827-4A80-53C5-6AC7-1FCAF5C86FA0}"/>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72" name="TextBox 71">
                <a:extLst>
                  <a:ext uri="{FF2B5EF4-FFF2-40B4-BE49-F238E27FC236}">
                    <a16:creationId xmlns:a16="http://schemas.microsoft.com/office/drawing/2014/main" id="{5CC7D728-F762-322C-CD5D-1D8B94D72CE5}"/>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73" name="TextBox 72">
                <a:extLst>
                  <a:ext uri="{FF2B5EF4-FFF2-40B4-BE49-F238E27FC236}">
                    <a16:creationId xmlns:a16="http://schemas.microsoft.com/office/drawing/2014/main" id="{F8BC0B0B-2D7F-B9F6-0CD0-E0E4BB009F56}"/>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74" name="TextBox 73">
                <a:extLst>
                  <a:ext uri="{FF2B5EF4-FFF2-40B4-BE49-F238E27FC236}">
                    <a16:creationId xmlns:a16="http://schemas.microsoft.com/office/drawing/2014/main" id="{9B784575-55E9-3816-4818-B5FFC971448E}"/>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75" name="TextBox 74">
                <a:extLst>
                  <a:ext uri="{FF2B5EF4-FFF2-40B4-BE49-F238E27FC236}">
                    <a16:creationId xmlns:a16="http://schemas.microsoft.com/office/drawing/2014/main" id="{D376F793-FB37-3972-A155-DA0FCC7A30B4}"/>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76" name="TextBox 75">
                <a:extLst>
                  <a:ext uri="{FF2B5EF4-FFF2-40B4-BE49-F238E27FC236}">
                    <a16:creationId xmlns:a16="http://schemas.microsoft.com/office/drawing/2014/main" id="{30EAEFF4-E513-2737-6DC7-035F3D39FF01}"/>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77" name="TextBox 76">
                <a:extLst>
                  <a:ext uri="{FF2B5EF4-FFF2-40B4-BE49-F238E27FC236}">
                    <a16:creationId xmlns:a16="http://schemas.microsoft.com/office/drawing/2014/main" id="{EB4F1294-C4C7-888A-7257-AB45D856AB67}"/>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68" name="TextBox 67">
              <a:extLst>
                <a:ext uri="{FF2B5EF4-FFF2-40B4-BE49-F238E27FC236}">
                  <a16:creationId xmlns:a16="http://schemas.microsoft.com/office/drawing/2014/main" id="{8D427A39-C3FE-0447-D702-75E6277AD8AE}"/>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365299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 overlay">
    <p:bg>
      <p:bgRef idx="1001">
        <a:schemeClr val="bg2"/>
      </p:bgRef>
    </p:bg>
    <p:spTree>
      <p:nvGrpSpPr>
        <p:cNvPr id="1" name=""/>
        <p:cNvGrpSpPr/>
        <p:nvPr/>
      </p:nvGrpSpPr>
      <p:grpSpPr>
        <a:xfrm>
          <a:off x="0" y="0"/>
          <a:ext cx="0" cy="0"/>
          <a:chOff x="0" y="0"/>
          <a:chExt cx="0" cy="0"/>
        </a:xfrm>
      </p:grpSpPr>
      <p:pic>
        <p:nvPicPr>
          <p:cNvPr id="3" name="Picture 2" descr="A yellow and white geometrical pattern&#10;&#10;Description automatically generated with medium confidence">
            <a:extLst>
              <a:ext uri="{FF2B5EF4-FFF2-40B4-BE49-F238E27FC236}">
                <a16:creationId xmlns:a16="http://schemas.microsoft.com/office/drawing/2014/main" id="{A82A6B24-90C1-61AD-9614-90C96311364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16" name="IMAGE FILTER">
            <a:extLst>
              <a:ext uri="{FF2B5EF4-FFF2-40B4-BE49-F238E27FC236}">
                <a16:creationId xmlns:a16="http://schemas.microsoft.com/office/drawing/2014/main" id="{B1A935C7-D0B2-7310-79F8-CC7DAE421F1E}"/>
              </a:ext>
            </a:extLst>
          </p:cNvPr>
          <p:cNvSpPr>
            <a:spLocks noGrp="1"/>
          </p:cNvSpPr>
          <p:nvPr>
            <p:ph type="body" sz="quarter" idx="46" hasCustomPrompt="1"/>
          </p:nvPr>
        </p:nvSpPr>
        <p:spPr>
          <a:xfrm>
            <a:off x="266700" y="314538"/>
            <a:ext cx="11676459" cy="6276761"/>
          </a:xfrm>
          <a:gradFill flip="none" rotWithShape="1">
            <a:gsLst>
              <a:gs pos="0">
                <a:schemeClr val="bg2">
                  <a:alpha val="75000"/>
                </a:schemeClr>
              </a:gs>
              <a:gs pos="100000">
                <a:schemeClr val="bg2">
                  <a:alpha val="0"/>
                </a:schemeClr>
              </a:gs>
            </a:gsLst>
            <a:lin ang="0" scaled="1"/>
            <a:tileRect/>
          </a:gradFill>
        </p:spPr>
        <p:txBody>
          <a:bodyPr>
            <a:normAutofit/>
          </a:bodyPr>
          <a:lstStyle>
            <a:lvl1pPr>
              <a:spcAft>
                <a:spcPts val="0"/>
              </a:spcAft>
              <a:defRPr/>
            </a:lvl1pPr>
          </a:lstStyle>
          <a:p>
            <a:pPr lvl="0"/>
            <a:r>
              <a:rPr lang="en-GB" dirty="0"/>
              <a:t> </a:t>
            </a:r>
          </a:p>
        </p:txBody>
      </p:sp>
      <p:sp>
        <p:nvSpPr>
          <p:cNvPr id="11" name="Text Placeholder 10">
            <a:extLst>
              <a:ext uri="{FF2B5EF4-FFF2-40B4-BE49-F238E27FC236}">
                <a16:creationId xmlns:a16="http://schemas.microsoft.com/office/drawing/2014/main" id="{81814B98-4F6D-8E2C-E1F9-95A4764B6DBF}"/>
              </a:ext>
            </a:extLst>
          </p:cNvPr>
          <p:cNvSpPr>
            <a:spLocks noGrp="1"/>
          </p:cNvSpPr>
          <p:nvPr>
            <p:ph type="body" sz="quarter" idx="14" hasCustomPrompt="1"/>
          </p:nvPr>
        </p:nvSpPr>
        <p:spPr>
          <a:xfrm>
            <a:off x="10510838" y="650082"/>
            <a:ext cx="1035843" cy="1035843"/>
          </a:xfrm>
          <a:blipFill>
            <a:blip r:embed="rId4">
              <a:extLst>
                <a:ext uri="{96DAC541-7B7A-43D3-8B79-37D633B846F1}">
                  <asvg:svgBlip xmlns:asvg="http://schemas.microsoft.com/office/drawing/2016/SVG/main" r:embed="rId5"/>
                </a:ext>
              </a:extLst>
            </a:blip>
            <a:stretch>
              <a:fillRect/>
            </a:stretch>
          </a:blipFill>
        </p:spPr>
        <p:txBody>
          <a:bodyPr>
            <a:normAutofit/>
          </a:bodyPr>
          <a:lstStyle>
            <a:lvl1pPr>
              <a:defRPr/>
            </a:lvl1pPr>
          </a:lstStyle>
          <a:p>
            <a:pPr lvl="0"/>
            <a:r>
              <a:rPr lang="en-GB"/>
              <a:t> </a:t>
            </a:r>
            <a:endParaRPr lang="en-GB" dirty="0"/>
          </a:p>
        </p:txBody>
      </p:sp>
      <p:sp>
        <p:nvSpPr>
          <p:cNvPr id="13" name="Title 1">
            <a:extLst>
              <a:ext uri="{FF2B5EF4-FFF2-40B4-BE49-F238E27FC236}">
                <a16:creationId xmlns:a16="http://schemas.microsoft.com/office/drawing/2014/main" id="{4AEE4F14-D11F-0F6F-05FC-6B4C3683154E}"/>
              </a:ext>
            </a:extLst>
          </p:cNvPr>
          <p:cNvSpPr>
            <a:spLocks noGrp="1"/>
          </p:cNvSpPr>
          <p:nvPr>
            <p:ph type="title" hasCustomPrompt="1"/>
          </p:nvPr>
        </p:nvSpPr>
        <p:spPr>
          <a:xfrm>
            <a:off x="740410" y="2440305"/>
            <a:ext cx="6856730" cy="1769745"/>
          </a:xfrm>
        </p:spPr>
        <p:txBody>
          <a:bodyPr/>
          <a:lstStyle>
            <a:lvl1pPr>
              <a:defRPr sz="6000">
                <a:latin typeface="+mn-lt"/>
              </a:defRPr>
            </a:lvl1pPr>
          </a:lstStyle>
          <a:p>
            <a:r>
              <a:rPr lang="en-GB"/>
              <a:t>Insert title here</a:t>
            </a:r>
            <a:endParaRPr lang="en-GB" dirty="0"/>
          </a:p>
        </p:txBody>
      </p:sp>
      <p:sp>
        <p:nvSpPr>
          <p:cNvPr id="15" name="Picture Placeholder 14">
            <a:extLst>
              <a:ext uri="{FF2B5EF4-FFF2-40B4-BE49-F238E27FC236}">
                <a16:creationId xmlns:a16="http://schemas.microsoft.com/office/drawing/2014/main" id="{72BB022F-19DD-5423-3164-3DC898EDC407}"/>
              </a:ext>
            </a:extLst>
          </p:cNvPr>
          <p:cNvSpPr>
            <a:spLocks noGrp="1"/>
          </p:cNvSpPr>
          <p:nvPr>
            <p:ph type="pic" sz="quarter" idx="15" hasCustomPrompt="1"/>
          </p:nvPr>
        </p:nvSpPr>
        <p:spPr>
          <a:xfrm>
            <a:off x="266700" y="314538"/>
            <a:ext cx="11676459" cy="6276761"/>
          </a:xfrm>
        </p:spPr>
        <p:txBody>
          <a:bodyPr/>
          <a:lstStyle>
            <a:lvl1pPr algn="ctr">
              <a:defRPr>
                <a:solidFill>
                  <a:schemeClr val="tx2"/>
                </a:solidFill>
              </a:defRPr>
            </a:lvl1pPr>
          </a:lstStyle>
          <a:p>
            <a:r>
              <a:rPr lang="en-GB" dirty="0"/>
              <a:t>Click icon to insert image,</a:t>
            </a:r>
            <a:br>
              <a:rPr lang="en-GB" dirty="0"/>
            </a:br>
            <a:r>
              <a:rPr lang="en-GB" dirty="0"/>
              <a:t>then right click &gt; send to back</a:t>
            </a:r>
          </a:p>
        </p:txBody>
      </p:sp>
      <p:grpSp>
        <p:nvGrpSpPr>
          <p:cNvPr id="6" name="Group 5">
            <a:extLst>
              <a:ext uri="{FF2B5EF4-FFF2-40B4-BE49-F238E27FC236}">
                <a16:creationId xmlns:a16="http://schemas.microsoft.com/office/drawing/2014/main" id="{840B8873-3D30-C8A4-B55B-968EB3C67576}"/>
              </a:ext>
            </a:extLst>
          </p:cNvPr>
          <p:cNvGrpSpPr/>
          <p:nvPr/>
        </p:nvGrpSpPr>
        <p:grpSpPr>
          <a:xfrm>
            <a:off x="12287571" y="0"/>
            <a:ext cx="2175022" cy="6019800"/>
            <a:chOff x="838199" y="1150069"/>
            <a:chExt cx="2175022" cy="6019800"/>
          </a:xfrm>
        </p:grpSpPr>
        <p:sp>
          <p:nvSpPr>
            <p:cNvPr id="17" name="Rectangle 16">
              <a:extLst>
                <a:ext uri="{FF2B5EF4-FFF2-40B4-BE49-F238E27FC236}">
                  <a16:creationId xmlns:a16="http://schemas.microsoft.com/office/drawing/2014/main" id="{76987CB2-3924-D713-D72E-54B5282ED5A9}"/>
                </a:ext>
              </a:extLst>
            </p:cNvPr>
            <p:cNvSpPr/>
            <p:nvPr/>
          </p:nvSpPr>
          <p:spPr>
            <a:xfrm>
              <a:off x="838199" y="1669942"/>
              <a:ext cx="2146446" cy="54999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8" name="Rectangle 17">
              <a:extLst>
                <a:ext uri="{FF2B5EF4-FFF2-40B4-BE49-F238E27FC236}">
                  <a16:creationId xmlns:a16="http://schemas.microsoft.com/office/drawing/2014/main" id="{CC0870A6-5150-5158-11C5-1D9BC962A78A}"/>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9" name="TextBox 18">
              <a:extLst>
                <a:ext uri="{FF2B5EF4-FFF2-40B4-BE49-F238E27FC236}">
                  <a16:creationId xmlns:a16="http://schemas.microsoft.com/office/drawing/2014/main" id="{32D84881-66C5-38DF-00FE-5896906E4137}"/>
                </a:ext>
              </a:extLst>
            </p:cNvPr>
            <p:cNvSpPr txBox="1"/>
            <p:nvPr/>
          </p:nvSpPr>
          <p:spPr>
            <a:xfrm>
              <a:off x="866775" y="2681268"/>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20" name="TextBox 19">
              <a:extLst>
                <a:ext uri="{FF2B5EF4-FFF2-40B4-BE49-F238E27FC236}">
                  <a16:creationId xmlns:a16="http://schemas.microsoft.com/office/drawing/2014/main" id="{E0393752-FC87-07F8-DE83-7BED9F15C627}"/>
                </a:ext>
              </a:extLst>
            </p:cNvPr>
            <p:cNvSpPr txBox="1"/>
            <p:nvPr/>
          </p:nvSpPr>
          <p:spPr>
            <a:xfrm>
              <a:off x="866774" y="3435451"/>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21" name="TextBox 20">
              <a:extLst>
                <a:ext uri="{FF2B5EF4-FFF2-40B4-BE49-F238E27FC236}">
                  <a16:creationId xmlns:a16="http://schemas.microsoft.com/office/drawing/2014/main" id="{C1BA964C-8CC7-1734-2643-30AF07B8AACA}"/>
                </a:ext>
              </a:extLst>
            </p:cNvPr>
            <p:cNvSpPr txBox="1"/>
            <p:nvPr/>
          </p:nvSpPr>
          <p:spPr>
            <a:xfrm>
              <a:off x="866773" y="4035746"/>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22" name="TextBox 21">
              <a:extLst>
                <a:ext uri="{FF2B5EF4-FFF2-40B4-BE49-F238E27FC236}">
                  <a16:creationId xmlns:a16="http://schemas.microsoft.com/office/drawing/2014/main" id="{2B02F2D0-19E3-A874-BBCB-B171D00C6E69}"/>
                </a:ext>
              </a:extLst>
            </p:cNvPr>
            <p:cNvSpPr txBox="1"/>
            <p:nvPr/>
          </p:nvSpPr>
          <p:spPr>
            <a:xfrm>
              <a:off x="866774" y="5251594"/>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23" name="TextBox 22">
              <a:extLst>
                <a:ext uri="{FF2B5EF4-FFF2-40B4-BE49-F238E27FC236}">
                  <a16:creationId xmlns:a16="http://schemas.microsoft.com/office/drawing/2014/main" id="{14A34843-E5CA-E352-C8E1-DC2EE390A607}"/>
                </a:ext>
              </a:extLst>
            </p:cNvPr>
            <p:cNvSpPr txBox="1"/>
            <p:nvPr/>
          </p:nvSpPr>
          <p:spPr>
            <a:xfrm>
              <a:off x="866774" y="5851889"/>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24" name="TextBox 23">
              <a:extLst>
                <a:ext uri="{FF2B5EF4-FFF2-40B4-BE49-F238E27FC236}">
                  <a16:creationId xmlns:a16="http://schemas.microsoft.com/office/drawing/2014/main" id="{6465BF22-C080-4A39-71A9-2F12D515CB8E}"/>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AN IMAGE WITH FILTER</a:t>
              </a:r>
            </a:p>
          </p:txBody>
        </p:sp>
        <p:sp>
          <p:nvSpPr>
            <p:cNvPr id="25" name="TextBox 24">
              <a:extLst>
                <a:ext uri="{FF2B5EF4-FFF2-40B4-BE49-F238E27FC236}">
                  <a16:creationId xmlns:a16="http://schemas.microsoft.com/office/drawing/2014/main" id="{FD3046D6-D07B-5FB9-C032-D8DD1B55541F}"/>
                </a:ext>
              </a:extLst>
            </p:cNvPr>
            <p:cNvSpPr txBox="1"/>
            <p:nvPr/>
          </p:nvSpPr>
          <p:spPr>
            <a:xfrm>
              <a:off x="866775" y="1759910"/>
              <a:ext cx="2087197" cy="861774"/>
            </a:xfrm>
            <a:prstGeom prst="rect">
              <a:avLst/>
            </a:prstGeom>
            <a:noFill/>
          </p:spPr>
          <p:txBody>
            <a:bodyPr wrap="square" rtlCol="0">
              <a:spAutoFit/>
            </a:bodyPr>
            <a:lstStyle/>
            <a:p>
              <a:r>
                <a:rPr lang="en-GB" sz="1000" b="0" dirty="0">
                  <a:solidFill>
                    <a:srgbClr val="333333"/>
                  </a:solidFill>
                  <a:latin typeface="+mn-lt"/>
                </a:rPr>
                <a:t>1. If there is an image behind the filter, first select the filter, right-click it and choose </a:t>
              </a:r>
              <a:r>
                <a:rPr lang="en-GB" sz="1000" b="0" dirty="0">
                  <a:solidFill>
                    <a:srgbClr val="333333"/>
                  </a:solidFill>
                  <a:latin typeface="Gotham Medium" pitchFamily="50" charset="0"/>
                </a:rPr>
                <a:t>Send to Back. </a:t>
              </a:r>
              <a:r>
                <a:rPr lang="en-GB" sz="1000" b="0" dirty="0">
                  <a:solidFill>
                    <a:srgbClr val="333333"/>
                  </a:solidFill>
                  <a:latin typeface="+mn-lt"/>
                </a:rPr>
                <a:t>You can then delete the existing image.</a:t>
              </a:r>
            </a:p>
          </p:txBody>
        </p:sp>
        <p:sp>
          <p:nvSpPr>
            <p:cNvPr id="26" name="TextBox 25">
              <a:extLst>
                <a:ext uri="{FF2B5EF4-FFF2-40B4-BE49-F238E27FC236}">
                  <a16:creationId xmlns:a16="http://schemas.microsoft.com/office/drawing/2014/main" id="{D2B75E49-BEC2-F0F4-07DB-75A613BB1FAA}"/>
                </a:ext>
              </a:extLst>
            </p:cNvPr>
            <p:cNvSpPr txBox="1"/>
            <p:nvPr/>
          </p:nvSpPr>
          <p:spPr>
            <a:xfrm>
              <a:off x="866774" y="6450337"/>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4" name="Group 3">
            <a:extLst>
              <a:ext uri="{FF2B5EF4-FFF2-40B4-BE49-F238E27FC236}">
                <a16:creationId xmlns:a16="http://schemas.microsoft.com/office/drawing/2014/main" id="{6A0EC0FC-F83C-574A-2D61-790583B35DB5}"/>
              </a:ext>
            </a:extLst>
          </p:cNvPr>
          <p:cNvGrpSpPr/>
          <p:nvPr userDrawn="1"/>
        </p:nvGrpSpPr>
        <p:grpSpPr>
          <a:xfrm>
            <a:off x="12287571" y="0"/>
            <a:ext cx="2175022" cy="6019800"/>
            <a:chOff x="838199" y="1150069"/>
            <a:chExt cx="2175022" cy="6019800"/>
          </a:xfrm>
        </p:grpSpPr>
        <p:sp>
          <p:nvSpPr>
            <p:cNvPr id="5" name="Rectangle 4">
              <a:extLst>
                <a:ext uri="{FF2B5EF4-FFF2-40B4-BE49-F238E27FC236}">
                  <a16:creationId xmlns:a16="http://schemas.microsoft.com/office/drawing/2014/main" id="{87D495CA-A6B3-0D37-33A1-8FB73F58D672}"/>
                </a:ext>
              </a:extLst>
            </p:cNvPr>
            <p:cNvSpPr/>
            <p:nvPr/>
          </p:nvSpPr>
          <p:spPr>
            <a:xfrm>
              <a:off x="838199" y="1669942"/>
              <a:ext cx="2146446" cy="54999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 name="Rectangle 6">
              <a:extLst>
                <a:ext uri="{FF2B5EF4-FFF2-40B4-BE49-F238E27FC236}">
                  <a16:creationId xmlns:a16="http://schemas.microsoft.com/office/drawing/2014/main" id="{664FA312-D230-2E2D-9F97-145F465A84DF}"/>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8" name="TextBox 7">
              <a:extLst>
                <a:ext uri="{FF2B5EF4-FFF2-40B4-BE49-F238E27FC236}">
                  <a16:creationId xmlns:a16="http://schemas.microsoft.com/office/drawing/2014/main" id="{B1D23D1E-BE1A-9077-3DA5-5DEF8A13DA5D}"/>
                </a:ext>
              </a:extLst>
            </p:cNvPr>
            <p:cNvSpPr txBox="1"/>
            <p:nvPr/>
          </p:nvSpPr>
          <p:spPr>
            <a:xfrm>
              <a:off x="866775" y="2681268"/>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9" name="TextBox 8">
              <a:extLst>
                <a:ext uri="{FF2B5EF4-FFF2-40B4-BE49-F238E27FC236}">
                  <a16:creationId xmlns:a16="http://schemas.microsoft.com/office/drawing/2014/main" id="{DC79C628-D58E-700A-4879-82158D4FA816}"/>
                </a:ext>
              </a:extLst>
            </p:cNvPr>
            <p:cNvSpPr txBox="1"/>
            <p:nvPr/>
          </p:nvSpPr>
          <p:spPr>
            <a:xfrm>
              <a:off x="866774" y="3435451"/>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0" name="TextBox 9">
              <a:extLst>
                <a:ext uri="{FF2B5EF4-FFF2-40B4-BE49-F238E27FC236}">
                  <a16:creationId xmlns:a16="http://schemas.microsoft.com/office/drawing/2014/main" id="{F74BC4EA-EBFD-961F-74BC-C3518E818624}"/>
                </a:ext>
              </a:extLst>
            </p:cNvPr>
            <p:cNvSpPr txBox="1"/>
            <p:nvPr/>
          </p:nvSpPr>
          <p:spPr>
            <a:xfrm>
              <a:off x="866773" y="4035746"/>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2" name="TextBox 11">
              <a:extLst>
                <a:ext uri="{FF2B5EF4-FFF2-40B4-BE49-F238E27FC236}">
                  <a16:creationId xmlns:a16="http://schemas.microsoft.com/office/drawing/2014/main" id="{9901B9D0-878E-BA9C-F9F4-224B271E0BCC}"/>
                </a:ext>
              </a:extLst>
            </p:cNvPr>
            <p:cNvSpPr txBox="1"/>
            <p:nvPr/>
          </p:nvSpPr>
          <p:spPr>
            <a:xfrm>
              <a:off x="866774" y="5251594"/>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27" name="TextBox 26">
              <a:extLst>
                <a:ext uri="{FF2B5EF4-FFF2-40B4-BE49-F238E27FC236}">
                  <a16:creationId xmlns:a16="http://schemas.microsoft.com/office/drawing/2014/main" id="{A65B7AC7-26DE-37C4-EEAC-5F8702381843}"/>
                </a:ext>
              </a:extLst>
            </p:cNvPr>
            <p:cNvSpPr txBox="1"/>
            <p:nvPr/>
          </p:nvSpPr>
          <p:spPr>
            <a:xfrm>
              <a:off x="866774" y="5851889"/>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28" name="TextBox 27">
              <a:extLst>
                <a:ext uri="{FF2B5EF4-FFF2-40B4-BE49-F238E27FC236}">
                  <a16:creationId xmlns:a16="http://schemas.microsoft.com/office/drawing/2014/main" id="{082084E8-F476-ED14-A7CE-39AC3D87DC1A}"/>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AN IMAGE WITH FILTER</a:t>
              </a:r>
            </a:p>
          </p:txBody>
        </p:sp>
        <p:sp>
          <p:nvSpPr>
            <p:cNvPr id="29" name="TextBox 28">
              <a:extLst>
                <a:ext uri="{FF2B5EF4-FFF2-40B4-BE49-F238E27FC236}">
                  <a16:creationId xmlns:a16="http://schemas.microsoft.com/office/drawing/2014/main" id="{1EA6C2EE-6A82-B5A9-DE82-D2C11B4686B6}"/>
                </a:ext>
              </a:extLst>
            </p:cNvPr>
            <p:cNvSpPr txBox="1"/>
            <p:nvPr userDrawn="1"/>
          </p:nvSpPr>
          <p:spPr>
            <a:xfrm>
              <a:off x="866775" y="1759910"/>
              <a:ext cx="2087197" cy="861774"/>
            </a:xfrm>
            <a:prstGeom prst="rect">
              <a:avLst/>
            </a:prstGeom>
            <a:noFill/>
          </p:spPr>
          <p:txBody>
            <a:bodyPr wrap="square" rtlCol="0">
              <a:spAutoFit/>
            </a:bodyPr>
            <a:lstStyle/>
            <a:p>
              <a:r>
                <a:rPr lang="en-GB" sz="1000" b="0" dirty="0">
                  <a:solidFill>
                    <a:srgbClr val="333333"/>
                  </a:solidFill>
                  <a:latin typeface="+mn-lt"/>
                </a:rPr>
                <a:t>1. If there is an image behind the filter, first select the filter, right-click it and choose </a:t>
              </a:r>
              <a:r>
                <a:rPr lang="en-GB" sz="1000" b="0" dirty="0">
                  <a:solidFill>
                    <a:srgbClr val="333333"/>
                  </a:solidFill>
                  <a:latin typeface="Gotham Medium" pitchFamily="50" charset="0"/>
                </a:rPr>
                <a:t>Send to Back. </a:t>
              </a:r>
              <a:r>
                <a:rPr lang="en-GB" sz="1000" b="0" dirty="0">
                  <a:solidFill>
                    <a:srgbClr val="333333"/>
                  </a:solidFill>
                  <a:latin typeface="+mn-lt"/>
                </a:rPr>
                <a:t>You can then delete the existing image.</a:t>
              </a:r>
            </a:p>
          </p:txBody>
        </p:sp>
        <p:sp>
          <p:nvSpPr>
            <p:cNvPr id="30" name="TextBox 29">
              <a:extLst>
                <a:ext uri="{FF2B5EF4-FFF2-40B4-BE49-F238E27FC236}">
                  <a16:creationId xmlns:a16="http://schemas.microsoft.com/office/drawing/2014/main" id="{3F1C8B01-B9F1-5EB6-89C4-8FA915874118}"/>
                </a:ext>
              </a:extLst>
            </p:cNvPr>
            <p:cNvSpPr txBox="1"/>
            <p:nvPr userDrawn="1"/>
          </p:nvSpPr>
          <p:spPr>
            <a:xfrm>
              <a:off x="866774" y="6450337"/>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
        <p:nvSpPr>
          <p:cNvPr id="2" name="Text Placeholder 8">
            <a:extLst>
              <a:ext uri="{FF2B5EF4-FFF2-40B4-BE49-F238E27FC236}">
                <a16:creationId xmlns:a16="http://schemas.microsoft.com/office/drawing/2014/main" id="{6BEF8E0E-69F7-71D3-B872-2A63063CB264}"/>
              </a:ext>
            </a:extLst>
          </p:cNvPr>
          <p:cNvSpPr>
            <a:spLocks noGrp="1"/>
          </p:cNvSpPr>
          <p:nvPr>
            <p:ph type="body" sz="quarter" idx="13" hasCustomPrompt="1"/>
          </p:nvPr>
        </p:nvSpPr>
        <p:spPr>
          <a:xfrm>
            <a:off x="838648" y="2043561"/>
            <a:ext cx="1305980" cy="330072"/>
          </a:xfrm>
          <a:solidFill>
            <a:schemeClr val="accent3"/>
          </a:solidFill>
        </p:spPr>
        <p:txBody>
          <a:bodyPr wrap="none" lIns="72000" tIns="72000" rIns="72000" bIns="72000" anchor="ctr">
            <a:spAutoFit/>
          </a:bodyPr>
          <a:lstStyle>
            <a:lvl1pPr algn="l">
              <a:defRPr sz="1200" cap="all" spc="70" baseline="0">
                <a:solidFill>
                  <a:schemeClr val="tx1"/>
                </a:solidFill>
                <a:latin typeface="+mj-lt"/>
              </a:defRPr>
            </a:lvl1pPr>
          </a:lstStyle>
          <a:p>
            <a:pPr lvl="0"/>
            <a:r>
              <a:rPr lang="en-GB" dirty="0"/>
              <a:t>Subheading</a:t>
            </a:r>
          </a:p>
        </p:txBody>
      </p:sp>
    </p:spTree>
    <p:custDataLst>
      <p:tags r:id="rId1"/>
    </p:custDataLst>
    <p:extLst>
      <p:ext uri="{BB962C8B-B14F-4D97-AF65-F5344CB8AC3E}">
        <p14:creationId xmlns:p14="http://schemas.microsoft.com/office/powerpoint/2010/main" val="1500972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Our values">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4EDE68D3-589C-23B5-5BA0-6E95E05B3B73}"/>
              </a:ext>
            </a:extLst>
          </p:cNvPr>
          <p:cNvSpPr>
            <a:spLocks noGrp="1"/>
          </p:cNvSpPr>
          <p:nvPr>
            <p:ph type="body" sz="quarter" idx="70" hasCustomPrompt="1"/>
          </p:nvPr>
        </p:nvSpPr>
        <p:spPr>
          <a:xfrm>
            <a:off x="449326" y="1899103"/>
            <a:ext cx="2339871" cy="3330561"/>
          </a:xfrm>
          <a:solidFill>
            <a:schemeClr val="accent4">
              <a:alpha val="50000"/>
            </a:schemeClr>
          </a:solidFill>
        </p:spPr>
        <p:txBody>
          <a:bodyPr lIns="252000" tIns="828000" rIns="252000"/>
          <a:lstStyle>
            <a:lvl1pPr>
              <a:defRPr>
                <a:latin typeface="+mn-lt"/>
              </a:defRPr>
            </a:lvl1pPr>
            <a:lvl2pPr>
              <a:defRPr>
                <a:latin typeface="+mn-lt"/>
              </a:defRPr>
            </a:lvl2pPr>
            <a:lvl3pPr>
              <a:defRPr>
                <a:latin typeface="+mn-lt"/>
              </a:defRPr>
            </a:lvl3pPr>
            <a:lvl4pPr>
              <a:defRPr>
                <a:latin typeface="+mn-lt"/>
              </a:defRPr>
            </a:lvl4pPr>
            <a:lvl5pPr>
              <a:defRPr>
                <a:latin typeface="Gotham Light" panose="02000603030000020004" pitchFamily="2" charset="0"/>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Text Placeholder 3">
            <a:extLst>
              <a:ext uri="{FF2B5EF4-FFF2-40B4-BE49-F238E27FC236}">
                <a16:creationId xmlns:a16="http://schemas.microsoft.com/office/drawing/2014/main" id="{F4C854E8-C50E-90D0-5005-5DB38053B9E4}"/>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7" name="Text Placeholder 7">
            <a:extLst>
              <a:ext uri="{FF2B5EF4-FFF2-40B4-BE49-F238E27FC236}">
                <a16:creationId xmlns:a16="http://schemas.microsoft.com/office/drawing/2014/main" id="{1E754983-1E90-CE5C-6902-04450B994A13}"/>
              </a:ext>
            </a:extLst>
          </p:cNvPr>
          <p:cNvSpPr>
            <a:spLocks noGrp="1"/>
          </p:cNvSpPr>
          <p:nvPr>
            <p:ph type="body" sz="quarter" idx="71" hasCustomPrompt="1"/>
          </p:nvPr>
        </p:nvSpPr>
        <p:spPr>
          <a:xfrm>
            <a:off x="3238246" y="1899103"/>
            <a:ext cx="2339871" cy="3330561"/>
          </a:xfrm>
          <a:solidFill>
            <a:schemeClr val="accent4">
              <a:alpha val="50000"/>
            </a:schemeClr>
          </a:solidFill>
        </p:spPr>
        <p:txBody>
          <a:bodyPr lIns="252000" tIns="828000" rIns="252000"/>
          <a:lstStyle>
            <a:lvl1pPr>
              <a:defRPr>
                <a:latin typeface="+mn-lt"/>
              </a:defRPr>
            </a:lvl1pPr>
            <a:lvl2pPr>
              <a:defRPr>
                <a:latin typeface="+mn-lt"/>
              </a:defRPr>
            </a:lvl2pPr>
            <a:lvl3pPr>
              <a:defRPr>
                <a:latin typeface="+mn-lt"/>
              </a:defRPr>
            </a:lvl3pPr>
            <a:lvl4pPr>
              <a:defRPr>
                <a:latin typeface="+mn-lt"/>
              </a:defRPr>
            </a:lvl4pPr>
            <a:lvl5pPr>
              <a:defRPr>
                <a:latin typeface="Gotham Light" panose="02000603030000020004" pitchFamily="2" charset="0"/>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ext Placeholder 7">
            <a:extLst>
              <a:ext uri="{FF2B5EF4-FFF2-40B4-BE49-F238E27FC236}">
                <a16:creationId xmlns:a16="http://schemas.microsoft.com/office/drawing/2014/main" id="{819A90F5-0E48-1C45-0A82-81CAD3DD21B3}"/>
              </a:ext>
            </a:extLst>
          </p:cNvPr>
          <p:cNvSpPr>
            <a:spLocks noGrp="1"/>
          </p:cNvSpPr>
          <p:nvPr>
            <p:ph type="body" sz="quarter" idx="72" hasCustomPrompt="1"/>
          </p:nvPr>
        </p:nvSpPr>
        <p:spPr>
          <a:xfrm>
            <a:off x="5990590" y="1899103"/>
            <a:ext cx="2339871" cy="3330561"/>
          </a:xfrm>
          <a:solidFill>
            <a:schemeClr val="accent4">
              <a:alpha val="50000"/>
            </a:schemeClr>
          </a:solidFill>
        </p:spPr>
        <p:txBody>
          <a:bodyPr lIns="252000" tIns="828000" rIns="252000"/>
          <a:lstStyle>
            <a:lvl1pPr>
              <a:defRPr>
                <a:latin typeface="+mn-lt"/>
              </a:defRPr>
            </a:lvl1pPr>
            <a:lvl2pPr>
              <a:defRPr>
                <a:latin typeface="+mn-lt"/>
              </a:defRPr>
            </a:lvl2pPr>
            <a:lvl3pPr>
              <a:defRPr>
                <a:latin typeface="+mn-lt"/>
              </a:defRPr>
            </a:lvl3pPr>
            <a:lvl4pPr>
              <a:defRPr>
                <a:latin typeface="+mn-lt"/>
              </a:defRPr>
            </a:lvl4pPr>
            <a:lvl5pPr>
              <a:defRPr>
                <a:latin typeface="Gotham Light" panose="02000603030000020004" pitchFamily="2" charset="0"/>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ext Placeholder 7">
            <a:extLst>
              <a:ext uri="{FF2B5EF4-FFF2-40B4-BE49-F238E27FC236}">
                <a16:creationId xmlns:a16="http://schemas.microsoft.com/office/drawing/2014/main" id="{EB079604-7D4B-0F8E-B23D-70DA39D4D461}"/>
              </a:ext>
            </a:extLst>
          </p:cNvPr>
          <p:cNvSpPr>
            <a:spLocks noGrp="1"/>
          </p:cNvSpPr>
          <p:nvPr>
            <p:ph type="body" sz="quarter" idx="73" hasCustomPrompt="1"/>
          </p:nvPr>
        </p:nvSpPr>
        <p:spPr>
          <a:xfrm>
            <a:off x="8715502" y="1899103"/>
            <a:ext cx="2339871" cy="3330561"/>
          </a:xfrm>
          <a:solidFill>
            <a:schemeClr val="accent4">
              <a:alpha val="50000"/>
            </a:schemeClr>
          </a:solidFill>
        </p:spPr>
        <p:txBody>
          <a:bodyPr lIns="252000" tIns="828000" rIns="252000"/>
          <a:lstStyle>
            <a:lvl1pPr>
              <a:defRPr>
                <a:latin typeface="+mn-lt"/>
              </a:defRPr>
            </a:lvl1pPr>
            <a:lvl2pPr>
              <a:defRPr>
                <a:latin typeface="+mn-lt"/>
              </a:defRPr>
            </a:lvl2pPr>
            <a:lvl3pPr>
              <a:defRPr>
                <a:latin typeface="+mn-lt"/>
              </a:defRPr>
            </a:lvl3pPr>
            <a:lvl4pPr>
              <a:defRPr>
                <a:latin typeface="+mn-lt"/>
              </a:defRPr>
            </a:lvl4pPr>
            <a:lvl5pPr>
              <a:defRPr>
                <a:latin typeface="Gotham Light" panose="02000603030000020004" pitchFamily="2" charset="0"/>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5" name="Picture Placeholder 60">
            <a:extLst>
              <a:ext uri="{FF2B5EF4-FFF2-40B4-BE49-F238E27FC236}">
                <a16:creationId xmlns:a16="http://schemas.microsoft.com/office/drawing/2014/main" id="{4B62B7AD-41DA-064F-C54B-B363B11188B7}"/>
              </a:ext>
            </a:extLst>
          </p:cNvPr>
          <p:cNvSpPr>
            <a:spLocks noGrp="1"/>
          </p:cNvSpPr>
          <p:nvPr>
            <p:ph type="pic" sz="quarter" idx="51" hasCustomPrompt="1"/>
          </p:nvPr>
        </p:nvSpPr>
        <p:spPr>
          <a:xfrm>
            <a:off x="449326" y="5229665"/>
            <a:ext cx="2336515" cy="1079501"/>
          </a:xfrm>
        </p:spPr>
        <p:txBody>
          <a:bodyPr/>
          <a:lstStyle>
            <a:lvl1pPr algn="ctr">
              <a:defRPr sz="1100"/>
            </a:lvl1pPr>
          </a:lstStyle>
          <a:p>
            <a:r>
              <a:rPr lang="en-GB" dirty="0"/>
              <a:t>Click to insert image</a:t>
            </a:r>
          </a:p>
        </p:txBody>
      </p:sp>
      <p:sp>
        <p:nvSpPr>
          <p:cNvPr id="46" name="Picture Placeholder 60">
            <a:extLst>
              <a:ext uri="{FF2B5EF4-FFF2-40B4-BE49-F238E27FC236}">
                <a16:creationId xmlns:a16="http://schemas.microsoft.com/office/drawing/2014/main" id="{F5D7904F-B685-43F7-5F5C-3C5EB491A87C}"/>
              </a:ext>
            </a:extLst>
          </p:cNvPr>
          <p:cNvSpPr>
            <a:spLocks noGrp="1"/>
          </p:cNvSpPr>
          <p:nvPr>
            <p:ph type="pic" sz="quarter" idx="52" hasCustomPrompt="1"/>
          </p:nvPr>
        </p:nvSpPr>
        <p:spPr>
          <a:xfrm>
            <a:off x="3238246" y="5229664"/>
            <a:ext cx="2336515" cy="1079501"/>
          </a:xfrm>
        </p:spPr>
        <p:txBody>
          <a:bodyPr/>
          <a:lstStyle>
            <a:lvl1pPr algn="ctr">
              <a:defRPr sz="1100"/>
            </a:lvl1pPr>
          </a:lstStyle>
          <a:p>
            <a:r>
              <a:rPr lang="en-GB" dirty="0"/>
              <a:t>Click to insert image</a:t>
            </a:r>
          </a:p>
        </p:txBody>
      </p:sp>
      <p:sp>
        <p:nvSpPr>
          <p:cNvPr id="47" name="Picture Placeholder 60">
            <a:extLst>
              <a:ext uri="{FF2B5EF4-FFF2-40B4-BE49-F238E27FC236}">
                <a16:creationId xmlns:a16="http://schemas.microsoft.com/office/drawing/2014/main" id="{DFB4AEBD-91C9-88E0-4317-0391E9058777}"/>
              </a:ext>
            </a:extLst>
          </p:cNvPr>
          <p:cNvSpPr>
            <a:spLocks noGrp="1"/>
          </p:cNvSpPr>
          <p:nvPr>
            <p:ph type="pic" sz="quarter" idx="53" hasCustomPrompt="1"/>
          </p:nvPr>
        </p:nvSpPr>
        <p:spPr>
          <a:xfrm>
            <a:off x="5990590" y="5229664"/>
            <a:ext cx="2336515" cy="1079501"/>
          </a:xfrm>
        </p:spPr>
        <p:txBody>
          <a:bodyPr/>
          <a:lstStyle>
            <a:lvl1pPr algn="ctr">
              <a:defRPr sz="1100"/>
            </a:lvl1pPr>
          </a:lstStyle>
          <a:p>
            <a:r>
              <a:rPr lang="en-GB" dirty="0"/>
              <a:t>Click to insert image</a:t>
            </a:r>
          </a:p>
        </p:txBody>
      </p:sp>
      <p:sp>
        <p:nvSpPr>
          <p:cNvPr id="48" name="Picture Placeholder 60">
            <a:extLst>
              <a:ext uri="{FF2B5EF4-FFF2-40B4-BE49-F238E27FC236}">
                <a16:creationId xmlns:a16="http://schemas.microsoft.com/office/drawing/2014/main" id="{8ED57C0B-C434-D44F-05D3-9FBE16ED94A1}"/>
              </a:ext>
            </a:extLst>
          </p:cNvPr>
          <p:cNvSpPr>
            <a:spLocks noGrp="1"/>
          </p:cNvSpPr>
          <p:nvPr>
            <p:ph type="pic" sz="quarter" idx="54" hasCustomPrompt="1"/>
          </p:nvPr>
        </p:nvSpPr>
        <p:spPr>
          <a:xfrm>
            <a:off x="8715502" y="5229664"/>
            <a:ext cx="2336515" cy="1079501"/>
          </a:xfrm>
        </p:spPr>
        <p:txBody>
          <a:bodyPr/>
          <a:lstStyle>
            <a:lvl1pPr algn="ctr">
              <a:defRPr sz="1100"/>
            </a:lvl1pPr>
          </a:lstStyle>
          <a:p>
            <a:r>
              <a:rPr lang="en-GB" dirty="0"/>
              <a:t>Click to insert image</a:t>
            </a:r>
          </a:p>
        </p:txBody>
      </p:sp>
      <p:grpSp>
        <p:nvGrpSpPr>
          <p:cNvPr id="49" name="Group 48">
            <a:extLst>
              <a:ext uri="{FF2B5EF4-FFF2-40B4-BE49-F238E27FC236}">
                <a16:creationId xmlns:a16="http://schemas.microsoft.com/office/drawing/2014/main" id="{F98F1B82-3558-F267-5D3F-D0808DFB5496}"/>
              </a:ext>
            </a:extLst>
          </p:cNvPr>
          <p:cNvGrpSpPr/>
          <p:nvPr/>
        </p:nvGrpSpPr>
        <p:grpSpPr>
          <a:xfrm>
            <a:off x="12287572" y="0"/>
            <a:ext cx="2175021" cy="4839558"/>
            <a:chOff x="838200" y="1150069"/>
            <a:chExt cx="2175021" cy="4839558"/>
          </a:xfrm>
        </p:grpSpPr>
        <p:sp>
          <p:nvSpPr>
            <p:cNvPr id="50" name="Rectangle 49">
              <a:extLst>
                <a:ext uri="{FF2B5EF4-FFF2-40B4-BE49-F238E27FC236}">
                  <a16:creationId xmlns:a16="http://schemas.microsoft.com/office/drawing/2014/main" id="{01C48082-9327-6C59-C40F-3DB43354FB59}"/>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1" name="Rectangle 50">
              <a:extLst>
                <a:ext uri="{FF2B5EF4-FFF2-40B4-BE49-F238E27FC236}">
                  <a16:creationId xmlns:a16="http://schemas.microsoft.com/office/drawing/2014/main" id="{35B0E74B-C8D1-9888-567F-1CC2017D102F}"/>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52" name="TextBox 51">
              <a:extLst>
                <a:ext uri="{FF2B5EF4-FFF2-40B4-BE49-F238E27FC236}">
                  <a16:creationId xmlns:a16="http://schemas.microsoft.com/office/drawing/2014/main" id="{4BC74642-8747-3CE7-9060-B46C9C4F350A}"/>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53" name="TextBox 52">
              <a:extLst>
                <a:ext uri="{FF2B5EF4-FFF2-40B4-BE49-F238E27FC236}">
                  <a16:creationId xmlns:a16="http://schemas.microsoft.com/office/drawing/2014/main" id="{A379EB38-BE74-28F0-C4CB-FAC7A6231DB5}"/>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54" name="TextBox 53">
              <a:extLst>
                <a:ext uri="{FF2B5EF4-FFF2-40B4-BE49-F238E27FC236}">
                  <a16:creationId xmlns:a16="http://schemas.microsoft.com/office/drawing/2014/main" id="{D8F79E81-3D84-9A8C-5305-96997F842A40}"/>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55" name="TextBox 54">
              <a:extLst>
                <a:ext uri="{FF2B5EF4-FFF2-40B4-BE49-F238E27FC236}">
                  <a16:creationId xmlns:a16="http://schemas.microsoft.com/office/drawing/2014/main" id="{C873B6FE-7FC3-53E6-6EBC-8DEF9B25EAFB}"/>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56" name="TextBox 55">
              <a:extLst>
                <a:ext uri="{FF2B5EF4-FFF2-40B4-BE49-F238E27FC236}">
                  <a16:creationId xmlns:a16="http://schemas.microsoft.com/office/drawing/2014/main" id="{569462A7-82E2-5CC0-E149-B26575776F96}"/>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57" name="TextBox 56">
              <a:extLst>
                <a:ext uri="{FF2B5EF4-FFF2-40B4-BE49-F238E27FC236}">
                  <a16:creationId xmlns:a16="http://schemas.microsoft.com/office/drawing/2014/main" id="{E0921F49-2B84-14B3-5296-B9C205B940E4}"/>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58" name="TextBox 57">
              <a:extLst>
                <a:ext uri="{FF2B5EF4-FFF2-40B4-BE49-F238E27FC236}">
                  <a16:creationId xmlns:a16="http://schemas.microsoft.com/office/drawing/2014/main" id="{D8A7750B-A1E4-BDD8-F522-19B6EA38B594}"/>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60" name="Date Placeholder 59">
            <a:extLst>
              <a:ext uri="{FF2B5EF4-FFF2-40B4-BE49-F238E27FC236}">
                <a16:creationId xmlns:a16="http://schemas.microsoft.com/office/drawing/2014/main" id="{2832D6B5-8709-22A0-1211-DA1F41F88119}"/>
              </a:ext>
            </a:extLst>
          </p:cNvPr>
          <p:cNvSpPr>
            <a:spLocks noGrp="1"/>
          </p:cNvSpPr>
          <p:nvPr>
            <p:ph type="dt" sz="half" idx="55"/>
          </p:nvPr>
        </p:nvSpPr>
        <p:spPr/>
        <p:txBody>
          <a:bodyPr/>
          <a:lstStyle/>
          <a:p>
            <a:endParaRPr lang="en-GB" dirty="0"/>
          </a:p>
        </p:txBody>
      </p:sp>
      <p:sp>
        <p:nvSpPr>
          <p:cNvPr id="61" name="Footer Placeholder 60">
            <a:extLst>
              <a:ext uri="{FF2B5EF4-FFF2-40B4-BE49-F238E27FC236}">
                <a16:creationId xmlns:a16="http://schemas.microsoft.com/office/drawing/2014/main" id="{2A6C87BD-7B83-196D-EF5C-2E914270A80C}"/>
              </a:ext>
            </a:extLst>
          </p:cNvPr>
          <p:cNvSpPr>
            <a:spLocks noGrp="1"/>
          </p:cNvSpPr>
          <p:nvPr>
            <p:ph type="ftr" sz="quarter" idx="56"/>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62" name="Slide Number Placeholder 61">
            <a:extLst>
              <a:ext uri="{FF2B5EF4-FFF2-40B4-BE49-F238E27FC236}">
                <a16:creationId xmlns:a16="http://schemas.microsoft.com/office/drawing/2014/main" id="{F3913A64-7A85-8FA7-74FB-86D0471DBB77}"/>
              </a:ext>
            </a:extLst>
          </p:cNvPr>
          <p:cNvSpPr>
            <a:spLocks noGrp="1"/>
          </p:cNvSpPr>
          <p:nvPr>
            <p:ph type="sldNum" sz="quarter" idx="57"/>
          </p:nvPr>
        </p:nvSpPr>
        <p:spPr/>
        <p:txBody>
          <a:bodyPr/>
          <a:lstStyle/>
          <a:p>
            <a:fld id="{BB07EAE1-021A-493C-B07F-6FE9E5D11BEB}" type="slidenum">
              <a:rPr lang="en-GB" smtClean="0"/>
              <a:pPr/>
              <a:t>‹#›</a:t>
            </a:fld>
            <a:endParaRPr lang="en-GB" dirty="0"/>
          </a:p>
        </p:txBody>
      </p:sp>
      <p:sp>
        <p:nvSpPr>
          <p:cNvPr id="6" name="Text Placeholder 60">
            <a:extLst>
              <a:ext uri="{FF2B5EF4-FFF2-40B4-BE49-F238E27FC236}">
                <a16:creationId xmlns:a16="http://schemas.microsoft.com/office/drawing/2014/main" id="{FB818A15-D69C-97BB-162D-7A2FB1C8047E}"/>
              </a:ext>
            </a:extLst>
          </p:cNvPr>
          <p:cNvSpPr>
            <a:spLocks noGrp="1"/>
          </p:cNvSpPr>
          <p:nvPr>
            <p:ph type="body" sz="quarter" idx="58" hasCustomPrompt="1"/>
          </p:nvPr>
        </p:nvSpPr>
        <p:spPr>
          <a:xfrm>
            <a:off x="449326" y="1899103"/>
            <a:ext cx="396000" cy="396000"/>
          </a:xfrm>
          <a:solidFill>
            <a:schemeClr val="accent1"/>
          </a:solidFill>
        </p:spPr>
        <p:txBody>
          <a:bodyPr wrap="square" lIns="0" rIns="0" anchor="ctr">
            <a:noAutofit/>
          </a:bodyPr>
          <a:lstStyle>
            <a:lvl1pPr algn="ctr">
              <a:defRPr sz="1800">
                <a:latin typeface="Gotham Medium" pitchFamily="50" charset="0"/>
              </a:defRPr>
            </a:lvl1pPr>
          </a:lstStyle>
          <a:p>
            <a:pPr lvl="0"/>
            <a:r>
              <a:rPr lang="en-GB"/>
              <a:t>1</a:t>
            </a:r>
            <a:endParaRPr lang="en-GB" dirty="0"/>
          </a:p>
        </p:txBody>
      </p:sp>
      <p:sp>
        <p:nvSpPr>
          <p:cNvPr id="8" name="Text Placeholder 7">
            <a:extLst>
              <a:ext uri="{FF2B5EF4-FFF2-40B4-BE49-F238E27FC236}">
                <a16:creationId xmlns:a16="http://schemas.microsoft.com/office/drawing/2014/main" id="{B7A71B2E-B3E5-892D-06C8-0F88A0BA046B}"/>
              </a:ext>
            </a:extLst>
          </p:cNvPr>
          <p:cNvSpPr>
            <a:spLocks noGrp="1"/>
          </p:cNvSpPr>
          <p:nvPr>
            <p:ph type="body" sz="quarter" idx="59" hasCustomPrompt="1"/>
          </p:nvPr>
        </p:nvSpPr>
        <p:spPr>
          <a:xfrm>
            <a:off x="609349" y="2391599"/>
            <a:ext cx="2010087" cy="275677"/>
          </a:xfrm>
        </p:spPr>
        <p:txBody>
          <a:bodyPr/>
          <a:lstStyle>
            <a:lvl1pPr>
              <a:defRPr>
                <a:latin typeface="+mj-lt"/>
              </a:defRPr>
            </a:lvl1pPr>
          </a:lstStyle>
          <a:p>
            <a:pPr lvl="0"/>
            <a:r>
              <a:rPr lang="en-GB"/>
              <a:t>Insert heading</a:t>
            </a:r>
            <a:endParaRPr lang="en-GB" dirty="0"/>
          </a:p>
        </p:txBody>
      </p:sp>
      <p:sp>
        <p:nvSpPr>
          <p:cNvPr id="14" name="Text Placeholder 60">
            <a:extLst>
              <a:ext uri="{FF2B5EF4-FFF2-40B4-BE49-F238E27FC236}">
                <a16:creationId xmlns:a16="http://schemas.microsoft.com/office/drawing/2014/main" id="{E9F785F7-0FAE-3088-49BD-C3B33DF04C64}"/>
              </a:ext>
            </a:extLst>
          </p:cNvPr>
          <p:cNvSpPr>
            <a:spLocks noGrp="1"/>
          </p:cNvSpPr>
          <p:nvPr>
            <p:ph type="body" sz="quarter" idx="62" hasCustomPrompt="1"/>
          </p:nvPr>
        </p:nvSpPr>
        <p:spPr>
          <a:xfrm>
            <a:off x="3238246" y="1899103"/>
            <a:ext cx="396000" cy="396000"/>
          </a:xfrm>
          <a:solidFill>
            <a:schemeClr val="accent1"/>
          </a:solidFill>
        </p:spPr>
        <p:txBody>
          <a:bodyPr wrap="square" lIns="0" rIns="0" anchor="ctr">
            <a:noAutofit/>
          </a:bodyPr>
          <a:lstStyle>
            <a:lvl1pPr algn="ctr">
              <a:defRPr sz="1800">
                <a:latin typeface="Gotham Medium" pitchFamily="50" charset="0"/>
              </a:defRPr>
            </a:lvl1pPr>
          </a:lstStyle>
          <a:p>
            <a:pPr lvl="0"/>
            <a:r>
              <a:rPr lang="en-GB"/>
              <a:t>2</a:t>
            </a:r>
            <a:endParaRPr lang="en-GB" dirty="0"/>
          </a:p>
        </p:txBody>
      </p:sp>
      <p:sp>
        <p:nvSpPr>
          <p:cNvPr id="15" name="Text Placeholder 7">
            <a:extLst>
              <a:ext uri="{FF2B5EF4-FFF2-40B4-BE49-F238E27FC236}">
                <a16:creationId xmlns:a16="http://schemas.microsoft.com/office/drawing/2014/main" id="{DE7D8BDC-D8A3-576D-5D5A-24D0C02AE1EB}"/>
              </a:ext>
            </a:extLst>
          </p:cNvPr>
          <p:cNvSpPr>
            <a:spLocks noGrp="1"/>
          </p:cNvSpPr>
          <p:nvPr>
            <p:ph type="body" sz="quarter" idx="63" hasCustomPrompt="1"/>
          </p:nvPr>
        </p:nvSpPr>
        <p:spPr>
          <a:xfrm>
            <a:off x="3394974" y="2391599"/>
            <a:ext cx="2010087" cy="275677"/>
          </a:xfrm>
        </p:spPr>
        <p:txBody>
          <a:bodyPr/>
          <a:lstStyle>
            <a:lvl1pPr>
              <a:defRPr>
                <a:latin typeface="+mj-lt"/>
              </a:defRPr>
            </a:lvl1pPr>
          </a:lstStyle>
          <a:p>
            <a:pPr lvl="0"/>
            <a:r>
              <a:rPr lang="en-GB"/>
              <a:t>Insert heading</a:t>
            </a:r>
            <a:endParaRPr lang="en-GB" dirty="0"/>
          </a:p>
        </p:txBody>
      </p:sp>
      <p:sp>
        <p:nvSpPr>
          <p:cNvPr id="17" name="Text Placeholder 60">
            <a:extLst>
              <a:ext uri="{FF2B5EF4-FFF2-40B4-BE49-F238E27FC236}">
                <a16:creationId xmlns:a16="http://schemas.microsoft.com/office/drawing/2014/main" id="{92917534-1759-C9E2-4175-BBFE121BDBD1}"/>
              </a:ext>
            </a:extLst>
          </p:cNvPr>
          <p:cNvSpPr>
            <a:spLocks noGrp="1"/>
          </p:cNvSpPr>
          <p:nvPr>
            <p:ph type="body" sz="quarter" idx="65" hasCustomPrompt="1"/>
          </p:nvPr>
        </p:nvSpPr>
        <p:spPr>
          <a:xfrm>
            <a:off x="5990590" y="1899103"/>
            <a:ext cx="396000" cy="396000"/>
          </a:xfrm>
          <a:solidFill>
            <a:schemeClr val="accent1"/>
          </a:solidFill>
        </p:spPr>
        <p:txBody>
          <a:bodyPr wrap="square" lIns="0" rIns="0" anchor="ctr">
            <a:noAutofit/>
          </a:bodyPr>
          <a:lstStyle>
            <a:lvl1pPr algn="ctr">
              <a:defRPr sz="1800">
                <a:latin typeface="Gotham Medium" pitchFamily="50" charset="0"/>
              </a:defRPr>
            </a:lvl1pPr>
          </a:lstStyle>
          <a:p>
            <a:pPr lvl="0"/>
            <a:r>
              <a:rPr lang="en-GB"/>
              <a:t>3</a:t>
            </a:r>
            <a:endParaRPr lang="en-GB" dirty="0"/>
          </a:p>
        </p:txBody>
      </p:sp>
      <p:sp>
        <p:nvSpPr>
          <p:cNvPr id="19" name="Text Placeholder 7">
            <a:extLst>
              <a:ext uri="{FF2B5EF4-FFF2-40B4-BE49-F238E27FC236}">
                <a16:creationId xmlns:a16="http://schemas.microsoft.com/office/drawing/2014/main" id="{E34CE2AB-27AD-BE82-DC55-7C9FAD8D5D8E}"/>
              </a:ext>
            </a:extLst>
          </p:cNvPr>
          <p:cNvSpPr>
            <a:spLocks noGrp="1"/>
          </p:cNvSpPr>
          <p:nvPr>
            <p:ph type="body" sz="quarter" idx="66" hasCustomPrompt="1"/>
          </p:nvPr>
        </p:nvSpPr>
        <p:spPr>
          <a:xfrm>
            <a:off x="6133607" y="2391599"/>
            <a:ext cx="2010087" cy="275677"/>
          </a:xfrm>
        </p:spPr>
        <p:txBody>
          <a:bodyPr/>
          <a:lstStyle>
            <a:lvl1pPr>
              <a:defRPr>
                <a:latin typeface="+mj-lt"/>
              </a:defRPr>
            </a:lvl1pPr>
          </a:lstStyle>
          <a:p>
            <a:pPr lvl="0"/>
            <a:r>
              <a:rPr lang="en-GB"/>
              <a:t>Insert heading</a:t>
            </a:r>
            <a:endParaRPr lang="en-GB" dirty="0"/>
          </a:p>
        </p:txBody>
      </p:sp>
      <p:sp>
        <p:nvSpPr>
          <p:cNvPr id="25" name="Text Placeholder 60">
            <a:extLst>
              <a:ext uri="{FF2B5EF4-FFF2-40B4-BE49-F238E27FC236}">
                <a16:creationId xmlns:a16="http://schemas.microsoft.com/office/drawing/2014/main" id="{2424A35F-9D09-6EE8-5C71-235A6F2EA65A}"/>
              </a:ext>
            </a:extLst>
          </p:cNvPr>
          <p:cNvSpPr>
            <a:spLocks noGrp="1"/>
          </p:cNvSpPr>
          <p:nvPr>
            <p:ph type="body" sz="quarter" idx="68" hasCustomPrompt="1"/>
          </p:nvPr>
        </p:nvSpPr>
        <p:spPr>
          <a:xfrm>
            <a:off x="8715502" y="1899103"/>
            <a:ext cx="396000" cy="396000"/>
          </a:xfrm>
          <a:solidFill>
            <a:schemeClr val="accent1"/>
          </a:solidFill>
        </p:spPr>
        <p:txBody>
          <a:bodyPr wrap="square" lIns="0" rIns="0" anchor="ctr">
            <a:noAutofit/>
          </a:bodyPr>
          <a:lstStyle>
            <a:lvl1pPr algn="ctr">
              <a:defRPr sz="1800">
                <a:latin typeface="Gotham Medium" pitchFamily="50" charset="0"/>
              </a:defRPr>
            </a:lvl1pPr>
          </a:lstStyle>
          <a:p>
            <a:pPr lvl="0"/>
            <a:r>
              <a:rPr lang="en-GB"/>
              <a:t>4</a:t>
            </a:r>
            <a:endParaRPr lang="en-GB" dirty="0"/>
          </a:p>
        </p:txBody>
      </p:sp>
      <p:sp>
        <p:nvSpPr>
          <p:cNvPr id="30" name="Text Placeholder 7">
            <a:extLst>
              <a:ext uri="{FF2B5EF4-FFF2-40B4-BE49-F238E27FC236}">
                <a16:creationId xmlns:a16="http://schemas.microsoft.com/office/drawing/2014/main" id="{6143C7E3-978B-5E1A-6CF3-262EB2A41C56}"/>
              </a:ext>
            </a:extLst>
          </p:cNvPr>
          <p:cNvSpPr>
            <a:spLocks noGrp="1"/>
          </p:cNvSpPr>
          <p:nvPr>
            <p:ph type="body" sz="quarter" idx="69" hasCustomPrompt="1"/>
          </p:nvPr>
        </p:nvSpPr>
        <p:spPr>
          <a:xfrm>
            <a:off x="8871033" y="2391599"/>
            <a:ext cx="2010087" cy="275677"/>
          </a:xfrm>
        </p:spPr>
        <p:txBody>
          <a:bodyPr/>
          <a:lstStyle>
            <a:lvl1pPr>
              <a:defRPr>
                <a:latin typeface="+mj-lt"/>
              </a:defRPr>
            </a:lvl1pPr>
          </a:lstStyle>
          <a:p>
            <a:pPr lvl="0"/>
            <a:r>
              <a:rPr lang="en-GB"/>
              <a:t>Insert heading</a:t>
            </a:r>
            <a:endParaRPr lang="en-GB" dirty="0"/>
          </a:p>
        </p:txBody>
      </p:sp>
      <p:sp>
        <p:nvSpPr>
          <p:cNvPr id="11" name="Text Placeholder 5">
            <a:extLst>
              <a:ext uri="{FF2B5EF4-FFF2-40B4-BE49-F238E27FC236}">
                <a16:creationId xmlns:a16="http://schemas.microsoft.com/office/drawing/2014/main" id="{61B49DE6-DA86-9CFA-E00A-FA00FD84E3AF}"/>
              </a:ext>
            </a:extLst>
          </p:cNvPr>
          <p:cNvSpPr>
            <a:spLocks noGrp="1"/>
          </p:cNvSpPr>
          <p:nvPr>
            <p:ph type="body" sz="quarter" idx="74" hasCustomPrompt="1"/>
          </p:nvPr>
        </p:nvSpPr>
        <p:spPr>
          <a:xfrm>
            <a:off x="450850" y="1125735"/>
            <a:ext cx="10326688" cy="581145"/>
          </a:xfrm>
        </p:spPr>
        <p:txBody>
          <a:bodyPr/>
          <a:lstStyle>
            <a:lvl1pPr>
              <a:defRPr sz="1200"/>
            </a:lvl1pPr>
            <a:lvl2pPr>
              <a:defRPr sz="1200"/>
            </a:lvl2pPr>
            <a:lvl3pPr>
              <a:defRPr sz="1100"/>
            </a:lvl3pPr>
            <a:lvl4pPr>
              <a:defRPr sz="1050"/>
            </a:lvl4pPr>
            <a:lvl5pPr>
              <a:defRPr sz="1200"/>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Title 1">
            <a:extLst>
              <a:ext uri="{FF2B5EF4-FFF2-40B4-BE49-F238E27FC236}">
                <a16:creationId xmlns:a16="http://schemas.microsoft.com/office/drawing/2014/main" id="{FFE57F52-D26A-CA4C-1ADA-667690883998}"/>
              </a:ext>
            </a:extLst>
          </p:cNvPr>
          <p:cNvSpPr>
            <a:spLocks noGrp="1"/>
          </p:cNvSpPr>
          <p:nvPr>
            <p:ph type="title" hasCustomPrompt="1"/>
          </p:nvPr>
        </p:nvSpPr>
        <p:spPr>
          <a:xfrm>
            <a:off x="450850" y="422671"/>
            <a:ext cx="10326688" cy="558404"/>
          </a:xfrm>
        </p:spPr>
        <p:txBody>
          <a:bodyPr/>
          <a:lstStyle>
            <a:lvl1pPr>
              <a:defRPr sz="3200"/>
            </a:lvl1pPr>
          </a:lstStyle>
          <a:p>
            <a:r>
              <a:rPr lang="en-GB" dirty="0"/>
              <a:t>Insert title here</a:t>
            </a:r>
          </a:p>
        </p:txBody>
      </p:sp>
      <p:grpSp>
        <p:nvGrpSpPr>
          <p:cNvPr id="4" name="Group 3">
            <a:extLst>
              <a:ext uri="{FF2B5EF4-FFF2-40B4-BE49-F238E27FC236}">
                <a16:creationId xmlns:a16="http://schemas.microsoft.com/office/drawing/2014/main" id="{EDDF6B61-8868-15A8-C01E-10C01F9BEE3A}"/>
              </a:ext>
            </a:extLst>
          </p:cNvPr>
          <p:cNvGrpSpPr/>
          <p:nvPr userDrawn="1"/>
        </p:nvGrpSpPr>
        <p:grpSpPr>
          <a:xfrm>
            <a:off x="12287572" y="0"/>
            <a:ext cx="2175021" cy="4839558"/>
            <a:chOff x="838200" y="1150069"/>
            <a:chExt cx="2175021" cy="4839558"/>
          </a:xfrm>
        </p:grpSpPr>
        <p:sp>
          <p:nvSpPr>
            <p:cNvPr id="5" name="Rectangle 4">
              <a:extLst>
                <a:ext uri="{FF2B5EF4-FFF2-40B4-BE49-F238E27FC236}">
                  <a16:creationId xmlns:a16="http://schemas.microsoft.com/office/drawing/2014/main" id="{99370A08-A1D2-E435-6350-378C33AE6670}"/>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2" name="Rectangle 11">
              <a:extLst>
                <a:ext uri="{FF2B5EF4-FFF2-40B4-BE49-F238E27FC236}">
                  <a16:creationId xmlns:a16="http://schemas.microsoft.com/office/drawing/2014/main" id="{8AEA0391-5649-B4BB-387C-68A55D56EFA5}"/>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3" name="TextBox 12">
              <a:extLst>
                <a:ext uri="{FF2B5EF4-FFF2-40B4-BE49-F238E27FC236}">
                  <a16:creationId xmlns:a16="http://schemas.microsoft.com/office/drawing/2014/main" id="{14A5B155-213E-4704-5CB9-1E4F6ECF5302}"/>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6" name="TextBox 15">
              <a:extLst>
                <a:ext uri="{FF2B5EF4-FFF2-40B4-BE49-F238E27FC236}">
                  <a16:creationId xmlns:a16="http://schemas.microsoft.com/office/drawing/2014/main" id="{8A8B797F-E7E5-6151-4F92-10D0668E3754}"/>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20" name="TextBox 19">
              <a:extLst>
                <a:ext uri="{FF2B5EF4-FFF2-40B4-BE49-F238E27FC236}">
                  <a16:creationId xmlns:a16="http://schemas.microsoft.com/office/drawing/2014/main" id="{2B60D660-604D-6712-2272-E99248CED8A4}"/>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21" name="TextBox 20">
              <a:extLst>
                <a:ext uri="{FF2B5EF4-FFF2-40B4-BE49-F238E27FC236}">
                  <a16:creationId xmlns:a16="http://schemas.microsoft.com/office/drawing/2014/main" id="{DF13C341-E8BD-A55F-AD3C-DC63BB83CC6F}"/>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22" name="TextBox 21">
              <a:extLst>
                <a:ext uri="{FF2B5EF4-FFF2-40B4-BE49-F238E27FC236}">
                  <a16:creationId xmlns:a16="http://schemas.microsoft.com/office/drawing/2014/main" id="{80458A3D-3490-72E7-0A8E-28209B0AB38E}"/>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23" name="TextBox 22">
              <a:extLst>
                <a:ext uri="{FF2B5EF4-FFF2-40B4-BE49-F238E27FC236}">
                  <a16:creationId xmlns:a16="http://schemas.microsoft.com/office/drawing/2014/main" id="{FD98166C-3A58-22C1-C98B-5C44AAB96E47}"/>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24" name="TextBox 23">
              <a:extLst>
                <a:ext uri="{FF2B5EF4-FFF2-40B4-BE49-F238E27FC236}">
                  <a16:creationId xmlns:a16="http://schemas.microsoft.com/office/drawing/2014/main" id="{878FFBEF-B37A-9029-E8A4-8248E8EA703D}"/>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Tree>
    <p:custDataLst>
      <p:tags r:id="rId1"/>
    </p:custDataLst>
    <p:extLst>
      <p:ext uri="{BB962C8B-B14F-4D97-AF65-F5344CB8AC3E}">
        <p14:creationId xmlns:p14="http://schemas.microsoft.com/office/powerpoint/2010/main" val="329050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Making a positive impact">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48FE27F4-8DA6-656A-BA92-D39077173075}"/>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61" name="Text Placeholder 60">
            <a:extLst>
              <a:ext uri="{FF2B5EF4-FFF2-40B4-BE49-F238E27FC236}">
                <a16:creationId xmlns:a16="http://schemas.microsoft.com/office/drawing/2014/main" id="{35435BC4-037F-0CB7-32C8-F0250F6DBB17}"/>
              </a:ext>
            </a:extLst>
          </p:cNvPr>
          <p:cNvSpPr>
            <a:spLocks noGrp="1"/>
          </p:cNvSpPr>
          <p:nvPr>
            <p:ph type="body" sz="quarter" idx="52" hasCustomPrompt="1"/>
          </p:nvPr>
        </p:nvSpPr>
        <p:spPr>
          <a:xfrm>
            <a:off x="1630550" y="2740943"/>
            <a:ext cx="974248" cy="338554"/>
          </a:xfrm>
          <a:solidFill>
            <a:schemeClr val="accent1"/>
          </a:solidFill>
        </p:spPr>
        <p:txBody>
          <a:bodyPr wrap="square" anchor="ctr">
            <a:spAutoFit/>
          </a:bodyPr>
          <a:lstStyle>
            <a:lvl1pPr algn="ctr">
              <a:defRPr sz="1600">
                <a:latin typeface="Gotham Medium" pitchFamily="50" charset="0"/>
              </a:defRPr>
            </a:lvl1pPr>
          </a:lstStyle>
          <a:p>
            <a:pPr lvl="0"/>
            <a:r>
              <a:rPr lang="en-GB"/>
              <a:t>Climate</a:t>
            </a:r>
            <a:endParaRPr lang="en-GB" dirty="0"/>
          </a:p>
        </p:txBody>
      </p:sp>
      <p:sp>
        <p:nvSpPr>
          <p:cNvPr id="63" name="Text Placeholder 60">
            <a:extLst>
              <a:ext uri="{FF2B5EF4-FFF2-40B4-BE49-F238E27FC236}">
                <a16:creationId xmlns:a16="http://schemas.microsoft.com/office/drawing/2014/main" id="{74EE91B3-8658-954A-DA45-2EE3C22A6614}"/>
              </a:ext>
            </a:extLst>
          </p:cNvPr>
          <p:cNvSpPr>
            <a:spLocks noGrp="1"/>
          </p:cNvSpPr>
          <p:nvPr>
            <p:ph type="body" sz="quarter" idx="54" hasCustomPrompt="1"/>
          </p:nvPr>
        </p:nvSpPr>
        <p:spPr>
          <a:xfrm>
            <a:off x="5403532" y="2740943"/>
            <a:ext cx="974248" cy="338554"/>
          </a:xfrm>
          <a:solidFill>
            <a:schemeClr val="accent1"/>
          </a:solidFill>
        </p:spPr>
        <p:txBody>
          <a:bodyPr wrap="square" anchor="ctr">
            <a:spAutoFit/>
          </a:bodyPr>
          <a:lstStyle>
            <a:lvl1pPr algn="ctr">
              <a:defRPr sz="1600">
                <a:latin typeface="Gotham Medium" pitchFamily="50" charset="0"/>
              </a:defRPr>
            </a:lvl1pPr>
          </a:lstStyle>
          <a:p>
            <a:pPr lvl="0"/>
            <a:r>
              <a:rPr lang="en-GB"/>
              <a:t>Culture</a:t>
            </a:r>
            <a:endParaRPr lang="en-GB" dirty="0"/>
          </a:p>
        </p:txBody>
      </p:sp>
      <p:sp>
        <p:nvSpPr>
          <p:cNvPr id="65" name="Text Placeholder 60">
            <a:extLst>
              <a:ext uri="{FF2B5EF4-FFF2-40B4-BE49-F238E27FC236}">
                <a16:creationId xmlns:a16="http://schemas.microsoft.com/office/drawing/2014/main" id="{DA998AB0-9B85-35BE-FB28-440D24AE412D}"/>
              </a:ext>
            </a:extLst>
          </p:cNvPr>
          <p:cNvSpPr>
            <a:spLocks noGrp="1"/>
          </p:cNvSpPr>
          <p:nvPr>
            <p:ph type="body" sz="quarter" idx="56" hasCustomPrompt="1"/>
          </p:nvPr>
        </p:nvSpPr>
        <p:spPr>
          <a:xfrm>
            <a:off x="8950840" y="2740943"/>
            <a:ext cx="1419918" cy="338554"/>
          </a:xfrm>
          <a:solidFill>
            <a:schemeClr val="accent1"/>
          </a:solidFill>
        </p:spPr>
        <p:txBody>
          <a:bodyPr wrap="square" anchor="ctr">
            <a:spAutoFit/>
          </a:bodyPr>
          <a:lstStyle>
            <a:lvl1pPr algn="ctr">
              <a:defRPr sz="1600">
                <a:latin typeface="Gotham Medium" pitchFamily="50" charset="0"/>
              </a:defRPr>
            </a:lvl1pPr>
          </a:lstStyle>
          <a:p>
            <a:pPr lvl="0"/>
            <a:r>
              <a:rPr lang="en-GB"/>
              <a:t>Community</a:t>
            </a:r>
            <a:endParaRPr lang="en-GB" dirty="0"/>
          </a:p>
        </p:txBody>
      </p:sp>
      <p:sp>
        <p:nvSpPr>
          <p:cNvPr id="77" name="Date Placeholder 76">
            <a:extLst>
              <a:ext uri="{FF2B5EF4-FFF2-40B4-BE49-F238E27FC236}">
                <a16:creationId xmlns:a16="http://schemas.microsoft.com/office/drawing/2014/main" id="{B68169B6-CA19-6616-370C-66B9FF13F8D0}"/>
              </a:ext>
            </a:extLst>
          </p:cNvPr>
          <p:cNvSpPr>
            <a:spLocks noGrp="1"/>
          </p:cNvSpPr>
          <p:nvPr>
            <p:ph type="dt" sz="half" idx="57"/>
          </p:nvPr>
        </p:nvSpPr>
        <p:spPr/>
        <p:txBody>
          <a:bodyPr/>
          <a:lstStyle/>
          <a:p>
            <a:endParaRPr lang="en-GB" dirty="0"/>
          </a:p>
        </p:txBody>
      </p:sp>
      <p:sp>
        <p:nvSpPr>
          <p:cNvPr id="78" name="Footer Placeholder 77">
            <a:extLst>
              <a:ext uri="{FF2B5EF4-FFF2-40B4-BE49-F238E27FC236}">
                <a16:creationId xmlns:a16="http://schemas.microsoft.com/office/drawing/2014/main" id="{F210DE64-47E9-AE5A-1E1E-F92F6772CF7E}"/>
              </a:ext>
            </a:extLst>
          </p:cNvPr>
          <p:cNvSpPr>
            <a:spLocks noGrp="1"/>
          </p:cNvSpPr>
          <p:nvPr>
            <p:ph type="ftr" sz="quarter" idx="58"/>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79" name="Slide Number Placeholder 78">
            <a:extLst>
              <a:ext uri="{FF2B5EF4-FFF2-40B4-BE49-F238E27FC236}">
                <a16:creationId xmlns:a16="http://schemas.microsoft.com/office/drawing/2014/main" id="{F16656DC-7FFE-8C5C-3736-419F325CAD5D}"/>
              </a:ext>
            </a:extLst>
          </p:cNvPr>
          <p:cNvSpPr>
            <a:spLocks noGrp="1"/>
          </p:cNvSpPr>
          <p:nvPr>
            <p:ph type="sldNum" sz="quarter" idx="59"/>
          </p:nvPr>
        </p:nvSpPr>
        <p:spPr/>
        <p:txBody>
          <a:bodyPr/>
          <a:lstStyle/>
          <a:p>
            <a:fld id="{BB07EAE1-021A-493C-B07F-6FE9E5D11BEB}" type="slidenum">
              <a:rPr lang="en-GB" smtClean="0"/>
              <a:pPr/>
              <a:t>‹#›</a:t>
            </a:fld>
            <a:endParaRPr lang="en-GB" dirty="0"/>
          </a:p>
        </p:txBody>
      </p:sp>
      <p:sp>
        <p:nvSpPr>
          <p:cNvPr id="59" name="Picture Placeholder 60">
            <a:extLst>
              <a:ext uri="{FF2B5EF4-FFF2-40B4-BE49-F238E27FC236}">
                <a16:creationId xmlns:a16="http://schemas.microsoft.com/office/drawing/2014/main" id="{A13804A4-E1BD-954C-E869-024C7132F8A6}"/>
              </a:ext>
            </a:extLst>
          </p:cNvPr>
          <p:cNvSpPr>
            <a:spLocks noGrp="1"/>
          </p:cNvSpPr>
          <p:nvPr>
            <p:ph type="pic" sz="quarter" idx="51" hasCustomPrompt="1"/>
          </p:nvPr>
        </p:nvSpPr>
        <p:spPr>
          <a:xfrm>
            <a:off x="448480" y="2083386"/>
            <a:ext cx="3338388" cy="1653668"/>
          </a:xfrm>
        </p:spPr>
        <p:txBody>
          <a:bodyPr/>
          <a:lstStyle>
            <a:lvl1pPr algn="ctr">
              <a:defRPr sz="1100"/>
            </a:lvl1pPr>
          </a:lstStyle>
          <a:p>
            <a:r>
              <a:rPr lang="en-GB" dirty="0"/>
              <a:t>Click to insert image &gt; Right click &gt; Send to Back</a:t>
            </a:r>
          </a:p>
        </p:txBody>
      </p:sp>
      <p:sp>
        <p:nvSpPr>
          <p:cNvPr id="62" name="Picture Placeholder 60">
            <a:extLst>
              <a:ext uri="{FF2B5EF4-FFF2-40B4-BE49-F238E27FC236}">
                <a16:creationId xmlns:a16="http://schemas.microsoft.com/office/drawing/2014/main" id="{13702FEE-B821-2951-5E06-CE469A114285}"/>
              </a:ext>
            </a:extLst>
          </p:cNvPr>
          <p:cNvSpPr>
            <a:spLocks noGrp="1"/>
          </p:cNvSpPr>
          <p:nvPr>
            <p:ph type="pic" sz="quarter" idx="53" hasCustomPrompt="1"/>
          </p:nvPr>
        </p:nvSpPr>
        <p:spPr>
          <a:xfrm>
            <a:off x="4221462" y="2083386"/>
            <a:ext cx="3338388" cy="1653668"/>
          </a:xfrm>
        </p:spPr>
        <p:txBody>
          <a:bodyPr/>
          <a:lstStyle>
            <a:lvl1pPr algn="ctr">
              <a:defRPr sz="1100"/>
            </a:lvl1pPr>
          </a:lstStyle>
          <a:p>
            <a:r>
              <a:rPr lang="en-GB" dirty="0"/>
              <a:t>Click to insert image &gt; Right click &gt; Send to Back</a:t>
            </a:r>
          </a:p>
        </p:txBody>
      </p:sp>
      <p:sp>
        <p:nvSpPr>
          <p:cNvPr id="64" name="Picture Placeholder 60">
            <a:extLst>
              <a:ext uri="{FF2B5EF4-FFF2-40B4-BE49-F238E27FC236}">
                <a16:creationId xmlns:a16="http://schemas.microsoft.com/office/drawing/2014/main" id="{466B70B9-9BBA-0CF2-5FFC-EA067CD51B8D}"/>
              </a:ext>
            </a:extLst>
          </p:cNvPr>
          <p:cNvSpPr>
            <a:spLocks noGrp="1"/>
          </p:cNvSpPr>
          <p:nvPr>
            <p:ph type="pic" sz="quarter" idx="55" hasCustomPrompt="1"/>
          </p:nvPr>
        </p:nvSpPr>
        <p:spPr>
          <a:xfrm>
            <a:off x="7991604" y="2083386"/>
            <a:ext cx="3338388" cy="1653668"/>
          </a:xfrm>
        </p:spPr>
        <p:txBody>
          <a:bodyPr/>
          <a:lstStyle>
            <a:lvl1pPr algn="ctr">
              <a:defRPr sz="1100"/>
            </a:lvl1pPr>
          </a:lstStyle>
          <a:p>
            <a:r>
              <a:rPr lang="en-GB" dirty="0"/>
              <a:t>Click to insert image &gt; Right click &gt; Send to Back</a:t>
            </a:r>
          </a:p>
        </p:txBody>
      </p:sp>
      <p:sp>
        <p:nvSpPr>
          <p:cNvPr id="3" name="Text Placeholder 7">
            <a:extLst>
              <a:ext uri="{FF2B5EF4-FFF2-40B4-BE49-F238E27FC236}">
                <a16:creationId xmlns:a16="http://schemas.microsoft.com/office/drawing/2014/main" id="{ACCFE999-80AF-FBD1-78AF-06D737CD68F6}"/>
              </a:ext>
            </a:extLst>
          </p:cNvPr>
          <p:cNvSpPr>
            <a:spLocks noGrp="1"/>
          </p:cNvSpPr>
          <p:nvPr>
            <p:ph type="body" sz="quarter" idx="63" hasCustomPrompt="1"/>
          </p:nvPr>
        </p:nvSpPr>
        <p:spPr>
          <a:xfrm>
            <a:off x="448483" y="3737053"/>
            <a:ext cx="3344061" cy="2387828"/>
          </a:xfrm>
          <a:solidFill>
            <a:schemeClr val="accent4">
              <a:alpha val="50000"/>
            </a:schemeClr>
          </a:solidFill>
        </p:spPr>
        <p:txBody>
          <a:bodyPr lIns="288000" tIns="288000" rIns="288000"/>
          <a:lstStyle>
            <a:lvl1pPr>
              <a:defRPr>
                <a:latin typeface="+mj-lt"/>
              </a:defRPr>
            </a:lvl1pPr>
            <a:lvl2pPr>
              <a:defRPr>
                <a:latin typeface="+mj-lt"/>
              </a:defRPr>
            </a:lvl2pPr>
            <a:lvl3pPr>
              <a:defRPr>
                <a:latin typeface="+mj-lt"/>
              </a:defRPr>
            </a:lvl3pPr>
            <a:lvl4pPr>
              <a:defRPr>
                <a:latin typeface="+mj-lt"/>
              </a:defRPr>
            </a:lvl4pPr>
            <a:lvl5pPr>
              <a:defRPr>
                <a:latin typeface="Gotham Light" panose="02000603030000020004" pitchFamily="2" charset="0"/>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Text Placeholder 7">
            <a:extLst>
              <a:ext uri="{FF2B5EF4-FFF2-40B4-BE49-F238E27FC236}">
                <a16:creationId xmlns:a16="http://schemas.microsoft.com/office/drawing/2014/main" id="{9F6BC556-DD2D-EF4C-B525-16998F9147ED}"/>
              </a:ext>
            </a:extLst>
          </p:cNvPr>
          <p:cNvSpPr>
            <a:spLocks noGrp="1"/>
          </p:cNvSpPr>
          <p:nvPr>
            <p:ph type="body" sz="quarter" idx="64" hasCustomPrompt="1"/>
          </p:nvPr>
        </p:nvSpPr>
        <p:spPr>
          <a:xfrm>
            <a:off x="4218625" y="3737053"/>
            <a:ext cx="3344061" cy="2387828"/>
          </a:xfrm>
          <a:solidFill>
            <a:schemeClr val="accent4">
              <a:alpha val="50000"/>
            </a:schemeClr>
          </a:solidFill>
        </p:spPr>
        <p:txBody>
          <a:bodyPr lIns="288000" tIns="288000" rIns="288000"/>
          <a:lstStyle>
            <a:lvl1pPr>
              <a:defRPr>
                <a:latin typeface="+mj-lt"/>
              </a:defRPr>
            </a:lvl1pPr>
            <a:lvl2pPr>
              <a:defRPr>
                <a:latin typeface="+mj-lt"/>
              </a:defRPr>
            </a:lvl2pPr>
            <a:lvl3pPr>
              <a:defRPr>
                <a:latin typeface="+mj-lt"/>
              </a:defRPr>
            </a:lvl3pPr>
            <a:lvl4pPr>
              <a:defRPr>
                <a:latin typeface="+mj-lt"/>
              </a:defRPr>
            </a:lvl4pPr>
            <a:lvl5pPr>
              <a:defRPr>
                <a:latin typeface="Gotham Light" panose="02000603030000020004" pitchFamily="2" charset="0"/>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7">
            <a:extLst>
              <a:ext uri="{FF2B5EF4-FFF2-40B4-BE49-F238E27FC236}">
                <a16:creationId xmlns:a16="http://schemas.microsoft.com/office/drawing/2014/main" id="{7235BFB8-50A0-44A1-9B7C-91B9DC17A7E3}"/>
              </a:ext>
            </a:extLst>
          </p:cNvPr>
          <p:cNvSpPr>
            <a:spLocks noGrp="1"/>
          </p:cNvSpPr>
          <p:nvPr>
            <p:ph type="body" sz="quarter" idx="65" hasCustomPrompt="1"/>
          </p:nvPr>
        </p:nvSpPr>
        <p:spPr>
          <a:xfrm>
            <a:off x="7988768" y="3737053"/>
            <a:ext cx="3344061" cy="2387828"/>
          </a:xfrm>
          <a:solidFill>
            <a:schemeClr val="accent4">
              <a:alpha val="50000"/>
            </a:schemeClr>
          </a:solidFill>
        </p:spPr>
        <p:txBody>
          <a:bodyPr lIns="288000" tIns="288000" rIns="288000"/>
          <a:lstStyle>
            <a:lvl1pPr>
              <a:defRPr>
                <a:latin typeface="+mj-lt"/>
              </a:defRPr>
            </a:lvl1pPr>
            <a:lvl2pPr>
              <a:defRPr>
                <a:latin typeface="+mj-lt"/>
              </a:defRPr>
            </a:lvl2pPr>
            <a:lvl3pPr>
              <a:defRPr>
                <a:latin typeface="+mj-lt"/>
              </a:defRPr>
            </a:lvl3pPr>
            <a:lvl4pPr>
              <a:defRPr>
                <a:latin typeface="+mj-lt"/>
              </a:defRPr>
            </a:lvl4pPr>
            <a:lvl5pPr>
              <a:defRPr>
                <a:latin typeface="Gotham Light" panose="02000603030000020004" pitchFamily="2" charset="0"/>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 Placeholder 5">
            <a:extLst>
              <a:ext uri="{FF2B5EF4-FFF2-40B4-BE49-F238E27FC236}">
                <a16:creationId xmlns:a16="http://schemas.microsoft.com/office/drawing/2014/main" id="{280D1D8A-D9B8-BB09-CF66-F33EB6FF9E08}"/>
              </a:ext>
            </a:extLst>
          </p:cNvPr>
          <p:cNvSpPr>
            <a:spLocks noGrp="1"/>
          </p:cNvSpPr>
          <p:nvPr>
            <p:ph type="body" sz="quarter" idx="72" hasCustomPrompt="1"/>
          </p:nvPr>
        </p:nvSpPr>
        <p:spPr>
          <a:xfrm>
            <a:off x="450850" y="1125735"/>
            <a:ext cx="10326688" cy="581145"/>
          </a:xfrm>
        </p:spPr>
        <p:txBody>
          <a:bodyPr/>
          <a:lstStyle>
            <a:lvl1pPr>
              <a:defRPr sz="1200"/>
            </a:lvl1pPr>
            <a:lvl2pPr>
              <a:defRPr sz="1200"/>
            </a:lvl2pPr>
            <a:lvl3pPr>
              <a:defRPr sz="1100"/>
            </a:lvl3pPr>
            <a:lvl4pPr>
              <a:defRPr sz="1050"/>
            </a:lvl4pPr>
            <a:lvl5pPr>
              <a:defRPr sz="1200"/>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itle 1">
            <a:extLst>
              <a:ext uri="{FF2B5EF4-FFF2-40B4-BE49-F238E27FC236}">
                <a16:creationId xmlns:a16="http://schemas.microsoft.com/office/drawing/2014/main" id="{BA704A03-38D2-C5A7-4F5C-D3C3E3F43D4A}"/>
              </a:ext>
            </a:extLst>
          </p:cNvPr>
          <p:cNvSpPr>
            <a:spLocks noGrp="1"/>
          </p:cNvSpPr>
          <p:nvPr>
            <p:ph type="title" hasCustomPrompt="1"/>
          </p:nvPr>
        </p:nvSpPr>
        <p:spPr>
          <a:xfrm>
            <a:off x="450850" y="422671"/>
            <a:ext cx="10326688" cy="558404"/>
          </a:xfrm>
        </p:spPr>
        <p:txBody>
          <a:bodyPr/>
          <a:lstStyle>
            <a:lvl1pPr>
              <a:defRPr sz="3200"/>
            </a:lvl1pPr>
          </a:lstStyle>
          <a:p>
            <a:r>
              <a:rPr lang="en-GB" dirty="0"/>
              <a:t>Insert title here</a:t>
            </a:r>
          </a:p>
        </p:txBody>
      </p:sp>
      <p:grpSp>
        <p:nvGrpSpPr>
          <p:cNvPr id="18" name="Group 17">
            <a:extLst>
              <a:ext uri="{FF2B5EF4-FFF2-40B4-BE49-F238E27FC236}">
                <a16:creationId xmlns:a16="http://schemas.microsoft.com/office/drawing/2014/main" id="{7F01887F-6C92-4E71-D4B8-9F7081D4A67E}"/>
              </a:ext>
            </a:extLst>
          </p:cNvPr>
          <p:cNvGrpSpPr/>
          <p:nvPr userDrawn="1"/>
        </p:nvGrpSpPr>
        <p:grpSpPr>
          <a:xfrm>
            <a:off x="12287572" y="0"/>
            <a:ext cx="2175021" cy="5486150"/>
            <a:chOff x="12287572" y="0"/>
            <a:chExt cx="2175021" cy="5486150"/>
          </a:xfrm>
        </p:grpSpPr>
        <p:grpSp>
          <p:nvGrpSpPr>
            <p:cNvPr id="19" name="Group 18">
              <a:extLst>
                <a:ext uri="{FF2B5EF4-FFF2-40B4-BE49-F238E27FC236}">
                  <a16:creationId xmlns:a16="http://schemas.microsoft.com/office/drawing/2014/main" id="{536EDF78-4944-BDB1-9689-5B3E28EC84F3}"/>
                </a:ext>
              </a:extLst>
            </p:cNvPr>
            <p:cNvGrpSpPr/>
            <p:nvPr/>
          </p:nvGrpSpPr>
          <p:grpSpPr>
            <a:xfrm>
              <a:off x="12287572" y="0"/>
              <a:ext cx="2175021" cy="4839558"/>
              <a:chOff x="838200" y="1150069"/>
              <a:chExt cx="2175021" cy="4839558"/>
            </a:xfrm>
          </p:grpSpPr>
          <p:sp>
            <p:nvSpPr>
              <p:cNvPr id="31" name="Rectangle 30">
                <a:extLst>
                  <a:ext uri="{FF2B5EF4-FFF2-40B4-BE49-F238E27FC236}">
                    <a16:creationId xmlns:a16="http://schemas.microsoft.com/office/drawing/2014/main" id="{00B9DC64-0C67-370F-79BF-4FA54E2977E1}"/>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2" name="Rectangle 31">
                <a:extLst>
                  <a:ext uri="{FF2B5EF4-FFF2-40B4-BE49-F238E27FC236}">
                    <a16:creationId xmlns:a16="http://schemas.microsoft.com/office/drawing/2014/main" id="{FBA67B3C-7C49-655B-1AC9-67E8C75824AD}"/>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3" name="TextBox 32">
                <a:extLst>
                  <a:ext uri="{FF2B5EF4-FFF2-40B4-BE49-F238E27FC236}">
                    <a16:creationId xmlns:a16="http://schemas.microsoft.com/office/drawing/2014/main" id="{D7ED5C29-31FA-9BC0-1271-90F815142540}"/>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34" name="TextBox 33">
                <a:extLst>
                  <a:ext uri="{FF2B5EF4-FFF2-40B4-BE49-F238E27FC236}">
                    <a16:creationId xmlns:a16="http://schemas.microsoft.com/office/drawing/2014/main" id="{CD953AE5-1706-C309-76EB-3B23E27DC458}"/>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35" name="TextBox 34">
                <a:extLst>
                  <a:ext uri="{FF2B5EF4-FFF2-40B4-BE49-F238E27FC236}">
                    <a16:creationId xmlns:a16="http://schemas.microsoft.com/office/drawing/2014/main" id="{C3787D94-8B9B-6E7B-5EDC-5D81FE128612}"/>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36" name="TextBox 35">
                <a:extLst>
                  <a:ext uri="{FF2B5EF4-FFF2-40B4-BE49-F238E27FC236}">
                    <a16:creationId xmlns:a16="http://schemas.microsoft.com/office/drawing/2014/main" id="{E23C4422-73F2-ED5C-D79E-76D110D5A7FB}"/>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37" name="TextBox 36">
                <a:extLst>
                  <a:ext uri="{FF2B5EF4-FFF2-40B4-BE49-F238E27FC236}">
                    <a16:creationId xmlns:a16="http://schemas.microsoft.com/office/drawing/2014/main" id="{F893E798-2909-3763-3739-62A95B151CA8}"/>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38" name="TextBox 37">
                <a:extLst>
                  <a:ext uri="{FF2B5EF4-FFF2-40B4-BE49-F238E27FC236}">
                    <a16:creationId xmlns:a16="http://schemas.microsoft.com/office/drawing/2014/main" id="{0E17376A-179F-8D0A-9217-5182F07B0B5D}"/>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39" name="TextBox 38">
                <a:extLst>
                  <a:ext uri="{FF2B5EF4-FFF2-40B4-BE49-F238E27FC236}">
                    <a16:creationId xmlns:a16="http://schemas.microsoft.com/office/drawing/2014/main" id="{364C3C1E-86C2-B507-8FD3-2D862C43BA1F}"/>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20" name="Group 19">
              <a:extLst>
                <a:ext uri="{FF2B5EF4-FFF2-40B4-BE49-F238E27FC236}">
                  <a16:creationId xmlns:a16="http://schemas.microsoft.com/office/drawing/2014/main" id="{88969742-9925-91A0-B3ED-F9C0B45DE426}"/>
                </a:ext>
              </a:extLst>
            </p:cNvPr>
            <p:cNvGrpSpPr/>
            <p:nvPr userDrawn="1"/>
          </p:nvGrpSpPr>
          <p:grpSpPr>
            <a:xfrm>
              <a:off x="12287572" y="0"/>
              <a:ext cx="2175021" cy="5486150"/>
              <a:chOff x="838200" y="1150069"/>
              <a:chExt cx="2175021" cy="5486150"/>
            </a:xfrm>
          </p:grpSpPr>
          <p:sp>
            <p:nvSpPr>
              <p:cNvPr id="22" name="Rectangle 21">
                <a:extLst>
                  <a:ext uri="{FF2B5EF4-FFF2-40B4-BE49-F238E27FC236}">
                    <a16:creationId xmlns:a16="http://schemas.microsoft.com/office/drawing/2014/main" id="{E4980784-E64E-6601-5DB0-1A6A8F50AB08}"/>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3" name="Rectangle 22">
                <a:extLst>
                  <a:ext uri="{FF2B5EF4-FFF2-40B4-BE49-F238E27FC236}">
                    <a16:creationId xmlns:a16="http://schemas.microsoft.com/office/drawing/2014/main" id="{067E9D69-154D-681A-48A2-AC5394B74DDC}"/>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4" name="TextBox 23">
                <a:extLst>
                  <a:ext uri="{FF2B5EF4-FFF2-40B4-BE49-F238E27FC236}">
                    <a16:creationId xmlns:a16="http://schemas.microsoft.com/office/drawing/2014/main" id="{8D77A1F7-C693-5758-A663-B4B7F2BA0658}"/>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25" name="TextBox 24">
                <a:extLst>
                  <a:ext uri="{FF2B5EF4-FFF2-40B4-BE49-F238E27FC236}">
                    <a16:creationId xmlns:a16="http://schemas.microsoft.com/office/drawing/2014/main" id="{7F6506AD-2CF4-2594-A14D-1888F81D7A46}"/>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26" name="TextBox 25">
                <a:extLst>
                  <a:ext uri="{FF2B5EF4-FFF2-40B4-BE49-F238E27FC236}">
                    <a16:creationId xmlns:a16="http://schemas.microsoft.com/office/drawing/2014/main" id="{51BDB137-9F92-64A5-C270-298FF680FBEB}"/>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27" name="TextBox 26">
                <a:extLst>
                  <a:ext uri="{FF2B5EF4-FFF2-40B4-BE49-F238E27FC236}">
                    <a16:creationId xmlns:a16="http://schemas.microsoft.com/office/drawing/2014/main" id="{4F486797-4E87-4A8B-B3B8-2BEA1E50187A}"/>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28" name="TextBox 27">
                <a:extLst>
                  <a:ext uri="{FF2B5EF4-FFF2-40B4-BE49-F238E27FC236}">
                    <a16:creationId xmlns:a16="http://schemas.microsoft.com/office/drawing/2014/main" id="{FE47587E-0671-B274-58C3-FAD4C0B088F5}"/>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29" name="TextBox 28">
                <a:extLst>
                  <a:ext uri="{FF2B5EF4-FFF2-40B4-BE49-F238E27FC236}">
                    <a16:creationId xmlns:a16="http://schemas.microsoft.com/office/drawing/2014/main" id="{934EBCE1-9FE7-CCE3-BC1D-4C30FCB72C94}"/>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30" name="TextBox 29">
                <a:extLst>
                  <a:ext uri="{FF2B5EF4-FFF2-40B4-BE49-F238E27FC236}">
                    <a16:creationId xmlns:a16="http://schemas.microsoft.com/office/drawing/2014/main" id="{F415E5E0-763A-5024-95E7-7FCB5B74A46E}"/>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21" name="TextBox 20">
              <a:extLst>
                <a:ext uri="{FF2B5EF4-FFF2-40B4-BE49-F238E27FC236}">
                  <a16:creationId xmlns:a16="http://schemas.microsoft.com/office/drawing/2014/main" id="{242D9867-057B-EEBA-E544-F7760FD4E36D}"/>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202836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Our services (1)">
    <p:spTree>
      <p:nvGrpSpPr>
        <p:cNvPr id="1" name=""/>
        <p:cNvGrpSpPr/>
        <p:nvPr/>
      </p:nvGrpSpPr>
      <p:grpSpPr>
        <a:xfrm>
          <a:off x="0" y="0"/>
          <a:ext cx="0" cy="0"/>
          <a:chOff x="0" y="0"/>
          <a:chExt cx="0" cy="0"/>
        </a:xfrm>
      </p:grpSpPr>
      <p:sp>
        <p:nvSpPr>
          <p:cNvPr id="21" name="Text Placeholder 3">
            <a:extLst>
              <a:ext uri="{FF2B5EF4-FFF2-40B4-BE49-F238E27FC236}">
                <a16:creationId xmlns:a16="http://schemas.microsoft.com/office/drawing/2014/main" id="{58407BAC-5573-C140-1F0D-B66F11CE201A}"/>
              </a:ext>
            </a:extLst>
          </p:cNvPr>
          <p:cNvSpPr>
            <a:spLocks noGrp="1"/>
          </p:cNvSpPr>
          <p:nvPr>
            <p:ph type="body" sz="quarter" idx="32"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24" name="Text Placeholder 9">
            <a:extLst>
              <a:ext uri="{FF2B5EF4-FFF2-40B4-BE49-F238E27FC236}">
                <a16:creationId xmlns:a16="http://schemas.microsoft.com/office/drawing/2014/main" id="{1EF683A8-C930-FAFD-A97A-C54F3DECF9F0}"/>
              </a:ext>
            </a:extLst>
          </p:cNvPr>
          <p:cNvSpPr>
            <a:spLocks noGrp="1"/>
          </p:cNvSpPr>
          <p:nvPr>
            <p:ph type="body" sz="quarter" idx="13" hasCustomPrompt="1"/>
          </p:nvPr>
        </p:nvSpPr>
        <p:spPr>
          <a:xfrm>
            <a:off x="450849" y="1534566"/>
            <a:ext cx="3518621" cy="2843788"/>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Use this space to add in a summary of the service line here. This should help to cover e.g. the questions/challenges we’re able to help our clients answer or overcome. We suggest you sign off the text with:</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6" name="Text Placeholder 25">
            <a:extLst>
              <a:ext uri="{FF2B5EF4-FFF2-40B4-BE49-F238E27FC236}">
                <a16:creationId xmlns:a16="http://schemas.microsoft.com/office/drawing/2014/main" id="{EC6DE52E-FA26-EEAC-325A-93E1D969249B}"/>
              </a:ext>
            </a:extLst>
          </p:cNvPr>
          <p:cNvSpPr>
            <a:spLocks noGrp="1"/>
          </p:cNvSpPr>
          <p:nvPr>
            <p:ph type="body" sz="quarter" idx="33" hasCustomPrompt="1"/>
          </p:nvPr>
        </p:nvSpPr>
        <p:spPr>
          <a:xfrm>
            <a:off x="0" y="4437855"/>
            <a:ext cx="3969470" cy="963612"/>
          </a:xfrm>
          <a:solidFill>
            <a:schemeClr val="accent4">
              <a:alpha val="50000"/>
            </a:schemeClr>
          </a:solidFill>
        </p:spPr>
        <p:txBody>
          <a:bodyPr lIns="540000" anchor="ctr"/>
          <a:lstStyle>
            <a:lvl1pPr>
              <a:defRPr sz="1600">
                <a:latin typeface="+mj-lt"/>
              </a:defRPr>
            </a:lvl1pPr>
          </a:lstStyle>
          <a:p>
            <a:pPr lvl="0"/>
            <a:r>
              <a:rPr lang="en-GB" dirty="0"/>
              <a:t>So, how can we help you?</a:t>
            </a:r>
          </a:p>
        </p:txBody>
      </p:sp>
      <p:sp>
        <p:nvSpPr>
          <p:cNvPr id="3" name="Picture Placeholder 2">
            <a:extLst>
              <a:ext uri="{FF2B5EF4-FFF2-40B4-BE49-F238E27FC236}">
                <a16:creationId xmlns:a16="http://schemas.microsoft.com/office/drawing/2014/main" id="{1F58C912-8061-1B6C-A26F-C124D2EA1411}"/>
              </a:ext>
            </a:extLst>
          </p:cNvPr>
          <p:cNvSpPr>
            <a:spLocks noGrp="1"/>
          </p:cNvSpPr>
          <p:nvPr>
            <p:ph type="pic" sz="quarter" idx="16" hasCustomPrompt="1"/>
          </p:nvPr>
        </p:nvSpPr>
        <p:spPr>
          <a:xfrm>
            <a:off x="4991099" y="0"/>
            <a:ext cx="6979917" cy="6858000"/>
          </a:xfrm>
        </p:spPr>
        <p:txBody>
          <a:bodyPr anchor="ctr"/>
          <a:lstStyle>
            <a:lvl1pPr algn="ctr">
              <a:defRPr/>
            </a:lvl1pPr>
          </a:lstStyle>
          <a:p>
            <a:r>
              <a:rPr lang="en-GB" dirty="0"/>
              <a:t>Click icon to insert image &gt; Right click &gt; Send to Back</a:t>
            </a:r>
            <a:br>
              <a:rPr lang="en-GB" dirty="0"/>
            </a:br>
            <a:br>
              <a:rPr lang="en-GB" dirty="0"/>
            </a:br>
            <a:br>
              <a:rPr lang="en-GB" dirty="0"/>
            </a:br>
            <a:endParaRPr lang="en-GB" dirty="0"/>
          </a:p>
        </p:txBody>
      </p:sp>
      <p:sp>
        <p:nvSpPr>
          <p:cNvPr id="7" name="Text Placeholder 43">
            <a:extLst>
              <a:ext uri="{FF2B5EF4-FFF2-40B4-BE49-F238E27FC236}">
                <a16:creationId xmlns:a16="http://schemas.microsoft.com/office/drawing/2014/main" id="{7F58260C-3935-486B-4DF9-0F5E6173E725}"/>
              </a:ext>
            </a:extLst>
          </p:cNvPr>
          <p:cNvSpPr>
            <a:spLocks noGrp="1"/>
          </p:cNvSpPr>
          <p:nvPr>
            <p:ph type="body" sz="quarter" idx="29" hasCustomPrompt="1"/>
          </p:nvPr>
        </p:nvSpPr>
        <p:spPr>
          <a:xfrm>
            <a:off x="11172825" y="259079"/>
            <a:ext cx="558163" cy="558163"/>
          </a:xfrm>
          <a:blipFill>
            <a:blip r:embed="rId3">
              <a:extLst>
                <a:ext uri="{96DAC541-7B7A-43D3-8B79-37D633B846F1}">
                  <asvg:svgBlip xmlns:asvg="http://schemas.microsoft.com/office/drawing/2016/SVG/main" r:embed="rId4"/>
                </a:ext>
              </a:extLst>
            </a:blip>
            <a:stretch>
              <a:fillRect/>
            </a:stretch>
          </a:blipFill>
        </p:spPr>
        <p:txBody>
          <a:bodyPr>
            <a:normAutofit/>
          </a:bodyPr>
          <a:lstStyle>
            <a:lvl1pPr>
              <a:defRPr/>
            </a:lvl1pPr>
          </a:lstStyle>
          <a:p>
            <a:pPr lvl="0"/>
            <a:r>
              <a:rPr lang="en-GB"/>
              <a:t> </a:t>
            </a:r>
            <a:endParaRPr lang="en-GB" dirty="0"/>
          </a:p>
        </p:txBody>
      </p:sp>
      <p:sp>
        <p:nvSpPr>
          <p:cNvPr id="35" name="Date Placeholder 34">
            <a:extLst>
              <a:ext uri="{FF2B5EF4-FFF2-40B4-BE49-F238E27FC236}">
                <a16:creationId xmlns:a16="http://schemas.microsoft.com/office/drawing/2014/main" id="{87B33954-630F-6013-DBB1-74E384618E48}"/>
              </a:ext>
            </a:extLst>
          </p:cNvPr>
          <p:cNvSpPr>
            <a:spLocks noGrp="1"/>
          </p:cNvSpPr>
          <p:nvPr>
            <p:ph type="dt" sz="half" idx="34"/>
          </p:nvPr>
        </p:nvSpPr>
        <p:spPr/>
        <p:txBody>
          <a:bodyPr/>
          <a:lstStyle/>
          <a:p>
            <a:endParaRPr lang="en-GB" dirty="0"/>
          </a:p>
        </p:txBody>
      </p:sp>
      <p:sp>
        <p:nvSpPr>
          <p:cNvPr id="37" name="Footer Placeholder 36">
            <a:extLst>
              <a:ext uri="{FF2B5EF4-FFF2-40B4-BE49-F238E27FC236}">
                <a16:creationId xmlns:a16="http://schemas.microsoft.com/office/drawing/2014/main" id="{ADC50EF3-80D3-F0AE-ADBC-C88BCB86D490}"/>
              </a:ext>
            </a:extLst>
          </p:cNvPr>
          <p:cNvSpPr>
            <a:spLocks noGrp="1"/>
          </p:cNvSpPr>
          <p:nvPr>
            <p:ph type="ftr" sz="quarter" idx="35"/>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39" name="Slide Number Placeholder 38">
            <a:extLst>
              <a:ext uri="{FF2B5EF4-FFF2-40B4-BE49-F238E27FC236}">
                <a16:creationId xmlns:a16="http://schemas.microsoft.com/office/drawing/2014/main" id="{2F5F056C-BA3A-E2B0-8A8E-1133DBD520E9}"/>
              </a:ext>
            </a:extLst>
          </p:cNvPr>
          <p:cNvSpPr>
            <a:spLocks noGrp="1"/>
          </p:cNvSpPr>
          <p:nvPr>
            <p:ph type="sldNum" sz="quarter" idx="36"/>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7FEF6A05-65E3-A172-3307-64C094774980}"/>
              </a:ext>
            </a:extLst>
          </p:cNvPr>
          <p:cNvSpPr>
            <a:spLocks noGrp="1"/>
          </p:cNvSpPr>
          <p:nvPr>
            <p:ph type="title" hasCustomPrompt="1"/>
          </p:nvPr>
        </p:nvSpPr>
        <p:spPr>
          <a:xfrm>
            <a:off x="450850" y="422670"/>
            <a:ext cx="4171950" cy="558405"/>
          </a:xfrm>
        </p:spPr>
        <p:txBody>
          <a:bodyPr/>
          <a:lstStyle>
            <a:lvl1pPr>
              <a:defRPr sz="3200"/>
            </a:lvl1pPr>
          </a:lstStyle>
          <a:p>
            <a:r>
              <a:rPr lang="en-GB" dirty="0"/>
              <a:t>Insert title here</a:t>
            </a:r>
          </a:p>
        </p:txBody>
      </p:sp>
      <p:grpSp>
        <p:nvGrpSpPr>
          <p:cNvPr id="19" name="Group 18">
            <a:extLst>
              <a:ext uri="{FF2B5EF4-FFF2-40B4-BE49-F238E27FC236}">
                <a16:creationId xmlns:a16="http://schemas.microsoft.com/office/drawing/2014/main" id="{E2FED313-AF3C-2F83-9A5A-C9243CDD09DC}"/>
              </a:ext>
            </a:extLst>
          </p:cNvPr>
          <p:cNvGrpSpPr/>
          <p:nvPr userDrawn="1"/>
        </p:nvGrpSpPr>
        <p:grpSpPr>
          <a:xfrm>
            <a:off x="12287571" y="0"/>
            <a:ext cx="2175022" cy="5067300"/>
            <a:chOff x="838199" y="1150069"/>
            <a:chExt cx="2175022" cy="5067300"/>
          </a:xfrm>
        </p:grpSpPr>
        <p:sp>
          <p:nvSpPr>
            <p:cNvPr id="20" name="Rectangle 19">
              <a:extLst>
                <a:ext uri="{FF2B5EF4-FFF2-40B4-BE49-F238E27FC236}">
                  <a16:creationId xmlns:a16="http://schemas.microsoft.com/office/drawing/2014/main" id="{35FF9B5A-CF40-ACFA-46F2-A871D7545159}"/>
                </a:ext>
              </a:extLst>
            </p:cNvPr>
            <p:cNvSpPr/>
            <p:nvPr/>
          </p:nvSpPr>
          <p:spPr>
            <a:xfrm>
              <a:off x="838199" y="1669942"/>
              <a:ext cx="2146446" cy="45474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2" name="Rectangle 21">
              <a:extLst>
                <a:ext uri="{FF2B5EF4-FFF2-40B4-BE49-F238E27FC236}">
                  <a16:creationId xmlns:a16="http://schemas.microsoft.com/office/drawing/2014/main" id="{C81D4BFF-FFCB-B1DC-028A-B22C9F1664E5}"/>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3" name="TextBox 22">
              <a:extLst>
                <a:ext uri="{FF2B5EF4-FFF2-40B4-BE49-F238E27FC236}">
                  <a16:creationId xmlns:a16="http://schemas.microsoft.com/office/drawing/2014/main" id="{A361257A-18CC-D575-5811-1EDA9FEE8ACB}"/>
                </a:ext>
              </a:extLst>
            </p:cNvPr>
            <p:cNvSpPr txBox="1"/>
            <p:nvPr/>
          </p:nvSpPr>
          <p:spPr>
            <a:xfrm>
              <a:off x="866775" y="1753646"/>
              <a:ext cx="2087197"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34" name="TextBox 33">
              <a:extLst>
                <a:ext uri="{FF2B5EF4-FFF2-40B4-BE49-F238E27FC236}">
                  <a16:creationId xmlns:a16="http://schemas.microsoft.com/office/drawing/2014/main" id="{327E26B8-F641-762F-511C-00239115D46B}"/>
                </a:ext>
              </a:extLst>
            </p:cNvPr>
            <p:cNvSpPr txBox="1"/>
            <p:nvPr/>
          </p:nvSpPr>
          <p:spPr>
            <a:xfrm>
              <a:off x="866774" y="2507829"/>
              <a:ext cx="2146447"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36" name="TextBox 35">
              <a:extLst>
                <a:ext uri="{FF2B5EF4-FFF2-40B4-BE49-F238E27FC236}">
                  <a16:creationId xmlns:a16="http://schemas.microsoft.com/office/drawing/2014/main" id="{6F1747B9-B092-33DC-909F-9800D600B5DB}"/>
                </a:ext>
              </a:extLst>
            </p:cNvPr>
            <p:cNvSpPr txBox="1"/>
            <p:nvPr/>
          </p:nvSpPr>
          <p:spPr>
            <a:xfrm>
              <a:off x="866773" y="3108124"/>
              <a:ext cx="2146447" cy="1169551"/>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38" name="TextBox 37">
              <a:extLst>
                <a:ext uri="{FF2B5EF4-FFF2-40B4-BE49-F238E27FC236}">
                  <a16:creationId xmlns:a16="http://schemas.microsoft.com/office/drawing/2014/main" id="{53361FC6-2A45-E965-63B4-2AE32B179573}"/>
                </a:ext>
              </a:extLst>
            </p:cNvPr>
            <p:cNvSpPr txBox="1"/>
            <p:nvPr/>
          </p:nvSpPr>
          <p:spPr>
            <a:xfrm>
              <a:off x="866774" y="4323972"/>
              <a:ext cx="2146447"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40" name="TextBox 39">
              <a:extLst>
                <a:ext uri="{FF2B5EF4-FFF2-40B4-BE49-F238E27FC236}">
                  <a16:creationId xmlns:a16="http://schemas.microsoft.com/office/drawing/2014/main" id="{EFB0E1F0-2C86-619F-998A-114D7760B819}"/>
                </a:ext>
              </a:extLst>
            </p:cNvPr>
            <p:cNvSpPr txBox="1"/>
            <p:nvPr/>
          </p:nvSpPr>
          <p:spPr>
            <a:xfrm>
              <a:off x="866774" y="4924267"/>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41" name="TextBox 40">
              <a:extLst>
                <a:ext uri="{FF2B5EF4-FFF2-40B4-BE49-F238E27FC236}">
                  <a16:creationId xmlns:a16="http://schemas.microsoft.com/office/drawing/2014/main" id="{E00CB47E-9C26-5712-C9A8-71ED108D7FB6}"/>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AN IMAGE</a:t>
              </a:r>
            </a:p>
          </p:txBody>
        </p:sp>
        <p:sp>
          <p:nvSpPr>
            <p:cNvPr id="42" name="TextBox 41">
              <a:extLst>
                <a:ext uri="{FF2B5EF4-FFF2-40B4-BE49-F238E27FC236}">
                  <a16:creationId xmlns:a16="http://schemas.microsoft.com/office/drawing/2014/main" id="{A539EC66-EE3C-7961-0B4A-B4394E876A46}"/>
                </a:ext>
              </a:extLst>
            </p:cNvPr>
            <p:cNvSpPr txBox="1"/>
            <p:nvPr userDrawn="1"/>
          </p:nvSpPr>
          <p:spPr>
            <a:xfrm>
              <a:off x="866774" y="5522715"/>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464915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Our services (2)">
    <p:spTree>
      <p:nvGrpSpPr>
        <p:cNvPr id="1" name=""/>
        <p:cNvGrpSpPr/>
        <p:nvPr/>
      </p:nvGrpSpPr>
      <p:grpSpPr>
        <a:xfrm>
          <a:off x="0" y="0"/>
          <a:ext cx="0" cy="0"/>
          <a:chOff x="0" y="0"/>
          <a:chExt cx="0" cy="0"/>
        </a:xfrm>
      </p:grpSpPr>
      <p:sp>
        <p:nvSpPr>
          <p:cNvPr id="21" name="Text Placeholder 3">
            <a:extLst>
              <a:ext uri="{FF2B5EF4-FFF2-40B4-BE49-F238E27FC236}">
                <a16:creationId xmlns:a16="http://schemas.microsoft.com/office/drawing/2014/main" id="{58407BAC-5573-C140-1F0D-B66F11CE201A}"/>
              </a:ext>
            </a:extLst>
          </p:cNvPr>
          <p:cNvSpPr>
            <a:spLocks noGrp="1"/>
          </p:cNvSpPr>
          <p:nvPr>
            <p:ph type="body" sz="quarter" idx="32"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3" name="Picture Placeholder 2">
            <a:extLst>
              <a:ext uri="{FF2B5EF4-FFF2-40B4-BE49-F238E27FC236}">
                <a16:creationId xmlns:a16="http://schemas.microsoft.com/office/drawing/2014/main" id="{1F58C912-8061-1B6C-A26F-C124D2EA1411}"/>
              </a:ext>
            </a:extLst>
          </p:cNvPr>
          <p:cNvSpPr>
            <a:spLocks noGrp="1"/>
          </p:cNvSpPr>
          <p:nvPr>
            <p:ph type="pic" sz="quarter" idx="16" hasCustomPrompt="1"/>
          </p:nvPr>
        </p:nvSpPr>
        <p:spPr>
          <a:xfrm>
            <a:off x="4991099" y="0"/>
            <a:ext cx="6979917" cy="6858000"/>
          </a:xfrm>
        </p:spPr>
        <p:txBody>
          <a:bodyPr anchor="ctr"/>
          <a:lstStyle>
            <a:lvl1pPr algn="ctr">
              <a:defRPr/>
            </a:lvl1pPr>
          </a:lstStyle>
          <a:p>
            <a:r>
              <a:rPr lang="en-GB" dirty="0"/>
              <a:t>Click icon to insert image &gt; Right click &gt; Send to Back</a:t>
            </a:r>
            <a:br>
              <a:rPr lang="en-GB" dirty="0"/>
            </a:br>
            <a:br>
              <a:rPr lang="en-GB" dirty="0"/>
            </a:br>
            <a:br>
              <a:rPr lang="en-GB" dirty="0"/>
            </a:br>
            <a:endParaRPr lang="en-GB" dirty="0"/>
          </a:p>
        </p:txBody>
      </p:sp>
      <p:sp>
        <p:nvSpPr>
          <p:cNvPr id="7" name="Text Placeholder 43">
            <a:extLst>
              <a:ext uri="{FF2B5EF4-FFF2-40B4-BE49-F238E27FC236}">
                <a16:creationId xmlns:a16="http://schemas.microsoft.com/office/drawing/2014/main" id="{7F58260C-3935-486B-4DF9-0F5E6173E725}"/>
              </a:ext>
            </a:extLst>
          </p:cNvPr>
          <p:cNvSpPr>
            <a:spLocks noGrp="1"/>
          </p:cNvSpPr>
          <p:nvPr>
            <p:ph type="body" sz="quarter" idx="29" hasCustomPrompt="1"/>
          </p:nvPr>
        </p:nvSpPr>
        <p:spPr>
          <a:xfrm>
            <a:off x="11172825" y="259079"/>
            <a:ext cx="558163" cy="558163"/>
          </a:xfrm>
          <a:blipFill>
            <a:blip r:embed="rId3">
              <a:extLst>
                <a:ext uri="{96DAC541-7B7A-43D3-8B79-37D633B846F1}">
                  <asvg:svgBlip xmlns:asvg="http://schemas.microsoft.com/office/drawing/2016/SVG/main" r:embed="rId4"/>
                </a:ext>
              </a:extLst>
            </a:blip>
            <a:stretch>
              <a:fillRect/>
            </a:stretch>
          </a:blipFill>
        </p:spPr>
        <p:txBody>
          <a:bodyPr>
            <a:normAutofit/>
          </a:bodyPr>
          <a:lstStyle>
            <a:lvl1pPr>
              <a:defRPr/>
            </a:lvl1pPr>
          </a:lstStyle>
          <a:p>
            <a:pPr lvl="0"/>
            <a:r>
              <a:rPr lang="en-GB"/>
              <a:t> </a:t>
            </a:r>
            <a:endParaRPr lang="en-GB" dirty="0"/>
          </a:p>
        </p:txBody>
      </p:sp>
      <p:sp>
        <p:nvSpPr>
          <p:cNvPr id="11" name="Text Placeholder 10">
            <a:extLst>
              <a:ext uri="{FF2B5EF4-FFF2-40B4-BE49-F238E27FC236}">
                <a16:creationId xmlns:a16="http://schemas.microsoft.com/office/drawing/2014/main" id="{8DCEBB16-6612-87E3-4624-0A6E890F43BA}"/>
              </a:ext>
            </a:extLst>
          </p:cNvPr>
          <p:cNvSpPr>
            <a:spLocks noGrp="1"/>
          </p:cNvSpPr>
          <p:nvPr>
            <p:ph type="body" sz="quarter" idx="30" hasCustomPrompt="1"/>
          </p:nvPr>
        </p:nvSpPr>
        <p:spPr>
          <a:xfrm>
            <a:off x="4620531" y="4684717"/>
            <a:ext cx="1785600" cy="1779582"/>
          </a:xfrm>
          <a:blipFill>
            <a:blip r:embed="rId5">
              <a:extLst>
                <a:ext uri="{96DAC541-7B7A-43D3-8B79-37D633B846F1}">
                  <asvg:svgBlip xmlns:asvg="http://schemas.microsoft.com/office/drawing/2016/SVG/main" r:embed="rId6"/>
                </a:ext>
              </a:extLst>
            </a:blip>
            <a:stretch>
              <a:fillRect/>
            </a:stretch>
          </a:blipFill>
        </p:spPr>
        <p:txBody>
          <a:bodyPr>
            <a:normAutofit/>
          </a:bodyPr>
          <a:lstStyle>
            <a:lvl1pPr>
              <a:defRPr/>
            </a:lvl1pPr>
          </a:lstStyle>
          <a:p>
            <a:pPr lvl="0"/>
            <a:r>
              <a:rPr lang="en-GB"/>
              <a:t> </a:t>
            </a:r>
            <a:endParaRPr lang="en-GB" dirty="0"/>
          </a:p>
        </p:txBody>
      </p:sp>
      <p:sp>
        <p:nvSpPr>
          <p:cNvPr id="19" name="Text Placeholder 18">
            <a:extLst>
              <a:ext uri="{FF2B5EF4-FFF2-40B4-BE49-F238E27FC236}">
                <a16:creationId xmlns:a16="http://schemas.microsoft.com/office/drawing/2014/main" id="{8C4384F4-4786-CA33-07FD-2788AA0F1F99}"/>
              </a:ext>
            </a:extLst>
          </p:cNvPr>
          <p:cNvSpPr>
            <a:spLocks noGrp="1"/>
          </p:cNvSpPr>
          <p:nvPr>
            <p:ph type="body" sz="quarter" idx="31" hasCustomPrompt="1"/>
          </p:nvPr>
        </p:nvSpPr>
        <p:spPr>
          <a:xfrm>
            <a:off x="8448675" y="3375024"/>
            <a:ext cx="3117850" cy="3089275"/>
          </a:xfrm>
          <a:blipFill dpi="0" rotWithShape="1">
            <a:blip r:embed="rId7"/>
            <a:srcRect/>
            <a:tile tx="0" ty="0" sx="100000" sy="100000" flip="none" algn="tl"/>
          </a:blipFill>
        </p:spPr>
        <p:txBody>
          <a:bodyPr>
            <a:normAutofit/>
          </a:bodyPr>
          <a:lstStyle>
            <a:lvl1pPr>
              <a:defRPr/>
            </a:lvl1pPr>
          </a:lstStyle>
          <a:p>
            <a:pPr lvl="0"/>
            <a:r>
              <a:rPr lang="en-GB"/>
              <a:t> </a:t>
            </a:r>
            <a:endParaRPr lang="en-GB" dirty="0"/>
          </a:p>
        </p:txBody>
      </p:sp>
      <p:sp>
        <p:nvSpPr>
          <p:cNvPr id="36" name="Text Placeholder 8">
            <a:extLst>
              <a:ext uri="{FF2B5EF4-FFF2-40B4-BE49-F238E27FC236}">
                <a16:creationId xmlns:a16="http://schemas.microsoft.com/office/drawing/2014/main" id="{DC1EC9C5-EB8F-E306-E422-7FF405AD09B8}"/>
              </a:ext>
            </a:extLst>
          </p:cNvPr>
          <p:cNvSpPr>
            <a:spLocks noGrp="1"/>
          </p:cNvSpPr>
          <p:nvPr>
            <p:ph type="body" sz="quarter" idx="14" hasCustomPrompt="1"/>
          </p:nvPr>
        </p:nvSpPr>
        <p:spPr>
          <a:xfrm>
            <a:off x="8711394" y="3637708"/>
            <a:ext cx="764914" cy="180425"/>
          </a:xfrm>
          <a:solidFill>
            <a:schemeClr val="accent3"/>
          </a:solidFill>
        </p:spPr>
        <p:txBody>
          <a:bodyPr wrap="none" lIns="36000" tIns="36000" rIns="36000" bIns="36000" anchor="ctr">
            <a:spAutoFit/>
          </a:bodyPr>
          <a:lstStyle>
            <a:lvl1pPr algn="l">
              <a:defRPr sz="700" cap="all" spc="50" baseline="0">
                <a:solidFill>
                  <a:schemeClr val="bg2"/>
                </a:solidFill>
              </a:defRPr>
            </a:lvl1pPr>
          </a:lstStyle>
          <a:p>
            <a:pPr lvl="0"/>
            <a:r>
              <a:rPr lang="en-GB" dirty="0"/>
              <a:t>subheading</a:t>
            </a:r>
          </a:p>
        </p:txBody>
      </p:sp>
      <p:sp>
        <p:nvSpPr>
          <p:cNvPr id="38" name="Text Placeholder 37">
            <a:extLst>
              <a:ext uri="{FF2B5EF4-FFF2-40B4-BE49-F238E27FC236}">
                <a16:creationId xmlns:a16="http://schemas.microsoft.com/office/drawing/2014/main" id="{E27F93F2-E9BE-07FF-F1BC-35744964D7E0}"/>
              </a:ext>
            </a:extLst>
          </p:cNvPr>
          <p:cNvSpPr>
            <a:spLocks noGrp="1"/>
          </p:cNvSpPr>
          <p:nvPr>
            <p:ph type="body" sz="quarter" idx="15" hasCustomPrompt="1"/>
          </p:nvPr>
        </p:nvSpPr>
        <p:spPr>
          <a:xfrm>
            <a:off x="8711394" y="3885883"/>
            <a:ext cx="2596685" cy="2450934"/>
          </a:xfrm>
        </p:spPr>
        <p:txBody>
          <a:bodyPr/>
          <a:lstStyle>
            <a:lvl1pPr marL="133200" indent="-133200">
              <a:buClr>
                <a:schemeClr val="accent3"/>
              </a:buClr>
              <a:buFont typeface="Wingdings" panose="05000000000000000000" pitchFamily="2" charset="2"/>
              <a:buChar char="§"/>
              <a:defRPr sz="1200"/>
            </a:lvl1pPr>
            <a:lvl2pPr>
              <a:buClr>
                <a:schemeClr val="accent3"/>
              </a:buClr>
              <a:defRPr sz="1200"/>
            </a:lvl2pPr>
            <a:lvl3pPr>
              <a:buClr>
                <a:schemeClr val="accent3"/>
              </a:buClr>
              <a:defRPr sz="1100"/>
            </a:lvl3pPr>
            <a:lvl4pPr>
              <a:buClr>
                <a:schemeClr val="accent3"/>
              </a:buClr>
              <a:defRPr sz="1050"/>
            </a:lvl4pPr>
            <a:lvl5pPr>
              <a:buClr>
                <a:schemeClr val="accent3"/>
              </a:buClr>
              <a:defRPr sz="1050"/>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4" name="Text Placeholder 9">
            <a:extLst>
              <a:ext uri="{FF2B5EF4-FFF2-40B4-BE49-F238E27FC236}">
                <a16:creationId xmlns:a16="http://schemas.microsoft.com/office/drawing/2014/main" id="{1EF683A8-C930-FAFD-A97A-C54F3DECF9F0}"/>
              </a:ext>
            </a:extLst>
          </p:cNvPr>
          <p:cNvSpPr>
            <a:spLocks noGrp="1"/>
          </p:cNvSpPr>
          <p:nvPr>
            <p:ph type="body" sz="quarter" idx="13" hasCustomPrompt="1"/>
          </p:nvPr>
        </p:nvSpPr>
        <p:spPr>
          <a:xfrm>
            <a:off x="450849" y="1534566"/>
            <a:ext cx="3518621" cy="2843788"/>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Use this space to add in a summary of the service line here. This should help to cover e.g. the questions/challenges we’re able to help our clients answer or overcome. We suggest you sign off the text with:</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6" name="Text Placeholder 25">
            <a:extLst>
              <a:ext uri="{FF2B5EF4-FFF2-40B4-BE49-F238E27FC236}">
                <a16:creationId xmlns:a16="http://schemas.microsoft.com/office/drawing/2014/main" id="{EC6DE52E-FA26-EEAC-325A-93E1D969249B}"/>
              </a:ext>
            </a:extLst>
          </p:cNvPr>
          <p:cNvSpPr>
            <a:spLocks noGrp="1"/>
          </p:cNvSpPr>
          <p:nvPr>
            <p:ph type="body" sz="quarter" idx="33" hasCustomPrompt="1"/>
          </p:nvPr>
        </p:nvSpPr>
        <p:spPr>
          <a:xfrm>
            <a:off x="0" y="4437855"/>
            <a:ext cx="3969470" cy="963612"/>
          </a:xfrm>
          <a:solidFill>
            <a:schemeClr val="accent4">
              <a:alpha val="50000"/>
            </a:schemeClr>
          </a:solidFill>
        </p:spPr>
        <p:txBody>
          <a:bodyPr lIns="540000" anchor="ctr"/>
          <a:lstStyle>
            <a:lvl1pPr>
              <a:defRPr sz="1600">
                <a:latin typeface="+mj-lt"/>
              </a:defRPr>
            </a:lvl1pPr>
          </a:lstStyle>
          <a:p>
            <a:pPr lvl="0"/>
            <a:r>
              <a:rPr lang="en-GB" dirty="0"/>
              <a:t>So, how can we help you?</a:t>
            </a:r>
          </a:p>
        </p:txBody>
      </p:sp>
      <p:sp>
        <p:nvSpPr>
          <p:cNvPr id="40" name="Date Placeholder 39">
            <a:extLst>
              <a:ext uri="{FF2B5EF4-FFF2-40B4-BE49-F238E27FC236}">
                <a16:creationId xmlns:a16="http://schemas.microsoft.com/office/drawing/2014/main" id="{F03C8A8E-7B4C-2427-9C20-10D0D700768A}"/>
              </a:ext>
            </a:extLst>
          </p:cNvPr>
          <p:cNvSpPr>
            <a:spLocks noGrp="1"/>
          </p:cNvSpPr>
          <p:nvPr>
            <p:ph type="dt" sz="half" idx="34"/>
          </p:nvPr>
        </p:nvSpPr>
        <p:spPr/>
        <p:txBody>
          <a:bodyPr/>
          <a:lstStyle/>
          <a:p>
            <a:endParaRPr lang="en-GB" dirty="0"/>
          </a:p>
        </p:txBody>
      </p:sp>
      <p:sp>
        <p:nvSpPr>
          <p:cNvPr id="41" name="Footer Placeholder 40">
            <a:extLst>
              <a:ext uri="{FF2B5EF4-FFF2-40B4-BE49-F238E27FC236}">
                <a16:creationId xmlns:a16="http://schemas.microsoft.com/office/drawing/2014/main" id="{3D47548C-24C0-3608-2973-F3885CD9648E}"/>
              </a:ext>
            </a:extLst>
          </p:cNvPr>
          <p:cNvSpPr>
            <a:spLocks noGrp="1"/>
          </p:cNvSpPr>
          <p:nvPr>
            <p:ph type="ftr" sz="quarter" idx="35"/>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42" name="Slide Number Placeholder 41">
            <a:extLst>
              <a:ext uri="{FF2B5EF4-FFF2-40B4-BE49-F238E27FC236}">
                <a16:creationId xmlns:a16="http://schemas.microsoft.com/office/drawing/2014/main" id="{BFCFE170-17AD-B044-5C11-8432F675B5BD}"/>
              </a:ext>
            </a:extLst>
          </p:cNvPr>
          <p:cNvSpPr>
            <a:spLocks noGrp="1"/>
          </p:cNvSpPr>
          <p:nvPr>
            <p:ph type="sldNum" sz="quarter" idx="36"/>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E3C79B96-EA50-FA4C-C918-EADE14944FB5}"/>
              </a:ext>
            </a:extLst>
          </p:cNvPr>
          <p:cNvSpPr>
            <a:spLocks noGrp="1"/>
          </p:cNvSpPr>
          <p:nvPr>
            <p:ph type="title" hasCustomPrompt="1"/>
          </p:nvPr>
        </p:nvSpPr>
        <p:spPr>
          <a:xfrm>
            <a:off x="450850" y="422670"/>
            <a:ext cx="4171950" cy="558405"/>
          </a:xfrm>
        </p:spPr>
        <p:txBody>
          <a:bodyPr/>
          <a:lstStyle>
            <a:lvl1pPr>
              <a:defRPr sz="3200"/>
            </a:lvl1pPr>
          </a:lstStyle>
          <a:p>
            <a:r>
              <a:rPr lang="en-GB" dirty="0"/>
              <a:t>Insert title here</a:t>
            </a:r>
          </a:p>
        </p:txBody>
      </p:sp>
      <p:grpSp>
        <p:nvGrpSpPr>
          <p:cNvPr id="45" name="Group 44">
            <a:extLst>
              <a:ext uri="{FF2B5EF4-FFF2-40B4-BE49-F238E27FC236}">
                <a16:creationId xmlns:a16="http://schemas.microsoft.com/office/drawing/2014/main" id="{11655657-D024-44D0-E5DB-892A57E4CB97}"/>
              </a:ext>
            </a:extLst>
          </p:cNvPr>
          <p:cNvGrpSpPr/>
          <p:nvPr userDrawn="1"/>
        </p:nvGrpSpPr>
        <p:grpSpPr>
          <a:xfrm>
            <a:off x="12287571" y="0"/>
            <a:ext cx="2175022" cy="5067300"/>
            <a:chOff x="838199" y="1150069"/>
            <a:chExt cx="2175022" cy="5067300"/>
          </a:xfrm>
        </p:grpSpPr>
        <p:sp>
          <p:nvSpPr>
            <p:cNvPr id="46" name="Rectangle 45">
              <a:extLst>
                <a:ext uri="{FF2B5EF4-FFF2-40B4-BE49-F238E27FC236}">
                  <a16:creationId xmlns:a16="http://schemas.microsoft.com/office/drawing/2014/main" id="{56D9E249-3F1E-84E8-729C-DD99077C9DA6}"/>
                </a:ext>
              </a:extLst>
            </p:cNvPr>
            <p:cNvSpPr/>
            <p:nvPr/>
          </p:nvSpPr>
          <p:spPr>
            <a:xfrm>
              <a:off x="838199" y="1669942"/>
              <a:ext cx="2146446" cy="45474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7" name="Rectangle 46">
              <a:extLst>
                <a:ext uri="{FF2B5EF4-FFF2-40B4-BE49-F238E27FC236}">
                  <a16:creationId xmlns:a16="http://schemas.microsoft.com/office/drawing/2014/main" id="{DFD5DD30-89E5-29A5-56E8-06033F1A1452}"/>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8" name="TextBox 47">
              <a:extLst>
                <a:ext uri="{FF2B5EF4-FFF2-40B4-BE49-F238E27FC236}">
                  <a16:creationId xmlns:a16="http://schemas.microsoft.com/office/drawing/2014/main" id="{6D8A8E57-34DD-6E51-34B8-E69AFF7F3507}"/>
                </a:ext>
              </a:extLst>
            </p:cNvPr>
            <p:cNvSpPr txBox="1"/>
            <p:nvPr/>
          </p:nvSpPr>
          <p:spPr>
            <a:xfrm>
              <a:off x="866775" y="1753646"/>
              <a:ext cx="2087197"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49" name="TextBox 48">
              <a:extLst>
                <a:ext uri="{FF2B5EF4-FFF2-40B4-BE49-F238E27FC236}">
                  <a16:creationId xmlns:a16="http://schemas.microsoft.com/office/drawing/2014/main" id="{79FA99D7-CDA5-4390-1190-FCABECAD30C5}"/>
                </a:ext>
              </a:extLst>
            </p:cNvPr>
            <p:cNvSpPr txBox="1"/>
            <p:nvPr/>
          </p:nvSpPr>
          <p:spPr>
            <a:xfrm>
              <a:off x="866774" y="2507829"/>
              <a:ext cx="2146447"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50" name="TextBox 49">
              <a:extLst>
                <a:ext uri="{FF2B5EF4-FFF2-40B4-BE49-F238E27FC236}">
                  <a16:creationId xmlns:a16="http://schemas.microsoft.com/office/drawing/2014/main" id="{CAAB25AD-CD26-5CE0-FE7E-826A6E046DC5}"/>
                </a:ext>
              </a:extLst>
            </p:cNvPr>
            <p:cNvSpPr txBox="1"/>
            <p:nvPr/>
          </p:nvSpPr>
          <p:spPr>
            <a:xfrm>
              <a:off x="866773" y="3108124"/>
              <a:ext cx="2146447" cy="1169551"/>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51" name="TextBox 50">
              <a:extLst>
                <a:ext uri="{FF2B5EF4-FFF2-40B4-BE49-F238E27FC236}">
                  <a16:creationId xmlns:a16="http://schemas.microsoft.com/office/drawing/2014/main" id="{94A34292-32A6-C49D-889F-41BD0B1506A6}"/>
                </a:ext>
              </a:extLst>
            </p:cNvPr>
            <p:cNvSpPr txBox="1"/>
            <p:nvPr/>
          </p:nvSpPr>
          <p:spPr>
            <a:xfrm>
              <a:off x="866774" y="4323972"/>
              <a:ext cx="2146447"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52" name="TextBox 51">
              <a:extLst>
                <a:ext uri="{FF2B5EF4-FFF2-40B4-BE49-F238E27FC236}">
                  <a16:creationId xmlns:a16="http://schemas.microsoft.com/office/drawing/2014/main" id="{4DBD5CB2-BA88-8E9B-868E-70AC4F94371C}"/>
                </a:ext>
              </a:extLst>
            </p:cNvPr>
            <p:cNvSpPr txBox="1"/>
            <p:nvPr/>
          </p:nvSpPr>
          <p:spPr>
            <a:xfrm>
              <a:off x="866774" y="4924267"/>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53" name="TextBox 52">
              <a:extLst>
                <a:ext uri="{FF2B5EF4-FFF2-40B4-BE49-F238E27FC236}">
                  <a16:creationId xmlns:a16="http://schemas.microsoft.com/office/drawing/2014/main" id="{1C3D0519-C91C-FEF0-C917-97E06A80E2AA}"/>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AN IMAGE</a:t>
              </a:r>
            </a:p>
          </p:txBody>
        </p:sp>
        <p:sp>
          <p:nvSpPr>
            <p:cNvPr id="54" name="TextBox 53">
              <a:extLst>
                <a:ext uri="{FF2B5EF4-FFF2-40B4-BE49-F238E27FC236}">
                  <a16:creationId xmlns:a16="http://schemas.microsoft.com/office/drawing/2014/main" id="{98331026-2771-0CAF-5402-C8447BF98AE6}"/>
                </a:ext>
              </a:extLst>
            </p:cNvPr>
            <p:cNvSpPr txBox="1"/>
            <p:nvPr userDrawn="1"/>
          </p:nvSpPr>
          <p:spPr>
            <a:xfrm>
              <a:off x="866774" y="5522715"/>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55" name="Group 54">
            <a:extLst>
              <a:ext uri="{FF2B5EF4-FFF2-40B4-BE49-F238E27FC236}">
                <a16:creationId xmlns:a16="http://schemas.microsoft.com/office/drawing/2014/main" id="{18239C6E-E06D-224C-ECE1-5C8FBE8A90BA}"/>
              </a:ext>
            </a:extLst>
          </p:cNvPr>
          <p:cNvGrpSpPr/>
          <p:nvPr userDrawn="1"/>
        </p:nvGrpSpPr>
        <p:grpSpPr>
          <a:xfrm>
            <a:off x="12287572" y="0"/>
            <a:ext cx="2175021" cy="5486150"/>
            <a:chOff x="12287572" y="0"/>
            <a:chExt cx="2175021" cy="5486150"/>
          </a:xfrm>
        </p:grpSpPr>
        <p:grpSp>
          <p:nvGrpSpPr>
            <p:cNvPr id="56" name="Group 55">
              <a:extLst>
                <a:ext uri="{FF2B5EF4-FFF2-40B4-BE49-F238E27FC236}">
                  <a16:creationId xmlns:a16="http://schemas.microsoft.com/office/drawing/2014/main" id="{6246A7FB-6FF4-AEC9-B2D4-B74B2D1E1D6E}"/>
                </a:ext>
              </a:extLst>
            </p:cNvPr>
            <p:cNvGrpSpPr/>
            <p:nvPr/>
          </p:nvGrpSpPr>
          <p:grpSpPr>
            <a:xfrm>
              <a:off x="12287572" y="0"/>
              <a:ext cx="2175021" cy="4839558"/>
              <a:chOff x="838200" y="1150069"/>
              <a:chExt cx="2175021" cy="4839558"/>
            </a:xfrm>
          </p:grpSpPr>
          <p:sp>
            <p:nvSpPr>
              <p:cNvPr id="68" name="Rectangle 67">
                <a:extLst>
                  <a:ext uri="{FF2B5EF4-FFF2-40B4-BE49-F238E27FC236}">
                    <a16:creationId xmlns:a16="http://schemas.microsoft.com/office/drawing/2014/main" id="{C7624226-3CA1-9064-241F-231BC01CAA47}"/>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69" name="Rectangle 68">
                <a:extLst>
                  <a:ext uri="{FF2B5EF4-FFF2-40B4-BE49-F238E27FC236}">
                    <a16:creationId xmlns:a16="http://schemas.microsoft.com/office/drawing/2014/main" id="{89F57542-9703-6E46-B6C9-7CC009D92B42}"/>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70" name="TextBox 69">
                <a:extLst>
                  <a:ext uri="{FF2B5EF4-FFF2-40B4-BE49-F238E27FC236}">
                    <a16:creationId xmlns:a16="http://schemas.microsoft.com/office/drawing/2014/main" id="{FD211677-D0AB-4361-B6C0-BEBDCEDA1646}"/>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71" name="TextBox 70">
                <a:extLst>
                  <a:ext uri="{FF2B5EF4-FFF2-40B4-BE49-F238E27FC236}">
                    <a16:creationId xmlns:a16="http://schemas.microsoft.com/office/drawing/2014/main" id="{80B506D1-EBD7-BEA3-CBB4-67E536B291A5}"/>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72" name="TextBox 71">
                <a:extLst>
                  <a:ext uri="{FF2B5EF4-FFF2-40B4-BE49-F238E27FC236}">
                    <a16:creationId xmlns:a16="http://schemas.microsoft.com/office/drawing/2014/main" id="{2132C6BF-BB02-F450-8A6E-E35DA8B1CA84}"/>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73" name="TextBox 72">
                <a:extLst>
                  <a:ext uri="{FF2B5EF4-FFF2-40B4-BE49-F238E27FC236}">
                    <a16:creationId xmlns:a16="http://schemas.microsoft.com/office/drawing/2014/main" id="{4ABFF4F3-DD81-94E7-4D32-A984213F15A1}"/>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74" name="TextBox 73">
                <a:extLst>
                  <a:ext uri="{FF2B5EF4-FFF2-40B4-BE49-F238E27FC236}">
                    <a16:creationId xmlns:a16="http://schemas.microsoft.com/office/drawing/2014/main" id="{AEBDA3DE-A19D-844F-CADF-2F99442289E7}"/>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75" name="TextBox 74">
                <a:extLst>
                  <a:ext uri="{FF2B5EF4-FFF2-40B4-BE49-F238E27FC236}">
                    <a16:creationId xmlns:a16="http://schemas.microsoft.com/office/drawing/2014/main" id="{0FFF4031-5299-F392-DDE3-C08C601C1AAD}"/>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76" name="TextBox 75">
                <a:extLst>
                  <a:ext uri="{FF2B5EF4-FFF2-40B4-BE49-F238E27FC236}">
                    <a16:creationId xmlns:a16="http://schemas.microsoft.com/office/drawing/2014/main" id="{95892906-9407-BAF2-25B2-86BB1325DF46}"/>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57" name="Group 56">
              <a:extLst>
                <a:ext uri="{FF2B5EF4-FFF2-40B4-BE49-F238E27FC236}">
                  <a16:creationId xmlns:a16="http://schemas.microsoft.com/office/drawing/2014/main" id="{54DF6102-0208-B2CB-AFC0-191437EDE369}"/>
                </a:ext>
              </a:extLst>
            </p:cNvPr>
            <p:cNvGrpSpPr/>
            <p:nvPr userDrawn="1"/>
          </p:nvGrpSpPr>
          <p:grpSpPr>
            <a:xfrm>
              <a:off x="12287572" y="0"/>
              <a:ext cx="2175021" cy="5486150"/>
              <a:chOff x="838200" y="1150069"/>
              <a:chExt cx="2175021" cy="5486150"/>
            </a:xfrm>
          </p:grpSpPr>
          <p:sp>
            <p:nvSpPr>
              <p:cNvPr id="59" name="Rectangle 58">
                <a:extLst>
                  <a:ext uri="{FF2B5EF4-FFF2-40B4-BE49-F238E27FC236}">
                    <a16:creationId xmlns:a16="http://schemas.microsoft.com/office/drawing/2014/main" id="{B3A1AF16-1E76-8FDD-62B2-0B055833C761}"/>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60" name="Rectangle 59">
                <a:extLst>
                  <a:ext uri="{FF2B5EF4-FFF2-40B4-BE49-F238E27FC236}">
                    <a16:creationId xmlns:a16="http://schemas.microsoft.com/office/drawing/2014/main" id="{E5EFC55A-BFA0-F333-5335-D394B3A1028B}"/>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61" name="TextBox 60">
                <a:extLst>
                  <a:ext uri="{FF2B5EF4-FFF2-40B4-BE49-F238E27FC236}">
                    <a16:creationId xmlns:a16="http://schemas.microsoft.com/office/drawing/2014/main" id="{5EDAC296-7904-67CA-78A2-E820C885DC1E}"/>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62" name="TextBox 61">
                <a:extLst>
                  <a:ext uri="{FF2B5EF4-FFF2-40B4-BE49-F238E27FC236}">
                    <a16:creationId xmlns:a16="http://schemas.microsoft.com/office/drawing/2014/main" id="{F2F9996D-4729-935D-F729-D8460EF5844F}"/>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63" name="TextBox 62">
                <a:extLst>
                  <a:ext uri="{FF2B5EF4-FFF2-40B4-BE49-F238E27FC236}">
                    <a16:creationId xmlns:a16="http://schemas.microsoft.com/office/drawing/2014/main" id="{BF607D8E-13CE-667D-91D1-6C419E82BF9A}"/>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64" name="TextBox 63">
                <a:extLst>
                  <a:ext uri="{FF2B5EF4-FFF2-40B4-BE49-F238E27FC236}">
                    <a16:creationId xmlns:a16="http://schemas.microsoft.com/office/drawing/2014/main" id="{D55E42BD-61F3-4326-F077-1F4CDC406D6A}"/>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5" name="TextBox 64">
                <a:extLst>
                  <a:ext uri="{FF2B5EF4-FFF2-40B4-BE49-F238E27FC236}">
                    <a16:creationId xmlns:a16="http://schemas.microsoft.com/office/drawing/2014/main" id="{EC166E79-4D21-56FB-7FF5-49293CB7AA3C}"/>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66" name="TextBox 65">
                <a:extLst>
                  <a:ext uri="{FF2B5EF4-FFF2-40B4-BE49-F238E27FC236}">
                    <a16:creationId xmlns:a16="http://schemas.microsoft.com/office/drawing/2014/main" id="{C6CC56E0-BD59-0523-FFB9-BB8C249CA4C3}"/>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67" name="TextBox 66">
                <a:extLst>
                  <a:ext uri="{FF2B5EF4-FFF2-40B4-BE49-F238E27FC236}">
                    <a16:creationId xmlns:a16="http://schemas.microsoft.com/office/drawing/2014/main" id="{4D67F511-27D9-FE04-1FA7-1BBEC77BE50A}"/>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58" name="TextBox 57">
              <a:extLst>
                <a:ext uri="{FF2B5EF4-FFF2-40B4-BE49-F238E27FC236}">
                  <a16:creationId xmlns:a16="http://schemas.microsoft.com/office/drawing/2014/main" id="{2C9B62D6-D3EF-C817-8A98-3DD6E1088528}"/>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130464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Expertise (1)">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ED301570-C281-17F3-7340-9336433523C0}"/>
              </a:ext>
            </a:extLst>
          </p:cNvPr>
          <p:cNvSpPr>
            <a:spLocks noGrp="1"/>
          </p:cNvSpPr>
          <p:nvPr>
            <p:ph type="body" sz="quarter" idx="14"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23" name="Text Placeholder 54">
            <a:extLst>
              <a:ext uri="{FF2B5EF4-FFF2-40B4-BE49-F238E27FC236}">
                <a16:creationId xmlns:a16="http://schemas.microsoft.com/office/drawing/2014/main" id="{CBC9306F-86C1-1F71-C4C2-6EF00C66703A}"/>
              </a:ext>
            </a:extLst>
          </p:cNvPr>
          <p:cNvSpPr>
            <a:spLocks noGrp="1"/>
          </p:cNvSpPr>
          <p:nvPr>
            <p:ph type="body" sz="quarter" idx="49" hasCustomPrompt="1"/>
          </p:nvPr>
        </p:nvSpPr>
        <p:spPr>
          <a:xfrm>
            <a:off x="450849" y="1528819"/>
            <a:ext cx="3194050" cy="407988"/>
          </a:xfrm>
        </p:spPr>
        <p:txBody>
          <a:bodyPr/>
          <a:lstStyle>
            <a:lvl1pPr>
              <a:lnSpc>
                <a:spcPct val="100000"/>
              </a:lnSpc>
              <a:defRPr sz="1600">
                <a:latin typeface="+mj-lt"/>
              </a:defRPr>
            </a:lvl1pPr>
          </a:lstStyle>
          <a:p>
            <a:pPr lvl="0"/>
            <a:r>
              <a:rPr lang="en-GB" dirty="0"/>
              <a:t>Insert service list title</a:t>
            </a:r>
          </a:p>
        </p:txBody>
      </p:sp>
      <p:sp>
        <p:nvSpPr>
          <p:cNvPr id="24" name="Text Placeholder 9">
            <a:extLst>
              <a:ext uri="{FF2B5EF4-FFF2-40B4-BE49-F238E27FC236}">
                <a16:creationId xmlns:a16="http://schemas.microsoft.com/office/drawing/2014/main" id="{1A2CF2A3-9B3B-4287-0C19-F98AF6E6BFEE}"/>
              </a:ext>
            </a:extLst>
          </p:cNvPr>
          <p:cNvSpPr>
            <a:spLocks noGrp="1"/>
          </p:cNvSpPr>
          <p:nvPr>
            <p:ph type="body" sz="quarter" idx="13" hasCustomPrompt="1"/>
          </p:nvPr>
        </p:nvSpPr>
        <p:spPr>
          <a:xfrm>
            <a:off x="450849" y="2135382"/>
            <a:ext cx="3194051" cy="3393554"/>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Use this space to write a summary/ description of service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5" name="Text Placeholder 54">
            <a:extLst>
              <a:ext uri="{FF2B5EF4-FFF2-40B4-BE49-F238E27FC236}">
                <a16:creationId xmlns:a16="http://schemas.microsoft.com/office/drawing/2014/main" id="{F797204D-1055-FB2C-BF64-1C3370096FCA}"/>
              </a:ext>
            </a:extLst>
          </p:cNvPr>
          <p:cNvSpPr>
            <a:spLocks noGrp="1"/>
          </p:cNvSpPr>
          <p:nvPr>
            <p:ph type="body" sz="quarter" idx="50" hasCustomPrompt="1"/>
          </p:nvPr>
        </p:nvSpPr>
        <p:spPr>
          <a:xfrm>
            <a:off x="3882230" y="1528819"/>
            <a:ext cx="3194050" cy="407988"/>
          </a:xfrm>
        </p:spPr>
        <p:txBody>
          <a:bodyPr/>
          <a:lstStyle>
            <a:lvl1pPr>
              <a:lnSpc>
                <a:spcPct val="100000"/>
              </a:lnSpc>
              <a:defRPr sz="1600">
                <a:latin typeface="+mj-lt"/>
              </a:defRPr>
            </a:lvl1pPr>
          </a:lstStyle>
          <a:p>
            <a:pPr lvl="0"/>
            <a:r>
              <a:rPr lang="en-GB" dirty="0"/>
              <a:t>Insert service list title</a:t>
            </a:r>
          </a:p>
        </p:txBody>
      </p:sp>
      <p:sp>
        <p:nvSpPr>
          <p:cNvPr id="26" name="Text Placeholder 9">
            <a:extLst>
              <a:ext uri="{FF2B5EF4-FFF2-40B4-BE49-F238E27FC236}">
                <a16:creationId xmlns:a16="http://schemas.microsoft.com/office/drawing/2014/main" id="{9731BB2D-DD48-C0C7-E193-B76E49DD2BD4}"/>
              </a:ext>
            </a:extLst>
          </p:cNvPr>
          <p:cNvSpPr>
            <a:spLocks noGrp="1"/>
          </p:cNvSpPr>
          <p:nvPr>
            <p:ph type="body" sz="quarter" idx="51" hasCustomPrompt="1"/>
          </p:nvPr>
        </p:nvSpPr>
        <p:spPr>
          <a:xfrm>
            <a:off x="3882230" y="2135382"/>
            <a:ext cx="3194051" cy="3393554"/>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Use this space to write a summary/ description of service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Picture Placeholder 2">
            <a:extLst>
              <a:ext uri="{FF2B5EF4-FFF2-40B4-BE49-F238E27FC236}">
                <a16:creationId xmlns:a16="http://schemas.microsoft.com/office/drawing/2014/main" id="{26F4FC27-7FAA-018A-CCE2-4A7FED475C81}"/>
              </a:ext>
            </a:extLst>
          </p:cNvPr>
          <p:cNvSpPr>
            <a:spLocks noGrp="1"/>
          </p:cNvSpPr>
          <p:nvPr>
            <p:ph type="pic" sz="quarter" idx="16" hasCustomPrompt="1"/>
          </p:nvPr>
        </p:nvSpPr>
        <p:spPr>
          <a:xfrm>
            <a:off x="8083644" y="0"/>
            <a:ext cx="3887373" cy="6858000"/>
          </a:xfrm>
        </p:spPr>
        <p:txBody>
          <a:bodyPr anchor="ctr"/>
          <a:lstStyle>
            <a:lvl1pPr algn="ctr">
              <a:defRPr/>
            </a:lvl1pPr>
          </a:lstStyle>
          <a:p>
            <a:r>
              <a:rPr lang="en-GB" dirty="0"/>
              <a:t>Click icon to insert image &gt; Right click &gt; Send to Back</a:t>
            </a:r>
            <a:br>
              <a:rPr lang="en-GB" dirty="0"/>
            </a:br>
            <a:br>
              <a:rPr lang="en-GB" dirty="0"/>
            </a:br>
            <a:br>
              <a:rPr lang="en-GB" dirty="0"/>
            </a:br>
            <a:endParaRPr lang="en-GB" dirty="0"/>
          </a:p>
        </p:txBody>
      </p:sp>
      <p:sp>
        <p:nvSpPr>
          <p:cNvPr id="2" name="Text Placeholder 43">
            <a:extLst>
              <a:ext uri="{FF2B5EF4-FFF2-40B4-BE49-F238E27FC236}">
                <a16:creationId xmlns:a16="http://schemas.microsoft.com/office/drawing/2014/main" id="{5DA87E00-E8BD-026E-FE38-1F1BB338678C}"/>
              </a:ext>
            </a:extLst>
          </p:cNvPr>
          <p:cNvSpPr>
            <a:spLocks noGrp="1"/>
          </p:cNvSpPr>
          <p:nvPr>
            <p:ph type="body" sz="quarter" idx="29" hasCustomPrompt="1"/>
          </p:nvPr>
        </p:nvSpPr>
        <p:spPr>
          <a:xfrm>
            <a:off x="11172825" y="259079"/>
            <a:ext cx="558163" cy="558163"/>
          </a:xfrm>
          <a:blipFill>
            <a:blip r:embed="rId3">
              <a:extLst>
                <a:ext uri="{96DAC541-7B7A-43D3-8B79-37D633B846F1}">
                  <asvg:svgBlip xmlns:asvg="http://schemas.microsoft.com/office/drawing/2016/SVG/main" r:embed="rId4"/>
                </a:ext>
              </a:extLst>
            </a:blip>
            <a:stretch>
              <a:fillRect/>
            </a:stretch>
          </a:blipFill>
        </p:spPr>
        <p:txBody>
          <a:bodyPr>
            <a:normAutofit/>
          </a:bodyPr>
          <a:lstStyle>
            <a:lvl1pPr>
              <a:defRPr/>
            </a:lvl1pPr>
          </a:lstStyle>
          <a:p>
            <a:pPr lvl="0"/>
            <a:r>
              <a:rPr lang="en-GB"/>
              <a:t> </a:t>
            </a:r>
            <a:endParaRPr lang="en-GB" dirty="0"/>
          </a:p>
        </p:txBody>
      </p:sp>
      <p:sp>
        <p:nvSpPr>
          <p:cNvPr id="20" name="Date Placeholder 19">
            <a:extLst>
              <a:ext uri="{FF2B5EF4-FFF2-40B4-BE49-F238E27FC236}">
                <a16:creationId xmlns:a16="http://schemas.microsoft.com/office/drawing/2014/main" id="{EA61E1B2-599D-E0D3-38CF-A28BC1BE1C4C}"/>
              </a:ext>
            </a:extLst>
          </p:cNvPr>
          <p:cNvSpPr>
            <a:spLocks noGrp="1"/>
          </p:cNvSpPr>
          <p:nvPr>
            <p:ph type="dt" sz="half" idx="52"/>
          </p:nvPr>
        </p:nvSpPr>
        <p:spPr/>
        <p:txBody>
          <a:bodyPr/>
          <a:lstStyle/>
          <a:p>
            <a:endParaRPr lang="en-GB" dirty="0"/>
          </a:p>
        </p:txBody>
      </p:sp>
      <p:sp>
        <p:nvSpPr>
          <p:cNvPr id="21" name="Footer Placeholder 20">
            <a:extLst>
              <a:ext uri="{FF2B5EF4-FFF2-40B4-BE49-F238E27FC236}">
                <a16:creationId xmlns:a16="http://schemas.microsoft.com/office/drawing/2014/main" id="{4171F9FF-55E5-F0A2-62DC-E8978BD290E4}"/>
              </a:ext>
            </a:extLst>
          </p:cNvPr>
          <p:cNvSpPr>
            <a:spLocks noGrp="1"/>
          </p:cNvSpPr>
          <p:nvPr>
            <p:ph type="ftr" sz="quarter" idx="53"/>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22" name="Slide Number Placeholder 21">
            <a:extLst>
              <a:ext uri="{FF2B5EF4-FFF2-40B4-BE49-F238E27FC236}">
                <a16:creationId xmlns:a16="http://schemas.microsoft.com/office/drawing/2014/main" id="{5B1ABF82-ACCE-C11A-76DE-13DA4ED38773}"/>
              </a:ext>
            </a:extLst>
          </p:cNvPr>
          <p:cNvSpPr>
            <a:spLocks noGrp="1"/>
          </p:cNvSpPr>
          <p:nvPr>
            <p:ph type="sldNum" sz="quarter" idx="54"/>
          </p:nvPr>
        </p:nvSpPr>
        <p:spPr/>
        <p:txBody>
          <a:bodyPr/>
          <a:lstStyle/>
          <a:p>
            <a:fld id="{BB07EAE1-021A-493C-B07F-6FE9E5D11BEB}" type="slidenum">
              <a:rPr lang="en-GB" smtClean="0"/>
              <a:pPr/>
              <a:t>‹#›</a:t>
            </a:fld>
            <a:endParaRPr lang="en-GB" dirty="0"/>
          </a:p>
        </p:txBody>
      </p:sp>
      <p:sp>
        <p:nvSpPr>
          <p:cNvPr id="4" name="Title 1">
            <a:extLst>
              <a:ext uri="{FF2B5EF4-FFF2-40B4-BE49-F238E27FC236}">
                <a16:creationId xmlns:a16="http://schemas.microsoft.com/office/drawing/2014/main" id="{C880E086-BFB5-4B1E-4700-CD5E32301796}"/>
              </a:ext>
            </a:extLst>
          </p:cNvPr>
          <p:cNvSpPr>
            <a:spLocks noGrp="1"/>
          </p:cNvSpPr>
          <p:nvPr>
            <p:ph type="title" hasCustomPrompt="1"/>
          </p:nvPr>
        </p:nvSpPr>
        <p:spPr>
          <a:xfrm>
            <a:off x="450850" y="422670"/>
            <a:ext cx="6625430" cy="558405"/>
          </a:xfrm>
        </p:spPr>
        <p:txBody>
          <a:bodyPr/>
          <a:lstStyle>
            <a:lvl1pPr>
              <a:defRPr sz="3200"/>
            </a:lvl1pPr>
          </a:lstStyle>
          <a:p>
            <a:r>
              <a:rPr lang="en-GB" dirty="0"/>
              <a:t>Insert title here</a:t>
            </a:r>
          </a:p>
        </p:txBody>
      </p:sp>
      <p:grpSp>
        <p:nvGrpSpPr>
          <p:cNvPr id="33" name="Group 32">
            <a:extLst>
              <a:ext uri="{FF2B5EF4-FFF2-40B4-BE49-F238E27FC236}">
                <a16:creationId xmlns:a16="http://schemas.microsoft.com/office/drawing/2014/main" id="{2E06567C-95C9-88DD-D706-F204962576A6}"/>
              </a:ext>
            </a:extLst>
          </p:cNvPr>
          <p:cNvGrpSpPr/>
          <p:nvPr userDrawn="1"/>
        </p:nvGrpSpPr>
        <p:grpSpPr>
          <a:xfrm>
            <a:off x="12287572" y="0"/>
            <a:ext cx="2175021" cy="5486150"/>
            <a:chOff x="12287572" y="0"/>
            <a:chExt cx="2175021" cy="5486150"/>
          </a:xfrm>
        </p:grpSpPr>
        <p:grpSp>
          <p:nvGrpSpPr>
            <p:cNvPr id="34" name="Group 33">
              <a:extLst>
                <a:ext uri="{FF2B5EF4-FFF2-40B4-BE49-F238E27FC236}">
                  <a16:creationId xmlns:a16="http://schemas.microsoft.com/office/drawing/2014/main" id="{8E9506F0-3C1F-EB45-7029-2754E1422F40}"/>
                </a:ext>
              </a:extLst>
            </p:cNvPr>
            <p:cNvGrpSpPr/>
            <p:nvPr/>
          </p:nvGrpSpPr>
          <p:grpSpPr>
            <a:xfrm>
              <a:off x="12287572" y="0"/>
              <a:ext cx="2175021" cy="4839558"/>
              <a:chOff x="838200" y="1150069"/>
              <a:chExt cx="2175021" cy="4839558"/>
            </a:xfrm>
          </p:grpSpPr>
          <p:sp>
            <p:nvSpPr>
              <p:cNvPr id="46" name="Rectangle 45">
                <a:extLst>
                  <a:ext uri="{FF2B5EF4-FFF2-40B4-BE49-F238E27FC236}">
                    <a16:creationId xmlns:a16="http://schemas.microsoft.com/office/drawing/2014/main" id="{6C81495B-A9A0-C3CB-89E1-8E0F22B378F0}"/>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7" name="Rectangle 46">
                <a:extLst>
                  <a:ext uri="{FF2B5EF4-FFF2-40B4-BE49-F238E27FC236}">
                    <a16:creationId xmlns:a16="http://schemas.microsoft.com/office/drawing/2014/main" id="{3E8B2FB8-2A71-3132-F1C5-A154B882C0E8}"/>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8" name="TextBox 47">
                <a:extLst>
                  <a:ext uri="{FF2B5EF4-FFF2-40B4-BE49-F238E27FC236}">
                    <a16:creationId xmlns:a16="http://schemas.microsoft.com/office/drawing/2014/main" id="{274898EA-E3D4-2238-B463-A1B3835CCD39}"/>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49" name="TextBox 48">
                <a:extLst>
                  <a:ext uri="{FF2B5EF4-FFF2-40B4-BE49-F238E27FC236}">
                    <a16:creationId xmlns:a16="http://schemas.microsoft.com/office/drawing/2014/main" id="{EB7A8078-A5AE-A55D-F4A9-9DF05CE8DC15}"/>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50" name="TextBox 49">
                <a:extLst>
                  <a:ext uri="{FF2B5EF4-FFF2-40B4-BE49-F238E27FC236}">
                    <a16:creationId xmlns:a16="http://schemas.microsoft.com/office/drawing/2014/main" id="{8D3613EA-7E77-42E6-515A-6120434ABC2F}"/>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51" name="TextBox 50">
                <a:extLst>
                  <a:ext uri="{FF2B5EF4-FFF2-40B4-BE49-F238E27FC236}">
                    <a16:creationId xmlns:a16="http://schemas.microsoft.com/office/drawing/2014/main" id="{A7EED9F7-7F79-E96E-FE32-173C0175A7C2}"/>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52" name="TextBox 51">
                <a:extLst>
                  <a:ext uri="{FF2B5EF4-FFF2-40B4-BE49-F238E27FC236}">
                    <a16:creationId xmlns:a16="http://schemas.microsoft.com/office/drawing/2014/main" id="{D72337FF-B03B-4744-8EBA-3C1B299AE608}"/>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53" name="TextBox 52">
                <a:extLst>
                  <a:ext uri="{FF2B5EF4-FFF2-40B4-BE49-F238E27FC236}">
                    <a16:creationId xmlns:a16="http://schemas.microsoft.com/office/drawing/2014/main" id="{86533980-C072-D2BB-1508-945C4A81210F}"/>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54" name="TextBox 53">
                <a:extLst>
                  <a:ext uri="{FF2B5EF4-FFF2-40B4-BE49-F238E27FC236}">
                    <a16:creationId xmlns:a16="http://schemas.microsoft.com/office/drawing/2014/main" id="{E3A5819A-90E3-D607-0204-52D0D9B2C192}"/>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35" name="Group 34">
              <a:extLst>
                <a:ext uri="{FF2B5EF4-FFF2-40B4-BE49-F238E27FC236}">
                  <a16:creationId xmlns:a16="http://schemas.microsoft.com/office/drawing/2014/main" id="{59481F93-A12B-5CAF-0021-396D19C26897}"/>
                </a:ext>
              </a:extLst>
            </p:cNvPr>
            <p:cNvGrpSpPr/>
            <p:nvPr userDrawn="1"/>
          </p:nvGrpSpPr>
          <p:grpSpPr>
            <a:xfrm>
              <a:off x="12287572" y="0"/>
              <a:ext cx="2175021" cy="5486150"/>
              <a:chOff x="838200" y="1150069"/>
              <a:chExt cx="2175021" cy="5486150"/>
            </a:xfrm>
          </p:grpSpPr>
          <p:sp>
            <p:nvSpPr>
              <p:cNvPr id="37" name="Rectangle 36">
                <a:extLst>
                  <a:ext uri="{FF2B5EF4-FFF2-40B4-BE49-F238E27FC236}">
                    <a16:creationId xmlns:a16="http://schemas.microsoft.com/office/drawing/2014/main" id="{D03A8D05-B7D7-3425-56FB-B86429FB1657}"/>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8" name="Rectangle 37">
                <a:extLst>
                  <a:ext uri="{FF2B5EF4-FFF2-40B4-BE49-F238E27FC236}">
                    <a16:creationId xmlns:a16="http://schemas.microsoft.com/office/drawing/2014/main" id="{E75BDD9C-B872-8302-8B5E-C77E12201141}"/>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9" name="TextBox 38">
                <a:extLst>
                  <a:ext uri="{FF2B5EF4-FFF2-40B4-BE49-F238E27FC236}">
                    <a16:creationId xmlns:a16="http://schemas.microsoft.com/office/drawing/2014/main" id="{96BFB6E8-F4E1-3D15-FE04-161DEA6205E3}"/>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40" name="TextBox 39">
                <a:extLst>
                  <a:ext uri="{FF2B5EF4-FFF2-40B4-BE49-F238E27FC236}">
                    <a16:creationId xmlns:a16="http://schemas.microsoft.com/office/drawing/2014/main" id="{DEBC67A3-EE43-046E-BF7F-B997E9F6C7A6}"/>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41" name="TextBox 40">
                <a:extLst>
                  <a:ext uri="{FF2B5EF4-FFF2-40B4-BE49-F238E27FC236}">
                    <a16:creationId xmlns:a16="http://schemas.microsoft.com/office/drawing/2014/main" id="{543C0D4A-65C4-8137-5F54-25DA7CF08D2F}"/>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42" name="TextBox 41">
                <a:extLst>
                  <a:ext uri="{FF2B5EF4-FFF2-40B4-BE49-F238E27FC236}">
                    <a16:creationId xmlns:a16="http://schemas.microsoft.com/office/drawing/2014/main" id="{5F49B976-53BA-0AF9-CC20-E6F17B6346C6}"/>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43" name="TextBox 42">
                <a:extLst>
                  <a:ext uri="{FF2B5EF4-FFF2-40B4-BE49-F238E27FC236}">
                    <a16:creationId xmlns:a16="http://schemas.microsoft.com/office/drawing/2014/main" id="{8500205C-68F8-0FDB-E987-CB615E5C01FF}"/>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44" name="TextBox 43">
                <a:extLst>
                  <a:ext uri="{FF2B5EF4-FFF2-40B4-BE49-F238E27FC236}">
                    <a16:creationId xmlns:a16="http://schemas.microsoft.com/office/drawing/2014/main" id="{9E8E516A-8A6D-820E-4CA2-1E803128BDB0}"/>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45" name="TextBox 44">
                <a:extLst>
                  <a:ext uri="{FF2B5EF4-FFF2-40B4-BE49-F238E27FC236}">
                    <a16:creationId xmlns:a16="http://schemas.microsoft.com/office/drawing/2014/main" id="{09010324-4CA3-7318-643B-F7F897DC90DD}"/>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36" name="TextBox 35">
              <a:extLst>
                <a:ext uri="{FF2B5EF4-FFF2-40B4-BE49-F238E27FC236}">
                  <a16:creationId xmlns:a16="http://schemas.microsoft.com/office/drawing/2014/main" id="{CD1C2B99-38E9-BA0D-2BDC-D095F59EAF9D}"/>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567979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Expertise (2)">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ED301570-C281-17F3-7340-9336433523C0}"/>
              </a:ext>
            </a:extLst>
          </p:cNvPr>
          <p:cNvSpPr>
            <a:spLocks noGrp="1"/>
          </p:cNvSpPr>
          <p:nvPr>
            <p:ph type="body" sz="quarter" idx="14"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23" name="Text Placeholder 54">
            <a:extLst>
              <a:ext uri="{FF2B5EF4-FFF2-40B4-BE49-F238E27FC236}">
                <a16:creationId xmlns:a16="http://schemas.microsoft.com/office/drawing/2014/main" id="{CBC9306F-86C1-1F71-C4C2-6EF00C66703A}"/>
              </a:ext>
            </a:extLst>
          </p:cNvPr>
          <p:cNvSpPr>
            <a:spLocks noGrp="1"/>
          </p:cNvSpPr>
          <p:nvPr>
            <p:ph type="body" sz="quarter" idx="49" hasCustomPrompt="1"/>
          </p:nvPr>
        </p:nvSpPr>
        <p:spPr>
          <a:xfrm>
            <a:off x="4508499" y="1528819"/>
            <a:ext cx="3194050" cy="407988"/>
          </a:xfrm>
        </p:spPr>
        <p:txBody>
          <a:bodyPr/>
          <a:lstStyle>
            <a:lvl1pPr>
              <a:lnSpc>
                <a:spcPct val="100000"/>
              </a:lnSpc>
              <a:defRPr sz="1600">
                <a:latin typeface="+mj-lt"/>
              </a:defRPr>
            </a:lvl1pPr>
          </a:lstStyle>
          <a:p>
            <a:pPr lvl="0"/>
            <a:r>
              <a:rPr lang="en-GB" dirty="0"/>
              <a:t>Insert service list title</a:t>
            </a:r>
          </a:p>
        </p:txBody>
      </p:sp>
      <p:sp>
        <p:nvSpPr>
          <p:cNvPr id="24" name="Text Placeholder 9">
            <a:extLst>
              <a:ext uri="{FF2B5EF4-FFF2-40B4-BE49-F238E27FC236}">
                <a16:creationId xmlns:a16="http://schemas.microsoft.com/office/drawing/2014/main" id="{1A2CF2A3-9B3B-4287-0C19-F98AF6E6BFEE}"/>
              </a:ext>
            </a:extLst>
          </p:cNvPr>
          <p:cNvSpPr>
            <a:spLocks noGrp="1"/>
          </p:cNvSpPr>
          <p:nvPr>
            <p:ph type="body" sz="quarter" idx="13" hasCustomPrompt="1"/>
          </p:nvPr>
        </p:nvSpPr>
        <p:spPr>
          <a:xfrm>
            <a:off x="4508499" y="2135382"/>
            <a:ext cx="3194051" cy="3393554"/>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Use this space to write a summary/ description of service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5" name="Text Placeholder 54">
            <a:extLst>
              <a:ext uri="{FF2B5EF4-FFF2-40B4-BE49-F238E27FC236}">
                <a16:creationId xmlns:a16="http://schemas.microsoft.com/office/drawing/2014/main" id="{F797204D-1055-FB2C-BF64-1C3370096FCA}"/>
              </a:ext>
            </a:extLst>
          </p:cNvPr>
          <p:cNvSpPr>
            <a:spLocks noGrp="1"/>
          </p:cNvSpPr>
          <p:nvPr>
            <p:ph type="body" sz="quarter" idx="50" hasCustomPrompt="1"/>
          </p:nvPr>
        </p:nvSpPr>
        <p:spPr>
          <a:xfrm>
            <a:off x="7939880" y="1528819"/>
            <a:ext cx="3194050" cy="407988"/>
          </a:xfrm>
        </p:spPr>
        <p:txBody>
          <a:bodyPr/>
          <a:lstStyle>
            <a:lvl1pPr>
              <a:lnSpc>
                <a:spcPct val="100000"/>
              </a:lnSpc>
              <a:defRPr sz="1600">
                <a:latin typeface="+mj-lt"/>
              </a:defRPr>
            </a:lvl1pPr>
          </a:lstStyle>
          <a:p>
            <a:pPr lvl="0"/>
            <a:r>
              <a:rPr lang="en-GB"/>
              <a:t>Insert service list title</a:t>
            </a:r>
            <a:endParaRPr lang="en-GB" dirty="0"/>
          </a:p>
        </p:txBody>
      </p:sp>
      <p:sp>
        <p:nvSpPr>
          <p:cNvPr id="26" name="Text Placeholder 9">
            <a:extLst>
              <a:ext uri="{FF2B5EF4-FFF2-40B4-BE49-F238E27FC236}">
                <a16:creationId xmlns:a16="http://schemas.microsoft.com/office/drawing/2014/main" id="{9731BB2D-DD48-C0C7-E193-B76E49DD2BD4}"/>
              </a:ext>
            </a:extLst>
          </p:cNvPr>
          <p:cNvSpPr>
            <a:spLocks noGrp="1"/>
          </p:cNvSpPr>
          <p:nvPr>
            <p:ph type="body" sz="quarter" idx="51" hasCustomPrompt="1"/>
          </p:nvPr>
        </p:nvSpPr>
        <p:spPr>
          <a:xfrm>
            <a:off x="7939880" y="2135382"/>
            <a:ext cx="3194051" cy="3393554"/>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Use this space to write a summary/ description of service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8" name="Picture Placeholder 2">
            <a:extLst>
              <a:ext uri="{FF2B5EF4-FFF2-40B4-BE49-F238E27FC236}">
                <a16:creationId xmlns:a16="http://schemas.microsoft.com/office/drawing/2014/main" id="{D4382543-5EA1-38BB-9B4F-4C722E835648}"/>
              </a:ext>
            </a:extLst>
          </p:cNvPr>
          <p:cNvSpPr>
            <a:spLocks noGrp="1"/>
          </p:cNvSpPr>
          <p:nvPr>
            <p:ph type="pic" sz="quarter" idx="16" hasCustomPrompt="1"/>
          </p:nvPr>
        </p:nvSpPr>
        <p:spPr>
          <a:xfrm>
            <a:off x="-1" y="-9428"/>
            <a:ext cx="3887373" cy="6867427"/>
          </a:xfrm>
        </p:spPr>
        <p:txBody>
          <a:bodyPr anchor="ctr"/>
          <a:lstStyle>
            <a:lvl1pPr algn="ctr">
              <a:defRPr/>
            </a:lvl1pPr>
          </a:lstStyle>
          <a:p>
            <a:r>
              <a:rPr lang="en-GB" dirty="0"/>
              <a:t>Click icon to insert image</a:t>
            </a:r>
            <a:br>
              <a:rPr lang="en-GB" dirty="0"/>
            </a:br>
            <a:br>
              <a:rPr lang="en-GB" dirty="0"/>
            </a:br>
            <a:br>
              <a:rPr lang="en-GB" dirty="0"/>
            </a:br>
            <a:endParaRPr lang="en-GB" dirty="0"/>
          </a:p>
        </p:txBody>
      </p:sp>
      <p:sp>
        <p:nvSpPr>
          <p:cNvPr id="41" name="Date Placeholder 40">
            <a:extLst>
              <a:ext uri="{FF2B5EF4-FFF2-40B4-BE49-F238E27FC236}">
                <a16:creationId xmlns:a16="http://schemas.microsoft.com/office/drawing/2014/main" id="{F82DC00B-A2B8-30F4-37B9-D47C2F11B6C2}"/>
              </a:ext>
            </a:extLst>
          </p:cNvPr>
          <p:cNvSpPr>
            <a:spLocks noGrp="1"/>
          </p:cNvSpPr>
          <p:nvPr>
            <p:ph type="dt" sz="half" idx="52"/>
          </p:nvPr>
        </p:nvSpPr>
        <p:spPr/>
        <p:txBody>
          <a:bodyPr/>
          <a:lstStyle/>
          <a:p>
            <a:endParaRPr lang="en-GB" dirty="0"/>
          </a:p>
        </p:txBody>
      </p:sp>
      <p:sp>
        <p:nvSpPr>
          <p:cNvPr id="42" name="Footer Placeholder 41">
            <a:extLst>
              <a:ext uri="{FF2B5EF4-FFF2-40B4-BE49-F238E27FC236}">
                <a16:creationId xmlns:a16="http://schemas.microsoft.com/office/drawing/2014/main" id="{B6D16E45-8252-F429-52BD-387C36523C10}"/>
              </a:ext>
            </a:extLst>
          </p:cNvPr>
          <p:cNvSpPr>
            <a:spLocks noGrp="1"/>
          </p:cNvSpPr>
          <p:nvPr>
            <p:ph type="ftr" sz="quarter" idx="53"/>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43" name="Slide Number Placeholder 42">
            <a:extLst>
              <a:ext uri="{FF2B5EF4-FFF2-40B4-BE49-F238E27FC236}">
                <a16:creationId xmlns:a16="http://schemas.microsoft.com/office/drawing/2014/main" id="{9C657DF0-94B2-5337-876D-BC2E3593FBA5}"/>
              </a:ext>
            </a:extLst>
          </p:cNvPr>
          <p:cNvSpPr>
            <a:spLocks noGrp="1"/>
          </p:cNvSpPr>
          <p:nvPr>
            <p:ph type="sldNum" sz="quarter" idx="54"/>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64E95335-D035-CB25-06C9-DCC4975707A2}"/>
              </a:ext>
            </a:extLst>
          </p:cNvPr>
          <p:cNvSpPr>
            <a:spLocks noGrp="1"/>
          </p:cNvSpPr>
          <p:nvPr>
            <p:ph type="title" hasCustomPrompt="1"/>
          </p:nvPr>
        </p:nvSpPr>
        <p:spPr>
          <a:xfrm>
            <a:off x="4508498" y="422670"/>
            <a:ext cx="6271261" cy="558405"/>
          </a:xfrm>
        </p:spPr>
        <p:txBody>
          <a:bodyPr/>
          <a:lstStyle>
            <a:lvl1pPr>
              <a:defRPr sz="3200"/>
            </a:lvl1pPr>
          </a:lstStyle>
          <a:p>
            <a:r>
              <a:rPr lang="en-GB" dirty="0"/>
              <a:t>Insert title here</a:t>
            </a:r>
          </a:p>
        </p:txBody>
      </p:sp>
      <p:grpSp>
        <p:nvGrpSpPr>
          <p:cNvPr id="14" name="Group 13">
            <a:extLst>
              <a:ext uri="{FF2B5EF4-FFF2-40B4-BE49-F238E27FC236}">
                <a16:creationId xmlns:a16="http://schemas.microsoft.com/office/drawing/2014/main" id="{DE65473B-95F4-A7E6-F98F-1D44CFB763FE}"/>
              </a:ext>
            </a:extLst>
          </p:cNvPr>
          <p:cNvGrpSpPr/>
          <p:nvPr userDrawn="1"/>
        </p:nvGrpSpPr>
        <p:grpSpPr>
          <a:xfrm>
            <a:off x="12287572" y="0"/>
            <a:ext cx="2175021" cy="5486150"/>
            <a:chOff x="12287572" y="0"/>
            <a:chExt cx="2175021" cy="5486150"/>
          </a:xfrm>
        </p:grpSpPr>
        <p:grpSp>
          <p:nvGrpSpPr>
            <p:cNvPr id="15" name="Group 14">
              <a:extLst>
                <a:ext uri="{FF2B5EF4-FFF2-40B4-BE49-F238E27FC236}">
                  <a16:creationId xmlns:a16="http://schemas.microsoft.com/office/drawing/2014/main" id="{5A125FD3-54BA-9971-731E-3FDDF220F2B5}"/>
                </a:ext>
              </a:extLst>
            </p:cNvPr>
            <p:cNvGrpSpPr/>
            <p:nvPr/>
          </p:nvGrpSpPr>
          <p:grpSpPr>
            <a:xfrm>
              <a:off x="12287572" y="0"/>
              <a:ext cx="2175021" cy="4839558"/>
              <a:chOff x="838200" y="1150069"/>
              <a:chExt cx="2175021" cy="4839558"/>
            </a:xfrm>
          </p:grpSpPr>
          <p:sp>
            <p:nvSpPr>
              <p:cNvPr id="45" name="Rectangle 44">
                <a:extLst>
                  <a:ext uri="{FF2B5EF4-FFF2-40B4-BE49-F238E27FC236}">
                    <a16:creationId xmlns:a16="http://schemas.microsoft.com/office/drawing/2014/main" id="{2E87C889-911C-FE40-F7ED-AEFC3C6AEDCB}"/>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6" name="Rectangle 45">
                <a:extLst>
                  <a:ext uri="{FF2B5EF4-FFF2-40B4-BE49-F238E27FC236}">
                    <a16:creationId xmlns:a16="http://schemas.microsoft.com/office/drawing/2014/main" id="{FEF7D7BC-BF64-37DB-F79C-CDDA904210E7}"/>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7" name="TextBox 46">
                <a:extLst>
                  <a:ext uri="{FF2B5EF4-FFF2-40B4-BE49-F238E27FC236}">
                    <a16:creationId xmlns:a16="http://schemas.microsoft.com/office/drawing/2014/main" id="{9A1DD24C-4805-4619-84E4-DB14286AEA1F}"/>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48" name="TextBox 47">
                <a:extLst>
                  <a:ext uri="{FF2B5EF4-FFF2-40B4-BE49-F238E27FC236}">
                    <a16:creationId xmlns:a16="http://schemas.microsoft.com/office/drawing/2014/main" id="{571A672E-DE28-1A04-07C7-53E6A0198E4E}"/>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49" name="TextBox 48">
                <a:extLst>
                  <a:ext uri="{FF2B5EF4-FFF2-40B4-BE49-F238E27FC236}">
                    <a16:creationId xmlns:a16="http://schemas.microsoft.com/office/drawing/2014/main" id="{8528D221-EAC2-21C6-8867-F101DE27ED2B}"/>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50" name="TextBox 49">
                <a:extLst>
                  <a:ext uri="{FF2B5EF4-FFF2-40B4-BE49-F238E27FC236}">
                    <a16:creationId xmlns:a16="http://schemas.microsoft.com/office/drawing/2014/main" id="{2E811534-E4F0-0AB8-6B05-42BFC7334328}"/>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51" name="TextBox 50">
                <a:extLst>
                  <a:ext uri="{FF2B5EF4-FFF2-40B4-BE49-F238E27FC236}">
                    <a16:creationId xmlns:a16="http://schemas.microsoft.com/office/drawing/2014/main" id="{2C87D308-EE8D-746C-4E60-220B22D11AD1}"/>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52" name="TextBox 51">
                <a:extLst>
                  <a:ext uri="{FF2B5EF4-FFF2-40B4-BE49-F238E27FC236}">
                    <a16:creationId xmlns:a16="http://schemas.microsoft.com/office/drawing/2014/main" id="{032AEAEB-00CA-8EF5-28F7-E745F552BCB2}"/>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53" name="TextBox 52">
                <a:extLst>
                  <a:ext uri="{FF2B5EF4-FFF2-40B4-BE49-F238E27FC236}">
                    <a16:creationId xmlns:a16="http://schemas.microsoft.com/office/drawing/2014/main" id="{2DE0810F-2B32-5631-0300-04B41DD4013F}"/>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16" name="Group 15">
              <a:extLst>
                <a:ext uri="{FF2B5EF4-FFF2-40B4-BE49-F238E27FC236}">
                  <a16:creationId xmlns:a16="http://schemas.microsoft.com/office/drawing/2014/main" id="{48CDBA2C-795E-5AF0-2425-3BAAB2DC10F7}"/>
                </a:ext>
              </a:extLst>
            </p:cNvPr>
            <p:cNvGrpSpPr/>
            <p:nvPr userDrawn="1"/>
          </p:nvGrpSpPr>
          <p:grpSpPr>
            <a:xfrm>
              <a:off x="12287572" y="0"/>
              <a:ext cx="2175021" cy="5486150"/>
              <a:chOff x="838200" y="1150069"/>
              <a:chExt cx="2175021" cy="5486150"/>
            </a:xfrm>
          </p:grpSpPr>
          <p:sp>
            <p:nvSpPr>
              <p:cNvPr id="18" name="Rectangle 17">
                <a:extLst>
                  <a:ext uri="{FF2B5EF4-FFF2-40B4-BE49-F238E27FC236}">
                    <a16:creationId xmlns:a16="http://schemas.microsoft.com/office/drawing/2014/main" id="{22248921-DB5F-C958-CCEB-DD536A242649}"/>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9" name="Rectangle 18">
                <a:extLst>
                  <a:ext uri="{FF2B5EF4-FFF2-40B4-BE49-F238E27FC236}">
                    <a16:creationId xmlns:a16="http://schemas.microsoft.com/office/drawing/2014/main" id="{ACE47B89-23AE-A580-C647-36C45B20ABAF}"/>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0" name="TextBox 19">
                <a:extLst>
                  <a:ext uri="{FF2B5EF4-FFF2-40B4-BE49-F238E27FC236}">
                    <a16:creationId xmlns:a16="http://schemas.microsoft.com/office/drawing/2014/main" id="{8CE3E623-05F9-AAF0-7073-FDEAC2D21B8C}"/>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21" name="TextBox 20">
                <a:extLst>
                  <a:ext uri="{FF2B5EF4-FFF2-40B4-BE49-F238E27FC236}">
                    <a16:creationId xmlns:a16="http://schemas.microsoft.com/office/drawing/2014/main" id="{CE8FCD98-EE85-9648-1491-8BC27C032CA3}"/>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22" name="TextBox 21">
                <a:extLst>
                  <a:ext uri="{FF2B5EF4-FFF2-40B4-BE49-F238E27FC236}">
                    <a16:creationId xmlns:a16="http://schemas.microsoft.com/office/drawing/2014/main" id="{A86E00D4-C833-3911-6A35-6A5B1D9ACD0C}"/>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27" name="TextBox 26">
                <a:extLst>
                  <a:ext uri="{FF2B5EF4-FFF2-40B4-BE49-F238E27FC236}">
                    <a16:creationId xmlns:a16="http://schemas.microsoft.com/office/drawing/2014/main" id="{38A544A1-301A-01F4-5247-C92F76340ED5}"/>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38" name="TextBox 37">
                <a:extLst>
                  <a:ext uri="{FF2B5EF4-FFF2-40B4-BE49-F238E27FC236}">
                    <a16:creationId xmlns:a16="http://schemas.microsoft.com/office/drawing/2014/main" id="{1EBA4B77-836F-303D-BE63-F58125F36B80}"/>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40" name="TextBox 39">
                <a:extLst>
                  <a:ext uri="{FF2B5EF4-FFF2-40B4-BE49-F238E27FC236}">
                    <a16:creationId xmlns:a16="http://schemas.microsoft.com/office/drawing/2014/main" id="{9B9E52C9-F4A4-650F-DF19-A7E429D7350B}"/>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44" name="TextBox 43">
                <a:extLst>
                  <a:ext uri="{FF2B5EF4-FFF2-40B4-BE49-F238E27FC236}">
                    <a16:creationId xmlns:a16="http://schemas.microsoft.com/office/drawing/2014/main" id="{F5D36A17-A4E6-3E30-0217-2819FEA5090A}"/>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17" name="TextBox 16">
              <a:extLst>
                <a:ext uri="{FF2B5EF4-FFF2-40B4-BE49-F238E27FC236}">
                  <a16:creationId xmlns:a16="http://schemas.microsoft.com/office/drawing/2014/main" id="{49C1C745-7DBD-B6FE-CF97-C35B04D8C206}"/>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19946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Expertise (3)">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ED301570-C281-17F3-7340-9336433523C0}"/>
              </a:ext>
            </a:extLst>
          </p:cNvPr>
          <p:cNvSpPr>
            <a:spLocks noGrp="1"/>
          </p:cNvSpPr>
          <p:nvPr>
            <p:ph type="body" sz="quarter" idx="14"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38" name="Text Placeholder 81">
            <a:extLst>
              <a:ext uri="{FF2B5EF4-FFF2-40B4-BE49-F238E27FC236}">
                <a16:creationId xmlns:a16="http://schemas.microsoft.com/office/drawing/2014/main" id="{FFD3641E-A184-47F9-6A0B-20966246B8C9}"/>
              </a:ext>
            </a:extLst>
          </p:cNvPr>
          <p:cNvSpPr>
            <a:spLocks noGrp="1"/>
          </p:cNvSpPr>
          <p:nvPr>
            <p:ph type="body" sz="quarter" idx="31" hasCustomPrompt="1"/>
          </p:nvPr>
        </p:nvSpPr>
        <p:spPr>
          <a:xfrm>
            <a:off x="8166947" y="3954220"/>
            <a:ext cx="1171575" cy="1171575"/>
          </a:xfrm>
          <a:solidFill>
            <a:schemeClr val="accent1"/>
          </a:solidFill>
        </p:spPr>
        <p:txBody>
          <a:bodyPr/>
          <a:lstStyle>
            <a:lvl1pPr>
              <a:defRPr/>
            </a:lvl1pPr>
          </a:lstStyle>
          <a:p>
            <a:pPr lvl="0"/>
            <a:r>
              <a:rPr lang="en-GB"/>
              <a:t> </a:t>
            </a:r>
            <a:endParaRPr lang="en-GB" dirty="0"/>
          </a:p>
        </p:txBody>
      </p:sp>
      <p:sp>
        <p:nvSpPr>
          <p:cNvPr id="58" name="Text Placeholder 83">
            <a:extLst>
              <a:ext uri="{FF2B5EF4-FFF2-40B4-BE49-F238E27FC236}">
                <a16:creationId xmlns:a16="http://schemas.microsoft.com/office/drawing/2014/main" id="{BADEA676-1371-46FA-3B28-D166E35A38B1}"/>
              </a:ext>
            </a:extLst>
          </p:cNvPr>
          <p:cNvSpPr>
            <a:spLocks noGrp="1"/>
          </p:cNvSpPr>
          <p:nvPr>
            <p:ph type="body" sz="quarter" idx="37" hasCustomPrompt="1"/>
          </p:nvPr>
        </p:nvSpPr>
        <p:spPr>
          <a:xfrm>
            <a:off x="7831747" y="5207758"/>
            <a:ext cx="1841974" cy="564250"/>
          </a:xfrm>
        </p:spPr>
        <p:txBody>
          <a:bodyPr/>
          <a:lstStyle>
            <a:lvl1pPr algn="ctr">
              <a:defRPr sz="1200" cap="all" baseline="0"/>
            </a:lvl1pPr>
          </a:lstStyle>
          <a:p>
            <a:pPr lvl="0"/>
            <a:r>
              <a:rPr lang="en-GB"/>
              <a:t>Insert service name</a:t>
            </a:r>
            <a:endParaRPr lang="en-GB" dirty="0"/>
          </a:p>
        </p:txBody>
      </p:sp>
      <p:sp>
        <p:nvSpPr>
          <p:cNvPr id="59" name="Picture Placeholder 79">
            <a:extLst>
              <a:ext uri="{FF2B5EF4-FFF2-40B4-BE49-F238E27FC236}">
                <a16:creationId xmlns:a16="http://schemas.microsoft.com/office/drawing/2014/main" id="{16E84308-6734-10A3-EB26-D11B0255E58E}"/>
              </a:ext>
            </a:extLst>
          </p:cNvPr>
          <p:cNvSpPr>
            <a:spLocks noGrp="1"/>
          </p:cNvSpPr>
          <p:nvPr>
            <p:ph type="pic" sz="quarter" idx="38" hasCustomPrompt="1"/>
          </p:nvPr>
        </p:nvSpPr>
        <p:spPr>
          <a:xfrm>
            <a:off x="8404278" y="4190758"/>
            <a:ext cx="696913" cy="698500"/>
          </a:xfrm>
        </p:spPr>
        <p:txBody>
          <a:bodyPr/>
          <a:lstStyle>
            <a:lvl1pPr algn="ctr">
              <a:defRPr/>
            </a:lvl1pPr>
          </a:lstStyle>
          <a:p>
            <a:r>
              <a:rPr lang="en-GB" dirty="0"/>
              <a:t>Icon</a:t>
            </a:r>
          </a:p>
        </p:txBody>
      </p:sp>
      <p:sp>
        <p:nvSpPr>
          <p:cNvPr id="50" name="Text Placeholder 81">
            <a:extLst>
              <a:ext uri="{FF2B5EF4-FFF2-40B4-BE49-F238E27FC236}">
                <a16:creationId xmlns:a16="http://schemas.microsoft.com/office/drawing/2014/main" id="{85A10C07-39FB-2F66-93EF-ED47684126C8}"/>
              </a:ext>
            </a:extLst>
          </p:cNvPr>
          <p:cNvSpPr>
            <a:spLocks noGrp="1"/>
          </p:cNvSpPr>
          <p:nvPr>
            <p:ph type="body" sz="quarter" idx="33" hasCustomPrompt="1"/>
          </p:nvPr>
        </p:nvSpPr>
        <p:spPr>
          <a:xfrm>
            <a:off x="10002521" y="3954220"/>
            <a:ext cx="1171575" cy="1171575"/>
          </a:xfrm>
          <a:solidFill>
            <a:schemeClr val="accent1"/>
          </a:solidFill>
        </p:spPr>
        <p:txBody>
          <a:bodyPr/>
          <a:lstStyle>
            <a:lvl1pPr>
              <a:defRPr/>
            </a:lvl1pPr>
          </a:lstStyle>
          <a:p>
            <a:pPr lvl="0"/>
            <a:r>
              <a:rPr lang="en-GB"/>
              <a:t> </a:t>
            </a:r>
            <a:endParaRPr lang="en-GB" dirty="0"/>
          </a:p>
        </p:txBody>
      </p:sp>
      <p:sp>
        <p:nvSpPr>
          <p:cNvPr id="63" name="Text Placeholder 83">
            <a:extLst>
              <a:ext uri="{FF2B5EF4-FFF2-40B4-BE49-F238E27FC236}">
                <a16:creationId xmlns:a16="http://schemas.microsoft.com/office/drawing/2014/main" id="{23210A2E-0CEA-4782-DFA1-EA148CD5E6E8}"/>
              </a:ext>
            </a:extLst>
          </p:cNvPr>
          <p:cNvSpPr>
            <a:spLocks noGrp="1"/>
          </p:cNvSpPr>
          <p:nvPr>
            <p:ph type="body" sz="quarter" idx="40" hasCustomPrompt="1"/>
          </p:nvPr>
        </p:nvSpPr>
        <p:spPr>
          <a:xfrm>
            <a:off x="9667321" y="5207758"/>
            <a:ext cx="1841974" cy="564250"/>
          </a:xfrm>
        </p:spPr>
        <p:txBody>
          <a:bodyPr/>
          <a:lstStyle>
            <a:lvl1pPr algn="ctr">
              <a:defRPr sz="1200" cap="all" baseline="0"/>
            </a:lvl1pPr>
          </a:lstStyle>
          <a:p>
            <a:pPr lvl="0"/>
            <a:r>
              <a:rPr lang="en-GB"/>
              <a:t>Insert service name</a:t>
            </a:r>
            <a:endParaRPr lang="en-GB" dirty="0"/>
          </a:p>
        </p:txBody>
      </p:sp>
      <p:sp>
        <p:nvSpPr>
          <p:cNvPr id="65" name="Picture Placeholder 79">
            <a:extLst>
              <a:ext uri="{FF2B5EF4-FFF2-40B4-BE49-F238E27FC236}">
                <a16:creationId xmlns:a16="http://schemas.microsoft.com/office/drawing/2014/main" id="{FE504F2D-54C1-B0E9-0ED0-470C89E9B03D}"/>
              </a:ext>
            </a:extLst>
          </p:cNvPr>
          <p:cNvSpPr>
            <a:spLocks noGrp="1"/>
          </p:cNvSpPr>
          <p:nvPr>
            <p:ph type="pic" sz="quarter" idx="41" hasCustomPrompt="1"/>
          </p:nvPr>
        </p:nvSpPr>
        <p:spPr>
          <a:xfrm>
            <a:off x="10232605" y="4190758"/>
            <a:ext cx="696913" cy="698500"/>
          </a:xfrm>
        </p:spPr>
        <p:txBody>
          <a:bodyPr/>
          <a:lstStyle>
            <a:lvl1pPr algn="ctr">
              <a:defRPr/>
            </a:lvl1pPr>
          </a:lstStyle>
          <a:p>
            <a:r>
              <a:rPr lang="en-GB" dirty="0"/>
              <a:t>Icon</a:t>
            </a:r>
          </a:p>
        </p:txBody>
      </p:sp>
      <p:sp>
        <p:nvSpPr>
          <p:cNvPr id="57" name="Text Placeholder 81">
            <a:extLst>
              <a:ext uri="{FF2B5EF4-FFF2-40B4-BE49-F238E27FC236}">
                <a16:creationId xmlns:a16="http://schemas.microsoft.com/office/drawing/2014/main" id="{C0CE4CE1-B0E6-5974-315A-C6087690CE9D}"/>
              </a:ext>
            </a:extLst>
          </p:cNvPr>
          <p:cNvSpPr>
            <a:spLocks noGrp="1"/>
          </p:cNvSpPr>
          <p:nvPr>
            <p:ph type="body" sz="quarter" idx="36" hasCustomPrompt="1"/>
          </p:nvPr>
        </p:nvSpPr>
        <p:spPr>
          <a:xfrm>
            <a:off x="8166948" y="1984896"/>
            <a:ext cx="1171575" cy="1171575"/>
          </a:xfrm>
          <a:solidFill>
            <a:schemeClr val="accent1"/>
          </a:solidFill>
        </p:spPr>
        <p:txBody>
          <a:bodyPr/>
          <a:lstStyle>
            <a:lvl1pPr>
              <a:defRPr/>
            </a:lvl1pPr>
          </a:lstStyle>
          <a:p>
            <a:pPr lvl="0"/>
            <a:r>
              <a:rPr lang="en-GB"/>
              <a:t> </a:t>
            </a:r>
            <a:endParaRPr lang="en-GB" dirty="0"/>
          </a:p>
        </p:txBody>
      </p:sp>
      <p:sp>
        <p:nvSpPr>
          <p:cNvPr id="45" name="Text Placeholder 83">
            <a:extLst>
              <a:ext uri="{FF2B5EF4-FFF2-40B4-BE49-F238E27FC236}">
                <a16:creationId xmlns:a16="http://schemas.microsoft.com/office/drawing/2014/main" id="{688456AE-A1AD-9650-3AE7-DE194B4962E8}"/>
              </a:ext>
            </a:extLst>
          </p:cNvPr>
          <p:cNvSpPr>
            <a:spLocks noGrp="1"/>
          </p:cNvSpPr>
          <p:nvPr>
            <p:ph type="body" sz="quarter" idx="32" hasCustomPrompt="1"/>
          </p:nvPr>
        </p:nvSpPr>
        <p:spPr>
          <a:xfrm>
            <a:off x="7831748" y="3238434"/>
            <a:ext cx="1841974" cy="564250"/>
          </a:xfrm>
        </p:spPr>
        <p:txBody>
          <a:bodyPr/>
          <a:lstStyle>
            <a:lvl1pPr algn="ctr">
              <a:defRPr sz="1200" cap="all" baseline="0"/>
            </a:lvl1pPr>
          </a:lstStyle>
          <a:p>
            <a:pPr lvl="0"/>
            <a:r>
              <a:rPr lang="en-GB"/>
              <a:t>Insert service name</a:t>
            </a:r>
            <a:endParaRPr lang="en-GB" dirty="0"/>
          </a:p>
        </p:txBody>
      </p:sp>
      <p:sp>
        <p:nvSpPr>
          <p:cNvPr id="44" name="Picture Placeholder 79">
            <a:extLst>
              <a:ext uri="{FF2B5EF4-FFF2-40B4-BE49-F238E27FC236}">
                <a16:creationId xmlns:a16="http://schemas.microsoft.com/office/drawing/2014/main" id="{E12776F1-9835-FEA3-CB39-20114E9C2370}"/>
              </a:ext>
            </a:extLst>
          </p:cNvPr>
          <p:cNvSpPr>
            <a:spLocks noGrp="1"/>
          </p:cNvSpPr>
          <p:nvPr>
            <p:ph type="pic" sz="quarter" idx="30" hasCustomPrompt="1"/>
          </p:nvPr>
        </p:nvSpPr>
        <p:spPr>
          <a:xfrm>
            <a:off x="8400655" y="2221434"/>
            <a:ext cx="696913" cy="698500"/>
          </a:xfrm>
        </p:spPr>
        <p:txBody>
          <a:bodyPr/>
          <a:lstStyle>
            <a:lvl1pPr algn="ctr">
              <a:defRPr/>
            </a:lvl1pPr>
          </a:lstStyle>
          <a:p>
            <a:r>
              <a:rPr lang="en-GB" dirty="0"/>
              <a:t>Icon</a:t>
            </a:r>
          </a:p>
        </p:txBody>
      </p:sp>
      <p:sp>
        <p:nvSpPr>
          <p:cNvPr id="62" name="Text Placeholder 81">
            <a:extLst>
              <a:ext uri="{FF2B5EF4-FFF2-40B4-BE49-F238E27FC236}">
                <a16:creationId xmlns:a16="http://schemas.microsoft.com/office/drawing/2014/main" id="{495A5493-4332-DED3-1690-04C7BA2ADED6}"/>
              </a:ext>
            </a:extLst>
          </p:cNvPr>
          <p:cNvSpPr>
            <a:spLocks noGrp="1"/>
          </p:cNvSpPr>
          <p:nvPr>
            <p:ph type="body" sz="quarter" idx="39" hasCustomPrompt="1"/>
          </p:nvPr>
        </p:nvSpPr>
        <p:spPr>
          <a:xfrm>
            <a:off x="10002521" y="1984896"/>
            <a:ext cx="1171575" cy="1171575"/>
          </a:xfrm>
          <a:solidFill>
            <a:schemeClr val="accent1"/>
          </a:solidFill>
        </p:spPr>
        <p:txBody>
          <a:bodyPr/>
          <a:lstStyle>
            <a:lvl1pPr>
              <a:defRPr/>
            </a:lvl1pPr>
          </a:lstStyle>
          <a:p>
            <a:pPr lvl="0"/>
            <a:r>
              <a:rPr lang="en-GB"/>
              <a:t> </a:t>
            </a:r>
            <a:endParaRPr lang="en-GB" dirty="0"/>
          </a:p>
        </p:txBody>
      </p:sp>
      <p:sp>
        <p:nvSpPr>
          <p:cNvPr id="51" name="Text Placeholder 83">
            <a:extLst>
              <a:ext uri="{FF2B5EF4-FFF2-40B4-BE49-F238E27FC236}">
                <a16:creationId xmlns:a16="http://schemas.microsoft.com/office/drawing/2014/main" id="{E7A88D08-A79E-A8F6-3AB3-6CC49550E29F}"/>
              </a:ext>
            </a:extLst>
          </p:cNvPr>
          <p:cNvSpPr>
            <a:spLocks noGrp="1"/>
          </p:cNvSpPr>
          <p:nvPr>
            <p:ph type="body" sz="quarter" idx="34" hasCustomPrompt="1"/>
          </p:nvPr>
        </p:nvSpPr>
        <p:spPr>
          <a:xfrm>
            <a:off x="9667321" y="3238434"/>
            <a:ext cx="1841974" cy="564250"/>
          </a:xfrm>
        </p:spPr>
        <p:txBody>
          <a:bodyPr/>
          <a:lstStyle>
            <a:lvl1pPr algn="ctr">
              <a:defRPr sz="1200" cap="all" baseline="0"/>
            </a:lvl1pPr>
          </a:lstStyle>
          <a:p>
            <a:pPr lvl="0"/>
            <a:r>
              <a:rPr lang="en-GB"/>
              <a:t>Insert service name</a:t>
            </a:r>
            <a:endParaRPr lang="en-GB" dirty="0"/>
          </a:p>
        </p:txBody>
      </p:sp>
      <p:sp>
        <p:nvSpPr>
          <p:cNvPr id="56" name="Picture Placeholder 79">
            <a:extLst>
              <a:ext uri="{FF2B5EF4-FFF2-40B4-BE49-F238E27FC236}">
                <a16:creationId xmlns:a16="http://schemas.microsoft.com/office/drawing/2014/main" id="{A671436E-8F46-6B94-DFB5-7F15FEEABD0B}"/>
              </a:ext>
            </a:extLst>
          </p:cNvPr>
          <p:cNvSpPr>
            <a:spLocks noGrp="1"/>
          </p:cNvSpPr>
          <p:nvPr>
            <p:ph type="pic" sz="quarter" idx="35" hasCustomPrompt="1"/>
          </p:nvPr>
        </p:nvSpPr>
        <p:spPr>
          <a:xfrm>
            <a:off x="10239852" y="2221434"/>
            <a:ext cx="696913" cy="698500"/>
          </a:xfrm>
        </p:spPr>
        <p:txBody>
          <a:bodyPr/>
          <a:lstStyle>
            <a:lvl1pPr algn="ctr">
              <a:defRPr/>
            </a:lvl1pPr>
          </a:lstStyle>
          <a:p>
            <a:r>
              <a:rPr lang="en-GB" dirty="0"/>
              <a:t>Icon</a:t>
            </a:r>
          </a:p>
        </p:txBody>
      </p:sp>
      <p:sp>
        <p:nvSpPr>
          <p:cNvPr id="23" name="Text Placeholder 54">
            <a:extLst>
              <a:ext uri="{FF2B5EF4-FFF2-40B4-BE49-F238E27FC236}">
                <a16:creationId xmlns:a16="http://schemas.microsoft.com/office/drawing/2014/main" id="{CBC9306F-86C1-1F71-C4C2-6EF00C66703A}"/>
              </a:ext>
            </a:extLst>
          </p:cNvPr>
          <p:cNvSpPr>
            <a:spLocks noGrp="1"/>
          </p:cNvSpPr>
          <p:nvPr>
            <p:ph type="body" sz="quarter" idx="49" hasCustomPrompt="1"/>
          </p:nvPr>
        </p:nvSpPr>
        <p:spPr>
          <a:xfrm>
            <a:off x="450849" y="1547673"/>
            <a:ext cx="3160713" cy="407988"/>
          </a:xfrm>
        </p:spPr>
        <p:txBody>
          <a:bodyPr/>
          <a:lstStyle>
            <a:lvl1pPr>
              <a:defRPr sz="1600">
                <a:latin typeface="+mj-lt"/>
              </a:defRPr>
            </a:lvl1pPr>
          </a:lstStyle>
          <a:p>
            <a:pPr lvl="0"/>
            <a:r>
              <a:rPr lang="en-GB" dirty="0"/>
              <a:t>Insert service list title</a:t>
            </a:r>
          </a:p>
        </p:txBody>
      </p:sp>
      <p:sp>
        <p:nvSpPr>
          <p:cNvPr id="24" name="Text Placeholder 9">
            <a:extLst>
              <a:ext uri="{FF2B5EF4-FFF2-40B4-BE49-F238E27FC236}">
                <a16:creationId xmlns:a16="http://schemas.microsoft.com/office/drawing/2014/main" id="{1A2CF2A3-9B3B-4287-0C19-F98AF6E6BFEE}"/>
              </a:ext>
            </a:extLst>
          </p:cNvPr>
          <p:cNvSpPr>
            <a:spLocks noGrp="1"/>
          </p:cNvSpPr>
          <p:nvPr>
            <p:ph type="body" sz="quarter" idx="13" hasCustomPrompt="1"/>
          </p:nvPr>
        </p:nvSpPr>
        <p:spPr>
          <a:xfrm>
            <a:off x="450850" y="1984896"/>
            <a:ext cx="3160714" cy="3393554"/>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Use this space to write a summary/ description of service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5" name="Text Placeholder 54">
            <a:extLst>
              <a:ext uri="{FF2B5EF4-FFF2-40B4-BE49-F238E27FC236}">
                <a16:creationId xmlns:a16="http://schemas.microsoft.com/office/drawing/2014/main" id="{F797204D-1055-FB2C-BF64-1C3370096FCA}"/>
              </a:ext>
            </a:extLst>
          </p:cNvPr>
          <p:cNvSpPr>
            <a:spLocks noGrp="1"/>
          </p:cNvSpPr>
          <p:nvPr>
            <p:ph type="body" sz="quarter" idx="50" hasCustomPrompt="1"/>
          </p:nvPr>
        </p:nvSpPr>
        <p:spPr>
          <a:xfrm>
            <a:off x="4040074" y="1547673"/>
            <a:ext cx="3160714" cy="407988"/>
          </a:xfrm>
        </p:spPr>
        <p:txBody>
          <a:bodyPr/>
          <a:lstStyle>
            <a:lvl1pPr>
              <a:defRPr sz="1600">
                <a:latin typeface="+mj-lt"/>
              </a:defRPr>
            </a:lvl1pPr>
          </a:lstStyle>
          <a:p>
            <a:pPr lvl="0"/>
            <a:r>
              <a:rPr lang="en-GB"/>
              <a:t>Insert service list title</a:t>
            </a:r>
            <a:endParaRPr lang="en-GB" dirty="0"/>
          </a:p>
        </p:txBody>
      </p:sp>
      <p:sp>
        <p:nvSpPr>
          <p:cNvPr id="26" name="Text Placeholder 9">
            <a:extLst>
              <a:ext uri="{FF2B5EF4-FFF2-40B4-BE49-F238E27FC236}">
                <a16:creationId xmlns:a16="http://schemas.microsoft.com/office/drawing/2014/main" id="{9731BB2D-DD48-C0C7-E193-B76E49DD2BD4}"/>
              </a:ext>
            </a:extLst>
          </p:cNvPr>
          <p:cNvSpPr>
            <a:spLocks noGrp="1"/>
          </p:cNvSpPr>
          <p:nvPr>
            <p:ph type="body" sz="quarter" idx="51" hasCustomPrompt="1"/>
          </p:nvPr>
        </p:nvSpPr>
        <p:spPr>
          <a:xfrm>
            <a:off x="4040074" y="1984896"/>
            <a:ext cx="3160715" cy="3393554"/>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Use this space to write a summary/ description of service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Date Placeholder 15">
            <a:extLst>
              <a:ext uri="{FF2B5EF4-FFF2-40B4-BE49-F238E27FC236}">
                <a16:creationId xmlns:a16="http://schemas.microsoft.com/office/drawing/2014/main" id="{31DE9C2D-576A-6167-2AAB-8831FEFA7087}"/>
              </a:ext>
            </a:extLst>
          </p:cNvPr>
          <p:cNvSpPr>
            <a:spLocks noGrp="1"/>
          </p:cNvSpPr>
          <p:nvPr>
            <p:ph type="dt" sz="half" idx="52"/>
          </p:nvPr>
        </p:nvSpPr>
        <p:spPr/>
        <p:txBody>
          <a:bodyPr/>
          <a:lstStyle/>
          <a:p>
            <a:endParaRPr lang="en-GB" dirty="0"/>
          </a:p>
        </p:txBody>
      </p:sp>
      <p:sp>
        <p:nvSpPr>
          <p:cNvPr id="17" name="Footer Placeholder 16">
            <a:extLst>
              <a:ext uri="{FF2B5EF4-FFF2-40B4-BE49-F238E27FC236}">
                <a16:creationId xmlns:a16="http://schemas.microsoft.com/office/drawing/2014/main" id="{F8F82E5F-E345-C421-7741-03A1C160EBA6}"/>
              </a:ext>
            </a:extLst>
          </p:cNvPr>
          <p:cNvSpPr>
            <a:spLocks noGrp="1"/>
          </p:cNvSpPr>
          <p:nvPr>
            <p:ph type="ftr" sz="quarter" idx="53"/>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18" name="Slide Number Placeholder 17">
            <a:extLst>
              <a:ext uri="{FF2B5EF4-FFF2-40B4-BE49-F238E27FC236}">
                <a16:creationId xmlns:a16="http://schemas.microsoft.com/office/drawing/2014/main" id="{F1201561-0A56-B1EA-74E2-AA6A026CFCFB}"/>
              </a:ext>
            </a:extLst>
          </p:cNvPr>
          <p:cNvSpPr>
            <a:spLocks noGrp="1"/>
          </p:cNvSpPr>
          <p:nvPr>
            <p:ph type="sldNum" sz="quarter" idx="54"/>
          </p:nvPr>
        </p:nvSpPr>
        <p:spPr/>
        <p:txBody>
          <a:bodyPr/>
          <a:lstStyle/>
          <a:p>
            <a:fld id="{BB07EAE1-021A-493C-B07F-6FE9E5D11BEB}" type="slidenum">
              <a:rPr lang="en-GB" smtClean="0"/>
              <a:pPr/>
              <a:t>‹#›</a:t>
            </a:fld>
            <a:endParaRPr lang="en-GB" dirty="0"/>
          </a:p>
        </p:txBody>
      </p:sp>
      <p:sp>
        <p:nvSpPr>
          <p:cNvPr id="4" name="Title 1">
            <a:extLst>
              <a:ext uri="{FF2B5EF4-FFF2-40B4-BE49-F238E27FC236}">
                <a16:creationId xmlns:a16="http://schemas.microsoft.com/office/drawing/2014/main" id="{77F70D00-2757-7E9C-BD54-7B3C81D9DEC0}"/>
              </a:ext>
            </a:extLst>
          </p:cNvPr>
          <p:cNvSpPr>
            <a:spLocks noGrp="1"/>
          </p:cNvSpPr>
          <p:nvPr>
            <p:ph type="title" hasCustomPrompt="1"/>
          </p:nvPr>
        </p:nvSpPr>
        <p:spPr>
          <a:xfrm>
            <a:off x="450849" y="422670"/>
            <a:ext cx="10329380" cy="558405"/>
          </a:xfrm>
        </p:spPr>
        <p:txBody>
          <a:bodyPr/>
          <a:lstStyle>
            <a:lvl1pPr>
              <a:defRPr sz="3200"/>
            </a:lvl1pPr>
          </a:lstStyle>
          <a:p>
            <a:r>
              <a:rPr lang="en-GB" dirty="0"/>
              <a:t>Insert title here</a:t>
            </a:r>
          </a:p>
        </p:txBody>
      </p:sp>
      <p:grpSp>
        <p:nvGrpSpPr>
          <p:cNvPr id="2" name="Group 1">
            <a:extLst>
              <a:ext uri="{FF2B5EF4-FFF2-40B4-BE49-F238E27FC236}">
                <a16:creationId xmlns:a16="http://schemas.microsoft.com/office/drawing/2014/main" id="{8E2752DD-BC91-6949-AC1A-37781DF9C689}"/>
              </a:ext>
            </a:extLst>
          </p:cNvPr>
          <p:cNvGrpSpPr/>
          <p:nvPr userDrawn="1"/>
        </p:nvGrpSpPr>
        <p:grpSpPr>
          <a:xfrm>
            <a:off x="12338004" y="0"/>
            <a:ext cx="2094954" cy="3914775"/>
            <a:chOff x="-2178418" y="4487679"/>
            <a:chExt cx="2094954" cy="3914775"/>
          </a:xfrm>
        </p:grpSpPr>
        <p:sp>
          <p:nvSpPr>
            <p:cNvPr id="5" name="Rectangle 4">
              <a:extLst>
                <a:ext uri="{FF2B5EF4-FFF2-40B4-BE49-F238E27FC236}">
                  <a16:creationId xmlns:a16="http://schemas.microsoft.com/office/drawing/2014/main" id="{AD40C43E-24B4-392F-A4C0-72052E48F944}"/>
                </a:ext>
              </a:extLst>
            </p:cNvPr>
            <p:cNvSpPr/>
            <p:nvPr/>
          </p:nvSpPr>
          <p:spPr>
            <a:xfrm>
              <a:off x="-2178418" y="4487680"/>
              <a:ext cx="2094954" cy="391477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6" name="Rectangle 5">
              <a:extLst>
                <a:ext uri="{FF2B5EF4-FFF2-40B4-BE49-F238E27FC236}">
                  <a16:creationId xmlns:a16="http://schemas.microsoft.com/office/drawing/2014/main" id="{7A05ABB9-6101-9AF1-F203-05D9C3B4D886}"/>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7" name="TextBox 6">
              <a:extLst>
                <a:ext uri="{FF2B5EF4-FFF2-40B4-BE49-F238E27FC236}">
                  <a16:creationId xmlns:a16="http://schemas.microsoft.com/office/drawing/2014/main" id="{5AE2483F-E665-5D17-DAD2-117281BBB5E0}"/>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AN ICON</a:t>
              </a:r>
            </a:p>
          </p:txBody>
        </p:sp>
        <p:sp>
          <p:nvSpPr>
            <p:cNvPr id="8" name="TextBox 7">
              <a:extLst>
                <a:ext uri="{FF2B5EF4-FFF2-40B4-BE49-F238E27FC236}">
                  <a16:creationId xmlns:a16="http://schemas.microsoft.com/office/drawing/2014/main" id="{09FD0B53-EC07-3B2D-3FF9-35DE673C9FA7}"/>
                </a:ext>
              </a:extLst>
            </p:cNvPr>
            <p:cNvSpPr txBox="1"/>
            <p:nvPr/>
          </p:nvSpPr>
          <p:spPr>
            <a:xfrm>
              <a:off x="-2156460" y="5847658"/>
              <a:ext cx="1976174" cy="861774"/>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shape </a:t>
              </a:r>
              <a:r>
                <a:rPr lang="en-GB" sz="1000" dirty="0">
                  <a:solidFill>
                    <a:srgbClr val="333333"/>
                  </a:solidFill>
                </a:rPr>
                <a:t>you wish to add your icon to and choose the icon needed from the PPT Icon Library.</a:t>
              </a:r>
              <a:br>
                <a:rPr lang="en-GB" sz="1000" dirty="0">
                  <a:solidFill>
                    <a:srgbClr val="333333"/>
                  </a:solidFill>
                </a:rPr>
              </a:br>
              <a:r>
                <a:rPr lang="en-GB" sz="1000" dirty="0">
                  <a:solidFill>
                    <a:srgbClr val="333333"/>
                  </a:solidFill>
                </a:rPr>
                <a:t>Insert &gt; Icons</a:t>
              </a:r>
            </a:p>
          </p:txBody>
        </p:sp>
        <p:sp>
          <p:nvSpPr>
            <p:cNvPr id="9" name="TextBox 8">
              <a:extLst>
                <a:ext uri="{FF2B5EF4-FFF2-40B4-BE49-F238E27FC236}">
                  <a16:creationId xmlns:a16="http://schemas.microsoft.com/office/drawing/2014/main" id="{93A94EC0-F046-A717-F7F2-A55302604723}"/>
                </a:ext>
              </a:extLst>
            </p:cNvPr>
            <p:cNvSpPr txBox="1"/>
            <p:nvPr/>
          </p:nvSpPr>
          <p:spPr>
            <a:xfrm>
              <a:off x="-2156460" y="6706540"/>
              <a:ext cx="1881569" cy="1015663"/>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Picture/Format Graphic </a:t>
              </a:r>
              <a:r>
                <a:rPr lang="en-GB" sz="1000" dirty="0">
                  <a:solidFill>
                    <a:srgbClr val="333333"/>
                  </a:solidFill>
                </a:rPr>
                <a:t>tab in the ribbon and choose </a:t>
              </a:r>
              <a:r>
                <a:rPr lang="en-GB" sz="1000" b="0" dirty="0">
                  <a:solidFill>
                    <a:srgbClr val="333333"/>
                  </a:solidFill>
                  <a:latin typeface="Gotham Medium" pitchFamily="50" charset="0"/>
                </a:rPr>
                <a:t>Crop</a:t>
              </a:r>
              <a:r>
                <a:rPr lang="en-GB" sz="1000" dirty="0">
                  <a:solidFill>
                    <a:srgbClr val="333333"/>
                  </a:solidFill>
                </a:rPr>
                <a:t> option to edit the position and composition of your icon.</a:t>
              </a:r>
            </a:p>
          </p:txBody>
        </p:sp>
        <p:sp>
          <p:nvSpPr>
            <p:cNvPr id="10" name="TextBox 9">
              <a:extLst>
                <a:ext uri="{FF2B5EF4-FFF2-40B4-BE49-F238E27FC236}">
                  <a16:creationId xmlns:a16="http://schemas.microsoft.com/office/drawing/2014/main" id="{77904110-C6B6-9B58-51BB-1B77116D065F}"/>
                </a:ext>
              </a:extLst>
            </p:cNvPr>
            <p:cNvSpPr txBox="1"/>
            <p:nvPr/>
          </p:nvSpPr>
          <p:spPr>
            <a:xfrm>
              <a:off x="-2156460" y="7748950"/>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Medium" pitchFamily="50" charset="0"/>
                </a:rPr>
                <a:t>Fit</a:t>
              </a:r>
              <a:r>
                <a:rPr lang="en-GB" sz="1000" dirty="0">
                  <a:solidFill>
                    <a:srgbClr val="333333"/>
                  </a:solidFill>
                </a:rPr>
                <a:t> to fit the icon to the placeholder.</a:t>
              </a:r>
            </a:p>
          </p:txBody>
        </p:sp>
        <p:sp>
          <p:nvSpPr>
            <p:cNvPr id="11" name="TextBox 10">
              <a:extLst>
                <a:ext uri="{FF2B5EF4-FFF2-40B4-BE49-F238E27FC236}">
                  <a16:creationId xmlns:a16="http://schemas.microsoft.com/office/drawing/2014/main" id="{BD67C341-0A2D-E81E-015B-6CCD2CE8B718}"/>
                </a:ext>
              </a:extLst>
            </p:cNvPr>
            <p:cNvSpPr txBox="1"/>
            <p:nvPr/>
          </p:nvSpPr>
          <p:spPr>
            <a:xfrm>
              <a:off x="-2156460" y="5119692"/>
              <a:ext cx="1976174"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icon, first delete it. Only use icons from the PowerPoint icon library: </a:t>
              </a:r>
              <a:r>
                <a:rPr lang="en-GB" sz="1000" dirty="0">
                  <a:solidFill>
                    <a:srgbClr val="333333"/>
                  </a:solidFill>
                  <a:latin typeface="Gotham Medium" pitchFamily="50" charset="0"/>
                </a:rPr>
                <a:t>Insert &gt; Icons. </a:t>
              </a:r>
            </a:p>
          </p:txBody>
        </p:sp>
      </p:grpSp>
    </p:spTree>
    <p:custDataLst>
      <p:tags r:id="rId1"/>
    </p:custDataLst>
    <p:extLst>
      <p:ext uri="{BB962C8B-B14F-4D97-AF65-F5344CB8AC3E}">
        <p14:creationId xmlns:p14="http://schemas.microsoft.com/office/powerpoint/2010/main" val="1227576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Expertise (4)">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ED301570-C281-17F3-7340-9336433523C0}"/>
              </a:ext>
            </a:extLst>
          </p:cNvPr>
          <p:cNvSpPr>
            <a:spLocks noGrp="1"/>
          </p:cNvSpPr>
          <p:nvPr>
            <p:ph type="body" sz="quarter" idx="14"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2" name="Text Placeholder 9">
            <a:extLst>
              <a:ext uri="{FF2B5EF4-FFF2-40B4-BE49-F238E27FC236}">
                <a16:creationId xmlns:a16="http://schemas.microsoft.com/office/drawing/2014/main" id="{B99974B4-FC7E-941A-0D23-137ED6BCB7BF}"/>
              </a:ext>
            </a:extLst>
          </p:cNvPr>
          <p:cNvSpPr>
            <a:spLocks noGrp="1"/>
          </p:cNvSpPr>
          <p:nvPr>
            <p:ph type="body" sz="quarter" idx="13" hasCustomPrompt="1"/>
          </p:nvPr>
        </p:nvSpPr>
        <p:spPr>
          <a:xfrm>
            <a:off x="450849" y="1534566"/>
            <a:ext cx="3592514" cy="2843788"/>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Use this space to write a summary/ description of service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8" name="Text Placeholder 81">
            <a:extLst>
              <a:ext uri="{FF2B5EF4-FFF2-40B4-BE49-F238E27FC236}">
                <a16:creationId xmlns:a16="http://schemas.microsoft.com/office/drawing/2014/main" id="{FFD3641E-A184-47F9-6A0B-20966246B8C9}"/>
              </a:ext>
            </a:extLst>
          </p:cNvPr>
          <p:cNvSpPr>
            <a:spLocks noGrp="1"/>
          </p:cNvSpPr>
          <p:nvPr>
            <p:ph type="body" sz="quarter" idx="31" hasCustomPrompt="1"/>
          </p:nvPr>
        </p:nvSpPr>
        <p:spPr>
          <a:xfrm>
            <a:off x="4495800" y="1984896"/>
            <a:ext cx="1171575" cy="1171575"/>
          </a:xfrm>
          <a:solidFill>
            <a:schemeClr val="accent1"/>
          </a:solidFill>
        </p:spPr>
        <p:txBody>
          <a:bodyPr/>
          <a:lstStyle>
            <a:lvl1pPr>
              <a:defRPr/>
            </a:lvl1pPr>
          </a:lstStyle>
          <a:p>
            <a:pPr lvl="0"/>
            <a:r>
              <a:rPr lang="en-GB"/>
              <a:t> </a:t>
            </a:r>
            <a:endParaRPr lang="en-GB" dirty="0"/>
          </a:p>
        </p:txBody>
      </p:sp>
      <p:sp>
        <p:nvSpPr>
          <p:cNvPr id="45" name="Text Placeholder 83">
            <a:extLst>
              <a:ext uri="{FF2B5EF4-FFF2-40B4-BE49-F238E27FC236}">
                <a16:creationId xmlns:a16="http://schemas.microsoft.com/office/drawing/2014/main" id="{688456AE-A1AD-9650-3AE7-DE194B4962E8}"/>
              </a:ext>
            </a:extLst>
          </p:cNvPr>
          <p:cNvSpPr>
            <a:spLocks noGrp="1"/>
          </p:cNvSpPr>
          <p:nvPr>
            <p:ph type="body" sz="quarter" idx="32" hasCustomPrompt="1"/>
          </p:nvPr>
        </p:nvSpPr>
        <p:spPr>
          <a:xfrm>
            <a:off x="4160600" y="3238434"/>
            <a:ext cx="1841974" cy="564250"/>
          </a:xfrm>
        </p:spPr>
        <p:txBody>
          <a:bodyPr/>
          <a:lstStyle>
            <a:lvl1pPr algn="ctr">
              <a:defRPr sz="1200" cap="all" baseline="0"/>
            </a:lvl1pPr>
          </a:lstStyle>
          <a:p>
            <a:pPr lvl="0"/>
            <a:r>
              <a:rPr lang="en-GB"/>
              <a:t>Insert service name</a:t>
            </a:r>
            <a:endParaRPr lang="en-GB" dirty="0"/>
          </a:p>
        </p:txBody>
      </p:sp>
      <p:sp>
        <p:nvSpPr>
          <p:cNvPr id="44" name="Picture Placeholder 79">
            <a:extLst>
              <a:ext uri="{FF2B5EF4-FFF2-40B4-BE49-F238E27FC236}">
                <a16:creationId xmlns:a16="http://schemas.microsoft.com/office/drawing/2014/main" id="{E12776F1-9835-FEA3-CB39-20114E9C2370}"/>
              </a:ext>
            </a:extLst>
          </p:cNvPr>
          <p:cNvSpPr>
            <a:spLocks noGrp="1"/>
          </p:cNvSpPr>
          <p:nvPr>
            <p:ph type="pic" sz="quarter" idx="30" hasCustomPrompt="1"/>
          </p:nvPr>
        </p:nvSpPr>
        <p:spPr>
          <a:xfrm>
            <a:off x="4733131" y="2221434"/>
            <a:ext cx="696913" cy="698500"/>
          </a:xfrm>
        </p:spPr>
        <p:txBody>
          <a:bodyPr/>
          <a:lstStyle>
            <a:lvl1pPr algn="ctr">
              <a:defRPr/>
            </a:lvl1pPr>
          </a:lstStyle>
          <a:p>
            <a:r>
              <a:rPr lang="en-GB" dirty="0"/>
              <a:t>Icon</a:t>
            </a:r>
          </a:p>
        </p:txBody>
      </p:sp>
      <p:sp>
        <p:nvSpPr>
          <p:cNvPr id="50" name="Text Placeholder 81">
            <a:extLst>
              <a:ext uri="{FF2B5EF4-FFF2-40B4-BE49-F238E27FC236}">
                <a16:creationId xmlns:a16="http://schemas.microsoft.com/office/drawing/2014/main" id="{85A10C07-39FB-2F66-93EF-ED47684126C8}"/>
              </a:ext>
            </a:extLst>
          </p:cNvPr>
          <p:cNvSpPr>
            <a:spLocks noGrp="1"/>
          </p:cNvSpPr>
          <p:nvPr>
            <p:ph type="body" sz="quarter" idx="33" hasCustomPrompt="1"/>
          </p:nvPr>
        </p:nvSpPr>
        <p:spPr>
          <a:xfrm>
            <a:off x="6331374" y="1984896"/>
            <a:ext cx="1171575" cy="1171575"/>
          </a:xfrm>
          <a:solidFill>
            <a:schemeClr val="accent1"/>
          </a:solidFill>
        </p:spPr>
        <p:txBody>
          <a:bodyPr/>
          <a:lstStyle>
            <a:lvl1pPr>
              <a:defRPr/>
            </a:lvl1pPr>
          </a:lstStyle>
          <a:p>
            <a:pPr lvl="0"/>
            <a:r>
              <a:rPr lang="en-GB"/>
              <a:t> </a:t>
            </a:r>
            <a:endParaRPr lang="en-GB" dirty="0"/>
          </a:p>
        </p:txBody>
      </p:sp>
      <p:sp>
        <p:nvSpPr>
          <p:cNvPr id="51" name="Text Placeholder 83">
            <a:extLst>
              <a:ext uri="{FF2B5EF4-FFF2-40B4-BE49-F238E27FC236}">
                <a16:creationId xmlns:a16="http://schemas.microsoft.com/office/drawing/2014/main" id="{E7A88D08-A79E-A8F6-3AB3-6CC49550E29F}"/>
              </a:ext>
            </a:extLst>
          </p:cNvPr>
          <p:cNvSpPr>
            <a:spLocks noGrp="1"/>
          </p:cNvSpPr>
          <p:nvPr>
            <p:ph type="body" sz="quarter" idx="34" hasCustomPrompt="1"/>
          </p:nvPr>
        </p:nvSpPr>
        <p:spPr>
          <a:xfrm>
            <a:off x="5996174" y="3238434"/>
            <a:ext cx="1841974" cy="564250"/>
          </a:xfrm>
        </p:spPr>
        <p:txBody>
          <a:bodyPr/>
          <a:lstStyle>
            <a:lvl1pPr algn="ctr">
              <a:defRPr sz="1200" cap="all" baseline="0"/>
            </a:lvl1pPr>
          </a:lstStyle>
          <a:p>
            <a:pPr lvl="0"/>
            <a:r>
              <a:rPr lang="en-GB"/>
              <a:t>Insert service name</a:t>
            </a:r>
            <a:endParaRPr lang="en-GB" dirty="0"/>
          </a:p>
        </p:txBody>
      </p:sp>
      <p:sp>
        <p:nvSpPr>
          <p:cNvPr id="56" name="Picture Placeholder 79">
            <a:extLst>
              <a:ext uri="{FF2B5EF4-FFF2-40B4-BE49-F238E27FC236}">
                <a16:creationId xmlns:a16="http://schemas.microsoft.com/office/drawing/2014/main" id="{A671436E-8F46-6B94-DFB5-7F15FEEABD0B}"/>
              </a:ext>
            </a:extLst>
          </p:cNvPr>
          <p:cNvSpPr>
            <a:spLocks noGrp="1"/>
          </p:cNvSpPr>
          <p:nvPr>
            <p:ph type="pic" sz="quarter" idx="35" hasCustomPrompt="1"/>
          </p:nvPr>
        </p:nvSpPr>
        <p:spPr>
          <a:xfrm>
            <a:off x="6561458" y="2221434"/>
            <a:ext cx="696913" cy="698500"/>
          </a:xfrm>
        </p:spPr>
        <p:txBody>
          <a:bodyPr/>
          <a:lstStyle>
            <a:lvl1pPr algn="ctr">
              <a:defRPr/>
            </a:lvl1pPr>
          </a:lstStyle>
          <a:p>
            <a:r>
              <a:rPr lang="en-GB" dirty="0"/>
              <a:t>Icon</a:t>
            </a:r>
          </a:p>
        </p:txBody>
      </p:sp>
      <p:sp>
        <p:nvSpPr>
          <p:cNvPr id="57" name="Text Placeholder 81">
            <a:extLst>
              <a:ext uri="{FF2B5EF4-FFF2-40B4-BE49-F238E27FC236}">
                <a16:creationId xmlns:a16="http://schemas.microsoft.com/office/drawing/2014/main" id="{C0CE4CE1-B0E6-5974-315A-C6087690CE9D}"/>
              </a:ext>
            </a:extLst>
          </p:cNvPr>
          <p:cNvSpPr>
            <a:spLocks noGrp="1"/>
          </p:cNvSpPr>
          <p:nvPr>
            <p:ph type="body" sz="quarter" idx="36" hasCustomPrompt="1"/>
          </p:nvPr>
        </p:nvSpPr>
        <p:spPr>
          <a:xfrm>
            <a:off x="8166948" y="1984896"/>
            <a:ext cx="1171575" cy="1171575"/>
          </a:xfrm>
          <a:solidFill>
            <a:schemeClr val="accent1"/>
          </a:solidFill>
        </p:spPr>
        <p:txBody>
          <a:bodyPr/>
          <a:lstStyle>
            <a:lvl1pPr>
              <a:defRPr/>
            </a:lvl1pPr>
          </a:lstStyle>
          <a:p>
            <a:pPr lvl="0"/>
            <a:r>
              <a:rPr lang="en-GB"/>
              <a:t> </a:t>
            </a:r>
            <a:endParaRPr lang="en-GB" dirty="0"/>
          </a:p>
        </p:txBody>
      </p:sp>
      <p:sp>
        <p:nvSpPr>
          <p:cNvPr id="58" name="Text Placeholder 83">
            <a:extLst>
              <a:ext uri="{FF2B5EF4-FFF2-40B4-BE49-F238E27FC236}">
                <a16:creationId xmlns:a16="http://schemas.microsoft.com/office/drawing/2014/main" id="{BADEA676-1371-46FA-3B28-D166E35A38B1}"/>
              </a:ext>
            </a:extLst>
          </p:cNvPr>
          <p:cNvSpPr>
            <a:spLocks noGrp="1"/>
          </p:cNvSpPr>
          <p:nvPr>
            <p:ph type="body" sz="quarter" idx="37" hasCustomPrompt="1"/>
          </p:nvPr>
        </p:nvSpPr>
        <p:spPr>
          <a:xfrm>
            <a:off x="7831748" y="3238434"/>
            <a:ext cx="1841974" cy="564250"/>
          </a:xfrm>
        </p:spPr>
        <p:txBody>
          <a:bodyPr/>
          <a:lstStyle>
            <a:lvl1pPr algn="ctr">
              <a:defRPr sz="1200" cap="all" baseline="0"/>
            </a:lvl1pPr>
          </a:lstStyle>
          <a:p>
            <a:pPr lvl="0"/>
            <a:r>
              <a:rPr lang="en-GB"/>
              <a:t>Insert service name</a:t>
            </a:r>
            <a:endParaRPr lang="en-GB" dirty="0"/>
          </a:p>
        </p:txBody>
      </p:sp>
      <p:sp>
        <p:nvSpPr>
          <p:cNvPr id="59" name="Picture Placeholder 79">
            <a:extLst>
              <a:ext uri="{FF2B5EF4-FFF2-40B4-BE49-F238E27FC236}">
                <a16:creationId xmlns:a16="http://schemas.microsoft.com/office/drawing/2014/main" id="{16E84308-6734-10A3-EB26-D11B0255E58E}"/>
              </a:ext>
            </a:extLst>
          </p:cNvPr>
          <p:cNvSpPr>
            <a:spLocks noGrp="1"/>
          </p:cNvSpPr>
          <p:nvPr>
            <p:ph type="pic" sz="quarter" idx="38" hasCustomPrompt="1"/>
          </p:nvPr>
        </p:nvSpPr>
        <p:spPr>
          <a:xfrm>
            <a:off x="8400655" y="2221434"/>
            <a:ext cx="696913" cy="698500"/>
          </a:xfrm>
        </p:spPr>
        <p:txBody>
          <a:bodyPr/>
          <a:lstStyle>
            <a:lvl1pPr algn="ctr">
              <a:defRPr/>
            </a:lvl1pPr>
          </a:lstStyle>
          <a:p>
            <a:r>
              <a:rPr lang="en-GB" dirty="0"/>
              <a:t>Icon</a:t>
            </a:r>
          </a:p>
        </p:txBody>
      </p:sp>
      <p:sp>
        <p:nvSpPr>
          <p:cNvPr id="62" name="Text Placeholder 81">
            <a:extLst>
              <a:ext uri="{FF2B5EF4-FFF2-40B4-BE49-F238E27FC236}">
                <a16:creationId xmlns:a16="http://schemas.microsoft.com/office/drawing/2014/main" id="{495A5493-4332-DED3-1690-04C7BA2ADED6}"/>
              </a:ext>
            </a:extLst>
          </p:cNvPr>
          <p:cNvSpPr>
            <a:spLocks noGrp="1"/>
          </p:cNvSpPr>
          <p:nvPr>
            <p:ph type="body" sz="quarter" idx="39" hasCustomPrompt="1"/>
          </p:nvPr>
        </p:nvSpPr>
        <p:spPr>
          <a:xfrm>
            <a:off x="10002521" y="1984896"/>
            <a:ext cx="1171575" cy="1171575"/>
          </a:xfrm>
          <a:solidFill>
            <a:schemeClr val="accent1"/>
          </a:solidFill>
        </p:spPr>
        <p:txBody>
          <a:bodyPr/>
          <a:lstStyle>
            <a:lvl1pPr>
              <a:defRPr/>
            </a:lvl1pPr>
          </a:lstStyle>
          <a:p>
            <a:pPr lvl="0"/>
            <a:r>
              <a:rPr lang="en-GB"/>
              <a:t> </a:t>
            </a:r>
            <a:endParaRPr lang="en-GB" dirty="0"/>
          </a:p>
        </p:txBody>
      </p:sp>
      <p:sp>
        <p:nvSpPr>
          <p:cNvPr id="63" name="Text Placeholder 83">
            <a:extLst>
              <a:ext uri="{FF2B5EF4-FFF2-40B4-BE49-F238E27FC236}">
                <a16:creationId xmlns:a16="http://schemas.microsoft.com/office/drawing/2014/main" id="{23210A2E-0CEA-4782-DFA1-EA148CD5E6E8}"/>
              </a:ext>
            </a:extLst>
          </p:cNvPr>
          <p:cNvSpPr>
            <a:spLocks noGrp="1"/>
          </p:cNvSpPr>
          <p:nvPr>
            <p:ph type="body" sz="quarter" idx="40" hasCustomPrompt="1"/>
          </p:nvPr>
        </p:nvSpPr>
        <p:spPr>
          <a:xfrm>
            <a:off x="9667321" y="3238434"/>
            <a:ext cx="1841974" cy="564250"/>
          </a:xfrm>
        </p:spPr>
        <p:txBody>
          <a:bodyPr/>
          <a:lstStyle>
            <a:lvl1pPr algn="ctr">
              <a:defRPr sz="1200" cap="all" baseline="0"/>
            </a:lvl1pPr>
          </a:lstStyle>
          <a:p>
            <a:pPr lvl="0"/>
            <a:r>
              <a:rPr lang="en-GB"/>
              <a:t>Insert service name</a:t>
            </a:r>
            <a:endParaRPr lang="en-GB" dirty="0"/>
          </a:p>
        </p:txBody>
      </p:sp>
      <p:sp>
        <p:nvSpPr>
          <p:cNvPr id="65" name="Picture Placeholder 79">
            <a:extLst>
              <a:ext uri="{FF2B5EF4-FFF2-40B4-BE49-F238E27FC236}">
                <a16:creationId xmlns:a16="http://schemas.microsoft.com/office/drawing/2014/main" id="{FE504F2D-54C1-B0E9-0ED0-470C89E9B03D}"/>
              </a:ext>
            </a:extLst>
          </p:cNvPr>
          <p:cNvSpPr>
            <a:spLocks noGrp="1"/>
          </p:cNvSpPr>
          <p:nvPr>
            <p:ph type="pic" sz="quarter" idx="41" hasCustomPrompt="1"/>
          </p:nvPr>
        </p:nvSpPr>
        <p:spPr>
          <a:xfrm>
            <a:off x="10239852" y="2221434"/>
            <a:ext cx="696913" cy="698500"/>
          </a:xfrm>
        </p:spPr>
        <p:txBody>
          <a:bodyPr/>
          <a:lstStyle>
            <a:lvl1pPr algn="ctr">
              <a:defRPr/>
            </a:lvl1pPr>
          </a:lstStyle>
          <a:p>
            <a:r>
              <a:rPr lang="en-GB" dirty="0"/>
              <a:t>Icon</a:t>
            </a:r>
          </a:p>
        </p:txBody>
      </p:sp>
      <p:sp>
        <p:nvSpPr>
          <p:cNvPr id="93" name="Text Placeholder 81">
            <a:extLst>
              <a:ext uri="{FF2B5EF4-FFF2-40B4-BE49-F238E27FC236}">
                <a16:creationId xmlns:a16="http://schemas.microsoft.com/office/drawing/2014/main" id="{61116BBC-72F6-B784-091F-126E08501404}"/>
              </a:ext>
            </a:extLst>
          </p:cNvPr>
          <p:cNvSpPr>
            <a:spLocks noGrp="1"/>
          </p:cNvSpPr>
          <p:nvPr>
            <p:ph type="body" sz="quarter" idx="42" hasCustomPrompt="1"/>
          </p:nvPr>
        </p:nvSpPr>
        <p:spPr>
          <a:xfrm>
            <a:off x="5430392" y="3954220"/>
            <a:ext cx="1171575" cy="1171575"/>
          </a:xfrm>
          <a:solidFill>
            <a:schemeClr val="accent1"/>
          </a:solidFill>
        </p:spPr>
        <p:txBody>
          <a:bodyPr/>
          <a:lstStyle>
            <a:lvl1pPr>
              <a:defRPr/>
            </a:lvl1pPr>
          </a:lstStyle>
          <a:p>
            <a:pPr lvl="0"/>
            <a:r>
              <a:rPr lang="en-GB"/>
              <a:t> </a:t>
            </a:r>
            <a:endParaRPr lang="en-GB" dirty="0"/>
          </a:p>
        </p:txBody>
      </p:sp>
      <p:sp>
        <p:nvSpPr>
          <p:cNvPr id="94" name="Text Placeholder 83">
            <a:extLst>
              <a:ext uri="{FF2B5EF4-FFF2-40B4-BE49-F238E27FC236}">
                <a16:creationId xmlns:a16="http://schemas.microsoft.com/office/drawing/2014/main" id="{6AABB8B0-15ED-A020-D422-E8C8652403AE}"/>
              </a:ext>
            </a:extLst>
          </p:cNvPr>
          <p:cNvSpPr>
            <a:spLocks noGrp="1"/>
          </p:cNvSpPr>
          <p:nvPr>
            <p:ph type="body" sz="quarter" idx="43" hasCustomPrompt="1"/>
          </p:nvPr>
        </p:nvSpPr>
        <p:spPr>
          <a:xfrm>
            <a:off x="5095192" y="5207758"/>
            <a:ext cx="1841974" cy="564250"/>
          </a:xfrm>
        </p:spPr>
        <p:txBody>
          <a:bodyPr/>
          <a:lstStyle>
            <a:lvl1pPr algn="ctr">
              <a:defRPr sz="1200" cap="all" baseline="0"/>
            </a:lvl1pPr>
          </a:lstStyle>
          <a:p>
            <a:pPr lvl="0"/>
            <a:r>
              <a:rPr lang="en-GB"/>
              <a:t>Insert service name</a:t>
            </a:r>
            <a:endParaRPr lang="en-GB" dirty="0"/>
          </a:p>
        </p:txBody>
      </p:sp>
      <p:sp>
        <p:nvSpPr>
          <p:cNvPr id="101" name="Picture Placeholder 79">
            <a:extLst>
              <a:ext uri="{FF2B5EF4-FFF2-40B4-BE49-F238E27FC236}">
                <a16:creationId xmlns:a16="http://schemas.microsoft.com/office/drawing/2014/main" id="{5DFF126D-0AE1-236B-2CFB-6E0506E0B124}"/>
              </a:ext>
            </a:extLst>
          </p:cNvPr>
          <p:cNvSpPr>
            <a:spLocks noGrp="1"/>
          </p:cNvSpPr>
          <p:nvPr>
            <p:ph type="pic" sz="quarter" idx="44" hasCustomPrompt="1"/>
          </p:nvPr>
        </p:nvSpPr>
        <p:spPr>
          <a:xfrm>
            <a:off x="5660476" y="4190758"/>
            <a:ext cx="696913" cy="698500"/>
          </a:xfrm>
        </p:spPr>
        <p:txBody>
          <a:bodyPr/>
          <a:lstStyle>
            <a:lvl1pPr algn="ctr">
              <a:defRPr/>
            </a:lvl1pPr>
          </a:lstStyle>
          <a:p>
            <a:r>
              <a:rPr lang="en-GB" dirty="0"/>
              <a:t>Icon</a:t>
            </a:r>
          </a:p>
        </p:txBody>
      </p:sp>
      <p:sp>
        <p:nvSpPr>
          <p:cNvPr id="102" name="Text Placeholder 81">
            <a:extLst>
              <a:ext uri="{FF2B5EF4-FFF2-40B4-BE49-F238E27FC236}">
                <a16:creationId xmlns:a16="http://schemas.microsoft.com/office/drawing/2014/main" id="{3235B953-7E58-F6D6-8E00-33D702792A96}"/>
              </a:ext>
            </a:extLst>
          </p:cNvPr>
          <p:cNvSpPr>
            <a:spLocks noGrp="1"/>
          </p:cNvSpPr>
          <p:nvPr>
            <p:ph type="body" sz="quarter" idx="45" hasCustomPrompt="1"/>
          </p:nvPr>
        </p:nvSpPr>
        <p:spPr>
          <a:xfrm>
            <a:off x="7265966" y="3954220"/>
            <a:ext cx="1171575" cy="1171575"/>
          </a:xfrm>
          <a:solidFill>
            <a:schemeClr val="accent1"/>
          </a:solidFill>
        </p:spPr>
        <p:txBody>
          <a:bodyPr/>
          <a:lstStyle>
            <a:lvl1pPr>
              <a:defRPr/>
            </a:lvl1pPr>
          </a:lstStyle>
          <a:p>
            <a:pPr lvl="0"/>
            <a:r>
              <a:rPr lang="en-GB"/>
              <a:t> </a:t>
            </a:r>
            <a:endParaRPr lang="en-GB" dirty="0"/>
          </a:p>
        </p:txBody>
      </p:sp>
      <p:sp>
        <p:nvSpPr>
          <p:cNvPr id="103" name="Text Placeholder 83">
            <a:extLst>
              <a:ext uri="{FF2B5EF4-FFF2-40B4-BE49-F238E27FC236}">
                <a16:creationId xmlns:a16="http://schemas.microsoft.com/office/drawing/2014/main" id="{9D12608F-5BCA-8F3A-6F45-047CBB10CF30}"/>
              </a:ext>
            </a:extLst>
          </p:cNvPr>
          <p:cNvSpPr>
            <a:spLocks noGrp="1"/>
          </p:cNvSpPr>
          <p:nvPr>
            <p:ph type="body" sz="quarter" idx="46" hasCustomPrompt="1"/>
          </p:nvPr>
        </p:nvSpPr>
        <p:spPr>
          <a:xfrm>
            <a:off x="6930766" y="5207758"/>
            <a:ext cx="1841974" cy="564250"/>
          </a:xfrm>
        </p:spPr>
        <p:txBody>
          <a:bodyPr/>
          <a:lstStyle>
            <a:lvl1pPr algn="ctr">
              <a:defRPr sz="1200" cap="all" baseline="0"/>
            </a:lvl1pPr>
          </a:lstStyle>
          <a:p>
            <a:pPr lvl="0"/>
            <a:r>
              <a:rPr lang="en-GB"/>
              <a:t>Insert service name</a:t>
            </a:r>
            <a:endParaRPr lang="en-GB" dirty="0"/>
          </a:p>
        </p:txBody>
      </p:sp>
      <p:sp>
        <p:nvSpPr>
          <p:cNvPr id="104" name="Picture Placeholder 79">
            <a:extLst>
              <a:ext uri="{FF2B5EF4-FFF2-40B4-BE49-F238E27FC236}">
                <a16:creationId xmlns:a16="http://schemas.microsoft.com/office/drawing/2014/main" id="{D0570AB8-3F3C-F88A-982C-AD317691F386}"/>
              </a:ext>
            </a:extLst>
          </p:cNvPr>
          <p:cNvSpPr>
            <a:spLocks noGrp="1"/>
          </p:cNvSpPr>
          <p:nvPr>
            <p:ph type="pic" sz="quarter" idx="47" hasCustomPrompt="1"/>
          </p:nvPr>
        </p:nvSpPr>
        <p:spPr>
          <a:xfrm>
            <a:off x="7499673" y="4190758"/>
            <a:ext cx="696913" cy="698500"/>
          </a:xfrm>
        </p:spPr>
        <p:txBody>
          <a:bodyPr/>
          <a:lstStyle>
            <a:lvl1pPr algn="ctr">
              <a:defRPr/>
            </a:lvl1pPr>
          </a:lstStyle>
          <a:p>
            <a:r>
              <a:rPr lang="en-GB" dirty="0"/>
              <a:t>Icon</a:t>
            </a:r>
          </a:p>
        </p:txBody>
      </p:sp>
      <p:sp>
        <p:nvSpPr>
          <p:cNvPr id="105" name="Text Placeholder 81">
            <a:extLst>
              <a:ext uri="{FF2B5EF4-FFF2-40B4-BE49-F238E27FC236}">
                <a16:creationId xmlns:a16="http://schemas.microsoft.com/office/drawing/2014/main" id="{3A906F60-57D0-2FF4-8AC3-4B20F7747B5B}"/>
              </a:ext>
            </a:extLst>
          </p:cNvPr>
          <p:cNvSpPr>
            <a:spLocks noGrp="1"/>
          </p:cNvSpPr>
          <p:nvPr>
            <p:ph type="body" sz="quarter" idx="48" hasCustomPrompt="1"/>
          </p:nvPr>
        </p:nvSpPr>
        <p:spPr>
          <a:xfrm>
            <a:off x="9101539" y="3954220"/>
            <a:ext cx="1171575" cy="1171575"/>
          </a:xfrm>
          <a:solidFill>
            <a:schemeClr val="accent1"/>
          </a:solidFill>
        </p:spPr>
        <p:txBody>
          <a:bodyPr/>
          <a:lstStyle>
            <a:lvl1pPr>
              <a:defRPr/>
            </a:lvl1pPr>
          </a:lstStyle>
          <a:p>
            <a:pPr lvl="0"/>
            <a:r>
              <a:rPr lang="en-GB"/>
              <a:t> </a:t>
            </a:r>
            <a:endParaRPr lang="en-GB" dirty="0"/>
          </a:p>
        </p:txBody>
      </p:sp>
      <p:sp>
        <p:nvSpPr>
          <p:cNvPr id="106" name="Text Placeholder 83">
            <a:extLst>
              <a:ext uri="{FF2B5EF4-FFF2-40B4-BE49-F238E27FC236}">
                <a16:creationId xmlns:a16="http://schemas.microsoft.com/office/drawing/2014/main" id="{0275A3AF-D7AE-4188-52D6-D1F7AB5C695B}"/>
              </a:ext>
            </a:extLst>
          </p:cNvPr>
          <p:cNvSpPr>
            <a:spLocks noGrp="1"/>
          </p:cNvSpPr>
          <p:nvPr>
            <p:ph type="body" sz="quarter" idx="49" hasCustomPrompt="1"/>
          </p:nvPr>
        </p:nvSpPr>
        <p:spPr>
          <a:xfrm>
            <a:off x="8766339" y="5207758"/>
            <a:ext cx="1841974" cy="564250"/>
          </a:xfrm>
        </p:spPr>
        <p:txBody>
          <a:bodyPr/>
          <a:lstStyle>
            <a:lvl1pPr algn="ctr">
              <a:defRPr sz="1200" cap="all" baseline="0"/>
            </a:lvl1pPr>
          </a:lstStyle>
          <a:p>
            <a:pPr lvl="0"/>
            <a:r>
              <a:rPr lang="en-GB"/>
              <a:t>Insert service name</a:t>
            </a:r>
            <a:endParaRPr lang="en-GB" dirty="0"/>
          </a:p>
        </p:txBody>
      </p:sp>
      <p:sp>
        <p:nvSpPr>
          <p:cNvPr id="108" name="Picture Placeholder 79">
            <a:extLst>
              <a:ext uri="{FF2B5EF4-FFF2-40B4-BE49-F238E27FC236}">
                <a16:creationId xmlns:a16="http://schemas.microsoft.com/office/drawing/2014/main" id="{3E8F2A11-AFA9-5F4B-FEFF-4AF4EBABABC2}"/>
              </a:ext>
            </a:extLst>
          </p:cNvPr>
          <p:cNvSpPr>
            <a:spLocks noGrp="1"/>
          </p:cNvSpPr>
          <p:nvPr>
            <p:ph type="pic" sz="quarter" idx="50" hasCustomPrompt="1"/>
          </p:nvPr>
        </p:nvSpPr>
        <p:spPr>
          <a:xfrm>
            <a:off x="9338870" y="4190758"/>
            <a:ext cx="696913" cy="698500"/>
          </a:xfrm>
        </p:spPr>
        <p:txBody>
          <a:bodyPr/>
          <a:lstStyle>
            <a:lvl1pPr algn="ctr">
              <a:defRPr/>
            </a:lvl1pPr>
          </a:lstStyle>
          <a:p>
            <a:r>
              <a:rPr lang="en-GB" dirty="0"/>
              <a:t>Icon</a:t>
            </a:r>
          </a:p>
        </p:txBody>
      </p:sp>
      <p:sp>
        <p:nvSpPr>
          <p:cNvPr id="119" name="Date Placeholder 118">
            <a:extLst>
              <a:ext uri="{FF2B5EF4-FFF2-40B4-BE49-F238E27FC236}">
                <a16:creationId xmlns:a16="http://schemas.microsoft.com/office/drawing/2014/main" id="{91D76C22-7F81-EF12-6A96-66D53FB23377}"/>
              </a:ext>
            </a:extLst>
          </p:cNvPr>
          <p:cNvSpPr>
            <a:spLocks noGrp="1"/>
          </p:cNvSpPr>
          <p:nvPr>
            <p:ph type="dt" sz="half" idx="51"/>
          </p:nvPr>
        </p:nvSpPr>
        <p:spPr/>
        <p:txBody>
          <a:bodyPr/>
          <a:lstStyle/>
          <a:p>
            <a:endParaRPr lang="en-GB" dirty="0"/>
          </a:p>
        </p:txBody>
      </p:sp>
      <p:sp>
        <p:nvSpPr>
          <p:cNvPr id="120" name="Footer Placeholder 119">
            <a:extLst>
              <a:ext uri="{FF2B5EF4-FFF2-40B4-BE49-F238E27FC236}">
                <a16:creationId xmlns:a16="http://schemas.microsoft.com/office/drawing/2014/main" id="{B1887322-3F1B-8BBD-6478-56BFEE18722A}"/>
              </a:ext>
            </a:extLst>
          </p:cNvPr>
          <p:cNvSpPr>
            <a:spLocks noGrp="1"/>
          </p:cNvSpPr>
          <p:nvPr>
            <p:ph type="ftr" sz="quarter" idx="52"/>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121" name="Slide Number Placeholder 120">
            <a:extLst>
              <a:ext uri="{FF2B5EF4-FFF2-40B4-BE49-F238E27FC236}">
                <a16:creationId xmlns:a16="http://schemas.microsoft.com/office/drawing/2014/main" id="{FCD8D161-F477-AC65-3C41-D257BE983A6F}"/>
              </a:ext>
            </a:extLst>
          </p:cNvPr>
          <p:cNvSpPr>
            <a:spLocks noGrp="1"/>
          </p:cNvSpPr>
          <p:nvPr>
            <p:ph type="sldNum" sz="quarter" idx="53"/>
          </p:nvPr>
        </p:nvSpPr>
        <p:spPr/>
        <p:txBody>
          <a:bodyPr/>
          <a:lstStyle/>
          <a:p>
            <a:fld id="{BB07EAE1-021A-493C-B07F-6FE9E5D11BEB}" type="slidenum">
              <a:rPr lang="en-GB" smtClean="0"/>
              <a:pPr/>
              <a:t>‹#›</a:t>
            </a:fld>
            <a:endParaRPr lang="en-GB" dirty="0"/>
          </a:p>
        </p:txBody>
      </p:sp>
      <p:sp>
        <p:nvSpPr>
          <p:cNvPr id="4" name="Title 1">
            <a:extLst>
              <a:ext uri="{FF2B5EF4-FFF2-40B4-BE49-F238E27FC236}">
                <a16:creationId xmlns:a16="http://schemas.microsoft.com/office/drawing/2014/main" id="{3818653B-1458-63F4-561C-0122A8BA2CF6}"/>
              </a:ext>
            </a:extLst>
          </p:cNvPr>
          <p:cNvSpPr>
            <a:spLocks noGrp="1"/>
          </p:cNvSpPr>
          <p:nvPr>
            <p:ph type="title" hasCustomPrompt="1"/>
          </p:nvPr>
        </p:nvSpPr>
        <p:spPr>
          <a:xfrm>
            <a:off x="450849" y="422670"/>
            <a:ext cx="10329380" cy="558405"/>
          </a:xfrm>
        </p:spPr>
        <p:txBody>
          <a:bodyPr/>
          <a:lstStyle>
            <a:lvl1pPr>
              <a:defRPr sz="3200"/>
            </a:lvl1pPr>
          </a:lstStyle>
          <a:p>
            <a:r>
              <a:rPr lang="en-GB" dirty="0"/>
              <a:t>Insert title here</a:t>
            </a:r>
          </a:p>
        </p:txBody>
      </p:sp>
      <p:grpSp>
        <p:nvGrpSpPr>
          <p:cNvPr id="5" name="Group 4">
            <a:extLst>
              <a:ext uri="{FF2B5EF4-FFF2-40B4-BE49-F238E27FC236}">
                <a16:creationId xmlns:a16="http://schemas.microsoft.com/office/drawing/2014/main" id="{6B7ABAD9-E4A8-09C9-264E-180D52AE94C2}"/>
              </a:ext>
            </a:extLst>
          </p:cNvPr>
          <p:cNvGrpSpPr/>
          <p:nvPr userDrawn="1"/>
        </p:nvGrpSpPr>
        <p:grpSpPr>
          <a:xfrm>
            <a:off x="12338004" y="0"/>
            <a:ext cx="2094954" cy="3914775"/>
            <a:chOff x="-2178418" y="4487679"/>
            <a:chExt cx="2094954" cy="3914775"/>
          </a:xfrm>
        </p:grpSpPr>
        <p:sp>
          <p:nvSpPr>
            <p:cNvPr id="6" name="Rectangle 5">
              <a:extLst>
                <a:ext uri="{FF2B5EF4-FFF2-40B4-BE49-F238E27FC236}">
                  <a16:creationId xmlns:a16="http://schemas.microsoft.com/office/drawing/2014/main" id="{E31BCA21-A511-E236-9B31-6BFDD9CC9640}"/>
                </a:ext>
              </a:extLst>
            </p:cNvPr>
            <p:cNvSpPr/>
            <p:nvPr/>
          </p:nvSpPr>
          <p:spPr>
            <a:xfrm>
              <a:off x="-2178418" y="4487680"/>
              <a:ext cx="2094954" cy="391477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 name="Rectangle 6">
              <a:extLst>
                <a:ext uri="{FF2B5EF4-FFF2-40B4-BE49-F238E27FC236}">
                  <a16:creationId xmlns:a16="http://schemas.microsoft.com/office/drawing/2014/main" id="{FBF57383-8FD1-438E-C675-B1654D59ED7B}"/>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8" name="TextBox 7">
              <a:extLst>
                <a:ext uri="{FF2B5EF4-FFF2-40B4-BE49-F238E27FC236}">
                  <a16:creationId xmlns:a16="http://schemas.microsoft.com/office/drawing/2014/main" id="{A08E00B0-306E-BC11-AB1A-E27C726177B4}"/>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AN ICON</a:t>
              </a:r>
            </a:p>
          </p:txBody>
        </p:sp>
        <p:sp>
          <p:nvSpPr>
            <p:cNvPr id="9" name="TextBox 8">
              <a:extLst>
                <a:ext uri="{FF2B5EF4-FFF2-40B4-BE49-F238E27FC236}">
                  <a16:creationId xmlns:a16="http://schemas.microsoft.com/office/drawing/2014/main" id="{908656A6-11D0-98EA-C0C7-E04D8233F740}"/>
                </a:ext>
              </a:extLst>
            </p:cNvPr>
            <p:cNvSpPr txBox="1"/>
            <p:nvPr/>
          </p:nvSpPr>
          <p:spPr>
            <a:xfrm>
              <a:off x="-2156460" y="5847658"/>
              <a:ext cx="1976174" cy="861774"/>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shape </a:t>
              </a:r>
              <a:r>
                <a:rPr lang="en-GB" sz="1000" dirty="0">
                  <a:solidFill>
                    <a:srgbClr val="333333"/>
                  </a:solidFill>
                </a:rPr>
                <a:t>you wish to add your icon to and choose the icon needed from the PPT Icon Library.</a:t>
              </a:r>
              <a:br>
                <a:rPr lang="en-GB" sz="1000" dirty="0">
                  <a:solidFill>
                    <a:srgbClr val="333333"/>
                  </a:solidFill>
                </a:rPr>
              </a:br>
              <a:r>
                <a:rPr lang="en-GB" sz="1000" dirty="0">
                  <a:solidFill>
                    <a:srgbClr val="333333"/>
                  </a:solidFill>
                </a:rPr>
                <a:t>Insert &gt; Icons</a:t>
              </a:r>
            </a:p>
          </p:txBody>
        </p:sp>
        <p:sp>
          <p:nvSpPr>
            <p:cNvPr id="10" name="TextBox 9">
              <a:extLst>
                <a:ext uri="{FF2B5EF4-FFF2-40B4-BE49-F238E27FC236}">
                  <a16:creationId xmlns:a16="http://schemas.microsoft.com/office/drawing/2014/main" id="{E4E6FBCB-D2B0-1A7A-DB6B-195A3EE7CFD3}"/>
                </a:ext>
              </a:extLst>
            </p:cNvPr>
            <p:cNvSpPr txBox="1"/>
            <p:nvPr/>
          </p:nvSpPr>
          <p:spPr>
            <a:xfrm>
              <a:off x="-2156460" y="6706540"/>
              <a:ext cx="1881569" cy="1015663"/>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Picture/Format Graphic </a:t>
              </a:r>
              <a:r>
                <a:rPr lang="en-GB" sz="1000" dirty="0">
                  <a:solidFill>
                    <a:srgbClr val="333333"/>
                  </a:solidFill>
                </a:rPr>
                <a:t>tab in the ribbon and choose </a:t>
              </a:r>
              <a:r>
                <a:rPr lang="en-GB" sz="1000" b="0" dirty="0">
                  <a:solidFill>
                    <a:srgbClr val="333333"/>
                  </a:solidFill>
                  <a:latin typeface="Gotham Medium" pitchFamily="50" charset="0"/>
                </a:rPr>
                <a:t>Crop</a:t>
              </a:r>
              <a:r>
                <a:rPr lang="en-GB" sz="1000" dirty="0">
                  <a:solidFill>
                    <a:srgbClr val="333333"/>
                  </a:solidFill>
                </a:rPr>
                <a:t> option to edit the position and composition of your icon.</a:t>
              </a:r>
            </a:p>
          </p:txBody>
        </p:sp>
        <p:sp>
          <p:nvSpPr>
            <p:cNvPr id="11" name="TextBox 10">
              <a:extLst>
                <a:ext uri="{FF2B5EF4-FFF2-40B4-BE49-F238E27FC236}">
                  <a16:creationId xmlns:a16="http://schemas.microsoft.com/office/drawing/2014/main" id="{B236FB5A-E2B7-CE4F-C89E-AABF1802CE61}"/>
                </a:ext>
              </a:extLst>
            </p:cNvPr>
            <p:cNvSpPr txBox="1"/>
            <p:nvPr/>
          </p:nvSpPr>
          <p:spPr>
            <a:xfrm>
              <a:off x="-2156460" y="7748950"/>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Medium" pitchFamily="50" charset="0"/>
                </a:rPr>
                <a:t>Fit</a:t>
              </a:r>
              <a:r>
                <a:rPr lang="en-GB" sz="1000" dirty="0">
                  <a:solidFill>
                    <a:srgbClr val="333333"/>
                  </a:solidFill>
                </a:rPr>
                <a:t> to fit the icon to the placeholder.</a:t>
              </a:r>
            </a:p>
          </p:txBody>
        </p:sp>
        <p:sp>
          <p:nvSpPr>
            <p:cNvPr id="12" name="TextBox 11">
              <a:extLst>
                <a:ext uri="{FF2B5EF4-FFF2-40B4-BE49-F238E27FC236}">
                  <a16:creationId xmlns:a16="http://schemas.microsoft.com/office/drawing/2014/main" id="{86037B13-BB1E-3D66-D3B5-1B42563E61FA}"/>
                </a:ext>
              </a:extLst>
            </p:cNvPr>
            <p:cNvSpPr txBox="1"/>
            <p:nvPr/>
          </p:nvSpPr>
          <p:spPr>
            <a:xfrm>
              <a:off x="-2156460" y="5119692"/>
              <a:ext cx="1976174"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icon, first delete it. Only use icons from the PowerPoint icon library: </a:t>
              </a:r>
              <a:r>
                <a:rPr lang="en-GB" sz="1000" dirty="0">
                  <a:solidFill>
                    <a:srgbClr val="333333"/>
                  </a:solidFill>
                  <a:latin typeface="Gotham Medium" pitchFamily="50" charset="0"/>
                </a:rPr>
                <a:t>Insert &gt; Icons. </a:t>
              </a:r>
            </a:p>
          </p:txBody>
        </p:sp>
      </p:grpSp>
    </p:spTree>
    <p:custDataLst>
      <p:tags r:id="rId1"/>
    </p:custDataLst>
    <p:extLst>
      <p:ext uri="{BB962C8B-B14F-4D97-AF65-F5344CB8AC3E}">
        <p14:creationId xmlns:p14="http://schemas.microsoft.com/office/powerpoint/2010/main" val="386826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Research and insights (1)">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3A059185-1BD0-0794-D51F-1CE475D95DA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3283" r="23283"/>
          <a:stretch/>
        </p:blipFill>
        <p:spPr>
          <a:xfrm>
            <a:off x="8437245" y="3219448"/>
            <a:ext cx="3117642" cy="3281939"/>
          </a:xfrm>
          <a:prstGeom prst="rect">
            <a:avLst/>
          </a:prstGeom>
          <a:blipFill dpi="0" rotWithShape="1">
            <a:blip r:embed="rId3"/>
            <a:srcRect/>
            <a:stretch>
              <a:fillRect/>
            </a:stretch>
          </a:blipFill>
        </p:spPr>
      </p:pic>
      <p:sp>
        <p:nvSpPr>
          <p:cNvPr id="19" name="Text Placeholder 3">
            <a:extLst>
              <a:ext uri="{FF2B5EF4-FFF2-40B4-BE49-F238E27FC236}">
                <a16:creationId xmlns:a16="http://schemas.microsoft.com/office/drawing/2014/main" id="{11BC9BBC-1CF8-3392-973D-15D9E7B1A473}"/>
              </a:ext>
            </a:extLst>
          </p:cNvPr>
          <p:cNvSpPr>
            <a:spLocks noGrp="1"/>
          </p:cNvSpPr>
          <p:nvPr>
            <p:ph type="body" sz="quarter" idx="31"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53" name="Picture Placeholder 52">
            <a:extLst>
              <a:ext uri="{FF2B5EF4-FFF2-40B4-BE49-F238E27FC236}">
                <a16:creationId xmlns:a16="http://schemas.microsoft.com/office/drawing/2014/main" id="{3872142C-4353-9370-0D59-9AB1738F3972}"/>
              </a:ext>
            </a:extLst>
          </p:cNvPr>
          <p:cNvSpPr>
            <a:spLocks noGrp="1"/>
          </p:cNvSpPr>
          <p:nvPr>
            <p:ph type="pic" sz="quarter" idx="13" hasCustomPrompt="1"/>
          </p:nvPr>
        </p:nvSpPr>
        <p:spPr>
          <a:xfrm>
            <a:off x="6618684" y="0"/>
            <a:ext cx="5352332" cy="6858000"/>
          </a:xfrm>
          <a:custGeom>
            <a:avLst/>
            <a:gdLst>
              <a:gd name="connsiteX0" fmla="*/ 1826817 w 5352332"/>
              <a:gd name="connsiteY0" fmla="*/ 3219019 h 6858000"/>
              <a:gd name="connsiteX1" fmla="*/ 1826817 w 5352332"/>
              <a:gd name="connsiteY1" fmla="*/ 6478582 h 6858000"/>
              <a:gd name="connsiteX2" fmla="*/ 1831053 w 5352332"/>
              <a:gd name="connsiteY2" fmla="*/ 6478582 h 6858000"/>
              <a:gd name="connsiteX3" fmla="*/ 1831053 w 5352332"/>
              <a:gd name="connsiteY3" fmla="*/ 6479013 h 6858000"/>
              <a:gd name="connsiteX4" fmla="*/ 4936203 w 5352332"/>
              <a:gd name="connsiteY4" fmla="*/ 6479013 h 6858000"/>
              <a:gd name="connsiteX5" fmla="*/ 4936203 w 5352332"/>
              <a:gd name="connsiteY5" fmla="*/ 3219449 h 6858000"/>
              <a:gd name="connsiteX6" fmla="*/ 4931967 w 5352332"/>
              <a:gd name="connsiteY6" fmla="*/ 3219449 h 6858000"/>
              <a:gd name="connsiteX7" fmla="*/ 4931967 w 5352332"/>
              <a:gd name="connsiteY7" fmla="*/ 3219019 h 6858000"/>
              <a:gd name="connsiteX8" fmla="*/ 0 w 5352332"/>
              <a:gd name="connsiteY8" fmla="*/ 0 h 6858000"/>
              <a:gd name="connsiteX9" fmla="*/ 5352332 w 5352332"/>
              <a:gd name="connsiteY9" fmla="*/ 0 h 6858000"/>
              <a:gd name="connsiteX10" fmla="*/ 5352332 w 5352332"/>
              <a:gd name="connsiteY10" fmla="*/ 6858000 h 6858000"/>
              <a:gd name="connsiteX11" fmla="*/ 0 w 535233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52332" h="6858000">
                <a:moveTo>
                  <a:pt x="1826817" y="3219019"/>
                </a:moveTo>
                <a:lnTo>
                  <a:pt x="1826817" y="6478582"/>
                </a:lnTo>
                <a:lnTo>
                  <a:pt x="1831053" y="6478582"/>
                </a:lnTo>
                <a:lnTo>
                  <a:pt x="1831053" y="6479013"/>
                </a:lnTo>
                <a:lnTo>
                  <a:pt x="4936203" y="6479013"/>
                </a:lnTo>
                <a:lnTo>
                  <a:pt x="4936203" y="3219449"/>
                </a:lnTo>
                <a:lnTo>
                  <a:pt x="4931967" y="3219449"/>
                </a:lnTo>
                <a:lnTo>
                  <a:pt x="4931967" y="3219019"/>
                </a:lnTo>
                <a:close/>
                <a:moveTo>
                  <a:pt x="0" y="0"/>
                </a:moveTo>
                <a:lnTo>
                  <a:pt x="5352332" y="0"/>
                </a:lnTo>
                <a:lnTo>
                  <a:pt x="5352332" y="6858000"/>
                </a:lnTo>
                <a:lnTo>
                  <a:pt x="0" y="6858000"/>
                </a:lnTo>
                <a:close/>
              </a:path>
            </a:pathLst>
          </a:custGeom>
        </p:spPr>
        <p:txBody>
          <a:bodyPr wrap="square" anchor="ctr">
            <a:noAutofit/>
          </a:bodyPr>
          <a:lstStyle>
            <a:lvl1pPr algn="ctr">
              <a:spcAft>
                <a:spcPts val="0"/>
              </a:spcAft>
              <a:defRPr/>
            </a:lvl1pPr>
          </a:lstStyle>
          <a:p>
            <a:r>
              <a:rPr lang="en-GB" dirty="0"/>
              <a:t>Click icon to insert image &gt; Right click &gt; Send to Back</a:t>
            </a:r>
            <a:br>
              <a:rPr lang="en-GB" dirty="0"/>
            </a:br>
            <a:br>
              <a:rPr lang="en-GB" dirty="0"/>
            </a:br>
            <a:br>
              <a:rPr lang="en-GB" dirty="0"/>
            </a:br>
            <a:br>
              <a:rPr lang="en-GB" dirty="0"/>
            </a:br>
            <a:br>
              <a:rPr lang="en-GB" dirty="0"/>
            </a:br>
            <a:endParaRPr lang="en-GB" dirty="0"/>
          </a:p>
        </p:txBody>
      </p:sp>
      <p:sp>
        <p:nvSpPr>
          <p:cNvPr id="6" name="Text Placeholder 10">
            <a:extLst>
              <a:ext uri="{FF2B5EF4-FFF2-40B4-BE49-F238E27FC236}">
                <a16:creationId xmlns:a16="http://schemas.microsoft.com/office/drawing/2014/main" id="{EE2B4BCE-E1BF-F8D6-E384-FA3A66C9316B}"/>
              </a:ext>
            </a:extLst>
          </p:cNvPr>
          <p:cNvSpPr>
            <a:spLocks noGrp="1"/>
          </p:cNvSpPr>
          <p:nvPr>
            <p:ph type="body" sz="quarter" idx="30" hasCustomPrompt="1"/>
          </p:nvPr>
        </p:nvSpPr>
        <p:spPr>
          <a:xfrm>
            <a:off x="5725882" y="4557235"/>
            <a:ext cx="1785600" cy="1779582"/>
          </a:xfrm>
          <a:blipFill>
            <a:blip r:embed="rId4">
              <a:extLst>
                <a:ext uri="{96DAC541-7B7A-43D3-8B79-37D633B846F1}">
                  <asvg:svgBlip xmlns:asvg="http://schemas.microsoft.com/office/drawing/2016/SVG/main" r:embed="rId5"/>
                </a:ext>
              </a:extLst>
            </a:blip>
            <a:stretch>
              <a:fillRect/>
            </a:stretch>
          </a:blipFill>
        </p:spPr>
        <p:txBody>
          <a:bodyPr>
            <a:normAutofit/>
          </a:bodyPr>
          <a:lstStyle>
            <a:lvl1pPr>
              <a:defRPr/>
            </a:lvl1pPr>
          </a:lstStyle>
          <a:p>
            <a:pPr lvl="0"/>
            <a:r>
              <a:rPr lang="en-GB"/>
              <a:t> </a:t>
            </a:r>
            <a:endParaRPr lang="en-GB" dirty="0"/>
          </a:p>
        </p:txBody>
      </p:sp>
      <p:sp>
        <p:nvSpPr>
          <p:cNvPr id="23" name="Text Placeholder 7">
            <a:extLst>
              <a:ext uri="{FF2B5EF4-FFF2-40B4-BE49-F238E27FC236}">
                <a16:creationId xmlns:a16="http://schemas.microsoft.com/office/drawing/2014/main" id="{9CADE0E3-72B7-414F-9C15-D89675347EFC}"/>
              </a:ext>
            </a:extLst>
          </p:cNvPr>
          <p:cNvSpPr>
            <a:spLocks noGrp="1"/>
          </p:cNvSpPr>
          <p:nvPr>
            <p:ph type="body" sz="quarter" idx="76" hasCustomPrompt="1"/>
          </p:nvPr>
        </p:nvSpPr>
        <p:spPr>
          <a:xfrm>
            <a:off x="450850" y="1534567"/>
            <a:ext cx="5114674" cy="853033"/>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Please insert an introduction to your research and insights here. This slide would be where you can include examples of the research and insights which are relevant to your team/service line. </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5" name="Text Placeholder 24">
            <a:extLst>
              <a:ext uri="{FF2B5EF4-FFF2-40B4-BE49-F238E27FC236}">
                <a16:creationId xmlns:a16="http://schemas.microsoft.com/office/drawing/2014/main" id="{5A827012-08A7-D829-0739-EF8530ABF501}"/>
              </a:ext>
            </a:extLst>
          </p:cNvPr>
          <p:cNvSpPr>
            <a:spLocks noGrp="1"/>
          </p:cNvSpPr>
          <p:nvPr>
            <p:ph type="body" sz="quarter" idx="77" hasCustomPrompt="1"/>
          </p:nvPr>
        </p:nvSpPr>
        <p:spPr>
          <a:xfrm>
            <a:off x="450850" y="2635250"/>
            <a:ext cx="5115070" cy="269875"/>
          </a:xfrm>
        </p:spPr>
        <p:txBody>
          <a:bodyPr/>
          <a:lstStyle>
            <a:lvl1pPr>
              <a:defRPr sz="1050" cap="all" baseline="0">
                <a:latin typeface="+mj-lt"/>
              </a:defRPr>
            </a:lvl1pPr>
          </a:lstStyle>
          <a:p>
            <a:pPr lvl="0"/>
            <a:r>
              <a:rPr lang="en-GB" dirty="0"/>
              <a:t>Insert title of research</a:t>
            </a:r>
          </a:p>
        </p:txBody>
      </p:sp>
      <p:sp>
        <p:nvSpPr>
          <p:cNvPr id="26" name="Text Placeholder 7">
            <a:extLst>
              <a:ext uri="{FF2B5EF4-FFF2-40B4-BE49-F238E27FC236}">
                <a16:creationId xmlns:a16="http://schemas.microsoft.com/office/drawing/2014/main" id="{ECCA9A57-038C-A02C-96AB-267AFCA973B2}"/>
              </a:ext>
            </a:extLst>
          </p:cNvPr>
          <p:cNvSpPr>
            <a:spLocks noGrp="1"/>
          </p:cNvSpPr>
          <p:nvPr>
            <p:ph type="body" sz="quarter" idx="78" hasCustomPrompt="1"/>
          </p:nvPr>
        </p:nvSpPr>
        <p:spPr>
          <a:xfrm>
            <a:off x="450850" y="2881235"/>
            <a:ext cx="5114674" cy="795415"/>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1" name="Text Placeholder 24">
            <a:extLst>
              <a:ext uri="{FF2B5EF4-FFF2-40B4-BE49-F238E27FC236}">
                <a16:creationId xmlns:a16="http://schemas.microsoft.com/office/drawing/2014/main" id="{C436CAEC-5E4A-F239-0754-B82A0F5262E8}"/>
              </a:ext>
            </a:extLst>
          </p:cNvPr>
          <p:cNvSpPr>
            <a:spLocks noGrp="1"/>
          </p:cNvSpPr>
          <p:nvPr>
            <p:ph type="body" sz="quarter" idx="79" hasCustomPrompt="1"/>
          </p:nvPr>
        </p:nvSpPr>
        <p:spPr>
          <a:xfrm>
            <a:off x="450850" y="3769818"/>
            <a:ext cx="5115070" cy="269875"/>
          </a:xfrm>
        </p:spPr>
        <p:txBody>
          <a:bodyPr/>
          <a:lstStyle>
            <a:lvl1pPr>
              <a:defRPr sz="1050" cap="all" baseline="0">
                <a:latin typeface="+mj-lt"/>
              </a:defRPr>
            </a:lvl1pPr>
          </a:lstStyle>
          <a:p>
            <a:pPr lvl="0"/>
            <a:r>
              <a:rPr lang="en-GB" dirty="0"/>
              <a:t>Insert title of research</a:t>
            </a:r>
          </a:p>
        </p:txBody>
      </p:sp>
      <p:sp>
        <p:nvSpPr>
          <p:cNvPr id="32" name="Text Placeholder 7">
            <a:extLst>
              <a:ext uri="{FF2B5EF4-FFF2-40B4-BE49-F238E27FC236}">
                <a16:creationId xmlns:a16="http://schemas.microsoft.com/office/drawing/2014/main" id="{6D2E8273-ADA2-D4FA-8979-691933F87177}"/>
              </a:ext>
            </a:extLst>
          </p:cNvPr>
          <p:cNvSpPr>
            <a:spLocks noGrp="1"/>
          </p:cNvSpPr>
          <p:nvPr>
            <p:ph type="body" sz="quarter" idx="80" hasCustomPrompt="1"/>
          </p:nvPr>
        </p:nvSpPr>
        <p:spPr>
          <a:xfrm>
            <a:off x="450850" y="4015803"/>
            <a:ext cx="5114674" cy="795415"/>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24">
            <a:extLst>
              <a:ext uri="{FF2B5EF4-FFF2-40B4-BE49-F238E27FC236}">
                <a16:creationId xmlns:a16="http://schemas.microsoft.com/office/drawing/2014/main" id="{78C594D4-34A9-948C-FA98-B322ABC638BD}"/>
              </a:ext>
            </a:extLst>
          </p:cNvPr>
          <p:cNvSpPr>
            <a:spLocks noGrp="1"/>
          </p:cNvSpPr>
          <p:nvPr>
            <p:ph type="body" sz="quarter" idx="81" hasCustomPrompt="1"/>
          </p:nvPr>
        </p:nvSpPr>
        <p:spPr>
          <a:xfrm>
            <a:off x="450850" y="4904386"/>
            <a:ext cx="5115070" cy="269875"/>
          </a:xfrm>
        </p:spPr>
        <p:txBody>
          <a:bodyPr/>
          <a:lstStyle>
            <a:lvl1pPr>
              <a:defRPr sz="1050" cap="all" baseline="0">
                <a:latin typeface="+mj-lt"/>
              </a:defRPr>
            </a:lvl1pPr>
          </a:lstStyle>
          <a:p>
            <a:pPr lvl="0"/>
            <a:r>
              <a:rPr lang="en-GB" dirty="0"/>
              <a:t>Insert title of research</a:t>
            </a:r>
          </a:p>
        </p:txBody>
      </p:sp>
      <p:sp>
        <p:nvSpPr>
          <p:cNvPr id="34" name="Text Placeholder 7">
            <a:extLst>
              <a:ext uri="{FF2B5EF4-FFF2-40B4-BE49-F238E27FC236}">
                <a16:creationId xmlns:a16="http://schemas.microsoft.com/office/drawing/2014/main" id="{BE448AE2-91A7-53E4-793F-9DBC4F7EAA7A}"/>
              </a:ext>
            </a:extLst>
          </p:cNvPr>
          <p:cNvSpPr>
            <a:spLocks noGrp="1"/>
          </p:cNvSpPr>
          <p:nvPr>
            <p:ph type="body" sz="quarter" idx="82" hasCustomPrompt="1"/>
          </p:nvPr>
        </p:nvSpPr>
        <p:spPr>
          <a:xfrm>
            <a:off x="450850" y="5150371"/>
            <a:ext cx="5114674" cy="795415"/>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ext Placeholder 7">
            <a:extLst>
              <a:ext uri="{FF2B5EF4-FFF2-40B4-BE49-F238E27FC236}">
                <a16:creationId xmlns:a16="http://schemas.microsoft.com/office/drawing/2014/main" id="{C96AD8C9-8914-3449-1788-63361305E848}"/>
              </a:ext>
            </a:extLst>
          </p:cNvPr>
          <p:cNvSpPr>
            <a:spLocks noGrp="1"/>
          </p:cNvSpPr>
          <p:nvPr>
            <p:ph type="body" sz="quarter" idx="87" hasCustomPrompt="1"/>
          </p:nvPr>
        </p:nvSpPr>
        <p:spPr>
          <a:xfrm>
            <a:off x="8614294" y="3353544"/>
            <a:ext cx="2687330" cy="730776"/>
          </a:xfrm>
        </p:spPr>
        <p:txBody>
          <a:bodyPr/>
          <a:lstStyle>
            <a:lvl1pPr>
              <a:defRPr sz="2200">
                <a:solidFill>
                  <a:schemeClr val="bg1"/>
                </a:solidFill>
                <a:latin typeface="+mj-lt"/>
              </a:defRPr>
            </a:lvl1pPr>
          </a:lstStyle>
          <a:p>
            <a:pPr lvl="0"/>
            <a:r>
              <a:rPr lang="en-GB"/>
              <a:t>Insert heading</a:t>
            </a:r>
            <a:endParaRPr lang="en-GB" dirty="0"/>
          </a:p>
        </p:txBody>
      </p:sp>
      <p:sp>
        <p:nvSpPr>
          <p:cNvPr id="38" name="Text Placeholder 15">
            <a:extLst>
              <a:ext uri="{FF2B5EF4-FFF2-40B4-BE49-F238E27FC236}">
                <a16:creationId xmlns:a16="http://schemas.microsoft.com/office/drawing/2014/main" id="{6E1A469E-659E-CBC6-A251-BF7C4A5F61DA}"/>
              </a:ext>
            </a:extLst>
          </p:cNvPr>
          <p:cNvSpPr>
            <a:spLocks noGrp="1"/>
          </p:cNvSpPr>
          <p:nvPr>
            <p:ph type="body" sz="quarter" idx="83" hasCustomPrompt="1"/>
          </p:nvPr>
        </p:nvSpPr>
        <p:spPr>
          <a:xfrm>
            <a:off x="8614295" y="4143136"/>
            <a:ext cx="2687330" cy="2193681"/>
          </a:xfrm>
        </p:spPr>
        <p:txBody>
          <a:bodyPr/>
          <a:lstStyle>
            <a:lvl1pPr marL="133200" indent="-133200">
              <a:buClr>
                <a:schemeClr val="accent3"/>
              </a:buClr>
              <a:buFont typeface="Wingdings" panose="05000000000000000000" pitchFamily="2" charset="2"/>
              <a:buChar char="§"/>
              <a:defRPr sz="1000">
                <a:latin typeface="+mj-lt"/>
              </a:defRPr>
            </a:lvl1pPr>
            <a:lvl2pPr>
              <a:buClr>
                <a:schemeClr val="accent3"/>
              </a:buClr>
              <a:defRPr sz="1000">
                <a:latin typeface="+mj-lt"/>
              </a:defRPr>
            </a:lvl2pPr>
            <a:lvl3pPr>
              <a:buClr>
                <a:schemeClr val="accent3"/>
              </a:buClr>
              <a:defRPr sz="900">
                <a:latin typeface="+mj-lt"/>
              </a:defRPr>
            </a:lvl3pPr>
            <a:lvl4pPr>
              <a:buClr>
                <a:schemeClr val="accent3"/>
              </a:buClr>
              <a:defRPr sz="800">
                <a:latin typeface="+mj-lt"/>
              </a:defRPr>
            </a:lvl4pPr>
            <a:lvl5pPr>
              <a:buClr>
                <a:schemeClr val="accent3"/>
              </a:buClr>
              <a:defRPr sz="1000">
                <a:latin typeface="Gotham Light" panose="02000603030000020004" pitchFamily="2" charset="0"/>
              </a:defRPr>
            </a:lvl5pPr>
          </a:lstStyle>
          <a:p>
            <a:pPr lvl="0"/>
            <a:r>
              <a:rPr lang="en-GB" dirty="0"/>
              <a:t>Insert service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ext Placeholder 43">
            <a:extLst>
              <a:ext uri="{FF2B5EF4-FFF2-40B4-BE49-F238E27FC236}">
                <a16:creationId xmlns:a16="http://schemas.microsoft.com/office/drawing/2014/main" id="{86BA032A-4314-9D8D-3FB2-08B2C59E930A}"/>
              </a:ext>
            </a:extLst>
          </p:cNvPr>
          <p:cNvSpPr>
            <a:spLocks noGrp="1"/>
          </p:cNvSpPr>
          <p:nvPr>
            <p:ph type="body" sz="quarter" idx="29" hasCustomPrompt="1"/>
          </p:nvPr>
        </p:nvSpPr>
        <p:spPr>
          <a:xfrm>
            <a:off x="11172825" y="259079"/>
            <a:ext cx="558163" cy="558163"/>
          </a:xfrm>
          <a:blipFill>
            <a:blip r:embed="rId6">
              <a:extLst>
                <a:ext uri="{96DAC541-7B7A-43D3-8B79-37D633B846F1}">
                  <asvg:svgBlip xmlns:asvg="http://schemas.microsoft.com/office/drawing/2016/SVG/main" r:embed="rId7"/>
                </a:ext>
              </a:extLst>
            </a:blip>
            <a:stretch>
              <a:fillRect/>
            </a:stretch>
          </a:blipFill>
        </p:spPr>
        <p:txBody>
          <a:bodyPr>
            <a:normAutofit/>
          </a:bodyPr>
          <a:lstStyle>
            <a:lvl1pPr>
              <a:defRPr/>
            </a:lvl1pPr>
          </a:lstStyle>
          <a:p>
            <a:pPr lvl="0"/>
            <a:r>
              <a:rPr lang="en-GB"/>
              <a:t> </a:t>
            </a:r>
            <a:endParaRPr lang="en-GB" dirty="0"/>
          </a:p>
        </p:txBody>
      </p:sp>
      <p:grpSp>
        <p:nvGrpSpPr>
          <p:cNvPr id="39" name="Group 38">
            <a:extLst>
              <a:ext uri="{FF2B5EF4-FFF2-40B4-BE49-F238E27FC236}">
                <a16:creationId xmlns:a16="http://schemas.microsoft.com/office/drawing/2014/main" id="{6277FB9C-068B-63F2-DB6C-496B4AA784E7}"/>
              </a:ext>
            </a:extLst>
          </p:cNvPr>
          <p:cNvGrpSpPr/>
          <p:nvPr/>
        </p:nvGrpSpPr>
        <p:grpSpPr>
          <a:xfrm>
            <a:off x="12287572" y="0"/>
            <a:ext cx="2175021" cy="4839558"/>
            <a:chOff x="838200" y="1150069"/>
            <a:chExt cx="2175021" cy="4839558"/>
          </a:xfrm>
        </p:grpSpPr>
        <p:sp>
          <p:nvSpPr>
            <p:cNvPr id="40" name="Rectangle 39">
              <a:extLst>
                <a:ext uri="{FF2B5EF4-FFF2-40B4-BE49-F238E27FC236}">
                  <a16:creationId xmlns:a16="http://schemas.microsoft.com/office/drawing/2014/main" id="{E1DE7384-C460-EE36-F7E3-652470E45DE4}"/>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1" name="Rectangle 40">
              <a:extLst>
                <a:ext uri="{FF2B5EF4-FFF2-40B4-BE49-F238E27FC236}">
                  <a16:creationId xmlns:a16="http://schemas.microsoft.com/office/drawing/2014/main" id="{5B699223-65CE-FFF4-6C92-7C85844E7FB4}"/>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2" name="TextBox 41">
              <a:extLst>
                <a:ext uri="{FF2B5EF4-FFF2-40B4-BE49-F238E27FC236}">
                  <a16:creationId xmlns:a16="http://schemas.microsoft.com/office/drawing/2014/main" id="{76FB401F-8E45-4EE5-ABC5-8E692C7FF9BF}"/>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43" name="TextBox 42">
              <a:extLst>
                <a:ext uri="{FF2B5EF4-FFF2-40B4-BE49-F238E27FC236}">
                  <a16:creationId xmlns:a16="http://schemas.microsoft.com/office/drawing/2014/main" id="{73CF38F1-59B1-05F3-D6C5-56DD390CC305}"/>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44" name="TextBox 43">
              <a:extLst>
                <a:ext uri="{FF2B5EF4-FFF2-40B4-BE49-F238E27FC236}">
                  <a16:creationId xmlns:a16="http://schemas.microsoft.com/office/drawing/2014/main" id="{33928019-39B5-4E6A-AE5F-335D9BF31470}"/>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45" name="TextBox 44">
              <a:extLst>
                <a:ext uri="{FF2B5EF4-FFF2-40B4-BE49-F238E27FC236}">
                  <a16:creationId xmlns:a16="http://schemas.microsoft.com/office/drawing/2014/main" id="{0BDA7903-4274-F800-6EB6-2A6C1F92AD9E}"/>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46" name="TextBox 45">
              <a:extLst>
                <a:ext uri="{FF2B5EF4-FFF2-40B4-BE49-F238E27FC236}">
                  <a16:creationId xmlns:a16="http://schemas.microsoft.com/office/drawing/2014/main" id="{0EE41122-353D-13FA-AC8D-FF282194F422}"/>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47" name="TextBox 46">
              <a:extLst>
                <a:ext uri="{FF2B5EF4-FFF2-40B4-BE49-F238E27FC236}">
                  <a16:creationId xmlns:a16="http://schemas.microsoft.com/office/drawing/2014/main" id="{B08A6E5A-1C1D-BCED-3A69-6555B518C8B9}"/>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48" name="TextBox 47">
              <a:extLst>
                <a:ext uri="{FF2B5EF4-FFF2-40B4-BE49-F238E27FC236}">
                  <a16:creationId xmlns:a16="http://schemas.microsoft.com/office/drawing/2014/main" id="{7276E0CF-8489-E321-2D33-67A2F45F5159}"/>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50" name="Date Placeholder 49">
            <a:extLst>
              <a:ext uri="{FF2B5EF4-FFF2-40B4-BE49-F238E27FC236}">
                <a16:creationId xmlns:a16="http://schemas.microsoft.com/office/drawing/2014/main" id="{62629E55-5FED-5332-01BE-D2E117F47DEB}"/>
              </a:ext>
            </a:extLst>
          </p:cNvPr>
          <p:cNvSpPr>
            <a:spLocks noGrp="1"/>
          </p:cNvSpPr>
          <p:nvPr>
            <p:ph type="dt" sz="half" idx="84"/>
          </p:nvPr>
        </p:nvSpPr>
        <p:spPr/>
        <p:txBody>
          <a:bodyPr/>
          <a:lstStyle/>
          <a:p>
            <a:endParaRPr lang="en-GB" dirty="0"/>
          </a:p>
        </p:txBody>
      </p:sp>
      <p:sp>
        <p:nvSpPr>
          <p:cNvPr id="51" name="Footer Placeholder 50">
            <a:extLst>
              <a:ext uri="{FF2B5EF4-FFF2-40B4-BE49-F238E27FC236}">
                <a16:creationId xmlns:a16="http://schemas.microsoft.com/office/drawing/2014/main" id="{33219ADF-5DFB-AC22-09F6-ACEA50A9E3C7}"/>
              </a:ext>
            </a:extLst>
          </p:cNvPr>
          <p:cNvSpPr>
            <a:spLocks noGrp="1"/>
          </p:cNvSpPr>
          <p:nvPr>
            <p:ph type="ftr" sz="quarter" idx="85"/>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52" name="Slide Number Placeholder 51">
            <a:extLst>
              <a:ext uri="{FF2B5EF4-FFF2-40B4-BE49-F238E27FC236}">
                <a16:creationId xmlns:a16="http://schemas.microsoft.com/office/drawing/2014/main" id="{DA67F526-EDD1-A6D5-428E-0844508C1DB0}"/>
              </a:ext>
            </a:extLst>
          </p:cNvPr>
          <p:cNvSpPr>
            <a:spLocks noGrp="1"/>
          </p:cNvSpPr>
          <p:nvPr>
            <p:ph type="sldNum" sz="quarter" idx="86"/>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B4A0032C-68FC-2022-687F-D700872E5F75}"/>
              </a:ext>
            </a:extLst>
          </p:cNvPr>
          <p:cNvSpPr>
            <a:spLocks noGrp="1"/>
          </p:cNvSpPr>
          <p:nvPr>
            <p:ph type="title" hasCustomPrompt="1"/>
          </p:nvPr>
        </p:nvSpPr>
        <p:spPr>
          <a:xfrm>
            <a:off x="450850" y="422670"/>
            <a:ext cx="5122467" cy="556295"/>
          </a:xfrm>
        </p:spPr>
        <p:txBody>
          <a:bodyPr/>
          <a:lstStyle>
            <a:lvl1pPr>
              <a:defRPr sz="3200"/>
            </a:lvl1pPr>
          </a:lstStyle>
          <a:p>
            <a:r>
              <a:rPr lang="en-GB" dirty="0"/>
              <a:t>Insert title here</a:t>
            </a:r>
          </a:p>
        </p:txBody>
      </p:sp>
      <p:grpSp>
        <p:nvGrpSpPr>
          <p:cNvPr id="17" name="Group 16">
            <a:extLst>
              <a:ext uri="{FF2B5EF4-FFF2-40B4-BE49-F238E27FC236}">
                <a16:creationId xmlns:a16="http://schemas.microsoft.com/office/drawing/2014/main" id="{5E49D2AF-E518-B0BE-A8EE-73EC6FCFEE55}"/>
              </a:ext>
            </a:extLst>
          </p:cNvPr>
          <p:cNvGrpSpPr/>
          <p:nvPr userDrawn="1"/>
        </p:nvGrpSpPr>
        <p:grpSpPr>
          <a:xfrm>
            <a:off x="12287571" y="0"/>
            <a:ext cx="2175022" cy="5067300"/>
            <a:chOff x="838199" y="1150069"/>
            <a:chExt cx="2175022" cy="5067300"/>
          </a:xfrm>
        </p:grpSpPr>
        <p:sp>
          <p:nvSpPr>
            <p:cNvPr id="18" name="Rectangle 17">
              <a:extLst>
                <a:ext uri="{FF2B5EF4-FFF2-40B4-BE49-F238E27FC236}">
                  <a16:creationId xmlns:a16="http://schemas.microsoft.com/office/drawing/2014/main" id="{FE76C4AB-8EBD-FAB2-977B-D04608AAB19F}"/>
                </a:ext>
              </a:extLst>
            </p:cNvPr>
            <p:cNvSpPr/>
            <p:nvPr/>
          </p:nvSpPr>
          <p:spPr>
            <a:xfrm>
              <a:off x="838199" y="1669942"/>
              <a:ext cx="2146446" cy="45474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0" name="Rectangle 19">
              <a:extLst>
                <a:ext uri="{FF2B5EF4-FFF2-40B4-BE49-F238E27FC236}">
                  <a16:creationId xmlns:a16="http://schemas.microsoft.com/office/drawing/2014/main" id="{908DCA96-475E-E0AA-5F96-756E5BE10C4C}"/>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1" name="TextBox 20">
              <a:extLst>
                <a:ext uri="{FF2B5EF4-FFF2-40B4-BE49-F238E27FC236}">
                  <a16:creationId xmlns:a16="http://schemas.microsoft.com/office/drawing/2014/main" id="{0167830C-9991-D60A-29C6-978C7ED07124}"/>
                </a:ext>
              </a:extLst>
            </p:cNvPr>
            <p:cNvSpPr txBox="1"/>
            <p:nvPr/>
          </p:nvSpPr>
          <p:spPr>
            <a:xfrm>
              <a:off x="866775" y="1753646"/>
              <a:ext cx="2087197"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22" name="TextBox 21">
              <a:extLst>
                <a:ext uri="{FF2B5EF4-FFF2-40B4-BE49-F238E27FC236}">
                  <a16:creationId xmlns:a16="http://schemas.microsoft.com/office/drawing/2014/main" id="{A12E82F8-0168-1A6C-B3F4-8497FA1ED9F7}"/>
                </a:ext>
              </a:extLst>
            </p:cNvPr>
            <p:cNvSpPr txBox="1"/>
            <p:nvPr/>
          </p:nvSpPr>
          <p:spPr>
            <a:xfrm>
              <a:off x="866774" y="2507829"/>
              <a:ext cx="2146447"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24" name="TextBox 23">
              <a:extLst>
                <a:ext uri="{FF2B5EF4-FFF2-40B4-BE49-F238E27FC236}">
                  <a16:creationId xmlns:a16="http://schemas.microsoft.com/office/drawing/2014/main" id="{6D0E4289-0047-66A9-A00C-4589EE563F17}"/>
                </a:ext>
              </a:extLst>
            </p:cNvPr>
            <p:cNvSpPr txBox="1"/>
            <p:nvPr/>
          </p:nvSpPr>
          <p:spPr>
            <a:xfrm>
              <a:off x="866773" y="3108124"/>
              <a:ext cx="2146447" cy="1169551"/>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27" name="TextBox 26">
              <a:extLst>
                <a:ext uri="{FF2B5EF4-FFF2-40B4-BE49-F238E27FC236}">
                  <a16:creationId xmlns:a16="http://schemas.microsoft.com/office/drawing/2014/main" id="{6ACC82F6-C0C6-2DE8-9F2E-250AC12EC441}"/>
                </a:ext>
              </a:extLst>
            </p:cNvPr>
            <p:cNvSpPr txBox="1"/>
            <p:nvPr/>
          </p:nvSpPr>
          <p:spPr>
            <a:xfrm>
              <a:off x="866774" y="4323972"/>
              <a:ext cx="2146447"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28" name="TextBox 27">
              <a:extLst>
                <a:ext uri="{FF2B5EF4-FFF2-40B4-BE49-F238E27FC236}">
                  <a16:creationId xmlns:a16="http://schemas.microsoft.com/office/drawing/2014/main" id="{46C56977-571F-CC7C-FC0C-184956236D91}"/>
                </a:ext>
              </a:extLst>
            </p:cNvPr>
            <p:cNvSpPr txBox="1"/>
            <p:nvPr/>
          </p:nvSpPr>
          <p:spPr>
            <a:xfrm>
              <a:off x="866774" y="4924267"/>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29" name="TextBox 28">
              <a:extLst>
                <a:ext uri="{FF2B5EF4-FFF2-40B4-BE49-F238E27FC236}">
                  <a16:creationId xmlns:a16="http://schemas.microsoft.com/office/drawing/2014/main" id="{A90C18C9-4716-D903-68F3-CC4C00DFA205}"/>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AN IMAGE</a:t>
              </a:r>
            </a:p>
          </p:txBody>
        </p:sp>
        <p:sp>
          <p:nvSpPr>
            <p:cNvPr id="30" name="TextBox 29">
              <a:extLst>
                <a:ext uri="{FF2B5EF4-FFF2-40B4-BE49-F238E27FC236}">
                  <a16:creationId xmlns:a16="http://schemas.microsoft.com/office/drawing/2014/main" id="{9FD2BB3B-3525-6A63-FEB8-1C5345D18A12}"/>
                </a:ext>
              </a:extLst>
            </p:cNvPr>
            <p:cNvSpPr txBox="1"/>
            <p:nvPr userDrawn="1"/>
          </p:nvSpPr>
          <p:spPr>
            <a:xfrm>
              <a:off x="866774" y="5522715"/>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61" name="Group 60">
            <a:extLst>
              <a:ext uri="{FF2B5EF4-FFF2-40B4-BE49-F238E27FC236}">
                <a16:creationId xmlns:a16="http://schemas.microsoft.com/office/drawing/2014/main" id="{939D7EB5-3C35-60A4-3D35-69EA2B70E14E}"/>
              </a:ext>
            </a:extLst>
          </p:cNvPr>
          <p:cNvGrpSpPr/>
          <p:nvPr userDrawn="1"/>
        </p:nvGrpSpPr>
        <p:grpSpPr>
          <a:xfrm>
            <a:off x="12287572" y="0"/>
            <a:ext cx="2175021" cy="5486150"/>
            <a:chOff x="12287572" y="0"/>
            <a:chExt cx="2175021" cy="5486150"/>
          </a:xfrm>
        </p:grpSpPr>
        <p:grpSp>
          <p:nvGrpSpPr>
            <p:cNvPr id="62" name="Group 61">
              <a:extLst>
                <a:ext uri="{FF2B5EF4-FFF2-40B4-BE49-F238E27FC236}">
                  <a16:creationId xmlns:a16="http://schemas.microsoft.com/office/drawing/2014/main" id="{9D35A770-263E-DCFD-7320-FCAA468D9FEE}"/>
                </a:ext>
              </a:extLst>
            </p:cNvPr>
            <p:cNvGrpSpPr/>
            <p:nvPr/>
          </p:nvGrpSpPr>
          <p:grpSpPr>
            <a:xfrm>
              <a:off x="12287572" y="0"/>
              <a:ext cx="2175021" cy="4839558"/>
              <a:chOff x="838200" y="1150069"/>
              <a:chExt cx="2175021" cy="4839558"/>
            </a:xfrm>
          </p:grpSpPr>
          <p:sp>
            <p:nvSpPr>
              <p:cNvPr id="74" name="Rectangle 73">
                <a:extLst>
                  <a:ext uri="{FF2B5EF4-FFF2-40B4-BE49-F238E27FC236}">
                    <a16:creationId xmlns:a16="http://schemas.microsoft.com/office/drawing/2014/main" id="{381294FA-71BA-E4AA-FC96-79CEEDD8B846}"/>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5" name="Rectangle 74">
                <a:extLst>
                  <a:ext uri="{FF2B5EF4-FFF2-40B4-BE49-F238E27FC236}">
                    <a16:creationId xmlns:a16="http://schemas.microsoft.com/office/drawing/2014/main" id="{159CD01C-EF2F-10CC-CC03-E6B541BF4591}"/>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76" name="TextBox 75">
                <a:extLst>
                  <a:ext uri="{FF2B5EF4-FFF2-40B4-BE49-F238E27FC236}">
                    <a16:creationId xmlns:a16="http://schemas.microsoft.com/office/drawing/2014/main" id="{26AF9A42-0D71-07AC-C9D4-90C2E40D1D72}"/>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77" name="TextBox 76">
                <a:extLst>
                  <a:ext uri="{FF2B5EF4-FFF2-40B4-BE49-F238E27FC236}">
                    <a16:creationId xmlns:a16="http://schemas.microsoft.com/office/drawing/2014/main" id="{C1A36516-6E7E-B6DC-E9C8-DFBCA3BD8B8E}"/>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78" name="TextBox 77">
                <a:extLst>
                  <a:ext uri="{FF2B5EF4-FFF2-40B4-BE49-F238E27FC236}">
                    <a16:creationId xmlns:a16="http://schemas.microsoft.com/office/drawing/2014/main" id="{EC2638A7-F89C-3CBA-BD43-EB1BA24729AB}"/>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79" name="TextBox 78">
                <a:extLst>
                  <a:ext uri="{FF2B5EF4-FFF2-40B4-BE49-F238E27FC236}">
                    <a16:creationId xmlns:a16="http://schemas.microsoft.com/office/drawing/2014/main" id="{38EF2EDE-F8D3-3168-68C2-23A42F85FDDB}"/>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80" name="TextBox 79">
                <a:extLst>
                  <a:ext uri="{FF2B5EF4-FFF2-40B4-BE49-F238E27FC236}">
                    <a16:creationId xmlns:a16="http://schemas.microsoft.com/office/drawing/2014/main" id="{9F21C270-1011-29B6-57ED-CC8266886E70}"/>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81" name="TextBox 80">
                <a:extLst>
                  <a:ext uri="{FF2B5EF4-FFF2-40B4-BE49-F238E27FC236}">
                    <a16:creationId xmlns:a16="http://schemas.microsoft.com/office/drawing/2014/main" id="{1B5A9C4D-FEC7-2540-55CA-F7B3F77ED8BD}"/>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82" name="TextBox 81">
                <a:extLst>
                  <a:ext uri="{FF2B5EF4-FFF2-40B4-BE49-F238E27FC236}">
                    <a16:creationId xmlns:a16="http://schemas.microsoft.com/office/drawing/2014/main" id="{15D46EFD-257B-4E1D-C334-84FCC6C6570D}"/>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63" name="Group 62">
              <a:extLst>
                <a:ext uri="{FF2B5EF4-FFF2-40B4-BE49-F238E27FC236}">
                  <a16:creationId xmlns:a16="http://schemas.microsoft.com/office/drawing/2014/main" id="{EE7CB900-497B-CCD0-1947-E25C611749C0}"/>
                </a:ext>
              </a:extLst>
            </p:cNvPr>
            <p:cNvGrpSpPr/>
            <p:nvPr userDrawn="1"/>
          </p:nvGrpSpPr>
          <p:grpSpPr>
            <a:xfrm>
              <a:off x="12287572" y="0"/>
              <a:ext cx="2175021" cy="5486150"/>
              <a:chOff x="838200" y="1150069"/>
              <a:chExt cx="2175021" cy="5486150"/>
            </a:xfrm>
          </p:grpSpPr>
          <p:sp>
            <p:nvSpPr>
              <p:cNvPr id="65" name="Rectangle 64">
                <a:extLst>
                  <a:ext uri="{FF2B5EF4-FFF2-40B4-BE49-F238E27FC236}">
                    <a16:creationId xmlns:a16="http://schemas.microsoft.com/office/drawing/2014/main" id="{E9ADBBCA-FE8D-6546-C4F0-06AC151CF5D1}"/>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66" name="Rectangle 65">
                <a:extLst>
                  <a:ext uri="{FF2B5EF4-FFF2-40B4-BE49-F238E27FC236}">
                    <a16:creationId xmlns:a16="http://schemas.microsoft.com/office/drawing/2014/main" id="{7CE55BD8-D117-0889-F5A8-887E6A53ADAA}"/>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67" name="TextBox 66">
                <a:extLst>
                  <a:ext uri="{FF2B5EF4-FFF2-40B4-BE49-F238E27FC236}">
                    <a16:creationId xmlns:a16="http://schemas.microsoft.com/office/drawing/2014/main" id="{5AB35BF4-46FB-05A9-6D10-133375B10816}"/>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68" name="TextBox 67">
                <a:extLst>
                  <a:ext uri="{FF2B5EF4-FFF2-40B4-BE49-F238E27FC236}">
                    <a16:creationId xmlns:a16="http://schemas.microsoft.com/office/drawing/2014/main" id="{92A41157-C35F-1C2B-933D-083B21D0C3ED}"/>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69" name="TextBox 68">
                <a:extLst>
                  <a:ext uri="{FF2B5EF4-FFF2-40B4-BE49-F238E27FC236}">
                    <a16:creationId xmlns:a16="http://schemas.microsoft.com/office/drawing/2014/main" id="{7E9A8223-DCDE-412E-00C9-C07060CC76E2}"/>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70" name="TextBox 69">
                <a:extLst>
                  <a:ext uri="{FF2B5EF4-FFF2-40B4-BE49-F238E27FC236}">
                    <a16:creationId xmlns:a16="http://schemas.microsoft.com/office/drawing/2014/main" id="{70935B4C-95A0-80B9-3382-791CE33C1BC1}"/>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71" name="TextBox 70">
                <a:extLst>
                  <a:ext uri="{FF2B5EF4-FFF2-40B4-BE49-F238E27FC236}">
                    <a16:creationId xmlns:a16="http://schemas.microsoft.com/office/drawing/2014/main" id="{00D12DA5-592F-E543-498D-C98152FE39CE}"/>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72" name="TextBox 71">
                <a:extLst>
                  <a:ext uri="{FF2B5EF4-FFF2-40B4-BE49-F238E27FC236}">
                    <a16:creationId xmlns:a16="http://schemas.microsoft.com/office/drawing/2014/main" id="{1CA5480D-F989-1FFD-478F-BC6D6570C459}"/>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73" name="TextBox 72">
                <a:extLst>
                  <a:ext uri="{FF2B5EF4-FFF2-40B4-BE49-F238E27FC236}">
                    <a16:creationId xmlns:a16="http://schemas.microsoft.com/office/drawing/2014/main" id="{3D8DCAE8-9D08-6903-675F-C44AA615268F}"/>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64" name="TextBox 63">
              <a:extLst>
                <a:ext uri="{FF2B5EF4-FFF2-40B4-BE49-F238E27FC236}">
                  <a16:creationId xmlns:a16="http://schemas.microsoft.com/office/drawing/2014/main" id="{AC178982-1143-59E9-87CE-9563B9EFAF5C}"/>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263938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Research and insights (2)">
    <p:spTree>
      <p:nvGrpSpPr>
        <p:cNvPr id="1" name=""/>
        <p:cNvGrpSpPr/>
        <p:nvPr/>
      </p:nvGrpSpPr>
      <p:grpSpPr>
        <a:xfrm>
          <a:off x="0" y="0"/>
          <a:ext cx="0" cy="0"/>
          <a:chOff x="0" y="0"/>
          <a:chExt cx="0" cy="0"/>
        </a:xfrm>
      </p:grpSpPr>
      <p:sp>
        <p:nvSpPr>
          <p:cNvPr id="19" name="Text Placeholder 3">
            <a:extLst>
              <a:ext uri="{FF2B5EF4-FFF2-40B4-BE49-F238E27FC236}">
                <a16:creationId xmlns:a16="http://schemas.microsoft.com/office/drawing/2014/main" id="{11BC9BBC-1CF8-3392-973D-15D9E7B1A473}"/>
              </a:ext>
            </a:extLst>
          </p:cNvPr>
          <p:cNvSpPr>
            <a:spLocks noGrp="1"/>
          </p:cNvSpPr>
          <p:nvPr>
            <p:ph type="body" sz="quarter" idx="31"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4" name="Text Placeholder 3">
            <a:extLst>
              <a:ext uri="{FF2B5EF4-FFF2-40B4-BE49-F238E27FC236}">
                <a16:creationId xmlns:a16="http://schemas.microsoft.com/office/drawing/2014/main" id="{FFF6F1D8-D737-8FE6-555C-D9D59B31F46A}"/>
              </a:ext>
            </a:extLst>
          </p:cNvPr>
          <p:cNvSpPr>
            <a:spLocks noGrp="1"/>
          </p:cNvSpPr>
          <p:nvPr>
            <p:ph type="body" sz="quarter" idx="64" hasCustomPrompt="1"/>
          </p:nvPr>
        </p:nvSpPr>
        <p:spPr>
          <a:xfrm>
            <a:off x="454790" y="1899543"/>
            <a:ext cx="5168859" cy="2051097"/>
          </a:xfrm>
          <a:solidFill>
            <a:schemeClr val="accent4">
              <a:alpha val="5004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GB" sz="1800" dirty="0">
                <a:solidFill>
                  <a:schemeClr val="lt1"/>
                </a:solidFill>
              </a:defRPr>
            </a:lvl1pPr>
          </a:lstStyle>
          <a:p>
            <a:pPr lvl="0" algn="ctr"/>
            <a:r>
              <a:rPr lang="en-US" dirty="0"/>
              <a:t> </a:t>
            </a:r>
            <a:endParaRPr lang="en-GB" dirty="0"/>
          </a:p>
        </p:txBody>
      </p:sp>
      <p:sp>
        <p:nvSpPr>
          <p:cNvPr id="51" name="Picture Placeholder 50">
            <a:extLst>
              <a:ext uri="{FF2B5EF4-FFF2-40B4-BE49-F238E27FC236}">
                <a16:creationId xmlns:a16="http://schemas.microsoft.com/office/drawing/2014/main" id="{FE4FB1BB-19C7-AE51-E2AE-74BA5591511D}"/>
              </a:ext>
            </a:extLst>
          </p:cNvPr>
          <p:cNvSpPr>
            <a:spLocks noGrp="1"/>
          </p:cNvSpPr>
          <p:nvPr>
            <p:ph type="pic" sz="quarter" idx="51" hasCustomPrompt="1"/>
          </p:nvPr>
        </p:nvSpPr>
        <p:spPr>
          <a:xfrm>
            <a:off x="668040" y="1988041"/>
            <a:ext cx="1435879" cy="1874102"/>
          </a:xfrm>
          <a:solidFill>
            <a:schemeClr val="bg1"/>
          </a:solidFill>
          <a:effectLst>
            <a:outerShdw blurRad="127000" dist="38100" dir="5400000" algn="t" rotWithShape="0">
              <a:prstClr val="black">
                <a:alpha val="25000"/>
              </a:prstClr>
            </a:outerShdw>
          </a:effectLst>
        </p:spPr>
        <p:txBody>
          <a:bodyPr/>
          <a:lstStyle>
            <a:lvl1pPr algn="ctr">
              <a:defRPr sz="1100"/>
            </a:lvl1pPr>
          </a:lstStyle>
          <a:p>
            <a:r>
              <a:rPr lang="en-GB" dirty="0"/>
              <a:t>Insert image</a:t>
            </a:r>
          </a:p>
        </p:txBody>
      </p:sp>
      <p:sp>
        <p:nvSpPr>
          <p:cNvPr id="48" name="Text Placeholder 54">
            <a:extLst>
              <a:ext uri="{FF2B5EF4-FFF2-40B4-BE49-F238E27FC236}">
                <a16:creationId xmlns:a16="http://schemas.microsoft.com/office/drawing/2014/main" id="{D0918899-E051-AD24-2249-855A9A80B982}"/>
              </a:ext>
            </a:extLst>
          </p:cNvPr>
          <p:cNvSpPr>
            <a:spLocks noGrp="1"/>
          </p:cNvSpPr>
          <p:nvPr>
            <p:ph type="body" sz="quarter" idx="49" hasCustomPrompt="1"/>
          </p:nvPr>
        </p:nvSpPr>
        <p:spPr>
          <a:xfrm>
            <a:off x="2263755" y="2031158"/>
            <a:ext cx="3025870" cy="407988"/>
          </a:xfrm>
        </p:spPr>
        <p:txBody>
          <a:bodyPr/>
          <a:lstStyle>
            <a:lvl1pPr>
              <a:defRPr sz="1600">
                <a:latin typeface="Gotham Medium" pitchFamily="50" charset="0"/>
              </a:defRPr>
            </a:lvl1pPr>
          </a:lstStyle>
          <a:p>
            <a:pPr lvl="0"/>
            <a:r>
              <a:rPr lang="en-GB"/>
              <a:t>Insert title</a:t>
            </a:r>
            <a:endParaRPr lang="en-GB" dirty="0"/>
          </a:p>
        </p:txBody>
      </p:sp>
      <p:sp>
        <p:nvSpPr>
          <p:cNvPr id="49" name="Text Placeholder 57">
            <a:extLst>
              <a:ext uri="{FF2B5EF4-FFF2-40B4-BE49-F238E27FC236}">
                <a16:creationId xmlns:a16="http://schemas.microsoft.com/office/drawing/2014/main" id="{99815081-BB67-1DFB-6B53-983AD255CCE4}"/>
              </a:ext>
            </a:extLst>
          </p:cNvPr>
          <p:cNvSpPr>
            <a:spLocks noGrp="1"/>
          </p:cNvSpPr>
          <p:nvPr>
            <p:ph type="body" sz="quarter" idx="50" hasCustomPrompt="1"/>
          </p:nvPr>
        </p:nvSpPr>
        <p:spPr>
          <a:xfrm>
            <a:off x="2264500" y="2494296"/>
            <a:ext cx="3025869" cy="1281699"/>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ext Placeholder 3">
            <a:extLst>
              <a:ext uri="{FF2B5EF4-FFF2-40B4-BE49-F238E27FC236}">
                <a16:creationId xmlns:a16="http://schemas.microsoft.com/office/drawing/2014/main" id="{0587B649-C720-02C1-2C4E-3DF7F32B1A50}"/>
              </a:ext>
            </a:extLst>
          </p:cNvPr>
          <p:cNvSpPr>
            <a:spLocks noGrp="1"/>
          </p:cNvSpPr>
          <p:nvPr>
            <p:ph type="body" sz="quarter" idx="65" hasCustomPrompt="1"/>
          </p:nvPr>
        </p:nvSpPr>
        <p:spPr>
          <a:xfrm>
            <a:off x="452331" y="4257628"/>
            <a:ext cx="5168859" cy="2051097"/>
          </a:xfrm>
          <a:solidFill>
            <a:schemeClr val="accent4">
              <a:alpha val="5004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GB" sz="1800" dirty="0">
                <a:solidFill>
                  <a:schemeClr val="lt1"/>
                </a:solidFill>
              </a:defRPr>
            </a:lvl1pPr>
          </a:lstStyle>
          <a:p>
            <a:pPr lvl="0" algn="ctr"/>
            <a:r>
              <a:rPr lang="en-US" dirty="0"/>
              <a:t> </a:t>
            </a:r>
            <a:endParaRPr lang="en-GB" dirty="0"/>
          </a:p>
        </p:txBody>
      </p:sp>
      <p:sp>
        <p:nvSpPr>
          <p:cNvPr id="58" name="Picture Placeholder 50">
            <a:extLst>
              <a:ext uri="{FF2B5EF4-FFF2-40B4-BE49-F238E27FC236}">
                <a16:creationId xmlns:a16="http://schemas.microsoft.com/office/drawing/2014/main" id="{D1FBB8E7-9BBB-A214-EDDC-07EECF59A61F}"/>
              </a:ext>
            </a:extLst>
          </p:cNvPr>
          <p:cNvSpPr>
            <a:spLocks noGrp="1"/>
          </p:cNvSpPr>
          <p:nvPr>
            <p:ph type="pic" sz="quarter" idx="52" hasCustomPrompt="1"/>
          </p:nvPr>
        </p:nvSpPr>
        <p:spPr>
          <a:xfrm>
            <a:off x="665581" y="4346126"/>
            <a:ext cx="1435879" cy="1874102"/>
          </a:xfrm>
          <a:solidFill>
            <a:schemeClr val="bg1"/>
          </a:solidFill>
          <a:effectLst>
            <a:outerShdw blurRad="127000" dist="38100" dir="5400000" algn="t" rotWithShape="0">
              <a:prstClr val="black">
                <a:alpha val="25000"/>
              </a:prstClr>
            </a:outerShdw>
          </a:effectLst>
        </p:spPr>
        <p:txBody>
          <a:bodyPr/>
          <a:lstStyle>
            <a:lvl1pPr algn="ctr">
              <a:defRPr sz="1100"/>
            </a:lvl1pPr>
          </a:lstStyle>
          <a:p>
            <a:r>
              <a:rPr lang="en-GB" dirty="0"/>
              <a:t>Insert image</a:t>
            </a:r>
          </a:p>
        </p:txBody>
      </p:sp>
      <p:sp>
        <p:nvSpPr>
          <p:cNvPr id="59" name="Text Placeholder 54">
            <a:extLst>
              <a:ext uri="{FF2B5EF4-FFF2-40B4-BE49-F238E27FC236}">
                <a16:creationId xmlns:a16="http://schemas.microsoft.com/office/drawing/2014/main" id="{43B694E8-D564-80E5-35A9-3FC901D34C1C}"/>
              </a:ext>
            </a:extLst>
          </p:cNvPr>
          <p:cNvSpPr>
            <a:spLocks noGrp="1"/>
          </p:cNvSpPr>
          <p:nvPr>
            <p:ph type="body" sz="quarter" idx="53" hasCustomPrompt="1"/>
          </p:nvPr>
        </p:nvSpPr>
        <p:spPr>
          <a:xfrm>
            <a:off x="2261296" y="4389243"/>
            <a:ext cx="3025870" cy="407988"/>
          </a:xfrm>
        </p:spPr>
        <p:txBody>
          <a:bodyPr/>
          <a:lstStyle>
            <a:lvl1pPr>
              <a:defRPr sz="1600">
                <a:latin typeface="Gotham Medium" pitchFamily="50" charset="0"/>
              </a:defRPr>
            </a:lvl1pPr>
          </a:lstStyle>
          <a:p>
            <a:pPr lvl="0"/>
            <a:r>
              <a:rPr lang="en-GB"/>
              <a:t>Insert title</a:t>
            </a:r>
            <a:endParaRPr lang="en-GB" dirty="0"/>
          </a:p>
        </p:txBody>
      </p:sp>
      <p:sp>
        <p:nvSpPr>
          <p:cNvPr id="60" name="Text Placeholder 57">
            <a:extLst>
              <a:ext uri="{FF2B5EF4-FFF2-40B4-BE49-F238E27FC236}">
                <a16:creationId xmlns:a16="http://schemas.microsoft.com/office/drawing/2014/main" id="{590D7C61-2A6F-C805-6A75-2AF6B834DF68}"/>
              </a:ext>
            </a:extLst>
          </p:cNvPr>
          <p:cNvSpPr>
            <a:spLocks noGrp="1"/>
          </p:cNvSpPr>
          <p:nvPr>
            <p:ph type="body" sz="quarter" idx="54" hasCustomPrompt="1"/>
          </p:nvPr>
        </p:nvSpPr>
        <p:spPr>
          <a:xfrm>
            <a:off x="2262041" y="4852381"/>
            <a:ext cx="3025869" cy="1281699"/>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ext Placeholder 3">
            <a:extLst>
              <a:ext uri="{FF2B5EF4-FFF2-40B4-BE49-F238E27FC236}">
                <a16:creationId xmlns:a16="http://schemas.microsoft.com/office/drawing/2014/main" id="{4B9D2569-BC1E-B6B1-C19A-B8E41ACDA5E4}"/>
              </a:ext>
            </a:extLst>
          </p:cNvPr>
          <p:cNvSpPr>
            <a:spLocks noGrp="1"/>
          </p:cNvSpPr>
          <p:nvPr>
            <p:ph type="body" sz="quarter" idx="66" hasCustomPrompt="1"/>
          </p:nvPr>
        </p:nvSpPr>
        <p:spPr>
          <a:xfrm>
            <a:off x="6088405" y="1899543"/>
            <a:ext cx="5168859" cy="2051097"/>
          </a:xfrm>
          <a:solidFill>
            <a:schemeClr val="accent4">
              <a:alpha val="5004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GB" sz="1800" dirty="0">
                <a:solidFill>
                  <a:schemeClr val="lt1"/>
                </a:solidFill>
              </a:defRPr>
            </a:lvl1pPr>
          </a:lstStyle>
          <a:p>
            <a:pPr lvl="0" algn="ctr"/>
            <a:r>
              <a:rPr lang="en-US" dirty="0"/>
              <a:t> </a:t>
            </a:r>
            <a:endParaRPr lang="en-GB" dirty="0"/>
          </a:p>
        </p:txBody>
      </p:sp>
      <p:sp>
        <p:nvSpPr>
          <p:cNvPr id="70" name="Picture Placeholder 50">
            <a:extLst>
              <a:ext uri="{FF2B5EF4-FFF2-40B4-BE49-F238E27FC236}">
                <a16:creationId xmlns:a16="http://schemas.microsoft.com/office/drawing/2014/main" id="{FE73FA36-DFA8-34C0-4BD8-14F0F23EC309}"/>
              </a:ext>
            </a:extLst>
          </p:cNvPr>
          <p:cNvSpPr>
            <a:spLocks noGrp="1"/>
          </p:cNvSpPr>
          <p:nvPr>
            <p:ph type="pic" sz="quarter" idx="55" hasCustomPrompt="1"/>
          </p:nvPr>
        </p:nvSpPr>
        <p:spPr>
          <a:xfrm>
            <a:off x="6301655" y="1988041"/>
            <a:ext cx="1435879" cy="1874102"/>
          </a:xfrm>
          <a:solidFill>
            <a:schemeClr val="bg1"/>
          </a:solidFill>
          <a:effectLst>
            <a:outerShdw blurRad="127000" dist="38100" dir="5400000" algn="t" rotWithShape="0">
              <a:prstClr val="black">
                <a:alpha val="25000"/>
              </a:prstClr>
            </a:outerShdw>
          </a:effectLst>
        </p:spPr>
        <p:txBody>
          <a:bodyPr/>
          <a:lstStyle>
            <a:lvl1pPr algn="ctr">
              <a:defRPr sz="1100"/>
            </a:lvl1pPr>
          </a:lstStyle>
          <a:p>
            <a:r>
              <a:rPr lang="en-GB" dirty="0"/>
              <a:t>Insert image</a:t>
            </a:r>
          </a:p>
        </p:txBody>
      </p:sp>
      <p:sp>
        <p:nvSpPr>
          <p:cNvPr id="71" name="Text Placeholder 54">
            <a:extLst>
              <a:ext uri="{FF2B5EF4-FFF2-40B4-BE49-F238E27FC236}">
                <a16:creationId xmlns:a16="http://schemas.microsoft.com/office/drawing/2014/main" id="{0CAE454D-CFBC-6DCA-5758-C545DC039535}"/>
              </a:ext>
            </a:extLst>
          </p:cNvPr>
          <p:cNvSpPr>
            <a:spLocks noGrp="1"/>
          </p:cNvSpPr>
          <p:nvPr>
            <p:ph type="body" sz="quarter" idx="56" hasCustomPrompt="1"/>
          </p:nvPr>
        </p:nvSpPr>
        <p:spPr>
          <a:xfrm>
            <a:off x="7897370" y="2031158"/>
            <a:ext cx="3025870" cy="407988"/>
          </a:xfrm>
        </p:spPr>
        <p:txBody>
          <a:bodyPr/>
          <a:lstStyle>
            <a:lvl1pPr>
              <a:defRPr sz="1600">
                <a:latin typeface="Gotham Medium" pitchFamily="50" charset="0"/>
              </a:defRPr>
            </a:lvl1pPr>
          </a:lstStyle>
          <a:p>
            <a:pPr lvl="0"/>
            <a:r>
              <a:rPr lang="en-GB"/>
              <a:t>Insert title</a:t>
            </a:r>
            <a:endParaRPr lang="en-GB" dirty="0"/>
          </a:p>
        </p:txBody>
      </p:sp>
      <p:sp>
        <p:nvSpPr>
          <p:cNvPr id="72" name="Text Placeholder 57">
            <a:extLst>
              <a:ext uri="{FF2B5EF4-FFF2-40B4-BE49-F238E27FC236}">
                <a16:creationId xmlns:a16="http://schemas.microsoft.com/office/drawing/2014/main" id="{4D02531D-3A35-DF12-553A-3C42AF0D479D}"/>
              </a:ext>
            </a:extLst>
          </p:cNvPr>
          <p:cNvSpPr>
            <a:spLocks noGrp="1"/>
          </p:cNvSpPr>
          <p:nvPr>
            <p:ph type="body" sz="quarter" idx="57" hasCustomPrompt="1"/>
          </p:nvPr>
        </p:nvSpPr>
        <p:spPr>
          <a:xfrm>
            <a:off x="7898115" y="2494296"/>
            <a:ext cx="3025869" cy="1281699"/>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ext Placeholder 3">
            <a:extLst>
              <a:ext uri="{FF2B5EF4-FFF2-40B4-BE49-F238E27FC236}">
                <a16:creationId xmlns:a16="http://schemas.microsoft.com/office/drawing/2014/main" id="{1F0C5ECE-A6F5-03E3-BC01-25E3BBBEA966}"/>
              </a:ext>
            </a:extLst>
          </p:cNvPr>
          <p:cNvSpPr>
            <a:spLocks noGrp="1"/>
          </p:cNvSpPr>
          <p:nvPr>
            <p:ph type="body" sz="quarter" idx="67" hasCustomPrompt="1"/>
          </p:nvPr>
        </p:nvSpPr>
        <p:spPr>
          <a:xfrm>
            <a:off x="6085946" y="4257628"/>
            <a:ext cx="5168859" cy="2051097"/>
          </a:xfrm>
          <a:solidFill>
            <a:schemeClr val="accent4">
              <a:alpha val="5004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GB" sz="1800" dirty="0">
                <a:solidFill>
                  <a:schemeClr val="lt1"/>
                </a:solidFill>
              </a:defRPr>
            </a:lvl1pPr>
          </a:lstStyle>
          <a:p>
            <a:pPr lvl="0" algn="ctr"/>
            <a:r>
              <a:rPr lang="en-US" dirty="0"/>
              <a:t> </a:t>
            </a:r>
            <a:endParaRPr lang="en-GB" dirty="0"/>
          </a:p>
        </p:txBody>
      </p:sp>
      <p:sp>
        <p:nvSpPr>
          <p:cNvPr id="74" name="Picture Placeholder 50">
            <a:extLst>
              <a:ext uri="{FF2B5EF4-FFF2-40B4-BE49-F238E27FC236}">
                <a16:creationId xmlns:a16="http://schemas.microsoft.com/office/drawing/2014/main" id="{140C7BF2-7AE9-F2DE-FD09-13487390C9CE}"/>
              </a:ext>
            </a:extLst>
          </p:cNvPr>
          <p:cNvSpPr>
            <a:spLocks noGrp="1"/>
          </p:cNvSpPr>
          <p:nvPr>
            <p:ph type="pic" sz="quarter" idx="58" hasCustomPrompt="1"/>
          </p:nvPr>
        </p:nvSpPr>
        <p:spPr>
          <a:xfrm>
            <a:off x="6299196" y="4346126"/>
            <a:ext cx="1435879" cy="1874102"/>
          </a:xfrm>
          <a:solidFill>
            <a:schemeClr val="bg1"/>
          </a:solidFill>
          <a:effectLst>
            <a:outerShdw blurRad="127000" dist="38100" dir="5400000" algn="t" rotWithShape="0">
              <a:prstClr val="black">
                <a:alpha val="25000"/>
              </a:prstClr>
            </a:outerShdw>
          </a:effectLst>
        </p:spPr>
        <p:txBody>
          <a:bodyPr/>
          <a:lstStyle>
            <a:lvl1pPr algn="ctr">
              <a:defRPr sz="1100"/>
            </a:lvl1pPr>
          </a:lstStyle>
          <a:p>
            <a:r>
              <a:rPr lang="en-GB" dirty="0"/>
              <a:t>Insert image</a:t>
            </a:r>
          </a:p>
        </p:txBody>
      </p:sp>
      <p:sp>
        <p:nvSpPr>
          <p:cNvPr id="75" name="Text Placeholder 54">
            <a:extLst>
              <a:ext uri="{FF2B5EF4-FFF2-40B4-BE49-F238E27FC236}">
                <a16:creationId xmlns:a16="http://schemas.microsoft.com/office/drawing/2014/main" id="{919882AD-6E8F-A1F6-6D84-81AFBD3F88D1}"/>
              </a:ext>
            </a:extLst>
          </p:cNvPr>
          <p:cNvSpPr>
            <a:spLocks noGrp="1"/>
          </p:cNvSpPr>
          <p:nvPr>
            <p:ph type="body" sz="quarter" idx="59" hasCustomPrompt="1"/>
          </p:nvPr>
        </p:nvSpPr>
        <p:spPr>
          <a:xfrm>
            <a:off x="7894911" y="4389243"/>
            <a:ext cx="3025870" cy="407988"/>
          </a:xfrm>
        </p:spPr>
        <p:txBody>
          <a:bodyPr/>
          <a:lstStyle>
            <a:lvl1pPr>
              <a:defRPr sz="1600">
                <a:latin typeface="Gotham Medium" pitchFamily="50" charset="0"/>
              </a:defRPr>
            </a:lvl1pPr>
          </a:lstStyle>
          <a:p>
            <a:pPr lvl="0"/>
            <a:r>
              <a:rPr lang="en-GB"/>
              <a:t>Insert title</a:t>
            </a:r>
            <a:endParaRPr lang="en-GB" dirty="0"/>
          </a:p>
        </p:txBody>
      </p:sp>
      <p:sp>
        <p:nvSpPr>
          <p:cNvPr id="76" name="Text Placeholder 57">
            <a:extLst>
              <a:ext uri="{FF2B5EF4-FFF2-40B4-BE49-F238E27FC236}">
                <a16:creationId xmlns:a16="http://schemas.microsoft.com/office/drawing/2014/main" id="{84CB4CE2-C636-6B67-1B01-3B4984B2E3A9}"/>
              </a:ext>
            </a:extLst>
          </p:cNvPr>
          <p:cNvSpPr>
            <a:spLocks noGrp="1"/>
          </p:cNvSpPr>
          <p:nvPr>
            <p:ph type="body" sz="quarter" idx="60" hasCustomPrompt="1"/>
          </p:nvPr>
        </p:nvSpPr>
        <p:spPr>
          <a:xfrm>
            <a:off x="7895656" y="4852381"/>
            <a:ext cx="3025869" cy="1281699"/>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77" name="Group 76">
            <a:extLst>
              <a:ext uri="{FF2B5EF4-FFF2-40B4-BE49-F238E27FC236}">
                <a16:creationId xmlns:a16="http://schemas.microsoft.com/office/drawing/2014/main" id="{B0861A91-8875-1940-EA3C-A9EAA96075B7}"/>
              </a:ext>
            </a:extLst>
          </p:cNvPr>
          <p:cNvGrpSpPr/>
          <p:nvPr/>
        </p:nvGrpSpPr>
        <p:grpSpPr>
          <a:xfrm>
            <a:off x="12287572" y="0"/>
            <a:ext cx="2175021" cy="4839558"/>
            <a:chOff x="838200" y="1150069"/>
            <a:chExt cx="2175021" cy="4839558"/>
          </a:xfrm>
        </p:grpSpPr>
        <p:sp>
          <p:nvSpPr>
            <p:cNvPr id="78" name="Rectangle 77">
              <a:extLst>
                <a:ext uri="{FF2B5EF4-FFF2-40B4-BE49-F238E27FC236}">
                  <a16:creationId xmlns:a16="http://schemas.microsoft.com/office/drawing/2014/main" id="{E220C6A8-D066-B8C1-3A5F-AC5392414CDC}"/>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9" name="Rectangle 78">
              <a:extLst>
                <a:ext uri="{FF2B5EF4-FFF2-40B4-BE49-F238E27FC236}">
                  <a16:creationId xmlns:a16="http://schemas.microsoft.com/office/drawing/2014/main" id="{DB3F5927-6258-F205-C4EA-886DE802FBD2}"/>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80" name="TextBox 79">
              <a:extLst>
                <a:ext uri="{FF2B5EF4-FFF2-40B4-BE49-F238E27FC236}">
                  <a16:creationId xmlns:a16="http://schemas.microsoft.com/office/drawing/2014/main" id="{B457753D-100B-D8F0-08E2-EF6155716739}"/>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81" name="TextBox 80">
              <a:extLst>
                <a:ext uri="{FF2B5EF4-FFF2-40B4-BE49-F238E27FC236}">
                  <a16:creationId xmlns:a16="http://schemas.microsoft.com/office/drawing/2014/main" id="{8C7F4081-85EB-D3F2-2E72-63774F0FB5C6}"/>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82" name="TextBox 81">
              <a:extLst>
                <a:ext uri="{FF2B5EF4-FFF2-40B4-BE49-F238E27FC236}">
                  <a16:creationId xmlns:a16="http://schemas.microsoft.com/office/drawing/2014/main" id="{3C874797-A9A8-77E2-7138-CD14DFDC4686}"/>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83" name="TextBox 82">
              <a:extLst>
                <a:ext uri="{FF2B5EF4-FFF2-40B4-BE49-F238E27FC236}">
                  <a16:creationId xmlns:a16="http://schemas.microsoft.com/office/drawing/2014/main" id="{5C964653-9E72-53AF-1198-767E04E7727E}"/>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84" name="TextBox 83">
              <a:extLst>
                <a:ext uri="{FF2B5EF4-FFF2-40B4-BE49-F238E27FC236}">
                  <a16:creationId xmlns:a16="http://schemas.microsoft.com/office/drawing/2014/main" id="{8F32BEC9-C8D2-0D6D-F68F-4A86BA1F85A5}"/>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85" name="TextBox 84">
              <a:extLst>
                <a:ext uri="{FF2B5EF4-FFF2-40B4-BE49-F238E27FC236}">
                  <a16:creationId xmlns:a16="http://schemas.microsoft.com/office/drawing/2014/main" id="{99C1ACCD-D862-8B58-B4E5-33129F81E308}"/>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86" name="TextBox 85">
              <a:extLst>
                <a:ext uri="{FF2B5EF4-FFF2-40B4-BE49-F238E27FC236}">
                  <a16:creationId xmlns:a16="http://schemas.microsoft.com/office/drawing/2014/main" id="{3E3CD931-F638-E782-EA94-FD4012B1321C}"/>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88" name="Date Placeholder 87">
            <a:extLst>
              <a:ext uri="{FF2B5EF4-FFF2-40B4-BE49-F238E27FC236}">
                <a16:creationId xmlns:a16="http://schemas.microsoft.com/office/drawing/2014/main" id="{2990B892-81E5-3D22-DE48-D9F5874CAAEB}"/>
              </a:ext>
            </a:extLst>
          </p:cNvPr>
          <p:cNvSpPr>
            <a:spLocks noGrp="1"/>
          </p:cNvSpPr>
          <p:nvPr>
            <p:ph type="dt" sz="half" idx="61"/>
          </p:nvPr>
        </p:nvSpPr>
        <p:spPr/>
        <p:txBody>
          <a:bodyPr/>
          <a:lstStyle/>
          <a:p>
            <a:endParaRPr lang="en-GB" dirty="0"/>
          </a:p>
        </p:txBody>
      </p:sp>
      <p:sp>
        <p:nvSpPr>
          <p:cNvPr id="89" name="Footer Placeholder 88">
            <a:extLst>
              <a:ext uri="{FF2B5EF4-FFF2-40B4-BE49-F238E27FC236}">
                <a16:creationId xmlns:a16="http://schemas.microsoft.com/office/drawing/2014/main" id="{66D65BAA-D330-AFB4-BAE4-ECC4FC6DCFE9}"/>
              </a:ext>
            </a:extLst>
          </p:cNvPr>
          <p:cNvSpPr>
            <a:spLocks noGrp="1"/>
          </p:cNvSpPr>
          <p:nvPr>
            <p:ph type="ftr" sz="quarter" idx="62"/>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90" name="Slide Number Placeholder 89">
            <a:extLst>
              <a:ext uri="{FF2B5EF4-FFF2-40B4-BE49-F238E27FC236}">
                <a16:creationId xmlns:a16="http://schemas.microsoft.com/office/drawing/2014/main" id="{61BD633D-FCDB-474B-E60B-E56E40C865BA}"/>
              </a:ext>
            </a:extLst>
          </p:cNvPr>
          <p:cNvSpPr>
            <a:spLocks noGrp="1"/>
          </p:cNvSpPr>
          <p:nvPr>
            <p:ph type="sldNum" sz="quarter" idx="63"/>
          </p:nvPr>
        </p:nvSpPr>
        <p:spPr/>
        <p:txBody>
          <a:bodyPr/>
          <a:lstStyle/>
          <a:p>
            <a:fld id="{BB07EAE1-021A-493C-B07F-6FE9E5D11BEB}" type="slidenum">
              <a:rPr lang="en-GB" smtClean="0"/>
              <a:pPr/>
              <a:t>‹#›</a:t>
            </a:fld>
            <a:endParaRPr lang="en-GB" dirty="0"/>
          </a:p>
        </p:txBody>
      </p:sp>
      <p:pic>
        <p:nvPicPr>
          <p:cNvPr id="5" name="Graphic 4">
            <a:extLst>
              <a:ext uri="{FF2B5EF4-FFF2-40B4-BE49-F238E27FC236}">
                <a16:creationId xmlns:a16="http://schemas.microsoft.com/office/drawing/2014/main" id="{3F6FEA4D-1B2D-7BE8-082C-9291320331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sp>
        <p:nvSpPr>
          <p:cNvPr id="11" name="Text Placeholder 5">
            <a:extLst>
              <a:ext uri="{FF2B5EF4-FFF2-40B4-BE49-F238E27FC236}">
                <a16:creationId xmlns:a16="http://schemas.microsoft.com/office/drawing/2014/main" id="{F4EB2E40-E5FD-9484-F294-C84C7428E989}"/>
              </a:ext>
            </a:extLst>
          </p:cNvPr>
          <p:cNvSpPr>
            <a:spLocks noGrp="1"/>
          </p:cNvSpPr>
          <p:nvPr>
            <p:ph type="body" sz="quarter" idx="72" hasCustomPrompt="1"/>
          </p:nvPr>
        </p:nvSpPr>
        <p:spPr>
          <a:xfrm>
            <a:off x="450850" y="1125735"/>
            <a:ext cx="10326688" cy="581145"/>
          </a:xfrm>
        </p:spPr>
        <p:txBody>
          <a:bodyPr/>
          <a:lstStyle>
            <a:lvl1pPr>
              <a:defRPr sz="1200"/>
            </a:lvl1pPr>
            <a:lvl2pPr>
              <a:defRPr sz="1200"/>
            </a:lvl2pPr>
            <a:lvl3pPr>
              <a:defRPr sz="1100"/>
            </a:lvl3pPr>
            <a:lvl4pPr>
              <a:defRPr sz="1050"/>
            </a:lvl4pPr>
            <a:lvl5pPr>
              <a:defRPr sz="1200"/>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itle 1">
            <a:extLst>
              <a:ext uri="{FF2B5EF4-FFF2-40B4-BE49-F238E27FC236}">
                <a16:creationId xmlns:a16="http://schemas.microsoft.com/office/drawing/2014/main" id="{B4EB03F9-0942-BDDD-52A6-97237C888CEF}"/>
              </a:ext>
            </a:extLst>
          </p:cNvPr>
          <p:cNvSpPr>
            <a:spLocks noGrp="1"/>
          </p:cNvSpPr>
          <p:nvPr>
            <p:ph type="title" hasCustomPrompt="1"/>
          </p:nvPr>
        </p:nvSpPr>
        <p:spPr>
          <a:xfrm>
            <a:off x="450850" y="422671"/>
            <a:ext cx="10326688" cy="558163"/>
          </a:xfrm>
        </p:spPr>
        <p:txBody>
          <a:bodyPr/>
          <a:lstStyle>
            <a:lvl1pPr>
              <a:defRPr sz="3200"/>
            </a:lvl1pPr>
          </a:lstStyle>
          <a:p>
            <a:r>
              <a:rPr lang="en-GB" dirty="0"/>
              <a:t>Insert title here</a:t>
            </a:r>
          </a:p>
        </p:txBody>
      </p:sp>
      <p:grpSp>
        <p:nvGrpSpPr>
          <p:cNvPr id="2" name="Group 1">
            <a:extLst>
              <a:ext uri="{FF2B5EF4-FFF2-40B4-BE49-F238E27FC236}">
                <a16:creationId xmlns:a16="http://schemas.microsoft.com/office/drawing/2014/main" id="{72D8A156-FAA2-313D-4DA1-E5999A8F34B2}"/>
              </a:ext>
            </a:extLst>
          </p:cNvPr>
          <p:cNvGrpSpPr/>
          <p:nvPr userDrawn="1"/>
        </p:nvGrpSpPr>
        <p:grpSpPr>
          <a:xfrm>
            <a:off x="12287572" y="0"/>
            <a:ext cx="2175021" cy="4839558"/>
            <a:chOff x="838200" y="1150069"/>
            <a:chExt cx="2175021" cy="4839558"/>
          </a:xfrm>
        </p:grpSpPr>
        <p:sp>
          <p:nvSpPr>
            <p:cNvPr id="3" name="Rectangle 2">
              <a:extLst>
                <a:ext uri="{FF2B5EF4-FFF2-40B4-BE49-F238E27FC236}">
                  <a16:creationId xmlns:a16="http://schemas.microsoft.com/office/drawing/2014/main" id="{6AF7148D-BE68-B511-1869-DDED1279D74E}"/>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 name="Rectangle 6">
              <a:extLst>
                <a:ext uri="{FF2B5EF4-FFF2-40B4-BE49-F238E27FC236}">
                  <a16:creationId xmlns:a16="http://schemas.microsoft.com/office/drawing/2014/main" id="{80FC8C27-758C-3ED3-009C-3DDE94BB963B}"/>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0" name="TextBox 9">
              <a:extLst>
                <a:ext uri="{FF2B5EF4-FFF2-40B4-BE49-F238E27FC236}">
                  <a16:creationId xmlns:a16="http://schemas.microsoft.com/office/drawing/2014/main" id="{F5137438-61A7-F282-5A98-1D8EBD2477F8}"/>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3" name="TextBox 12">
              <a:extLst>
                <a:ext uri="{FF2B5EF4-FFF2-40B4-BE49-F238E27FC236}">
                  <a16:creationId xmlns:a16="http://schemas.microsoft.com/office/drawing/2014/main" id="{F9126E4E-1171-62A8-2850-0067E8C31308}"/>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4" name="TextBox 13">
              <a:extLst>
                <a:ext uri="{FF2B5EF4-FFF2-40B4-BE49-F238E27FC236}">
                  <a16:creationId xmlns:a16="http://schemas.microsoft.com/office/drawing/2014/main" id="{F72B37E2-1810-4DF4-6FF7-20317924921A}"/>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5" name="TextBox 14">
              <a:extLst>
                <a:ext uri="{FF2B5EF4-FFF2-40B4-BE49-F238E27FC236}">
                  <a16:creationId xmlns:a16="http://schemas.microsoft.com/office/drawing/2014/main" id="{B5BEC10D-EB76-A4D6-0882-A8C49A420D98}"/>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16" name="TextBox 15">
              <a:extLst>
                <a:ext uri="{FF2B5EF4-FFF2-40B4-BE49-F238E27FC236}">
                  <a16:creationId xmlns:a16="http://schemas.microsoft.com/office/drawing/2014/main" id="{17B01E46-9A0D-9091-92CE-470040A23FCB}"/>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17" name="TextBox 16">
              <a:extLst>
                <a:ext uri="{FF2B5EF4-FFF2-40B4-BE49-F238E27FC236}">
                  <a16:creationId xmlns:a16="http://schemas.microsoft.com/office/drawing/2014/main" id="{416CD378-AF63-CA3C-8478-F7D0F6C9D514}"/>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18" name="TextBox 17">
              <a:extLst>
                <a:ext uri="{FF2B5EF4-FFF2-40B4-BE49-F238E27FC236}">
                  <a16:creationId xmlns:a16="http://schemas.microsoft.com/office/drawing/2014/main" id="{81BD4CB4-C752-FCC8-BCC8-BC00E9575E95}"/>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pic>
        <p:nvPicPr>
          <p:cNvPr id="20" name="Graphic 19">
            <a:extLst>
              <a:ext uri="{FF2B5EF4-FFF2-40B4-BE49-F238E27FC236}">
                <a16:creationId xmlns:a16="http://schemas.microsoft.com/office/drawing/2014/main" id="{0FDE8A37-6F5B-193F-B7C9-70689BBE674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spTree>
    <p:custDataLst>
      <p:tags r:id="rId1"/>
    </p:custDataLst>
    <p:extLst>
      <p:ext uri="{BB962C8B-B14F-4D97-AF65-F5344CB8AC3E}">
        <p14:creationId xmlns:p14="http://schemas.microsoft.com/office/powerpoint/2010/main" val="187204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navy">
    <p:bg>
      <p:bgRef idx="1001">
        <a:schemeClr val="bg2"/>
      </p:bgRef>
    </p:bg>
    <p:spTree>
      <p:nvGrpSpPr>
        <p:cNvPr id="1" name=""/>
        <p:cNvGrpSpPr/>
        <p:nvPr/>
      </p:nvGrpSpPr>
      <p:grpSpPr>
        <a:xfrm>
          <a:off x="0" y="0"/>
          <a:ext cx="0" cy="0"/>
          <a:chOff x="0" y="0"/>
          <a:chExt cx="0" cy="0"/>
        </a:xfrm>
      </p:grpSpPr>
      <p:pic>
        <p:nvPicPr>
          <p:cNvPr id="7" name="Picture 6" descr="A close-up of a blue cube&#10;&#10;Description automatically generated">
            <a:extLst>
              <a:ext uri="{FF2B5EF4-FFF2-40B4-BE49-F238E27FC236}">
                <a16:creationId xmlns:a16="http://schemas.microsoft.com/office/drawing/2014/main" id="{994D9F16-B961-382F-A2E6-A75A1834ACC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9" name="Title 1">
            <a:extLst>
              <a:ext uri="{FF2B5EF4-FFF2-40B4-BE49-F238E27FC236}">
                <a16:creationId xmlns:a16="http://schemas.microsoft.com/office/drawing/2014/main" id="{EB663D6B-83EA-7167-3AE2-704308355B9B}"/>
              </a:ext>
            </a:extLst>
          </p:cNvPr>
          <p:cNvSpPr>
            <a:spLocks noGrp="1"/>
          </p:cNvSpPr>
          <p:nvPr>
            <p:ph type="title" hasCustomPrompt="1"/>
          </p:nvPr>
        </p:nvSpPr>
        <p:spPr>
          <a:xfrm>
            <a:off x="740410" y="2440305"/>
            <a:ext cx="6856730" cy="2078355"/>
          </a:xfrm>
        </p:spPr>
        <p:txBody>
          <a:bodyPr/>
          <a:lstStyle>
            <a:lvl1pPr>
              <a:defRPr sz="6000">
                <a:latin typeface="+mn-lt"/>
              </a:defRPr>
            </a:lvl1pPr>
          </a:lstStyle>
          <a:p>
            <a:r>
              <a:rPr lang="en-GB"/>
              <a:t>Insert title here</a:t>
            </a:r>
            <a:endParaRPr lang="en-GB" dirty="0"/>
          </a:p>
        </p:txBody>
      </p:sp>
      <p:pic>
        <p:nvPicPr>
          <p:cNvPr id="10" name="Graphic 9">
            <a:extLst>
              <a:ext uri="{FF2B5EF4-FFF2-40B4-BE49-F238E27FC236}">
                <a16:creationId xmlns:a16="http://schemas.microsoft.com/office/drawing/2014/main" id="{32DD425B-AE17-3A36-488B-7C01728F38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2" name="Picture Placeholder 11">
            <a:extLst>
              <a:ext uri="{FF2B5EF4-FFF2-40B4-BE49-F238E27FC236}">
                <a16:creationId xmlns:a16="http://schemas.microsoft.com/office/drawing/2014/main" id="{B3B32C57-5BBC-8081-E7AC-4A5E5F2C0FEB}"/>
              </a:ext>
            </a:extLst>
          </p:cNvPr>
          <p:cNvSpPr>
            <a:spLocks noGrp="1"/>
          </p:cNvSpPr>
          <p:nvPr>
            <p:ph type="pic" sz="quarter" idx="14" hasCustomPrompt="1"/>
          </p:nvPr>
        </p:nvSpPr>
        <p:spPr>
          <a:xfrm>
            <a:off x="740410" y="5661660"/>
            <a:ext cx="2056130" cy="739140"/>
          </a:xfrm>
        </p:spPr>
        <p:txBody>
          <a:bodyPr/>
          <a:lstStyle>
            <a:lvl1pPr algn="ctr">
              <a:defRPr/>
            </a:lvl1pPr>
          </a:lstStyle>
          <a:p>
            <a:r>
              <a:rPr lang="en-GB" dirty="0"/>
              <a:t>Insert client logo</a:t>
            </a:r>
          </a:p>
        </p:txBody>
      </p:sp>
      <p:sp>
        <p:nvSpPr>
          <p:cNvPr id="13" name="Text Placeholder 14">
            <a:extLst>
              <a:ext uri="{FF2B5EF4-FFF2-40B4-BE49-F238E27FC236}">
                <a16:creationId xmlns:a16="http://schemas.microsoft.com/office/drawing/2014/main" id="{C9F89D34-7F46-38DF-8C8B-4452A78F9DB4}"/>
              </a:ext>
            </a:extLst>
          </p:cNvPr>
          <p:cNvSpPr>
            <a:spLocks noGrp="1"/>
          </p:cNvSpPr>
          <p:nvPr>
            <p:ph type="body" sz="quarter" idx="15" hasCustomPrompt="1"/>
          </p:nvPr>
        </p:nvSpPr>
        <p:spPr>
          <a:xfrm>
            <a:off x="716598" y="5435078"/>
            <a:ext cx="1410964" cy="244682"/>
          </a:xfrm>
          <a: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a:blipFill>
        </p:spPr>
        <p:txBody>
          <a:bodyPr>
            <a:normAutofit/>
          </a:bodyPr>
          <a:lstStyle>
            <a:lvl1pPr>
              <a:defRPr/>
            </a:lvl1pPr>
          </a:lstStyle>
          <a:p>
            <a:pPr lvl="0"/>
            <a:r>
              <a:rPr lang="en-GB"/>
              <a:t> </a:t>
            </a:r>
            <a:endParaRPr lang="en-GB" dirty="0"/>
          </a:p>
        </p:txBody>
      </p:sp>
      <p:pic>
        <p:nvPicPr>
          <p:cNvPr id="5" name="Graphic 4">
            <a:extLst>
              <a:ext uri="{FF2B5EF4-FFF2-40B4-BE49-F238E27FC236}">
                <a16:creationId xmlns:a16="http://schemas.microsoft.com/office/drawing/2014/main" id="{D03FE119-5FC7-8FD1-3173-02A4F478CC3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2" name="Text Placeholder 8">
            <a:extLst>
              <a:ext uri="{FF2B5EF4-FFF2-40B4-BE49-F238E27FC236}">
                <a16:creationId xmlns:a16="http://schemas.microsoft.com/office/drawing/2014/main" id="{323ACED5-6178-B411-68DB-31CFF87925AE}"/>
              </a:ext>
            </a:extLst>
          </p:cNvPr>
          <p:cNvSpPr>
            <a:spLocks noGrp="1"/>
          </p:cNvSpPr>
          <p:nvPr>
            <p:ph type="body" sz="quarter" idx="13" hasCustomPrompt="1"/>
          </p:nvPr>
        </p:nvSpPr>
        <p:spPr>
          <a:xfrm>
            <a:off x="838648" y="2043561"/>
            <a:ext cx="1305980" cy="330072"/>
          </a:xfrm>
          <a:solidFill>
            <a:schemeClr val="accent1"/>
          </a:solidFill>
        </p:spPr>
        <p:txBody>
          <a:bodyPr wrap="none" lIns="72000" tIns="72000" rIns="72000" bIns="72000" anchor="ctr">
            <a:spAutoFit/>
          </a:bodyPr>
          <a:lstStyle>
            <a:lvl1pPr algn="l">
              <a:defRPr sz="1200" cap="all" spc="70" baseline="0">
                <a:solidFill>
                  <a:schemeClr val="bg1"/>
                </a:solidFill>
                <a:latin typeface="+mj-lt"/>
              </a:defRPr>
            </a:lvl1pPr>
          </a:lstStyle>
          <a:p>
            <a:pPr lvl="0"/>
            <a:r>
              <a:rPr lang="en-GB" dirty="0"/>
              <a:t>Subheading</a:t>
            </a:r>
          </a:p>
        </p:txBody>
      </p:sp>
      <p:grpSp>
        <p:nvGrpSpPr>
          <p:cNvPr id="30" name="Group 29">
            <a:extLst>
              <a:ext uri="{FF2B5EF4-FFF2-40B4-BE49-F238E27FC236}">
                <a16:creationId xmlns:a16="http://schemas.microsoft.com/office/drawing/2014/main" id="{8F468D69-259A-9768-11CB-47212348CBD3}"/>
              </a:ext>
            </a:extLst>
          </p:cNvPr>
          <p:cNvGrpSpPr/>
          <p:nvPr userDrawn="1"/>
        </p:nvGrpSpPr>
        <p:grpSpPr>
          <a:xfrm>
            <a:off x="12394476" y="0"/>
            <a:ext cx="2094954" cy="3335867"/>
            <a:chOff x="-2178418" y="4487679"/>
            <a:chExt cx="2094954" cy="3335867"/>
          </a:xfrm>
        </p:grpSpPr>
        <p:sp>
          <p:nvSpPr>
            <p:cNvPr id="31" name="Rectangle 30">
              <a:extLst>
                <a:ext uri="{FF2B5EF4-FFF2-40B4-BE49-F238E27FC236}">
                  <a16:creationId xmlns:a16="http://schemas.microsoft.com/office/drawing/2014/main" id="{4A06E8B6-6449-16E0-AEF1-8AF5A9206015}"/>
                </a:ext>
              </a:extLst>
            </p:cNvPr>
            <p:cNvSpPr/>
            <p:nvPr/>
          </p:nvSpPr>
          <p:spPr>
            <a:xfrm>
              <a:off x="-2178418" y="4487680"/>
              <a:ext cx="2094954" cy="333586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2" name="Rectangle 31">
              <a:extLst>
                <a:ext uri="{FF2B5EF4-FFF2-40B4-BE49-F238E27FC236}">
                  <a16:creationId xmlns:a16="http://schemas.microsoft.com/office/drawing/2014/main" id="{412329F8-236F-E887-6222-783896A28EB4}"/>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3" name="TextBox 32">
              <a:extLst>
                <a:ext uri="{FF2B5EF4-FFF2-40B4-BE49-F238E27FC236}">
                  <a16:creationId xmlns:a16="http://schemas.microsoft.com/office/drawing/2014/main" id="{CC016430-9E14-64F5-F1A9-B1B33843C9A5}"/>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 LOGO</a:t>
              </a:r>
            </a:p>
          </p:txBody>
        </p:sp>
        <p:sp>
          <p:nvSpPr>
            <p:cNvPr id="34" name="TextBox 33">
              <a:extLst>
                <a:ext uri="{FF2B5EF4-FFF2-40B4-BE49-F238E27FC236}">
                  <a16:creationId xmlns:a16="http://schemas.microsoft.com/office/drawing/2014/main" id="{84C74C9A-FE1D-E548-2196-318FF436F0B6}"/>
                </a:ext>
              </a:extLst>
            </p:cNvPr>
            <p:cNvSpPr txBox="1"/>
            <p:nvPr/>
          </p:nvSpPr>
          <p:spPr>
            <a:xfrm>
              <a:off x="-2156460" y="5547394"/>
              <a:ext cx="2032272"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Bold" pitchFamily="50" charset="0"/>
                </a:rPr>
                <a:t>icon </a:t>
              </a:r>
              <a:r>
                <a:rPr lang="en-GB" sz="1000" dirty="0">
                  <a:solidFill>
                    <a:srgbClr val="333333"/>
                  </a:solidFill>
                </a:rPr>
                <a:t>in the middle of the placeholder and choose the logo needed from your computer.</a:t>
              </a:r>
            </a:p>
          </p:txBody>
        </p:sp>
        <p:sp>
          <p:nvSpPr>
            <p:cNvPr id="35" name="TextBox 34">
              <a:extLst>
                <a:ext uri="{FF2B5EF4-FFF2-40B4-BE49-F238E27FC236}">
                  <a16:creationId xmlns:a16="http://schemas.microsoft.com/office/drawing/2014/main" id="{5AC5AB9A-4165-AE85-C23A-2D625BB2A4FB}"/>
                </a:ext>
              </a:extLst>
            </p:cNvPr>
            <p:cNvSpPr txBox="1"/>
            <p:nvPr/>
          </p:nvSpPr>
          <p:spPr>
            <a:xfrm>
              <a:off x="-2156460" y="6282027"/>
              <a:ext cx="1881569" cy="861774"/>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Bold" pitchFamily="50" charset="0"/>
                </a:rPr>
                <a:t>Picture Format </a:t>
              </a:r>
              <a:r>
                <a:rPr lang="en-GB" sz="1000" dirty="0">
                  <a:solidFill>
                    <a:srgbClr val="333333"/>
                  </a:solidFill>
                </a:rPr>
                <a:t>tab in the ribbon and choose </a:t>
              </a:r>
              <a:r>
                <a:rPr lang="en-GB" sz="1000" b="0" dirty="0">
                  <a:solidFill>
                    <a:srgbClr val="333333"/>
                  </a:solidFill>
                  <a:latin typeface="Gotham Bold" pitchFamily="50" charset="0"/>
                </a:rPr>
                <a:t>Crop</a:t>
              </a:r>
              <a:r>
                <a:rPr lang="en-GB" sz="1000" dirty="0">
                  <a:solidFill>
                    <a:srgbClr val="333333"/>
                  </a:solidFill>
                </a:rPr>
                <a:t> option to edit the position and composition of your icon.</a:t>
              </a:r>
            </a:p>
          </p:txBody>
        </p:sp>
        <p:sp>
          <p:nvSpPr>
            <p:cNvPr id="36" name="TextBox 35">
              <a:extLst>
                <a:ext uri="{FF2B5EF4-FFF2-40B4-BE49-F238E27FC236}">
                  <a16:creationId xmlns:a16="http://schemas.microsoft.com/office/drawing/2014/main" id="{264F7997-884E-DDB2-D20B-449703F4B2EB}"/>
                </a:ext>
              </a:extLst>
            </p:cNvPr>
            <p:cNvSpPr txBox="1"/>
            <p:nvPr/>
          </p:nvSpPr>
          <p:spPr>
            <a:xfrm>
              <a:off x="-2156460" y="7170548"/>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Bold" pitchFamily="50" charset="0"/>
                </a:rPr>
                <a:t>Fit</a:t>
              </a:r>
              <a:r>
                <a:rPr lang="en-GB" sz="1000" dirty="0">
                  <a:solidFill>
                    <a:srgbClr val="333333"/>
                  </a:solidFill>
                </a:rPr>
                <a:t> to fit the icon to the placeholder.</a:t>
              </a:r>
            </a:p>
          </p:txBody>
        </p:sp>
        <p:sp>
          <p:nvSpPr>
            <p:cNvPr id="37" name="TextBox 36">
              <a:extLst>
                <a:ext uri="{FF2B5EF4-FFF2-40B4-BE49-F238E27FC236}">
                  <a16:creationId xmlns:a16="http://schemas.microsoft.com/office/drawing/2014/main" id="{9C97E0E1-AACD-991A-1406-75C9C3FA0500}"/>
                </a:ext>
              </a:extLst>
            </p:cNvPr>
            <p:cNvSpPr txBox="1"/>
            <p:nvPr userDrawn="1"/>
          </p:nvSpPr>
          <p:spPr>
            <a:xfrm>
              <a:off x="-2156460" y="5119692"/>
              <a:ext cx="1976174"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logo, first delete it. </a:t>
              </a:r>
              <a:endParaRPr lang="en-GB" sz="1000" dirty="0">
                <a:solidFill>
                  <a:srgbClr val="333333"/>
                </a:solidFill>
                <a:latin typeface="Gotham Bold" pitchFamily="50" charset="0"/>
              </a:endParaRPr>
            </a:p>
          </p:txBody>
        </p:sp>
      </p:grpSp>
    </p:spTree>
    <p:custDataLst>
      <p:tags r:id="rId1"/>
    </p:custDataLst>
    <p:extLst>
      <p:ext uri="{BB962C8B-B14F-4D97-AF65-F5344CB8AC3E}">
        <p14:creationId xmlns:p14="http://schemas.microsoft.com/office/powerpoint/2010/main" val="21971575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ustainable future">
    <p:bg>
      <p:bgRef idx="1001">
        <a:schemeClr val="bg2"/>
      </p:bgRef>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3DD730A2-BF7B-3BD2-F893-AF9FF850F719}"/>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6" name="Picture Placeholder 5">
            <a:extLst>
              <a:ext uri="{FF2B5EF4-FFF2-40B4-BE49-F238E27FC236}">
                <a16:creationId xmlns:a16="http://schemas.microsoft.com/office/drawing/2014/main" id="{453D1609-99F6-F3A9-C8E2-0458F4419340}"/>
              </a:ext>
            </a:extLst>
          </p:cNvPr>
          <p:cNvSpPr>
            <a:spLocks noGrp="1"/>
          </p:cNvSpPr>
          <p:nvPr>
            <p:ph type="pic" sz="quarter" idx="14" hasCustomPrompt="1"/>
          </p:nvPr>
        </p:nvSpPr>
        <p:spPr>
          <a:xfrm>
            <a:off x="0" y="4549768"/>
            <a:ext cx="11971338" cy="2308231"/>
          </a:xfrm>
        </p:spPr>
        <p:txBody>
          <a:bodyPr tIns="720000"/>
          <a:lstStyle>
            <a:lvl1pPr algn="ctr">
              <a:defRPr/>
            </a:lvl1pPr>
          </a:lstStyle>
          <a:p>
            <a:r>
              <a:rPr lang="en-GB" dirty="0"/>
              <a:t>Click to insert image &gt; Right click &gt; Send to Back</a:t>
            </a:r>
          </a:p>
        </p:txBody>
      </p:sp>
      <p:sp>
        <p:nvSpPr>
          <p:cNvPr id="14" name="Text Placeholder 7">
            <a:extLst>
              <a:ext uri="{FF2B5EF4-FFF2-40B4-BE49-F238E27FC236}">
                <a16:creationId xmlns:a16="http://schemas.microsoft.com/office/drawing/2014/main" id="{2382C6DA-2BAB-9561-A9E3-F8EF95D8D9AA}"/>
              </a:ext>
            </a:extLst>
          </p:cNvPr>
          <p:cNvSpPr>
            <a:spLocks noGrp="1"/>
          </p:cNvSpPr>
          <p:nvPr>
            <p:ph type="body" sz="quarter" idx="76" hasCustomPrompt="1"/>
          </p:nvPr>
        </p:nvSpPr>
        <p:spPr>
          <a:xfrm>
            <a:off x="458643" y="1534567"/>
            <a:ext cx="3345008" cy="1640434"/>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Use this space to write specific content about how we can help our clients to meet their sustainability targets. </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 Placeholder 15">
            <a:extLst>
              <a:ext uri="{FF2B5EF4-FFF2-40B4-BE49-F238E27FC236}">
                <a16:creationId xmlns:a16="http://schemas.microsoft.com/office/drawing/2014/main" id="{45F29849-3EDF-AB16-4CC5-C5820F3C0D3D}"/>
              </a:ext>
            </a:extLst>
          </p:cNvPr>
          <p:cNvSpPr>
            <a:spLocks noGrp="1"/>
          </p:cNvSpPr>
          <p:nvPr>
            <p:ph type="body" sz="quarter" idx="77" hasCustomPrompt="1"/>
          </p:nvPr>
        </p:nvSpPr>
        <p:spPr>
          <a:xfrm>
            <a:off x="4305300" y="1535113"/>
            <a:ext cx="2867025" cy="3017837"/>
          </a:xfrm>
        </p:spPr>
        <p:txBody>
          <a:bodyPr/>
          <a:lstStyle>
            <a:lvl1pPr marL="133200" indent="-133200">
              <a:buClr>
                <a:schemeClr val="accent1"/>
              </a:buClr>
              <a:buFont typeface="Wingdings" panose="05000000000000000000" pitchFamily="2" charset="2"/>
              <a:buChar cha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Insert service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Text Placeholder 15">
            <a:extLst>
              <a:ext uri="{FF2B5EF4-FFF2-40B4-BE49-F238E27FC236}">
                <a16:creationId xmlns:a16="http://schemas.microsoft.com/office/drawing/2014/main" id="{4FD13803-8A5D-D7A4-B38C-D0494CCBDE8C}"/>
              </a:ext>
            </a:extLst>
          </p:cNvPr>
          <p:cNvSpPr>
            <a:spLocks noGrp="1"/>
          </p:cNvSpPr>
          <p:nvPr>
            <p:ph type="body" sz="quarter" idx="78" hasCustomPrompt="1"/>
          </p:nvPr>
        </p:nvSpPr>
        <p:spPr>
          <a:xfrm>
            <a:off x="7419447" y="1531932"/>
            <a:ext cx="2867025" cy="3017837"/>
          </a:xfrm>
        </p:spPr>
        <p:txBody>
          <a:bodyPr/>
          <a:lstStyle>
            <a:lvl1pPr marL="133200" indent="-133200">
              <a:buClr>
                <a:schemeClr val="accent1"/>
              </a:buClr>
              <a:buFont typeface="Wingdings" panose="05000000000000000000" pitchFamily="2" charset="2"/>
              <a:buChar char="§"/>
              <a:defRPr sz="1200">
                <a:latin typeface="+mn-lt"/>
              </a:defRPr>
            </a:lvl1pPr>
            <a:lvl2pPr>
              <a:defRPr sz="1200">
                <a:latin typeface="+mn-lt"/>
              </a:defRPr>
            </a:lvl2pPr>
            <a:lvl3pPr>
              <a:defRPr sz="1100">
                <a:latin typeface="+mn-lt"/>
              </a:defRPr>
            </a:lvl3pPr>
            <a:lvl4pPr>
              <a:defRPr sz="1050">
                <a:latin typeface="+mn-lt"/>
              </a:defRPr>
            </a:lvl4pPr>
            <a:lvl5pPr>
              <a:defRPr sz="1200">
                <a:latin typeface="Gotham Light" panose="02000603030000020004" pitchFamily="2" charset="0"/>
              </a:defRPr>
            </a:lvl5pPr>
          </a:lstStyle>
          <a:p>
            <a:pPr lvl="0"/>
            <a:r>
              <a:rPr lang="en-GB" dirty="0"/>
              <a:t>Insert service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5" name="Date Placeholder 34">
            <a:extLst>
              <a:ext uri="{FF2B5EF4-FFF2-40B4-BE49-F238E27FC236}">
                <a16:creationId xmlns:a16="http://schemas.microsoft.com/office/drawing/2014/main" id="{71062277-8069-8738-5EE1-445AC33CDBEF}"/>
              </a:ext>
            </a:extLst>
          </p:cNvPr>
          <p:cNvSpPr>
            <a:spLocks noGrp="1"/>
          </p:cNvSpPr>
          <p:nvPr>
            <p:ph type="dt" sz="half" idx="79"/>
          </p:nvPr>
        </p:nvSpPr>
        <p:spPr/>
        <p:txBody>
          <a:bodyPr/>
          <a:lstStyle/>
          <a:p>
            <a:endParaRPr lang="en-GB" dirty="0"/>
          </a:p>
        </p:txBody>
      </p:sp>
      <p:sp>
        <p:nvSpPr>
          <p:cNvPr id="36" name="Footer Placeholder 35">
            <a:extLst>
              <a:ext uri="{FF2B5EF4-FFF2-40B4-BE49-F238E27FC236}">
                <a16:creationId xmlns:a16="http://schemas.microsoft.com/office/drawing/2014/main" id="{BE257129-32F2-6181-EE64-4217E1EE3142}"/>
              </a:ext>
            </a:extLst>
          </p:cNvPr>
          <p:cNvSpPr>
            <a:spLocks noGrp="1"/>
          </p:cNvSpPr>
          <p:nvPr>
            <p:ph type="ftr" sz="quarter" idx="80"/>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39" name="Slide Number Placeholder 38">
            <a:extLst>
              <a:ext uri="{FF2B5EF4-FFF2-40B4-BE49-F238E27FC236}">
                <a16:creationId xmlns:a16="http://schemas.microsoft.com/office/drawing/2014/main" id="{EC10D7E1-4E5E-EA5C-041C-63B67E6749EC}"/>
              </a:ext>
            </a:extLst>
          </p:cNvPr>
          <p:cNvSpPr>
            <a:spLocks noGrp="1"/>
          </p:cNvSpPr>
          <p:nvPr>
            <p:ph type="sldNum" sz="quarter" idx="81"/>
          </p:nvPr>
        </p:nvSpPr>
        <p:spPr/>
        <p:txBody>
          <a:bodyPr/>
          <a:lstStyle/>
          <a:p>
            <a:fld id="{BB07EAE1-021A-493C-B07F-6FE9E5D11BEB}" type="slidenum">
              <a:rPr lang="en-GB" smtClean="0"/>
              <a:pPr/>
              <a:t>‹#›</a:t>
            </a:fld>
            <a:endParaRPr lang="en-GB" dirty="0"/>
          </a:p>
        </p:txBody>
      </p:sp>
      <p:sp>
        <p:nvSpPr>
          <p:cNvPr id="3" name="Title 1">
            <a:extLst>
              <a:ext uri="{FF2B5EF4-FFF2-40B4-BE49-F238E27FC236}">
                <a16:creationId xmlns:a16="http://schemas.microsoft.com/office/drawing/2014/main" id="{75390FCB-A4F1-4F93-5F63-766295D90142}"/>
              </a:ext>
            </a:extLst>
          </p:cNvPr>
          <p:cNvSpPr>
            <a:spLocks noGrp="1"/>
          </p:cNvSpPr>
          <p:nvPr>
            <p:ph type="title" hasCustomPrompt="1"/>
          </p:nvPr>
        </p:nvSpPr>
        <p:spPr>
          <a:xfrm>
            <a:off x="450849" y="422670"/>
            <a:ext cx="10329380" cy="558405"/>
          </a:xfrm>
        </p:spPr>
        <p:txBody>
          <a:bodyPr/>
          <a:lstStyle>
            <a:lvl1pPr>
              <a:defRPr sz="3200"/>
            </a:lvl1pPr>
          </a:lstStyle>
          <a:p>
            <a:r>
              <a:rPr lang="en-GB" dirty="0"/>
              <a:t>Insert title here</a:t>
            </a:r>
          </a:p>
        </p:txBody>
      </p:sp>
      <p:grpSp>
        <p:nvGrpSpPr>
          <p:cNvPr id="19" name="Group 18">
            <a:extLst>
              <a:ext uri="{FF2B5EF4-FFF2-40B4-BE49-F238E27FC236}">
                <a16:creationId xmlns:a16="http://schemas.microsoft.com/office/drawing/2014/main" id="{93DFB717-24A7-2914-B2C7-6E34A8C97841}"/>
              </a:ext>
            </a:extLst>
          </p:cNvPr>
          <p:cNvGrpSpPr/>
          <p:nvPr userDrawn="1"/>
        </p:nvGrpSpPr>
        <p:grpSpPr>
          <a:xfrm>
            <a:off x="12287571" y="0"/>
            <a:ext cx="2175022" cy="5067300"/>
            <a:chOff x="838199" y="1150069"/>
            <a:chExt cx="2175022" cy="5067300"/>
          </a:xfrm>
        </p:grpSpPr>
        <p:sp>
          <p:nvSpPr>
            <p:cNvPr id="27" name="Rectangle 26">
              <a:extLst>
                <a:ext uri="{FF2B5EF4-FFF2-40B4-BE49-F238E27FC236}">
                  <a16:creationId xmlns:a16="http://schemas.microsoft.com/office/drawing/2014/main" id="{6CEF22FA-5B68-00D1-A0CF-0A73FB84EEDF}"/>
                </a:ext>
              </a:extLst>
            </p:cNvPr>
            <p:cNvSpPr/>
            <p:nvPr/>
          </p:nvSpPr>
          <p:spPr>
            <a:xfrm>
              <a:off x="838199" y="1669942"/>
              <a:ext cx="2146446" cy="45474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9" name="Rectangle 28">
              <a:extLst>
                <a:ext uri="{FF2B5EF4-FFF2-40B4-BE49-F238E27FC236}">
                  <a16:creationId xmlns:a16="http://schemas.microsoft.com/office/drawing/2014/main" id="{F27F0642-FA93-D06B-E42E-81BA68579049}"/>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0" name="TextBox 29">
              <a:extLst>
                <a:ext uri="{FF2B5EF4-FFF2-40B4-BE49-F238E27FC236}">
                  <a16:creationId xmlns:a16="http://schemas.microsoft.com/office/drawing/2014/main" id="{38E75600-C24B-4991-0301-D1C981E93C0C}"/>
                </a:ext>
              </a:extLst>
            </p:cNvPr>
            <p:cNvSpPr txBox="1"/>
            <p:nvPr/>
          </p:nvSpPr>
          <p:spPr>
            <a:xfrm>
              <a:off x="866775" y="1753646"/>
              <a:ext cx="2087197"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34" name="TextBox 33">
              <a:extLst>
                <a:ext uri="{FF2B5EF4-FFF2-40B4-BE49-F238E27FC236}">
                  <a16:creationId xmlns:a16="http://schemas.microsoft.com/office/drawing/2014/main" id="{E4A8F351-3070-3156-9214-DAA979D7F993}"/>
                </a:ext>
              </a:extLst>
            </p:cNvPr>
            <p:cNvSpPr txBox="1"/>
            <p:nvPr/>
          </p:nvSpPr>
          <p:spPr>
            <a:xfrm>
              <a:off x="866774" y="2507829"/>
              <a:ext cx="2146447"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37" name="TextBox 36">
              <a:extLst>
                <a:ext uri="{FF2B5EF4-FFF2-40B4-BE49-F238E27FC236}">
                  <a16:creationId xmlns:a16="http://schemas.microsoft.com/office/drawing/2014/main" id="{FC995EBD-7E35-F7AE-4DFD-DE8CB022CA21}"/>
                </a:ext>
              </a:extLst>
            </p:cNvPr>
            <p:cNvSpPr txBox="1"/>
            <p:nvPr/>
          </p:nvSpPr>
          <p:spPr>
            <a:xfrm>
              <a:off x="866773" y="3108124"/>
              <a:ext cx="2146447" cy="1169551"/>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38" name="TextBox 37">
              <a:extLst>
                <a:ext uri="{FF2B5EF4-FFF2-40B4-BE49-F238E27FC236}">
                  <a16:creationId xmlns:a16="http://schemas.microsoft.com/office/drawing/2014/main" id="{4ED02978-6FC1-26EF-C6A2-EC37A60D2AC5}"/>
                </a:ext>
              </a:extLst>
            </p:cNvPr>
            <p:cNvSpPr txBox="1"/>
            <p:nvPr/>
          </p:nvSpPr>
          <p:spPr>
            <a:xfrm>
              <a:off x="866774" y="4323972"/>
              <a:ext cx="2146447"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40" name="TextBox 39">
              <a:extLst>
                <a:ext uri="{FF2B5EF4-FFF2-40B4-BE49-F238E27FC236}">
                  <a16:creationId xmlns:a16="http://schemas.microsoft.com/office/drawing/2014/main" id="{640C22C1-1369-C913-1C7E-213EDC047BBA}"/>
                </a:ext>
              </a:extLst>
            </p:cNvPr>
            <p:cNvSpPr txBox="1"/>
            <p:nvPr/>
          </p:nvSpPr>
          <p:spPr>
            <a:xfrm>
              <a:off x="866774" y="4924267"/>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41" name="TextBox 40">
              <a:extLst>
                <a:ext uri="{FF2B5EF4-FFF2-40B4-BE49-F238E27FC236}">
                  <a16:creationId xmlns:a16="http://schemas.microsoft.com/office/drawing/2014/main" id="{D4651E47-00A9-25AC-28F3-E55D6A0FCC7F}"/>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AN IMAGE</a:t>
              </a:r>
            </a:p>
          </p:txBody>
        </p:sp>
        <p:sp>
          <p:nvSpPr>
            <p:cNvPr id="42" name="TextBox 41">
              <a:extLst>
                <a:ext uri="{FF2B5EF4-FFF2-40B4-BE49-F238E27FC236}">
                  <a16:creationId xmlns:a16="http://schemas.microsoft.com/office/drawing/2014/main" id="{B5A10205-6FD4-467A-9703-189383F5330B}"/>
                </a:ext>
              </a:extLst>
            </p:cNvPr>
            <p:cNvSpPr txBox="1"/>
            <p:nvPr userDrawn="1"/>
          </p:nvSpPr>
          <p:spPr>
            <a:xfrm>
              <a:off x="866774" y="5522715"/>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43" name="Group 42">
            <a:extLst>
              <a:ext uri="{FF2B5EF4-FFF2-40B4-BE49-F238E27FC236}">
                <a16:creationId xmlns:a16="http://schemas.microsoft.com/office/drawing/2014/main" id="{6BDEBA41-66B2-9D25-FCAF-5B1D2AC283A8}"/>
              </a:ext>
            </a:extLst>
          </p:cNvPr>
          <p:cNvGrpSpPr/>
          <p:nvPr userDrawn="1"/>
        </p:nvGrpSpPr>
        <p:grpSpPr>
          <a:xfrm>
            <a:off x="12287572" y="0"/>
            <a:ext cx="2175021" cy="5486150"/>
            <a:chOff x="12287572" y="0"/>
            <a:chExt cx="2175021" cy="5486150"/>
          </a:xfrm>
        </p:grpSpPr>
        <p:grpSp>
          <p:nvGrpSpPr>
            <p:cNvPr id="44" name="Group 43">
              <a:extLst>
                <a:ext uri="{FF2B5EF4-FFF2-40B4-BE49-F238E27FC236}">
                  <a16:creationId xmlns:a16="http://schemas.microsoft.com/office/drawing/2014/main" id="{10857085-68AD-3C13-E952-BF2847EE7155}"/>
                </a:ext>
              </a:extLst>
            </p:cNvPr>
            <p:cNvGrpSpPr/>
            <p:nvPr/>
          </p:nvGrpSpPr>
          <p:grpSpPr>
            <a:xfrm>
              <a:off x="12287572" y="0"/>
              <a:ext cx="2175021" cy="4839558"/>
              <a:chOff x="838200" y="1150069"/>
              <a:chExt cx="2175021" cy="4839558"/>
            </a:xfrm>
          </p:grpSpPr>
          <p:sp>
            <p:nvSpPr>
              <p:cNvPr id="56" name="Rectangle 55">
                <a:extLst>
                  <a:ext uri="{FF2B5EF4-FFF2-40B4-BE49-F238E27FC236}">
                    <a16:creationId xmlns:a16="http://schemas.microsoft.com/office/drawing/2014/main" id="{AA56C410-FC1C-5B15-1AFC-7039BAD3A9F4}"/>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7" name="Rectangle 56">
                <a:extLst>
                  <a:ext uri="{FF2B5EF4-FFF2-40B4-BE49-F238E27FC236}">
                    <a16:creationId xmlns:a16="http://schemas.microsoft.com/office/drawing/2014/main" id="{611FD4E8-12B1-150D-6801-A5DC76860050}"/>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58" name="TextBox 57">
                <a:extLst>
                  <a:ext uri="{FF2B5EF4-FFF2-40B4-BE49-F238E27FC236}">
                    <a16:creationId xmlns:a16="http://schemas.microsoft.com/office/drawing/2014/main" id="{EF4063F9-332B-CBDF-7710-030FD68ED1B8}"/>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59" name="TextBox 58">
                <a:extLst>
                  <a:ext uri="{FF2B5EF4-FFF2-40B4-BE49-F238E27FC236}">
                    <a16:creationId xmlns:a16="http://schemas.microsoft.com/office/drawing/2014/main" id="{3AD90704-DD14-3C50-1DD6-95D21BF5E1EC}"/>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60" name="TextBox 59">
                <a:extLst>
                  <a:ext uri="{FF2B5EF4-FFF2-40B4-BE49-F238E27FC236}">
                    <a16:creationId xmlns:a16="http://schemas.microsoft.com/office/drawing/2014/main" id="{72D564F9-578B-844D-A19A-D7755A7D67C5}"/>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61" name="TextBox 60">
                <a:extLst>
                  <a:ext uri="{FF2B5EF4-FFF2-40B4-BE49-F238E27FC236}">
                    <a16:creationId xmlns:a16="http://schemas.microsoft.com/office/drawing/2014/main" id="{50F49D88-B219-9C77-C2D4-F8A42833A2D1}"/>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2" name="TextBox 61">
                <a:extLst>
                  <a:ext uri="{FF2B5EF4-FFF2-40B4-BE49-F238E27FC236}">
                    <a16:creationId xmlns:a16="http://schemas.microsoft.com/office/drawing/2014/main" id="{180961E7-0BD2-5FF2-C55A-2D7682942F57}"/>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63" name="TextBox 62">
                <a:extLst>
                  <a:ext uri="{FF2B5EF4-FFF2-40B4-BE49-F238E27FC236}">
                    <a16:creationId xmlns:a16="http://schemas.microsoft.com/office/drawing/2014/main" id="{6D6659B0-7917-C470-6CAE-3DEFB50908AD}"/>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64" name="TextBox 63">
                <a:extLst>
                  <a:ext uri="{FF2B5EF4-FFF2-40B4-BE49-F238E27FC236}">
                    <a16:creationId xmlns:a16="http://schemas.microsoft.com/office/drawing/2014/main" id="{327C405F-9355-E00B-0898-DD434E0FFA91}"/>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45" name="Group 44">
              <a:extLst>
                <a:ext uri="{FF2B5EF4-FFF2-40B4-BE49-F238E27FC236}">
                  <a16:creationId xmlns:a16="http://schemas.microsoft.com/office/drawing/2014/main" id="{82152153-E34F-313D-2DA0-2B3056AE8E04}"/>
                </a:ext>
              </a:extLst>
            </p:cNvPr>
            <p:cNvGrpSpPr/>
            <p:nvPr userDrawn="1"/>
          </p:nvGrpSpPr>
          <p:grpSpPr>
            <a:xfrm>
              <a:off x="12287572" y="0"/>
              <a:ext cx="2175021" cy="5486150"/>
              <a:chOff x="838200" y="1150069"/>
              <a:chExt cx="2175021" cy="5486150"/>
            </a:xfrm>
          </p:grpSpPr>
          <p:sp>
            <p:nvSpPr>
              <p:cNvPr id="47" name="Rectangle 46">
                <a:extLst>
                  <a:ext uri="{FF2B5EF4-FFF2-40B4-BE49-F238E27FC236}">
                    <a16:creationId xmlns:a16="http://schemas.microsoft.com/office/drawing/2014/main" id="{54CFBE2B-1ABA-D4D9-BF8A-B2DF6AF58262}"/>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8" name="Rectangle 47">
                <a:extLst>
                  <a:ext uri="{FF2B5EF4-FFF2-40B4-BE49-F238E27FC236}">
                    <a16:creationId xmlns:a16="http://schemas.microsoft.com/office/drawing/2014/main" id="{CD12230A-FE2C-EAE2-525C-8711CAFAF55F}"/>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9" name="TextBox 48">
                <a:extLst>
                  <a:ext uri="{FF2B5EF4-FFF2-40B4-BE49-F238E27FC236}">
                    <a16:creationId xmlns:a16="http://schemas.microsoft.com/office/drawing/2014/main" id="{BDBB8C0B-05DB-AAB1-75B7-52B23390A002}"/>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50" name="TextBox 49">
                <a:extLst>
                  <a:ext uri="{FF2B5EF4-FFF2-40B4-BE49-F238E27FC236}">
                    <a16:creationId xmlns:a16="http://schemas.microsoft.com/office/drawing/2014/main" id="{029704D5-5082-F986-7BCC-8105A629B700}"/>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51" name="TextBox 50">
                <a:extLst>
                  <a:ext uri="{FF2B5EF4-FFF2-40B4-BE49-F238E27FC236}">
                    <a16:creationId xmlns:a16="http://schemas.microsoft.com/office/drawing/2014/main" id="{52C32B82-9347-567C-8064-C125E72C4207}"/>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52" name="TextBox 51">
                <a:extLst>
                  <a:ext uri="{FF2B5EF4-FFF2-40B4-BE49-F238E27FC236}">
                    <a16:creationId xmlns:a16="http://schemas.microsoft.com/office/drawing/2014/main" id="{C6E8C370-5F56-8488-4005-F03A346FA65C}"/>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53" name="TextBox 52">
                <a:extLst>
                  <a:ext uri="{FF2B5EF4-FFF2-40B4-BE49-F238E27FC236}">
                    <a16:creationId xmlns:a16="http://schemas.microsoft.com/office/drawing/2014/main" id="{44EA0948-1970-33F5-E2E5-593EACB70D09}"/>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54" name="TextBox 53">
                <a:extLst>
                  <a:ext uri="{FF2B5EF4-FFF2-40B4-BE49-F238E27FC236}">
                    <a16:creationId xmlns:a16="http://schemas.microsoft.com/office/drawing/2014/main" id="{B383F0B4-C06B-6295-6AD1-F7C346D3C678}"/>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55" name="TextBox 54">
                <a:extLst>
                  <a:ext uri="{FF2B5EF4-FFF2-40B4-BE49-F238E27FC236}">
                    <a16:creationId xmlns:a16="http://schemas.microsoft.com/office/drawing/2014/main" id="{6C5B71C0-FAD0-5FE4-E989-C9286210E2C1}"/>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46" name="TextBox 45">
              <a:extLst>
                <a:ext uri="{FF2B5EF4-FFF2-40B4-BE49-F238E27FC236}">
                  <a16:creationId xmlns:a16="http://schemas.microsoft.com/office/drawing/2014/main" id="{FCD69E55-1C42-635F-5FA2-AE1831349EEB}"/>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44591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What you can expect from us">
    <p:spTree>
      <p:nvGrpSpPr>
        <p:cNvPr id="1" name=""/>
        <p:cNvGrpSpPr/>
        <p:nvPr/>
      </p:nvGrpSpPr>
      <p:grpSpPr>
        <a:xfrm>
          <a:off x="0" y="0"/>
          <a:ext cx="0" cy="0"/>
          <a:chOff x="0" y="0"/>
          <a:chExt cx="0" cy="0"/>
        </a:xfrm>
      </p:grpSpPr>
      <p:sp>
        <p:nvSpPr>
          <p:cNvPr id="53" name="Picture Placeholder 52">
            <a:extLst>
              <a:ext uri="{FF2B5EF4-FFF2-40B4-BE49-F238E27FC236}">
                <a16:creationId xmlns:a16="http://schemas.microsoft.com/office/drawing/2014/main" id="{80BB83F9-D28E-6D00-B13D-DBCADF04D64B}"/>
              </a:ext>
            </a:extLst>
          </p:cNvPr>
          <p:cNvSpPr>
            <a:spLocks noGrp="1"/>
          </p:cNvSpPr>
          <p:nvPr>
            <p:ph type="pic" sz="quarter" idx="13" hasCustomPrompt="1"/>
          </p:nvPr>
        </p:nvSpPr>
        <p:spPr>
          <a:xfrm>
            <a:off x="4954270" y="-858"/>
            <a:ext cx="7016748" cy="6858430"/>
          </a:xfrm>
          <a:custGeom>
            <a:avLst/>
            <a:gdLst>
              <a:gd name="connsiteX0" fmla="*/ 3498585 w 7016748"/>
              <a:gd name="connsiteY0" fmla="*/ 2465946 h 6858430"/>
              <a:gd name="connsiteX1" fmla="*/ 3498585 w 7016748"/>
              <a:gd name="connsiteY1" fmla="*/ 2705073 h 6858430"/>
              <a:gd name="connsiteX2" fmla="*/ 3498583 w 7016748"/>
              <a:gd name="connsiteY2" fmla="*/ 2705073 h 6858430"/>
              <a:gd name="connsiteX3" fmla="*/ 3498583 w 7016748"/>
              <a:gd name="connsiteY3" fmla="*/ 6353602 h 6858430"/>
              <a:gd name="connsiteX4" fmla="*/ 3498585 w 7016748"/>
              <a:gd name="connsiteY4" fmla="*/ 6353602 h 6858430"/>
              <a:gd name="connsiteX5" fmla="*/ 3498585 w 7016748"/>
              <a:gd name="connsiteY5" fmla="*/ 6354032 h 6858430"/>
              <a:gd name="connsiteX6" fmla="*/ 6647180 w 7016748"/>
              <a:gd name="connsiteY6" fmla="*/ 6354032 h 6858430"/>
              <a:gd name="connsiteX7" fmla="*/ 6647180 w 7016748"/>
              <a:gd name="connsiteY7" fmla="*/ 2465946 h 6858430"/>
              <a:gd name="connsiteX8" fmla="*/ 0 w 7016748"/>
              <a:gd name="connsiteY8" fmla="*/ 0 h 6858430"/>
              <a:gd name="connsiteX9" fmla="*/ 7016748 w 7016748"/>
              <a:gd name="connsiteY9" fmla="*/ 0 h 6858430"/>
              <a:gd name="connsiteX10" fmla="*/ 7016748 w 7016748"/>
              <a:gd name="connsiteY10" fmla="*/ 6858430 h 6858430"/>
              <a:gd name="connsiteX11" fmla="*/ 0 w 7016748"/>
              <a:gd name="connsiteY11" fmla="*/ 6858430 h 6858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16748" h="6858430">
                <a:moveTo>
                  <a:pt x="3498585" y="2465946"/>
                </a:moveTo>
                <a:lnTo>
                  <a:pt x="3498585" y="2705073"/>
                </a:lnTo>
                <a:lnTo>
                  <a:pt x="3498583" y="2705073"/>
                </a:lnTo>
                <a:lnTo>
                  <a:pt x="3498583" y="6353602"/>
                </a:lnTo>
                <a:lnTo>
                  <a:pt x="3498585" y="6353602"/>
                </a:lnTo>
                <a:lnTo>
                  <a:pt x="3498585" y="6354032"/>
                </a:lnTo>
                <a:lnTo>
                  <a:pt x="6647180" y="6354032"/>
                </a:lnTo>
                <a:lnTo>
                  <a:pt x="6647180" y="2465946"/>
                </a:lnTo>
                <a:close/>
                <a:moveTo>
                  <a:pt x="0" y="0"/>
                </a:moveTo>
                <a:lnTo>
                  <a:pt x="7016748" y="0"/>
                </a:lnTo>
                <a:lnTo>
                  <a:pt x="7016748" y="6858430"/>
                </a:lnTo>
                <a:lnTo>
                  <a:pt x="0" y="6858430"/>
                </a:lnTo>
                <a:close/>
              </a:path>
            </a:pathLst>
          </a:custGeom>
        </p:spPr>
        <p:txBody>
          <a:bodyPr wrap="square" anchor="ctr">
            <a:noAutofit/>
          </a:bodyPr>
          <a:lstStyle>
            <a:lvl1pPr algn="ctr">
              <a:defRPr/>
            </a:lvl1pPr>
          </a:lstStyle>
          <a:p>
            <a:r>
              <a:rPr lang="en-GB" dirty="0"/>
              <a:t>Click icon to insert image</a:t>
            </a:r>
            <a:br>
              <a:rPr lang="en-GB" dirty="0"/>
            </a:br>
            <a:br>
              <a:rPr lang="en-GB" dirty="0"/>
            </a:br>
            <a:br>
              <a:rPr lang="en-GB" dirty="0"/>
            </a:br>
            <a:br>
              <a:rPr lang="en-GB" dirty="0"/>
            </a:br>
            <a:endParaRPr lang="en-GB" dirty="0"/>
          </a:p>
        </p:txBody>
      </p:sp>
      <p:pic>
        <p:nvPicPr>
          <p:cNvPr id="3" name="Picture 2">
            <a:extLst>
              <a:ext uri="{FF2B5EF4-FFF2-40B4-BE49-F238E27FC236}">
                <a16:creationId xmlns:a16="http://schemas.microsoft.com/office/drawing/2014/main" id="{2A69D061-6139-AA66-9E8E-65093ED1DE1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7210" r="27210"/>
          <a:stretch/>
        </p:blipFill>
        <p:spPr>
          <a:xfrm>
            <a:off x="8462644" y="2467597"/>
            <a:ext cx="3148595" cy="3885577"/>
          </a:xfrm>
          <a:prstGeom prst="rect">
            <a:avLst/>
          </a:prstGeom>
        </p:spPr>
      </p:pic>
      <p:sp>
        <p:nvSpPr>
          <p:cNvPr id="8" name="Text Placeholder 3">
            <a:extLst>
              <a:ext uri="{FF2B5EF4-FFF2-40B4-BE49-F238E27FC236}">
                <a16:creationId xmlns:a16="http://schemas.microsoft.com/office/drawing/2014/main" id="{635B7268-CC08-BE48-5130-9EFC1F82EF79}"/>
              </a:ext>
            </a:extLst>
          </p:cNvPr>
          <p:cNvSpPr>
            <a:spLocks noGrp="1"/>
          </p:cNvSpPr>
          <p:nvPr>
            <p:ph type="body" sz="quarter" idx="42"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7" name="Text Placeholder 6">
            <a:extLst>
              <a:ext uri="{FF2B5EF4-FFF2-40B4-BE49-F238E27FC236}">
                <a16:creationId xmlns:a16="http://schemas.microsoft.com/office/drawing/2014/main" id="{9A0820C6-85B4-98D8-4166-D14178E405CC}"/>
              </a:ext>
            </a:extLst>
          </p:cNvPr>
          <p:cNvSpPr>
            <a:spLocks noGrp="1"/>
          </p:cNvSpPr>
          <p:nvPr>
            <p:ph type="body" sz="quarter" idx="46" hasCustomPrompt="1"/>
          </p:nvPr>
        </p:nvSpPr>
        <p:spPr>
          <a:xfrm>
            <a:off x="8573953" y="3053169"/>
            <a:ext cx="2825567" cy="3236784"/>
          </a:xfrm>
        </p:spPr>
        <p:txBody>
          <a:bodyPr/>
          <a:lstStyle>
            <a:lvl1pPr>
              <a:defRPr sz="1000"/>
            </a:lvl1pPr>
            <a:lvl2pPr>
              <a:buClr>
                <a:schemeClr val="tx1"/>
              </a:buClr>
              <a:defRPr sz="1000"/>
            </a:lvl2pPr>
            <a:lvl3pPr>
              <a:buClr>
                <a:schemeClr val="tx1"/>
              </a:buClr>
              <a:defRPr sz="900"/>
            </a:lvl3pPr>
            <a:lvl4pPr>
              <a:buClr>
                <a:schemeClr val="tx1"/>
              </a:buClr>
              <a:defRPr sz="800"/>
            </a:lvl4pPr>
            <a:lvl5pPr>
              <a:buClr>
                <a:schemeClr val="tx1"/>
              </a:buClr>
              <a:defRPr sz="800"/>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3" name="Text Placeholder 32">
            <a:extLst>
              <a:ext uri="{FF2B5EF4-FFF2-40B4-BE49-F238E27FC236}">
                <a16:creationId xmlns:a16="http://schemas.microsoft.com/office/drawing/2014/main" id="{2281E46B-CC02-1CD8-B446-442E34B00BCD}"/>
              </a:ext>
            </a:extLst>
          </p:cNvPr>
          <p:cNvSpPr>
            <a:spLocks noGrp="1"/>
          </p:cNvSpPr>
          <p:nvPr>
            <p:ph type="body" sz="quarter" idx="31" hasCustomPrompt="1"/>
          </p:nvPr>
        </p:nvSpPr>
        <p:spPr>
          <a:xfrm>
            <a:off x="450849" y="1898650"/>
            <a:ext cx="4099508" cy="306931"/>
          </a:xfrm>
        </p:spPr>
        <p:txBody>
          <a:bodyPr/>
          <a:lstStyle>
            <a:lvl1pPr>
              <a:defRPr sz="1400" cap="all" baseline="0">
                <a:latin typeface="+mj-lt"/>
              </a:defRPr>
            </a:lvl1pPr>
          </a:lstStyle>
          <a:p>
            <a:pPr lvl="0"/>
            <a:r>
              <a:rPr lang="en-GB"/>
              <a:t>INSERT SUBHEADING</a:t>
            </a:r>
            <a:endParaRPr lang="en-GB" dirty="0"/>
          </a:p>
        </p:txBody>
      </p:sp>
      <p:sp>
        <p:nvSpPr>
          <p:cNvPr id="35" name="Text Placeholder 34">
            <a:extLst>
              <a:ext uri="{FF2B5EF4-FFF2-40B4-BE49-F238E27FC236}">
                <a16:creationId xmlns:a16="http://schemas.microsoft.com/office/drawing/2014/main" id="{DEFD0B4B-F57D-9325-AE84-E11518F17D13}"/>
              </a:ext>
            </a:extLst>
          </p:cNvPr>
          <p:cNvSpPr>
            <a:spLocks noGrp="1"/>
          </p:cNvSpPr>
          <p:nvPr>
            <p:ph type="body" sz="quarter" idx="32" hasCustomPrompt="1"/>
          </p:nvPr>
        </p:nvSpPr>
        <p:spPr>
          <a:xfrm>
            <a:off x="450849" y="2151116"/>
            <a:ext cx="4099510" cy="526413"/>
          </a:xfrm>
        </p:spPr>
        <p:txBody>
          <a:bodyPr/>
          <a:lstStyle>
            <a:lvl1pPr>
              <a:defRPr/>
            </a:lvl1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2" name="Text Placeholder 32">
            <a:extLst>
              <a:ext uri="{FF2B5EF4-FFF2-40B4-BE49-F238E27FC236}">
                <a16:creationId xmlns:a16="http://schemas.microsoft.com/office/drawing/2014/main" id="{74B6B40C-4A06-6D4B-043F-C70A7028DF91}"/>
              </a:ext>
            </a:extLst>
          </p:cNvPr>
          <p:cNvSpPr>
            <a:spLocks noGrp="1"/>
          </p:cNvSpPr>
          <p:nvPr>
            <p:ph type="body" sz="quarter" idx="33" hasCustomPrompt="1"/>
          </p:nvPr>
        </p:nvSpPr>
        <p:spPr>
          <a:xfrm>
            <a:off x="450849" y="2793662"/>
            <a:ext cx="4099508" cy="306931"/>
          </a:xfrm>
        </p:spPr>
        <p:txBody>
          <a:bodyPr/>
          <a:lstStyle>
            <a:lvl1pPr>
              <a:defRPr sz="1400" cap="all" baseline="0">
                <a:latin typeface="+mj-lt"/>
              </a:defRPr>
            </a:lvl1pPr>
          </a:lstStyle>
          <a:p>
            <a:pPr lvl="0"/>
            <a:r>
              <a:rPr lang="en-GB"/>
              <a:t>INSERT SUBHEADING</a:t>
            </a:r>
            <a:endParaRPr lang="en-GB" dirty="0"/>
          </a:p>
        </p:txBody>
      </p:sp>
      <p:sp>
        <p:nvSpPr>
          <p:cNvPr id="43" name="Text Placeholder 34">
            <a:extLst>
              <a:ext uri="{FF2B5EF4-FFF2-40B4-BE49-F238E27FC236}">
                <a16:creationId xmlns:a16="http://schemas.microsoft.com/office/drawing/2014/main" id="{92FEDC85-C8EA-5790-144B-F4F3E160133B}"/>
              </a:ext>
            </a:extLst>
          </p:cNvPr>
          <p:cNvSpPr>
            <a:spLocks noGrp="1"/>
          </p:cNvSpPr>
          <p:nvPr>
            <p:ph type="body" sz="quarter" idx="34" hasCustomPrompt="1"/>
          </p:nvPr>
        </p:nvSpPr>
        <p:spPr>
          <a:xfrm>
            <a:off x="450849" y="3046128"/>
            <a:ext cx="4099510" cy="526413"/>
          </a:xfrm>
        </p:spPr>
        <p:txBody>
          <a:bodyPr/>
          <a:lstStyle>
            <a:lvl1pPr>
              <a:defRPr/>
            </a:lvl1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4" name="Text Placeholder 32">
            <a:extLst>
              <a:ext uri="{FF2B5EF4-FFF2-40B4-BE49-F238E27FC236}">
                <a16:creationId xmlns:a16="http://schemas.microsoft.com/office/drawing/2014/main" id="{7CCBA764-D4E3-DFF1-03F4-34E575671F7D}"/>
              </a:ext>
            </a:extLst>
          </p:cNvPr>
          <p:cNvSpPr>
            <a:spLocks noGrp="1"/>
          </p:cNvSpPr>
          <p:nvPr>
            <p:ph type="body" sz="quarter" idx="35" hasCustomPrompt="1"/>
          </p:nvPr>
        </p:nvSpPr>
        <p:spPr>
          <a:xfrm>
            <a:off x="450849" y="3688674"/>
            <a:ext cx="4099508" cy="306931"/>
          </a:xfrm>
        </p:spPr>
        <p:txBody>
          <a:bodyPr/>
          <a:lstStyle>
            <a:lvl1pPr>
              <a:defRPr sz="1400" cap="all" baseline="0">
                <a:latin typeface="+mj-lt"/>
              </a:defRPr>
            </a:lvl1pPr>
          </a:lstStyle>
          <a:p>
            <a:pPr lvl="0"/>
            <a:r>
              <a:rPr lang="en-GB"/>
              <a:t>INSERT SUBHEADING</a:t>
            </a:r>
            <a:endParaRPr lang="en-GB" dirty="0"/>
          </a:p>
        </p:txBody>
      </p:sp>
      <p:sp>
        <p:nvSpPr>
          <p:cNvPr id="45" name="Text Placeholder 34">
            <a:extLst>
              <a:ext uri="{FF2B5EF4-FFF2-40B4-BE49-F238E27FC236}">
                <a16:creationId xmlns:a16="http://schemas.microsoft.com/office/drawing/2014/main" id="{BC85F719-EFD5-5BBC-5D23-2DBBF9288038}"/>
              </a:ext>
            </a:extLst>
          </p:cNvPr>
          <p:cNvSpPr>
            <a:spLocks noGrp="1"/>
          </p:cNvSpPr>
          <p:nvPr>
            <p:ph type="body" sz="quarter" idx="36" hasCustomPrompt="1"/>
          </p:nvPr>
        </p:nvSpPr>
        <p:spPr>
          <a:xfrm>
            <a:off x="450849" y="3941140"/>
            <a:ext cx="4099510" cy="526413"/>
          </a:xfrm>
        </p:spPr>
        <p:txBody>
          <a:bodyPr/>
          <a:lstStyle>
            <a:lvl1pPr>
              <a:defRPr/>
            </a:lvl1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6" name="Text Placeholder 32">
            <a:extLst>
              <a:ext uri="{FF2B5EF4-FFF2-40B4-BE49-F238E27FC236}">
                <a16:creationId xmlns:a16="http://schemas.microsoft.com/office/drawing/2014/main" id="{27F80EC3-B648-E587-72B5-523E42D1BD16}"/>
              </a:ext>
            </a:extLst>
          </p:cNvPr>
          <p:cNvSpPr>
            <a:spLocks noGrp="1"/>
          </p:cNvSpPr>
          <p:nvPr>
            <p:ph type="body" sz="quarter" idx="37" hasCustomPrompt="1"/>
          </p:nvPr>
        </p:nvSpPr>
        <p:spPr>
          <a:xfrm>
            <a:off x="450849" y="4583686"/>
            <a:ext cx="4099508" cy="306931"/>
          </a:xfrm>
        </p:spPr>
        <p:txBody>
          <a:bodyPr/>
          <a:lstStyle>
            <a:lvl1pPr>
              <a:defRPr sz="1400" cap="all" baseline="0">
                <a:latin typeface="+mj-lt"/>
              </a:defRPr>
            </a:lvl1pPr>
          </a:lstStyle>
          <a:p>
            <a:pPr lvl="0"/>
            <a:r>
              <a:rPr lang="en-GB"/>
              <a:t>INSERT SUBHEADING</a:t>
            </a:r>
            <a:endParaRPr lang="en-GB" dirty="0"/>
          </a:p>
        </p:txBody>
      </p:sp>
      <p:sp>
        <p:nvSpPr>
          <p:cNvPr id="47" name="Text Placeholder 34">
            <a:extLst>
              <a:ext uri="{FF2B5EF4-FFF2-40B4-BE49-F238E27FC236}">
                <a16:creationId xmlns:a16="http://schemas.microsoft.com/office/drawing/2014/main" id="{87D76251-DD3C-3AC5-4760-1180E954414A}"/>
              </a:ext>
            </a:extLst>
          </p:cNvPr>
          <p:cNvSpPr>
            <a:spLocks noGrp="1"/>
          </p:cNvSpPr>
          <p:nvPr>
            <p:ph type="body" sz="quarter" idx="38" hasCustomPrompt="1"/>
          </p:nvPr>
        </p:nvSpPr>
        <p:spPr>
          <a:xfrm>
            <a:off x="450849" y="4836152"/>
            <a:ext cx="4099510" cy="526413"/>
          </a:xfrm>
        </p:spPr>
        <p:txBody>
          <a:bodyPr/>
          <a:lstStyle>
            <a:lvl1pPr>
              <a:defRPr/>
            </a:lvl1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8" name="Text Placeholder 32">
            <a:extLst>
              <a:ext uri="{FF2B5EF4-FFF2-40B4-BE49-F238E27FC236}">
                <a16:creationId xmlns:a16="http://schemas.microsoft.com/office/drawing/2014/main" id="{1A97B210-3874-EB1D-2D43-7A0C659F459E}"/>
              </a:ext>
            </a:extLst>
          </p:cNvPr>
          <p:cNvSpPr>
            <a:spLocks noGrp="1"/>
          </p:cNvSpPr>
          <p:nvPr>
            <p:ph type="body" sz="quarter" idx="39" hasCustomPrompt="1"/>
          </p:nvPr>
        </p:nvSpPr>
        <p:spPr>
          <a:xfrm>
            <a:off x="450849" y="5478698"/>
            <a:ext cx="4099508" cy="306931"/>
          </a:xfrm>
        </p:spPr>
        <p:txBody>
          <a:bodyPr/>
          <a:lstStyle>
            <a:lvl1pPr>
              <a:defRPr sz="1400" cap="all" baseline="0">
                <a:latin typeface="+mj-lt"/>
              </a:defRPr>
            </a:lvl1pPr>
          </a:lstStyle>
          <a:p>
            <a:pPr lvl="0"/>
            <a:r>
              <a:rPr lang="en-GB"/>
              <a:t>INSERT SUBHEADING</a:t>
            </a:r>
            <a:endParaRPr lang="en-GB" dirty="0"/>
          </a:p>
        </p:txBody>
      </p:sp>
      <p:sp>
        <p:nvSpPr>
          <p:cNvPr id="49" name="Text Placeholder 34">
            <a:extLst>
              <a:ext uri="{FF2B5EF4-FFF2-40B4-BE49-F238E27FC236}">
                <a16:creationId xmlns:a16="http://schemas.microsoft.com/office/drawing/2014/main" id="{EBE9BB82-AED0-228D-4E60-6AD2D2A138EF}"/>
              </a:ext>
            </a:extLst>
          </p:cNvPr>
          <p:cNvSpPr>
            <a:spLocks noGrp="1"/>
          </p:cNvSpPr>
          <p:nvPr>
            <p:ph type="body" sz="quarter" idx="40" hasCustomPrompt="1"/>
          </p:nvPr>
        </p:nvSpPr>
        <p:spPr>
          <a:xfrm>
            <a:off x="450849" y="5731164"/>
            <a:ext cx="4099510" cy="526413"/>
          </a:xfrm>
        </p:spPr>
        <p:txBody>
          <a:bodyPr/>
          <a:lstStyle>
            <a:lvl1pPr>
              <a:defRPr/>
            </a:lvl1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2" name="Text Placeholder 43">
            <a:extLst>
              <a:ext uri="{FF2B5EF4-FFF2-40B4-BE49-F238E27FC236}">
                <a16:creationId xmlns:a16="http://schemas.microsoft.com/office/drawing/2014/main" id="{25D467AB-76FA-8FC7-EF59-8621313E46B9}"/>
              </a:ext>
            </a:extLst>
          </p:cNvPr>
          <p:cNvSpPr>
            <a:spLocks noGrp="1"/>
          </p:cNvSpPr>
          <p:nvPr>
            <p:ph type="body" sz="quarter" idx="29" hasCustomPrompt="1"/>
          </p:nvPr>
        </p:nvSpPr>
        <p:spPr>
          <a:xfrm>
            <a:off x="11172825" y="259079"/>
            <a:ext cx="558163" cy="558163"/>
          </a:xfrm>
          <a:blipFill>
            <a:blip r:embed="rId4">
              <a:extLst>
                <a:ext uri="{96DAC541-7B7A-43D3-8B79-37D633B846F1}">
                  <asvg:svgBlip xmlns:asvg="http://schemas.microsoft.com/office/drawing/2016/SVG/main" r:embed="rId5"/>
                </a:ext>
              </a:extLst>
            </a:blip>
            <a:stretch>
              <a:fillRect/>
            </a:stretch>
          </a:blipFill>
        </p:spPr>
        <p:txBody>
          <a:bodyPr>
            <a:normAutofit/>
          </a:bodyPr>
          <a:lstStyle>
            <a:lvl1pPr>
              <a:defRPr/>
            </a:lvl1pPr>
          </a:lstStyle>
          <a:p>
            <a:pPr lvl="0"/>
            <a:r>
              <a:rPr lang="en-GB"/>
              <a:t> </a:t>
            </a:r>
            <a:endParaRPr lang="en-GB" dirty="0"/>
          </a:p>
        </p:txBody>
      </p:sp>
      <p:sp>
        <p:nvSpPr>
          <p:cNvPr id="51" name="Text Placeholder 50">
            <a:extLst>
              <a:ext uri="{FF2B5EF4-FFF2-40B4-BE49-F238E27FC236}">
                <a16:creationId xmlns:a16="http://schemas.microsoft.com/office/drawing/2014/main" id="{389FAF9F-EEBF-9521-67C9-65109CA28A0F}"/>
              </a:ext>
            </a:extLst>
          </p:cNvPr>
          <p:cNvSpPr>
            <a:spLocks noGrp="1"/>
          </p:cNvSpPr>
          <p:nvPr>
            <p:ph type="body" sz="quarter" idx="41" hasCustomPrompt="1"/>
          </p:nvPr>
        </p:nvSpPr>
        <p:spPr>
          <a:xfrm>
            <a:off x="8573951" y="2595033"/>
            <a:ext cx="2860282" cy="457278"/>
          </a:xfrm>
        </p:spPr>
        <p:txBody>
          <a:bodyPr/>
          <a:lstStyle>
            <a:lvl1pPr>
              <a:defRPr sz="2400">
                <a:solidFill>
                  <a:schemeClr val="tx1"/>
                </a:solidFill>
                <a:latin typeface="+mj-lt"/>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Insert title here</a:t>
            </a:r>
            <a:endParaRPr lang="en-GB" dirty="0"/>
          </a:p>
        </p:txBody>
      </p:sp>
      <p:grpSp>
        <p:nvGrpSpPr>
          <p:cNvPr id="13" name="Group 12">
            <a:extLst>
              <a:ext uri="{FF2B5EF4-FFF2-40B4-BE49-F238E27FC236}">
                <a16:creationId xmlns:a16="http://schemas.microsoft.com/office/drawing/2014/main" id="{D99AAFC3-1DB1-D4C8-E633-4351DA6DE17A}"/>
              </a:ext>
            </a:extLst>
          </p:cNvPr>
          <p:cNvGrpSpPr/>
          <p:nvPr/>
        </p:nvGrpSpPr>
        <p:grpSpPr>
          <a:xfrm>
            <a:off x="12287572" y="0"/>
            <a:ext cx="2175021" cy="4839558"/>
            <a:chOff x="838200" y="1150069"/>
            <a:chExt cx="2175021" cy="4839558"/>
          </a:xfrm>
        </p:grpSpPr>
        <p:sp>
          <p:nvSpPr>
            <p:cNvPr id="14" name="Rectangle 13">
              <a:extLst>
                <a:ext uri="{FF2B5EF4-FFF2-40B4-BE49-F238E27FC236}">
                  <a16:creationId xmlns:a16="http://schemas.microsoft.com/office/drawing/2014/main" id="{B6218385-4938-D5DC-7AD1-0F71BB142AA1}"/>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6" name="Rectangle 15">
              <a:extLst>
                <a:ext uri="{FF2B5EF4-FFF2-40B4-BE49-F238E27FC236}">
                  <a16:creationId xmlns:a16="http://schemas.microsoft.com/office/drawing/2014/main" id="{1F3BA620-0DA6-AF45-1777-D2F6331829DF}"/>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7" name="TextBox 16">
              <a:extLst>
                <a:ext uri="{FF2B5EF4-FFF2-40B4-BE49-F238E27FC236}">
                  <a16:creationId xmlns:a16="http://schemas.microsoft.com/office/drawing/2014/main" id="{4BADA7C0-47CC-C14E-4E33-14C9FDBBA7D3}"/>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8" name="TextBox 17">
              <a:extLst>
                <a:ext uri="{FF2B5EF4-FFF2-40B4-BE49-F238E27FC236}">
                  <a16:creationId xmlns:a16="http://schemas.microsoft.com/office/drawing/2014/main" id="{87F14C61-36FF-0963-1DC0-78A85DBE6DCD}"/>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9" name="TextBox 18">
              <a:extLst>
                <a:ext uri="{FF2B5EF4-FFF2-40B4-BE49-F238E27FC236}">
                  <a16:creationId xmlns:a16="http://schemas.microsoft.com/office/drawing/2014/main" id="{18837957-357C-F237-F2EA-018CED264FDB}"/>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20" name="TextBox 19">
              <a:extLst>
                <a:ext uri="{FF2B5EF4-FFF2-40B4-BE49-F238E27FC236}">
                  <a16:creationId xmlns:a16="http://schemas.microsoft.com/office/drawing/2014/main" id="{9C9CCC53-1B3E-E7CD-26F5-417551E4F727}"/>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21" name="TextBox 20">
              <a:extLst>
                <a:ext uri="{FF2B5EF4-FFF2-40B4-BE49-F238E27FC236}">
                  <a16:creationId xmlns:a16="http://schemas.microsoft.com/office/drawing/2014/main" id="{52AF7ED2-70C0-F9F7-6269-E434559E7F11}"/>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22" name="TextBox 21">
              <a:extLst>
                <a:ext uri="{FF2B5EF4-FFF2-40B4-BE49-F238E27FC236}">
                  <a16:creationId xmlns:a16="http://schemas.microsoft.com/office/drawing/2014/main" id="{E7FEAB5B-F1DE-9965-4B38-EF8300D499BA}"/>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23" name="TextBox 22">
              <a:extLst>
                <a:ext uri="{FF2B5EF4-FFF2-40B4-BE49-F238E27FC236}">
                  <a16:creationId xmlns:a16="http://schemas.microsoft.com/office/drawing/2014/main" id="{2313FBED-660A-D2EA-E966-0C4E290C191C}"/>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34" name="Date Placeholder 33">
            <a:extLst>
              <a:ext uri="{FF2B5EF4-FFF2-40B4-BE49-F238E27FC236}">
                <a16:creationId xmlns:a16="http://schemas.microsoft.com/office/drawing/2014/main" id="{8A336AF8-3F53-C903-7E3A-0F29E2B098DF}"/>
              </a:ext>
            </a:extLst>
          </p:cNvPr>
          <p:cNvSpPr>
            <a:spLocks noGrp="1"/>
          </p:cNvSpPr>
          <p:nvPr>
            <p:ph type="dt" sz="half" idx="43"/>
          </p:nvPr>
        </p:nvSpPr>
        <p:spPr/>
        <p:txBody>
          <a:bodyPr/>
          <a:lstStyle/>
          <a:p>
            <a:endParaRPr lang="en-GB" dirty="0"/>
          </a:p>
        </p:txBody>
      </p:sp>
      <p:sp>
        <p:nvSpPr>
          <p:cNvPr id="36" name="Footer Placeholder 35">
            <a:extLst>
              <a:ext uri="{FF2B5EF4-FFF2-40B4-BE49-F238E27FC236}">
                <a16:creationId xmlns:a16="http://schemas.microsoft.com/office/drawing/2014/main" id="{F2038C8E-83B1-EC07-45E7-40283105ABBF}"/>
              </a:ext>
            </a:extLst>
          </p:cNvPr>
          <p:cNvSpPr>
            <a:spLocks noGrp="1"/>
          </p:cNvSpPr>
          <p:nvPr>
            <p:ph type="ftr" sz="quarter" idx="44"/>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37" name="Slide Number Placeholder 36">
            <a:extLst>
              <a:ext uri="{FF2B5EF4-FFF2-40B4-BE49-F238E27FC236}">
                <a16:creationId xmlns:a16="http://schemas.microsoft.com/office/drawing/2014/main" id="{FBB0894C-E84F-0C5B-EEC0-8ABC856B8305}"/>
              </a:ext>
            </a:extLst>
          </p:cNvPr>
          <p:cNvSpPr>
            <a:spLocks noGrp="1"/>
          </p:cNvSpPr>
          <p:nvPr>
            <p:ph type="sldNum" sz="quarter" idx="45"/>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25297DCD-6993-2758-FC5A-79464E2EF603}"/>
              </a:ext>
            </a:extLst>
          </p:cNvPr>
          <p:cNvSpPr>
            <a:spLocks noGrp="1"/>
          </p:cNvSpPr>
          <p:nvPr>
            <p:ph type="title" hasCustomPrompt="1"/>
          </p:nvPr>
        </p:nvSpPr>
        <p:spPr>
          <a:xfrm>
            <a:off x="450850" y="422670"/>
            <a:ext cx="3592514" cy="558405"/>
          </a:xfrm>
        </p:spPr>
        <p:txBody>
          <a:bodyPr/>
          <a:lstStyle>
            <a:lvl1pPr>
              <a:defRPr sz="3200"/>
            </a:lvl1pPr>
          </a:lstStyle>
          <a:p>
            <a:r>
              <a:rPr lang="en-GB" dirty="0"/>
              <a:t>Insert title here</a:t>
            </a:r>
          </a:p>
        </p:txBody>
      </p:sp>
      <p:grpSp>
        <p:nvGrpSpPr>
          <p:cNvPr id="28" name="Group 27">
            <a:extLst>
              <a:ext uri="{FF2B5EF4-FFF2-40B4-BE49-F238E27FC236}">
                <a16:creationId xmlns:a16="http://schemas.microsoft.com/office/drawing/2014/main" id="{F07940DE-3FE4-4F23-86CE-147ED9DDC316}"/>
              </a:ext>
            </a:extLst>
          </p:cNvPr>
          <p:cNvGrpSpPr/>
          <p:nvPr userDrawn="1"/>
        </p:nvGrpSpPr>
        <p:grpSpPr>
          <a:xfrm>
            <a:off x="12287571" y="0"/>
            <a:ext cx="2175022" cy="5067300"/>
            <a:chOff x="838199" y="1150069"/>
            <a:chExt cx="2175022" cy="5067300"/>
          </a:xfrm>
        </p:grpSpPr>
        <p:sp>
          <p:nvSpPr>
            <p:cNvPr id="29" name="Rectangle 28">
              <a:extLst>
                <a:ext uri="{FF2B5EF4-FFF2-40B4-BE49-F238E27FC236}">
                  <a16:creationId xmlns:a16="http://schemas.microsoft.com/office/drawing/2014/main" id="{17EA229E-43B7-FFCE-FFAC-3C90CA54135A}"/>
                </a:ext>
              </a:extLst>
            </p:cNvPr>
            <p:cNvSpPr/>
            <p:nvPr/>
          </p:nvSpPr>
          <p:spPr>
            <a:xfrm>
              <a:off x="838199" y="1669942"/>
              <a:ext cx="2146446" cy="45474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0" name="Rectangle 29">
              <a:extLst>
                <a:ext uri="{FF2B5EF4-FFF2-40B4-BE49-F238E27FC236}">
                  <a16:creationId xmlns:a16="http://schemas.microsoft.com/office/drawing/2014/main" id="{4545483C-D55B-48CA-4AD3-129B446491DB}"/>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1" name="TextBox 30">
              <a:extLst>
                <a:ext uri="{FF2B5EF4-FFF2-40B4-BE49-F238E27FC236}">
                  <a16:creationId xmlns:a16="http://schemas.microsoft.com/office/drawing/2014/main" id="{BF59447B-D8E8-3360-1D17-7E5F4100760E}"/>
                </a:ext>
              </a:extLst>
            </p:cNvPr>
            <p:cNvSpPr txBox="1"/>
            <p:nvPr/>
          </p:nvSpPr>
          <p:spPr>
            <a:xfrm>
              <a:off x="866775" y="1753646"/>
              <a:ext cx="2087197"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32" name="TextBox 31">
              <a:extLst>
                <a:ext uri="{FF2B5EF4-FFF2-40B4-BE49-F238E27FC236}">
                  <a16:creationId xmlns:a16="http://schemas.microsoft.com/office/drawing/2014/main" id="{EF0E2AAB-B895-73FD-9E7F-A3D6C3F85E5A}"/>
                </a:ext>
              </a:extLst>
            </p:cNvPr>
            <p:cNvSpPr txBox="1"/>
            <p:nvPr/>
          </p:nvSpPr>
          <p:spPr>
            <a:xfrm>
              <a:off x="866774" y="2507829"/>
              <a:ext cx="2146447"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38" name="TextBox 37">
              <a:extLst>
                <a:ext uri="{FF2B5EF4-FFF2-40B4-BE49-F238E27FC236}">
                  <a16:creationId xmlns:a16="http://schemas.microsoft.com/office/drawing/2014/main" id="{6DFCE4E5-E5F8-7F76-B944-5A8A0459DA3D}"/>
                </a:ext>
              </a:extLst>
            </p:cNvPr>
            <p:cNvSpPr txBox="1"/>
            <p:nvPr/>
          </p:nvSpPr>
          <p:spPr>
            <a:xfrm>
              <a:off x="866773" y="3108124"/>
              <a:ext cx="2146447" cy="1169551"/>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39" name="TextBox 38">
              <a:extLst>
                <a:ext uri="{FF2B5EF4-FFF2-40B4-BE49-F238E27FC236}">
                  <a16:creationId xmlns:a16="http://schemas.microsoft.com/office/drawing/2014/main" id="{D2720805-750A-7738-98D6-ACE5FD98B4FF}"/>
                </a:ext>
              </a:extLst>
            </p:cNvPr>
            <p:cNvSpPr txBox="1"/>
            <p:nvPr/>
          </p:nvSpPr>
          <p:spPr>
            <a:xfrm>
              <a:off x="866774" y="4323972"/>
              <a:ext cx="2146447"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40" name="TextBox 39">
              <a:extLst>
                <a:ext uri="{FF2B5EF4-FFF2-40B4-BE49-F238E27FC236}">
                  <a16:creationId xmlns:a16="http://schemas.microsoft.com/office/drawing/2014/main" id="{508BD440-93FC-1019-0EBE-52B7C19D0395}"/>
                </a:ext>
              </a:extLst>
            </p:cNvPr>
            <p:cNvSpPr txBox="1"/>
            <p:nvPr/>
          </p:nvSpPr>
          <p:spPr>
            <a:xfrm>
              <a:off x="866774" y="4924267"/>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41" name="TextBox 40">
              <a:extLst>
                <a:ext uri="{FF2B5EF4-FFF2-40B4-BE49-F238E27FC236}">
                  <a16:creationId xmlns:a16="http://schemas.microsoft.com/office/drawing/2014/main" id="{C1808380-6E13-B19C-4673-AC225B7EC745}"/>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AN IMAGE WITH FILTER</a:t>
              </a:r>
            </a:p>
          </p:txBody>
        </p:sp>
        <p:sp>
          <p:nvSpPr>
            <p:cNvPr id="50" name="TextBox 49">
              <a:extLst>
                <a:ext uri="{FF2B5EF4-FFF2-40B4-BE49-F238E27FC236}">
                  <a16:creationId xmlns:a16="http://schemas.microsoft.com/office/drawing/2014/main" id="{083FE02B-0B1B-AC3C-8A54-443E912F3AAA}"/>
                </a:ext>
              </a:extLst>
            </p:cNvPr>
            <p:cNvSpPr txBox="1"/>
            <p:nvPr userDrawn="1"/>
          </p:nvSpPr>
          <p:spPr>
            <a:xfrm>
              <a:off x="866774" y="5522715"/>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52" name="Group 51">
            <a:extLst>
              <a:ext uri="{FF2B5EF4-FFF2-40B4-BE49-F238E27FC236}">
                <a16:creationId xmlns:a16="http://schemas.microsoft.com/office/drawing/2014/main" id="{FA66AEBA-567A-193C-E86E-A41CC005FCBA}"/>
              </a:ext>
            </a:extLst>
          </p:cNvPr>
          <p:cNvGrpSpPr/>
          <p:nvPr userDrawn="1"/>
        </p:nvGrpSpPr>
        <p:grpSpPr>
          <a:xfrm>
            <a:off x="12287571" y="0"/>
            <a:ext cx="2175022" cy="5067300"/>
            <a:chOff x="838199" y="1150069"/>
            <a:chExt cx="2175022" cy="5067300"/>
          </a:xfrm>
        </p:grpSpPr>
        <p:sp>
          <p:nvSpPr>
            <p:cNvPr id="54" name="Rectangle 53">
              <a:extLst>
                <a:ext uri="{FF2B5EF4-FFF2-40B4-BE49-F238E27FC236}">
                  <a16:creationId xmlns:a16="http://schemas.microsoft.com/office/drawing/2014/main" id="{18BFA336-DF6F-01D3-332C-F4A24E666B0C}"/>
                </a:ext>
              </a:extLst>
            </p:cNvPr>
            <p:cNvSpPr/>
            <p:nvPr/>
          </p:nvSpPr>
          <p:spPr>
            <a:xfrm>
              <a:off x="838199" y="1669942"/>
              <a:ext cx="2146446" cy="45474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5" name="Rectangle 54">
              <a:extLst>
                <a:ext uri="{FF2B5EF4-FFF2-40B4-BE49-F238E27FC236}">
                  <a16:creationId xmlns:a16="http://schemas.microsoft.com/office/drawing/2014/main" id="{0667E185-32A8-D577-EB4D-24A012D523EE}"/>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56" name="TextBox 55">
              <a:extLst>
                <a:ext uri="{FF2B5EF4-FFF2-40B4-BE49-F238E27FC236}">
                  <a16:creationId xmlns:a16="http://schemas.microsoft.com/office/drawing/2014/main" id="{965DB334-69C4-901C-54EB-E2C0DE3B31F7}"/>
                </a:ext>
              </a:extLst>
            </p:cNvPr>
            <p:cNvSpPr txBox="1"/>
            <p:nvPr/>
          </p:nvSpPr>
          <p:spPr>
            <a:xfrm>
              <a:off x="866775" y="1753646"/>
              <a:ext cx="2087197"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57" name="TextBox 56">
              <a:extLst>
                <a:ext uri="{FF2B5EF4-FFF2-40B4-BE49-F238E27FC236}">
                  <a16:creationId xmlns:a16="http://schemas.microsoft.com/office/drawing/2014/main" id="{2607C123-3E99-69F8-1CEB-7A2DAE419A56}"/>
                </a:ext>
              </a:extLst>
            </p:cNvPr>
            <p:cNvSpPr txBox="1"/>
            <p:nvPr/>
          </p:nvSpPr>
          <p:spPr>
            <a:xfrm>
              <a:off x="866774" y="2507829"/>
              <a:ext cx="2146447"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58" name="TextBox 57">
              <a:extLst>
                <a:ext uri="{FF2B5EF4-FFF2-40B4-BE49-F238E27FC236}">
                  <a16:creationId xmlns:a16="http://schemas.microsoft.com/office/drawing/2014/main" id="{1C027B61-564B-5083-10C5-AA2C923A4455}"/>
                </a:ext>
              </a:extLst>
            </p:cNvPr>
            <p:cNvSpPr txBox="1"/>
            <p:nvPr/>
          </p:nvSpPr>
          <p:spPr>
            <a:xfrm>
              <a:off x="866773" y="3108124"/>
              <a:ext cx="2146447" cy="1169551"/>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59" name="TextBox 58">
              <a:extLst>
                <a:ext uri="{FF2B5EF4-FFF2-40B4-BE49-F238E27FC236}">
                  <a16:creationId xmlns:a16="http://schemas.microsoft.com/office/drawing/2014/main" id="{571087E6-8DFA-C282-CEE0-083FDB813153}"/>
                </a:ext>
              </a:extLst>
            </p:cNvPr>
            <p:cNvSpPr txBox="1"/>
            <p:nvPr/>
          </p:nvSpPr>
          <p:spPr>
            <a:xfrm>
              <a:off x="866774" y="4323972"/>
              <a:ext cx="2146447"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0" name="TextBox 59">
              <a:extLst>
                <a:ext uri="{FF2B5EF4-FFF2-40B4-BE49-F238E27FC236}">
                  <a16:creationId xmlns:a16="http://schemas.microsoft.com/office/drawing/2014/main" id="{083B1A7C-738A-12A3-2E18-37C40845086D}"/>
                </a:ext>
              </a:extLst>
            </p:cNvPr>
            <p:cNvSpPr txBox="1"/>
            <p:nvPr/>
          </p:nvSpPr>
          <p:spPr>
            <a:xfrm>
              <a:off x="866774" y="4924267"/>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61" name="TextBox 60">
              <a:extLst>
                <a:ext uri="{FF2B5EF4-FFF2-40B4-BE49-F238E27FC236}">
                  <a16:creationId xmlns:a16="http://schemas.microsoft.com/office/drawing/2014/main" id="{85540A9B-46DA-AAB1-6B0D-8B8C471ECCAA}"/>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AN IMAGE</a:t>
              </a:r>
            </a:p>
          </p:txBody>
        </p:sp>
        <p:sp>
          <p:nvSpPr>
            <p:cNvPr id="62" name="TextBox 61">
              <a:extLst>
                <a:ext uri="{FF2B5EF4-FFF2-40B4-BE49-F238E27FC236}">
                  <a16:creationId xmlns:a16="http://schemas.microsoft.com/office/drawing/2014/main" id="{800BA5E3-08A5-2D62-56BB-DF5F35F56203}"/>
                </a:ext>
              </a:extLst>
            </p:cNvPr>
            <p:cNvSpPr txBox="1"/>
            <p:nvPr userDrawn="1"/>
          </p:nvSpPr>
          <p:spPr>
            <a:xfrm>
              <a:off x="866774" y="5522715"/>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63" name="Group 62">
            <a:extLst>
              <a:ext uri="{FF2B5EF4-FFF2-40B4-BE49-F238E27FC236}">
                <a16:creationId xmlns:a16="http://schemas.microsoft.com/office/drawing/2014/main" id="{27927E9D-5D40-EBC4-3D92-5769AA48C174}"/>
              </a:ext>
            </a:extLst>
          </p:cNvPr>
          <p:cNvGrpSpPr/>
          <p:nvPr userDrawn="1"/>
        </p:nvGrpSpPr>
        <p:grpSpPr>
          <a:xfrm>
            <a:off x="12287572" y="0"/>
            <a:ext cx="2175021" cy="5486150"/>
            <a:chOff x="12287572" y="0"/>
            <a:chExt cx="2175021" cy="5486150"/>
          </a:xfrm>
        </p:grpSpPr>
        <p:grpSp>
          <p:nvGrpSpPr>
            <p:cNvPr id="64" name="Group 63">
              <a:extLst>
                <a:ext uri="{FF2B5EF4-FFF2-40B4-BE49-F238E27FC236}">
                  <a16:creationId xmlns:a16="http://schemas.microsoft.com/office/drawing/2014/main" id="{44DB959D-6C38-0F83-49AC-D480AD985724}"/>
                </a:ext>
              </a:extLst>
            </p:cNvPr>
            <p:cNvGrpSpPr/>
            <p:nvPr/>
          </p:nvGrpSpPr>
          <p:grpSpPr>
            <a:xfrm>
              <a:off x="12287572" y="0"/>
              <a:ext cx="2175021" cy="4839558"/>
              <a:chOff x="838200" y="1150069"/>
              <a:chExt cx="2175021" cy="4839558"/>
            </a:xfrm>
          </p:grpSpPr>
          <p:sp>
            <p:nvSpPr>
              <p:cNvPr id="76" name="Rectangle 75">
                <a:extLst>
                  <a:ext uri="{FF2B5EF4-FFF2-40B4-BE49-F238E27FC236}">
                    <a16:creationId xmlns:a16="http://schemas.microsoft.com/office/drawing/2014/main" id="{CCFA3E03-95F6-CDA1-989D-082DC8576768}"/>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7" name="Rectangle 76">
                <a:extLst>
                  <a:ext uri="{FF2B5EF4-FFF2-40B4-BE49-F238E27FC236}">
                    <a16:creationId xmlns:a16="http://schemas.microsoft.com/office/drawing/2014/main" id="{E2191879-77D5-19E3-B648-74DB4D5D2DA2}"/>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78" name="TextBox 77">
                <a:extLst>
                  <a:ext uri="{FF2B5EF4-FFF2-40B4-BE49-F238E27FC236}">
                    <a16:creationId xmlns:a16="http://schemas.microsoft.com/office/drawing/2014/main" id="{D8462AD0-7384-8941-F130-179E93042137}"/>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79" name="TextBox 78">
                <a:extLst>
                  <a:ext uri="{FF2B5EF4-FFF2-40B4-BE49-F238E27FC236}">
                    <a16:creationId xmlns:a16="http://schemas.microsoft.com/office/drawing/2014/main" id="{696488EE-374F-1820-9CBF-662F16460CEF}"/>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80" name="TextBox 79">
                <a:extLst>
                  <a:ext uri="{FF2B5EF4-FFF2-40B4-BE49-F238E27FC236}">
                    <a16:creationId xmlns:a16="http://schemas.microsoft.com/office/drawing/2014/main" id="{B21588A6-3DF1-6F5E-62E9-588E4E080A9F}"/>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81" name="TextBox 80">
                <a:extLst>
                  <a:ext uri="{FF2B5EF4-FFF2-40B4-BE49-F238E27FC236}">
                    <a16:creationId xmlns:a16="http://schemas.microsoft.com/office/drawing/2014/main" id="{61A83D02-1FAF-74CA-06AB-ED5C4B918736}"/>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82" name="TextBox 81">
                <a:extLst>
                  <a:ext uri="{FF2B5EF4-FFF2-40B4-BE49-F238E27FC236}">
                    <a16:creationId xmlns:a16="http://schemas.microsoft.com/office/drawing/2014/main" id="{C1AD0052-4803-5CD4-D417-61E0493104D9}"/>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83" name="TextBox 82">
                <a:extLst>
                  <a:ext uri="{FF2B5EF4-FFF2-40B4-BE49-F238E27FC236}">
                    <a16:creationId xmlns:a16="http://schemas.microsoft.com/office/drawing/2014/main" id="{D7546670-FD2E-4E3C-655B-6AA8D4CF873E}"/>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84" name="TextBox 83">
                <a:extLst>
                  <a:ext uri="{FF2B5EF4-FFF2-40B4-BE49-F238E27FC236}">
                    <a16:creationId xmlns:a16="http://schemas.microsoft.com/office/drawing/2014/main" id="{8D1D8F7C-0533-BD90-0531-566F8507A433}"/>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65" name="Group 64">
              <a:extLst>
                <a:ext uri="{FF2B5EF4-FFF2-40B4-BE49-F238E27FC236}">
                  <a16:creationId xmlns:a16="http://schemas.microsoft.com/office/drawing/2014/main" id="{7D5702E7-06A3-E21F-795F-C4D9E5E67CF1}"/>
                </a:ext>
              </a:extLst>
            </p:cNvPr>
            <p:cNvGrpSpPr/>
            <p:nvPr userDrawn="1"/>
          </p:nvGrpSpPr>
          <p:grpSpPr>
            <a:xfrm>
              <a:off x="12287572" y="0"/>
              <a:ext cx="2175021" cy="5486150"/>
              <a:chOff x="838200" y="1150069"/>
              <a:chExt cx="2175021" cy="5486150"/>
            </a:xfrm>
          </p:grpSpPr>
          <p:sp>
            <p:nvSpPr>
              <p:cNvPr id="67" name="Rectangle 66">
                <a:extLst>
                  <a:ext uri="{FF2B5EF4-FFF2-40B4-BE49-F238E27FC236}">
                    <a16:creationId xmlns:a16="http://schemas.microsoft.com/office/drawing/2014/main" id="{5680F4BB-E404-D768-FD4E-BB464D7D324C}"/>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68" name="Rectangle 67">
                <a:extLst>
                  <a:ext uri="{FF2B5EF4-FFF2-40B4-BE49-F238E27FC236}">
                    <a16:creationId xmlns:a16="http://schemas.microsoft.com/office/drawing/2014/main" id="{BE45AF82-7C4C-02F4-F08E-AE65FA7FA266}"/>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69" name="TextBox 68">
                <a:extLst>
                  <a:ext uri="{FF2B5EF4-FFF2-40B4-BE49-F238E27FC236}">
                    <a16:creationId xmlns:a16="http://schemas.microsoft.com/office/drawing/2014/main" id="{29A305CB-B627-808F-9F68-6BFE583A6253}"/>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70" name="TextBox 69">
                <a:extLst>
                  <a:ext uri="{FF2B5EF4-FFF2-40B4-BE49-F238E27FC236}">
                    <a16:creationId xmlns:a16="http://schemas.microsoft.com/office/drawing/2014/main" id="{8FCE08B7-D342-E113-78FE-E79CD5963A27}"/>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71" name="TextBox 70">
                <a:extLst>
                  <a:ext uri="{FF2B5EF4-FFF2-40B4-BE49-F238E27FC236}">
                    <a16:creationId xmlns:a16="http://schemas.microsoft.com/office/drawing/2014/main" id="{47966B7A-66EE-E710-DC54-8542C4EDE5F2}"/>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72" name="TextBox 71">
                <a:extLst>
                  <a:ext uri="{FF2B5EF4-FFF2-40B4-BE49-F238E27FC236}">
                    <a16:creationId xmlns:a16="http://schemas.microsoft.com/office/drawing/2014/main" id="{E413686F-A254-410D-5CF0-E802DAFA209B}"/>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73" name="TextBox 72">
                <a:extLst>
                  <a:ext uri="{FF2B5EF4-FFF2-40B4-BE49-F238E27FC236}">
                    <a16:creationId xmlns:a16="http://schemas.microsoft.com/office/drawing/2014/main" id="{C4FDD62D-CE51-5817-62DC-417720836CF5}"/>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74" name="TextBox 73">
                <a:extLst>
                  <a:ext uri="{FF2B5EF4-FFF2-40B4-BE49-F238E27FC236}">
                    <a16:creationId xmlns:a16="http://schemas.microsoft.com/office/drawing/2014/main" id="{593BC1EF-DCAE-9116-A137-D1A1F2D46875}"/>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75" name="TextBox 74">
                <a:extLst>
                  <a:ext uri="{FF2B5EF4-FFF2-40B4-BE49-F238E27FC236}">
                    <a16:creationId xmlns:a16="http://schemas.microsoft.com/office/drawing/2014/main" id="{7303213A-C423-F91E-8088-33B3302F4347}"/>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66" name="TextBox 65">
              <a:extLst>
                <a:ext uri="{FF2B5EF4-FFF2-40B4-BE49-F238E27FC236}">
                  <a16:creationId xmlns:a16="http://schemas.microsoft.com/office/drawing/2014/main" id="{FBEC3E29-01FA-DC7B-46F2-5A85FB6CC0AE}"/>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325772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Global network map">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1ACFF3-FFC2-4D46-918F-0F4FF1046174}"/>
              </a:ext>
            </a:extLst>
          </p:cNvPr>
          <p:cNvSpPr/>
          <p:nvPr userDrawn="1"/>
        </p:nvSpPr>
        <p:spPr>
          <a:xfrm>
            <a:off x="4271971" y="0"/>
            <a:ext cx="7699047"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3">
            <a:extLst>
              <a:ext uri="{FF2B5EF4-FFF2-40B4-BE49-F238E27FC236}">
                <a16:creationId xmlns:a16="http://schemas.microsoft.com/office/drawing/2014/main" id="{B1BA26BB-6E18-A194-5E6F-DBD1C2FFD85D}"/>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30" name="Text Placeholder 29">
            <a:extLst>
              <a:ext uri="{FF2B5EF4-FFF2-40B4-BE49-F238E27FC236}">
                <a16:creationId xmlns:a16="http://schemas.microsoft.com/office/drawing/2014/main" id="{51A8BEFE-CE03-411D-AEF3-A845EF434ABD}"/>
              </a:ext>
            </a:extLst>
          </p:cNvPr>
          <p:cNvSpPr>
            <a:spLocks noGrp="1"/>
          </p:cNvSpPr>
          <p:nvPr>
            <p:ph type="body" sz="quarter" idx="14" hasCustomPrompt="1"/>
          </p:nvPr>
        </p:nvSpPr>
        <p:spPr>
          <a:xfrm>
            <a:off x="450850" y="1542442"/>
            <a:ext cx="3452761" cy="4547012"/>
          </a:xfrm>
        </p:spPr>
        <p:txBody>
          <a:bodyPr numCol="3" spcCol="180000"/>
          <a:lstStyle>
            <a:lvl1pPr>
              <a:spcAft>
                <a:spcPts val="600"/>
              </a:spcAft>
              <a:defRPr sz="800"/>
            </a:lvl1pPr>
            <a:lvl2pPr>
              <a:spcAft>
                <a:spcPts val="600"/>
              </a:spcAft>
              <a:defRPr sz="800"/>
            </a:lvl2pPr>
            <a:lvl3pPr>
              <a:spcAft>
                <a:spcPts val="600"/>
              </a:spcAft>
              <a:defRPr sz="700"/>
            </a:lvl3pPr>
            <a:lvl4pPr>
              <a:spcAft>
                <a:spcPts val="600"/>
              </a:spcAft>
              <a:defRPr sz="600"/>
            </a:lvl4pPr>
            <a:lvl5pPr>
              <a:spcAft>
                <a:spcPts val="600"/>
              </a:spcAft>
              <a:defRPr sz="800"/>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TextBox 10">
            <a:extLst>
              <a:ext uri="{FF2B5EF4-FFF2-40B4-BE49-F238E27FC236}">
                <a16:creationId xmlns:a16="http://schemas.microsoft.com/office/drawing/2014/main" id="{9752975B-5BF1-2893-C908-39E706A8F860}"/>
              </a:ext>
            </a:extLst>
          </p:cNvPr>
          <p:cNvSpPr txBox="1"/>
          <p:nvPr/>
        </p:nvSpPr>
        <p:spPr>
          <a:xfrm>
            <a:off x="4935764" y="5535426"/>
            <a:ext cx="788999" cy="176972"/>
          </a:xfrm>
          <a:prstGeom prst="rect">
            <a:avLst/>
          </a:prstGeom>
          <a:noFill/>
        </p:spPr>
        <p:txBody>
          <a:bodyPr wrap="none" rtlCol="0">
            <a:spAutoFit/>
          </a:bodyPr>
          <a:lstStyle/>
          <a:p>
            <a:pPr marL="88900" indent="-88900" algn="l">
              <a:lnSpc>
                <a:spcPct val="120000"/>
              </a:lnSpc>
              <a:spcAft>
                <a:spcPts val="1000"/>
              </a:spcAft>
              <a:buFont typeface="Arial" panose="020B0604020202020204" pitchFamily="34" charset="0"/>
              <a:buChar char="•"/>
            </a:pPr>
            <a:r>
              <a:rPr lang="en-GB" sz="500" dirty="0">
                <a:solidFill>
                  <a:schemeClr val="accent5"/>
                </a:solidFill>
              </a:rPr>
              <a:t>Associate office</a:t>
            </a:r>
          </a:p>
        </p:txBody>
      </p:sp>
      <p:sp>
        <p:nvSpPr>
          <p:cNvPr id="4" name="Text Placeholder 5">
            <a:extLst>
              <a:ext uri="{FF2B5EF4-FFF2-40B4-BE49-F238E27FC236}">
                <a16:creationId xmlns:a16="http://schemas.microsoft.com/office/drawing/2014/main" id="{596DB65B-4AF9-4383-12B5-7475C8AC66C4}"/>
              </a:ext>
            </a:extLst>
          </p:cNvPr>
          <p:cNvSpPr>
            <a:spLocks noGrp="1"/>
          </p:cNvSpPr>
          <p:nvPr>
            <p:ph type="body" sz="quarter" idx="94" hasCustomPrompt="1"/>
          </p:nvPr>
        </p:nvSpPr>
        <p:spPr>
          <a:xfrm>
            <a:off x="5016738" y="5712398"/>
            <a:ext cx="571500" cy="571500"/>
          </a:xfrm>
          <a:solidFill>
            <a:schemeClr val="accent1"/>
          </a:solidFill>
        </p:spPr>
        <p:txBody>
          <a:bodyPr/>
          <a:lstStyle>
            <a:lvl1pPr>
              <a:defRPr>
                <a:solidFill>
                  <a:schemeClr val="tx1"/>
                </a:solidFill>
              </a:defRPr>
            </a:lvl1pPr>
          </a:lstStyle>
          <a:p>
            <a:pPr lvl="0"/>
            <a:r>
              <a:rPr lang="en-US" dirty="0"/>
              <a:t> </a:t>
            </a:r>
            <a:endParaRPr lang="en-GB" dirty="0"/>
          </a:p>
        </p:txBody>
      </p:sp>
      <p:sp>
        <p:nvSpPr>
          <p:cNvPr id="32" name="Text Placeholder 31">
            <a:extLst>
              <a:ext uri="{FF2B5EF4-FFF2-40B4-BE49-F238E27FC236}">
                <a16:creationId xmlns:a16="http://schemas.microsoft.com/office/drawing/2014/main" id="{EFB91F84-393E-1A2D-940D-6C8F7E70AD94}"/>
              </a:ext>
            </a:extLst>
          </p:cNvPr>
          <p:cNvSpPr>
            <a:spLocks noGrp="1"/>
          </p:cNvSpPr>
          <p:nvPr>
            <p:ph type="body" sz="quarter" idx="15" hasCustomPrompt="1"/>
          </p:nvPr>
        </p:nvSpPr>
        <p:spPr>
          <a:xfrm>
            <a:off x="5692378" y="5718748"/>
            <a:ext cx="1511934" cy="370706"/>
          </a:xfrm>
          <a:noFill/>
        </p:spPr>
        <p:txBody>
          <a:bodyPr wrap="square" lIns="36000" tIns="0" bIns="0" rtlCol="0" anchor="ctr">
            <a:noAutofit/>
          </a:bodyPr>
          <a:lstStyle>
            <a:lvl1pPr>
              <a:defRPr lang="en-GB" sz="2000" spc="-50" baseline="0" dirty="0">
                <a:solidFill>
                  <a:schemeClr val="tx2"/>
                </a:solidFill>
                <a:latin typeface="Gotham Medium" pitchFamily="50" charset="0"/>
              </a:defRPr>
            </a:lvl1pPr>
          </a:lstStyle>
          <a:p>
            <a:pPr lvl="0">
              <a:lnSpc>
                <a:spcPct val="120000"/>
              </a:lnSpc>
              <a:spcAft>
                <a:spcPts val="1000"/>
              </a:spcAft>
            </a:pPr>
            <a:r>
              <a:rPr lang="en-GB" dirty="0"/>
              <a:t>XXXX</a:t>
            </a:r>
          </a:p>
        </p:txBody>
      </p:sp>
      <p:sp>
        <p:nvSpPr>
          <p:cNvPr id="5" name="Picture Placeholder 16">
            <a:extLst>
              <a:ext uri="{FF2B5EF4-FFF2-40B4-BE49-F238E27FC236}">
                <a16:creationId xmlns:a16="http://schemas.microsoft.com/office/drawing/2014/main" id="{8E4FBF49-A963-BDDC-0D01-EF1333865C23}"/>
              </a:ext>
            </a:extLst>
          </p:cNvPr>
          <p:cNvSpPr>
            <a:spLocks noGrp="1"/>
          </p:cNvSpPr>
          <p:nvPr>
            <p:ph type="pic" sz="quarter" idx="95" hasCustomPrompt="1"/>
          </p:nvPr>
        </p:nvSpPr>
        <p:spPr>
          <a:xfrm>
            <a:off x="5073888" y="5769548"/>
            <a:ext cx="457200" cy="457200"/>
          </a:xfrm>
        </p:spPr>
        <p:txBody>
          <a:bodyPr/>
          <a:lstStyle>
            <a:lvl1pPr algn="ctr">
              <a:defRPr sz="900">
                <a:solidFill>
                  <a:schemeClr val="tx1"/>
                </a:solidFill>
              </a:defRPr>
            </a:lvl1pPr>
          </a:lstStyle>
          <a:p>
            <a:r>
              <a:rPr lang="en-GB" dirty="0"/>
              <a:t>Icon</a:t>
            </a:r>
          </a:p>
        </p:txBody>
      </p:sp>
      <p:sp>
        <p:nvSpPr>
          <p:cNvPr id="36" name="Text Placeholder 31">
            <a:extLst>
              <a:ext uri="{FF2B5EF4-FFF2-40B4-BE49-F238E27FC236}">
                <a16:creationId xmlns:a16="http://schemas.microsoft.com/office/drawing/2014/main" id="{10C77706-7008-0943-7EF0-3B8E50DA315A}"/>
              </a:ext>
            </a:extLst>
          </p:cNvPr>
          <p:cNvSpPr>
            <a:spLocks noGrp="1"/>
          </p:cNvSpPr>
          <p:nvPr>
            <p:ph type="body" sz="quarter" idx="16" hasCustomPrompt="1"/>
          </p:nvPr>
        </p:nvSpPr>
        <p:spPr>
          <a:xfrm>
            <a:off x="8048862" y="5718748"/>
            <a:ext cx="908049" cy="370706"/>
          </a:xfrm>
          <a:noFill/>
        </p:spPr>
        <p:txBody>
          <a:bodyPr wrap="square" lIns="36000" tIns="0" bIns="0" rtlCol="0" anchor="ctr">
            <a:noAutofit/>
          </a:bodyPr>
          <a:lstStyle>
            <a:lvl1pPr>
              <a:defRPr lang="en-GB" sz="2000" spc="-50" baseline="0" dirty="0">
                <a:solidFill>
                  <a:schemeClr val="tx2"/>
                </a:solidFill>
                <a:latin typeface="Gotham Medium" pitchFamily="50" charset="0"/>
              </a:defRPr>
            </a:lvl1pPr>
          </a:lstStyle>
          <a:p>
            <a:pPr lvl="0">
              <a:lnSpc>
                <a:spcPct val="120000"/>
              </a:lnSpc>
              <a:spcAft>
                <a:spcPts val="1000"/>
              </a:spcAft>
            </a:pPr>
            <a:r>
              <a:rPr lang="en-GB"/>
              <a:t>XX</a:t>
            </a:r>
            <a:endParaRPr lang="en-GB" dirty="0"/>
          </a:p>
        </p:txBody>
      </p:sp>
      <p:sp>
        <p:nvSpPr>
          <p:cNvPr id="37" name="Text Placeholder 31">
            <a:extLst>
              <a:ext uri="{FF2B5EF4-FFF2-40B4-BE49-F238E27FC236}">
                <a16:creationId xmlns:a16="http://schemas.microsoft.com/office/drawing/2014/main" id="{B6F4672E-8E63-7C63-3E2C-BF7B9A54D68E}"/>
              </a:ext>
            </a:extLst>
          </p:cNvPr>
          <p:cNvSpPr>
            <a:spLocks noGrp="1"/>
          </p:cNvSpPr>
          <p:nvPr>
            <p:ph type="body" sz="quarter" idx="17" hasCustomPrompt="1"/>
          </p:nvPr>
        </p:nvSpPr>
        <p:spPr>
          <a:xfrm>
            <a:off x="9716979" y="5718748"/>
            <a:ext cx="1760950" cy="370706"/>
          </a:xfrm>
          <a:noFill/>
        </p:spPr>
        <p:txBody>
          <a:bodyPr wrap="square" lIns="36000" tIns="0" bIns="0" rtlCol="0" anchor="ctr">
            <a:noAutofit/>
          </a:bodyPr>
          <a:lstStyle>
            <a:lvl1pPr>
              <a:defRPr lang="en-GB" sz="2000" spc="-50" baseline="0" dirty="0">
                <a:solidFill>
                  <a:schemeClr val="tx2"/>
                </a:solidFill>
                <a:latin typeface="Gotham Medium" pitchFamily="50" charset="0"/>
              </a:defRPr>
            </a:lvl1pPr>
          </a:lstStyle>
          <a:p>
            <a:pPr lvl="0">
              <a:lnSpc>
                <a:spcPct val="120000"/>
              </a:lnSpc>
              <a:spcAft>
                <a:spcPts val="1000"/>
              </a:spcAft>
            </a:pPr>
            <a:r>
              <a:rPr lang="en-GB"/>
              <a:t>£XXX.XX</a:t>
            </a:r>
            <a:endParaRPr lang="en-GB" dirty="0"/>
          </a:p>
        </p:txBody>
      </p:sp>
      <p:sp>
        <p:nvSpPr>
          <p:cNvPr id="39" name="Date Placeholder 38">
            <a:extLst>
              <a:ext uri="{FF2B5EF4-FFF2-40B4-BE49-F238E27FC236}">
                <a16:creationId xmlns:a16="http://schemas.microsoft.com/office/drawing/2014/main" id="{F0B6B0F6-ECB7-1F43-BF4C-1D364D7FCE2B}"/>
              </a:ext>
            </a:extLst>
          </p:cNvPr>
          <p:cNvSpPr>
            <a:spLocks noGrp="1"/>
          </p:cNvSpPr>
          <p:nvPr>
            <p:ph type="dt" sz="half" idx="18"/>
          </p:nvPr>
        </p:nvSpPr>
        <p:spPr/>
        <p:txBody>
          <a:bodyPr/>
          <a:lstStyle/>
          <a:p>
            <a:endParaRPr lang="en-GB" dirty="0"/>
          </a:p>
        </p:txBody>
      </p:sp>
      <p:sp>
        <p:nvSpPr>
          <p:cNvPr id="40" name="Footer Placeholder 39">
            <a:extLst>
              <a:ext uri="{FF2B5EF4-FFF2-40B4-BE49-F238E27FC236}">
                <a16:creationId xmlns:a16="http://schemas.microsoft.com/office/drawing/2014/main" id="{10CE8EF3-3ED5-CD6C-ED25-27E7083CBF4C}"/>
              </a:ext>
            </a:extLst>
          </p:cNvPr>
          <p:cNvSpPr>
            <a:spLocks noGrp="1"/>
          </p:cNvSpPr>
          <p:nvPr>
            <p:ph type="ftr" sz="quarter" idx="19"/>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41" name="Slide Number Placeholder 40">
            <a:extLst>
              <a:ext uri="{FF2B5EF4-FFF2-40B4-BE49-F238E27FC236}">
                <a16:creationId xmlns:a16="http://schemas.microsoft.com/office/drawing/2014/main" id="{EDE5FC6C-5634-D9B0-EFCB-DDFAC949EC9D}"/>
              </a:ext>
            </a:extLst>
          </p:cNvPr>
          <p:cNvSpPr>
            <a:spLocks noGrp="1"/>
          </p:cNvSpPr>
          <p:nvPr>
            <p:ph type="sldNum" sz="quarter" idx="20"/>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DD64AE85-D13F-436A-EB0A-0FC222EB2BA6}"/>
              </a:ext>
            </a:extLst>
          </p:cNvPr>
          <p:cNvSpPr>
            <a:spLocks noGrp="1"/>
          </p:cNvSpPr>
          <p:nvPr>
            <p:ph type="title" hasCustomPrompt="1"/>
          </p:nvPr>
        </p:nvSpPr>
        <p:spPr>
          <a:xfrm>
            <a:off x="450849" y="422670"/>
            <a:ext cx="10329380" cy="558405"/>
          </a:xfrm>
        </p:spPr>
        <p:txBody>
          <a:bodyPr/>
          <a:lstStyle>
            <a:lvl1pPr>
              <a:defRPr sz="3200"/>
            </a:lvl1pPr>
          </a:lstStyle>
          <a:p>
            <a:r>
              <a:rPr lang="en-GB" dirty="0"/>
              <a:t>Insert title here</a:t>
            </a:r>
          </a:p>
        </p:txBody>
      </p:sp>
      <p:sp>
        <p:nvSpPr>
          <p:cNvPr id="3" name="Text Placeholder 6">
            <a:extLst>
              <a:ext uri="{FF2B5EF4-FFF2-40B4-BE49-F238E27FC236}">
                <a16:creationId xmlns:a16="http://schemas.microsoft.com/office/drawing/2014/main" id="{AC3C53BA-05A7-0095-506C-7F0EE55C3AF6}"/>
              </a:ext>
            </a:extLst>
          </p:cNvPr>
          <p:cNvSpPr>
            <a:spLocks noGrp="1"/>
          </p:cNvSpPr>
          <p:nvPr>
            <p:ph type="body" sz="quarter" idx="78" hasCustomPrompt="1"/>
          </p:nvPr>
        </p:nvSpPr>
        <p:spPr>
          <a:xfrm>
            <a:off x="5692379" y="6058451"/>
            <a:ext cx="1511934" cy="261610"/>
          </a:xfrm>
        </p:spPr>
        <p:txBody>
          <a:bodyPr lIns="36000"/>
          <a:lstStyle>
            <a:lvl1pPr algn="l">
              <a:defRPr sz="1000">
                <a:solidFill>
                  <a:schemeClr val="tx1"/>
                </a:solidFill>
              </a:defRPr>
            </a:lvl1pPr>
          </a:lstStyle>
          <a:p>
            <a:pPr lvl="0"/>
            <a:r>
              <a:rPr lang="en-GB"/>
              <a:t>Employees</a:t>
            </a:r>
            <a:endParaRPr lang="en-GB" dirty="0"/>
          </a:p>
        </p:txBody>
      </p:sp>
      <p:sp>
        <p:nvSpPr>
          <p:cNvPr id="6" name="Text Placeholder 6">
            <a:extLst>
              <a:ext uri="{FF2B5EF4-FFF2-40B4-BE49-F238E27FC236}">
                <a16:creationId xmlns:a16="http://schemas.microsoft.com/office/drawing/2014/main" id="{BCF9F45B-6452-A00C-CB51-9D1BEA665591}"/>
              </a:ext>
            </a:extLst>
          </p:cNvPr>
          <p:cNvSpPr>
            <a:spLocks noGrp="1"/>
          </p:cNvSpPr>
          <p:nvPr>
            <p:ph type="body" sz="quarter" idx="83" hasCustomPrompt="1"/>
          </p:nvPr>
        </p:nvSpPr>
        <p:spPr>
          <a:xfrm>
            <a:off x="8048862" y="6058451"/>
            <a:ext cx="908049" cy="261610"/>
          </a:xfrm>
        </p:spPr>
        <p:txBody>
          <a:bodyPr lIns="36000"/>
          <a:lstStyle>
            <a:lvl1pPr algn="l">
              <a:defRPr sz="1000">
                <a:solidFill>
                  <a:schemeClr val="tx1"/>
                </a:solidFill>
              </a:defRPr>
            </a:lvl1pPr>
          </a:lstStyle>
          <a:p>
            <a:pPr lvl="0"/>
            <a:r>
              <a:rPr lang="en-GB"/>
              <a:t>Offices</a:t>
            </a:r>
            <a:endParaRPr lang="en-GB" dirty="0"/>
          </a:p>
        </p:txBody>
      </p:sp>
      <p:sp>
        <p:nvSpPr>
          <p:cNvPr id="8" name="Text Placeholder 6">
            <a:extLst>
              <a:ext uri="{FF2B5EF4-FFF2-40B4-BE49-F238E27FC236}">
                <a16:creationId xmlns:a16="http://schemas.microsoft.com/office/drawing/2014/main" id="{E3EF9A5F-BFC1-6B5F-A1EC-B6F97941C6C8}"/>
              </a:ext>
            </a:extLst>
          </p:cNvPr>
          <p:cNvSpPr>
            <a:spLocks noGrp="1"/>
          </p:cNvSpPr>
          <p:nvPr>
            <p:ph type="body" sz="quarter" idx="84" hasCustomPrompt="1"/>
          </p:nvPr>
        </p:nvSpPr>
        <p:spPr>
          <a:xfrm>
            <a:off x="9716979" y="6058451"/>
            <a:ext cx="1760950" cy="261610"/>
          </a:xfrm>
        </p:spPr>
        <p:txBody>
          <a:bodyPr lIns="36000"/>
          <a:lstStyle>
            <a:lvl1pPr algn="l">
              <a:defRPr sz="1000">
                <a:solidFill>
                  <a:schemeClr val="tx1"/>
                </a:solidFill>
              </a:defRPr>
            </a:lvl1pPr>
          </a:lstStyle>
          <a:p>
            <a:pPr lvl="0"/>
            <a:r>
              <a:rPr lang="en-GB"/>
              <a:t>Group revenue 20XX</a:t>
            </a:r>
            <a:endParaRPr lang="en-GB" dirty="0"/>
          </a:p>
        </p:txBody>
      </p:sp>
      <p:sp>
        <p:nvSpPr>
          <p:cNvPr id="15" name="Text Placeholder 5">
            <a:extLst>
              <a:ext uri="{FF2B5EF4-FFF2-40B4-BE49-F238E27FC236}">
                <a16:creationId xmlns:a16="http://schemas.microsoft.com/office/drawing/2014/main" id="{8196216F-6654-333F-5718-D07051CE5150}"/>
              </a:ext>
            </a:extLst>
          </p:cNvPr>
          <p:cNvSpPr>
            <a:spLocks noGrp="1"/>
          </p:cNvSpPr>
          <p:nvPr>
            <p:ph type="body" sz="quarter" idx="96" hasCustomPrompt="1"/>
          </p:nvPr>
        </p:nvSpPr>
        <p:spPr>
          <a:xfrm>
            <a:off x="7340836" y="5712398"/>
            <a:ext cx="571500" cy="571500"/>
          </a:xfrm>
          <a:solidFill>
            <a:schemeClr val="accent1"/>
          </a:solidFill>
        </p:spPr>
        <p:txBody>
          <a:bodyPr/>
          <a:lstStyle>
            <a:lvl1pPr>
              <a:defRPr>
                <a:solidFill>
                  <a:schemeClr val="tx1"/>
                </a:solidFill>
              </a:defRPr>
            </a:lvl1pPr>
          </a:lstStyle>
          <a:p>
            <a:pPr lvl="0"/>
            <a:r>
              <a:rPr lang="en-US" dirty="0"/>
              <a:t> </a:t>
            </a:r>
            <a:endParaRPr lang="en-GB" dirty="0"/>
          </a:p>
        </p:txBody>
      </p:sp>
      <p:sp>
        <p:nvSpPr>
          <p:cNvPr id="16" name="Picture Placeholder 16">
            <a:extLst>
              <a:ext uri="{FF2B5EF4-FFF2-40B4-BE49-F238E27FC236}">
                <a16:creationId xmlns:a16="http://schemas.microsoft.com/office/drawing/2014/main" id="{1D0C5D81-39E8-E683-1ABB-35B7EE98B570}"/>
              </a:ext>
            </a:extLst>
          </p:cNvPr>
          <p:cNvSpPr>
            <a:spLocks noGrp="1"/>
          </p:cNvSpPr>
          <p:nvPr>
            <p:ph type="pic" sz="quarter" idx="97" hasCustomPrompt="1"/>
          </p:nvPr>
        </p:nvSpPr>
        <p:spPr>
          <a:xfrm>
            <a:off x="7397986" y="5769548"/>
            <a:ext cx="457200" cy="457200"/>
          </a:xfrm>
        </p:spPr>
        <p:txBody>
          <a:bodyPr/>
          <a:lstStyle>
            <a:lvl1pPr algn="ctr">
              <a:defRPr sz="900">
                <a:solidFill>
                  <a:schemeClr val="tx1"/>
                </a:solidFill>
              </a:defRPr>
            </a:lvl1pPr>
          </a:lstStyle>
          <a:p>
            <a:r>
              <a:rPr lang="en-GB" dirty="0"/>
              <a:t>Icon</a:t>
            </a:r>
          </a:p>
        </p:txBody>
      </p:sp>
      <p:sp>
        <p:nvSpPr>
          <p:cNvPr id="21" name="Text Placeholder 5">
            <a:extLst>
              <a:ext uri="{FF2B5EF4-FFF2-40B4-BE49-F238E27FC236}">
                <a16:creationId xmlns:a16="http://schemas.microsoft.com/office/drawing/2014/main" id="{1F2541C1-017D-44A8-EDC2-2CB6624607C5}"/>
              </a:ext>
            </a:extLst>
          </p:cNvPr>
          <p:cNvSpPr>
            <a:spLocks noGrp="1"/>
          </p:cNvSpPr>
          <p:nvPr>
            <p:ph type="body" sz="quarter" idx="98" hasCustomPrompt="1"/>
          </p:nvPr>
        </p:nvSpPr>
        <p:spPr>
          <a:xfrm>
            <a:off x="9025463" y="5718748"/>
            <a:ext cx="571500" cy="571500"/>
          </a:xfrm>
          <a:solidFill>
            <a:schemeClr val="accent1"/>
          </a:solidFill>
        </p:spPr>
        <p:txBody>
          <a:bodyPr/>
          <a:lstStyle>
            <a:lvl1pPr>
              <a:defRPr>
                <a:solidFill>
                  <a:schemeClr val="tx1"/>
                </a:solidFill>
              </a:defRPr>
            </a:lvl1pPr>
          </a:lstStyle>
          <a:p>
            <a:pPr lvl="0"/>
            <a:r>
              <a:rPr lang="en-US" dirty="0"/>
              <a:t> </a:t>
            </a:r>
            <a:endParaRPr lang="en-GB" dirty="0"/>
          </a:p>
        </p:txBody>
      </p:sp>
      <p:sp>
        <p:nvSpPr>
          <p:cNvPr id="22" name="Picture Placeholder 16">
            <a:extLst>
              <a:ext uri="{FF2B5EF4-FFF2-40B4-BE49-F238E27FC236}">
                <a16:creationId xmlns:a16="http://schemas.microsoft.com/office/drawing/2014/main" id="{854C4E07-4965-9FF7-FCDC-26A2FF2FF50E}"/>
              </a:ext>
            </a:extLst>
          </p:cNvPr>
          <p:cNvSpPr>
            <a:spLocks noGrp="1"/>
          </p:cNvSpPr>
          <p:nvPr>
            <p:ph type="pic" sz="quarter" idx="99" hasCustomPrompt="1"/>
          </p:nvPr>
        </p:nvSpPr>
        <p:spPr>
          <a:xfrm>
            <a:off x="9082613" y="5775898"/>
            <a:ext cx="457200" cy="457200"/>
          </a:xfrm>
        </p:spPr>
        <p:txBody>
          <a:bodyPr/>
          <a:lstStyle>
            <a:lvl1pPr algn="ctr">
              <a:defRPr sz="900">
                <a:solidFill>
                  <a:schemeClr val="tx1"/>
                </a:solidFill>
              </a:defRPr>
            </a:lvl1pPr>
          </a:lstStyle>
          <a:p>
            <a:r>
              <a:rPr lang="en-GB" dirty="0"/>
              <a:t>Icon</a:t>
            </a:r>
          </a:p>
        </p:txBody>
      </p:sp>
      <p:sp>
        <p:nvSpPr>
          <p:cNvPr id="9" name="TextBox 8">
            <a:extLst>
              <a:ext uri="{FF2B5EF4-FFF2-40B4-BE49-F238E27FC236}">
                <a16:creationId xmlns:a16="http://schemas.microsoft.com/office/drawing/2014/main" id="{B196DF81-14A9-F507-C7E5-F9C231C86EF0}"/>
              </a:ext>
            </a:extLst>
          </p:cNvPr>
          <p:cNvSpPr txBox="1"/>
          <p:nvPr userDrawn="1"/>
        </p:nvSpPr>
        <p:spPr>
          <a:xfrm>
            <a:off x="4935764" y="5535426"/>
            <a:ext cx="788999" cy="176972"/>
          </a:xfrm>
          <a:prstGeom prst="rect">
            <a:avLst/>
          </a:prstGeom>
          <a:noFill/>
        </p:spPr>
        <p:txBody>
          <a:bodyPr wrap="none" rtlCol="0">
            <a:spAutoFit/>
          </a:bodyPr>
          <a:lstStyle/>
          <a:p>
            <a:pPr marL="88900" indent="-88900" algn="l">
              <a:lnSpc>
                <a:spcPct val="120000"/>
              </a:lnSpc>
              <a:spcAft>
                <a:spcPts val="1000"/>
              </a:spcAft>
              <a:buFont typeface="Arial" panose="020B0604020202020204" pitchFamily="34" charset="0"/>
              <a:buChar char="•"/>
            </a:pPr>
            <a:r>
              <a:rPr lang="en-GB" sz="500" dirty="0">
                <a:solidFill>
                  <a:schemeClr val="accent5"/>
                </a:solidFill>
              </a:rPr>
              <a:t>Associate office</a:t>
            </a:r>
          </a:p>
        </p:txBody>
      </p:sp>
      <p:grpSp>
        <p:nvGrpSpPr>
          <p:cNvPr id="24" name="Group 23">
            <a:extLst>
              <a:ext uri="{FF2B5EF4-FFF2-40B4-BE49-F238E27FC236}">
                <a16:creationId xmlns:a16="http://schemas.microsoft.com/office/drawing/2014/main" id="{EF7EC9DF-960B-7A5A-2D2F-B700C4A6E234}"/>
              </a:ext>
            </a:extLst>
          </p:cNvPr>
          <p:cNvGrpSpPr/>
          <p:nvPr userDrawn="1"/>
        </p:nvGrpSpPr>
        <p:grpSpPr>
          <a:xfrm>
            <a:off x="12338004" y="0"/>
            <a:ext cx="2094954" cy="3914775"/>
            <a:chOff x="-2178418" y="4487679"/>
            <a:chExt cx="2094954" cy="3914775"/>
          </a:xfrm>
        </p:grpSpPr>
        <p:sp>
          <p:nvSpPr>
            <p:cNvPr id="25" name="Rectangle 24">
              <a:extLst>
                <a:ext uri="{FF2B5EF4-FFF2-40B4-BE49-F238E27FC236}">
                  <a16:creationId xmlns:a16="http://schemas.microsoft.com/office/drawing/2014/main" id="{98FB36D1-B742-27ED-2209-D793A69FF553}"/>
                </a:ext>
              </a:extLst>
            </p:cNvPr>
            <p:cNvSpPr/>
            <p:nvPr/>
          </p:nvSpPr>
          <p:spPr>
            <a:xfrm>
              <a:off x="-2178418" y="4487680"/>
              <a:ext cx="2094954" cy="391477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6" name="Rectangle 25">
              <a:extLst>
                <a:ext uri="{FF2B5EF4-FFF2-40B4-BE49-F238E27FC236}">
                  <a16:creationId xmlns:a16="http://schemas.microsoft.com/office/drawing/2014/main" id="{910F9D8A-19E0-99B8-E0CA-AA4DA3D6F91C}"/>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7" name="TextBox 26">
              <a:extLst>
                <a:ext uri="{FF2B5EF4-FFF2-40B4-BE49-F238E27FC236}">
                  <a16:creationId xmlns:a16="http://schemas.microsoft.com/office/drawing/2014/main" id="{276812D4-B6CB-5DCF-1868-77C46EDC5754}"/>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AN ICON</a:t>
              </a:r>
            </a:p>
          </p:txBody>
        </p:sp>
        <p:sp>
          <p:nvSpPr>
            <p:cNvPr id="28" name="TextBox 27">
              <a:extLst>
                <a:ext uri="{FF2B5EF4-FFF2-40B4-BE49-F238E27FC236}">
                  <a16:creationId xmlns:a16="http://schemas.microsoft.com/office/drawing/2014/main" id="{48D532B5-8651-69DE-A030-596E4ECCCB95}"/>
                </a:ext>
              </a:extLst>
            </p:cNvPr>
            <p:cNvSpPr txBox="1"/>
            <p:nvPr/>
          </p:nvSpPr>
          <p:spPr>
            <a:xfrm>
              <a:off x="-2156460" y="5847658"/>
              <a:ext cx="1976174" cy="861774"/>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shape </a:t>
              </a:r>
              <a:r>
                <a:rPr lang="en-GB" sz="1000" dirty="0">
                  <a:solidFill>
                    <a:srgbClr val="333333"/>
                  </a:solidFill>
                </a:rPr>
                <a:t>you wish to add your icon to and choose the icon needed from the PPT Icon Library.</a:t>
              </a:r>
              <a:br>
                <a:rPr lang="en-GB" sz="1000" dirty="0">
                  <a:solidFill>
                    <a:srgbClr val="333333"/>
                  </a:solidFill>
                </a:rPr>
              </a:br>
              <a:r>
                <a:rPr lang="en-GB" sz="1000" dirty="0">
                  <a:solidFill>
                    <a:srgbClr val="333333"/>
                  </a:solidFill>
                </a:rPr>
                <a:t>Insert &gt; Icons</a:t>
              </a:r>
            </a:p>
          </p:txBody>
        </p:sp>
        <p:sp>
          <p:nvSpPr>
            <p:cNvPr id="29" name="TextBox 28">
              <a:extLst>
                <a:ext uri="{FF2B5EF4-FFF2-40B4-BE49-F238E27FC236}">
                  <a16:creationId xmlns:a16="http://schemas.microsoft.com/office/drawing/2014/main" id="{54F1623F-C950-1472-497F-48222E11B14E}"/>
                </a:ext>
              </a:extLst>
            </p:cNvPr>
            <p:cNvSpPr txBox="1"/>
            <p:nvPr/>
          </p:nvSpPr>
          <p:spPr>
            <a:xfrm>
              <a:off x="-2156460" y="6706540"/>
              <a:ext cx="1881569" cy="1015663"/>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Picture/Format Graphic </a:t>
              </a:r>
              <a:r>
                <a:rPr lang="en-GB" sz="1000" dirty="0">
                  <a:solidFill>
                    <a:srgbClr val="333333"/>
                  </a:solidFill>
                </a:rPr>
                <a:t>tab in the ribbon and choose </a:t>
              </a:r>
              <a:r>
                <a:rPr lang="en-GB" sz="1000" b="0" dirty="0">
                  <a:solidFill>
                    <a:srgbClr val="333333"/>
                  </a:solidFill>
                  <a:latin typeface="Gotham Medium" pitchFamily="50" charset="0"/>
                </a:rPr>
                <a:t>Crop</a:t>
              </a:r>
              <a:r>
                <a:rPr lang="en-GB" sz="1000" dirty="0">
                  <a:solidFill>
                    <a:srgbClr val="333333"/>
                  </a:solidFill>
                </a:rPr>
                <a:t> option to edit the position and composition of your icon.</a:t>
              </a:r>
            </a:p>
          </p:txBody>
        </p:sp>
        <p:sp>
          <p:nvSpPr>
            <p:cNvPr id="31" name="TextBox 30">
              <a:extLst>
                <a:ext uri="{FF2B5EF4-FFF2-40B4-BE49-F238E27FC236}">
                  <a16:creationId xmlns:a16="http://schemas.microsoft.com/office/drawing/2014/main" id="{8C8DCA71-98BF-E3A2-BED2-FFD02753860D}"/>
                </a:ext>
              </a:extLst>
            </p:cNvPr>
            <p:cNvSpPr txBox="1"/>
            <p:nvPr/>
          </p:nvSpPr>
          <p:spPr>
            <a:xfrm>
              <a:off x="-2156460" y="7748950"/>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Medium" pitchFamily="50" charset="0"/>
                </a:rPr>
                <a:t>Fit</a:t>
              </a:r>
              <a:r>
                <a:rPr lang="en-GB" sz="1000" dirty="0">
                  <a:solidFill>
                    <a:srgbClr val="333333"/>
                  </a:solidFill>
                </a:rPr>
                <a:t> to fit the icon to the placeholder.</a:t>
              </a:r>
            </a:p>
          </p:txBody>
        </p:sp>
        <p:sp>
          <p:nvSpPr>
            <p:cNvPr id="33" name="TextBox 32">
              <a:extLst>
                <a:ext uri="{FF2B5EF4-FFF2-40B4-BE49-F238E27FC236}">
                  <a16:creationId xmlns:a16="http://schemas.microsoft.com/office/drawing/2014/main" id="{208B2FB7-EB0E-CF5E-DEB1-783018D9E7F0}"/>
                </a:ext>
              </a:extLst>
            </p:cNvPr>
            <p:cNvSpPr txBox="1"/>
            <p:nvPr/>
          </p:nvSpPr>
          <p:spPr>
            <a:xfrm>
              <a:off x="-2156460" y="5119692"/>
              <a:ext cx="1976174"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icon, first delete it. Only use icons from the PowerPoint icon library: </a:t>
              </a:r>
              <a:r>
                <a:rPr lang="en-GB" sz="1000" dirty="0">
                  <a:solidFill>
                    <a:srgbClr val="333333"/>
                  </a:solidFill>
                  <a:latin typeface="Gotham Medium" pitchFamily="50" charset="0"/>
                </a:rPr>
                <a:t>Insert &gt; Icons. </a:t>
              </a:r>
            </a:p>
          </p:txBody>
        </p:sp>
      </p:grpSp>
    </p:spTree>
    <p:custDataLst>
      <p:tags r:id="rId1"/>
    </p:custDataLst>
    <p:extLst>
      <p:ext uri="{BB962C8B-B14F-4D97-AF65-F5344CB8AC3E}">
        <p14:creationId xmlns:p14="http://schemas.microsoft.com/office/powerpoint/2010/main" val="134025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Local map">
    <p:spTree>
      <p:nvGrpSpPr>
        <p:cNvPr id="1" name=""/>
        <p:cNvGrpSpPr/>
        <p:nvPr/>
      </p:nvGrpSpPr>
      <p:grpSpPr>
        <a:xfrm>
          <a:off x="0" y="0"/>
          <a:ext cx="0" cy="0"/>
          <a:chOff x="0" y="0"/>
          <a:chExt cx="0" cy="0"/>
        </a:xfrm>
      </p:grpSpPr>
      <p:sp>
        <p:nvSpPr>
          <p:cNvPr id="20" name="Text Placeholder 3">
            <a:extLst>
              <a:ext uri="{FF2B5EF4-FFF2-40B4-BE49-F238E27FC236}">
                <a16:creationId xmlns:a16="http://schemas.microsoft.com/office/drawing/2014/main" id="{E4B62B89-0B9F-0048-BB86-DE1D55635688}"/>
              </a:ext>
            </a:extLst>
          </p:cNvPr>
          <p:cNvSpPr>
            <a:spLocks noGrp="1"/>
          </p:cNvSpPr>
          <p:nvPr>
            <p:ph type="body" sz="quarter" idx="16"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11" name="Text Placeholder 10">
            <a:extLst>
              <a:ext uri="{FF2B5EF4-FFF2-40B4-BE49-F238E27FC236}">
                <a16:creationId xmlns:a16="http://schemas.microsoft.com/office/drawing/2014/main" id="{C3DCA194-1632-0E65-6AD4-807F6AB89E90}"/>
              </a:ext>
            </a:extLst>
          </p:cNvPr>
          <p:cNvSpPr>
            <a:spLocks noGrp="1"/>
          </p:cNvSpPr>
          <p:nvPr>
            <p:ph type="body" sz="quarter" idx="14" hasCustomPrompt="1"/>
          </p:nvPr>
        </p:nvSpPr>
        <p:spPr>
          <a:xfrm>
            <a:off x="450850" y="1543037"/>
            <a:ext cx="4052570" cy="2796614"/>
          </a:xfrm>
        </p:spPr>
        <p:txBody>
          <a:bodyPr/>
          <a:lstStyle>
            <a:lvl1pPr>
              <a:defRPr sz="1050"/>
            </a:lvl1pPr>
            <a:lvl2pPr>
              <a:defRPr sz="1050"/>
            </a:lvl2pPr>
            <a:lvl3pPr>
              <a:defRPr sz="1000"/>
            </a:lvl3pPr>
            <a:lvl4pPr>
              <a:defRPr sz="900"/>
            </a:lvl4pPr>
            <a:lvl5pPr>
              <a:defRPr sz="105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Text Placeholder 12">
            <a:extLst>
              <a:ext uri="{FF2B5EF4-FFF2-40B4-BE49-F238E27FC236}">
                <a16:creationId xmlns:a16="http://schemas.microsoft.com/office/drawing/2014/main" id="{E8CE387F-0671-B71B-CBE1-8E23B5DE5302}"/>
              </a:ext>
            </a:extLst>
          </p:cNvPr>
          <p:cNvSpPr>
            <a:spLocks noGrp="1"/>
          </p:cNvSpPr>
          <p:nvPr>
            <p:ph type="body" sz="quarter" idx="15" hasCustomPrompt="1"/>
          </p:nvPr>
        </p:nvSpPr>
        <p:spPr>
          <a:xfrm>
            <a:off x="450850" y="4856162"/>
            <a:ext cx="4052570" cy="739776"/>
          </a:xfrm>
        </p:spPr>
        <p:txBody>
          <a:bodyPr/>
          <a:lstStyle>
            <a:lvl1pPr>
              <a:defRPr sz="1600">
                <a:latin typeface="+mn-lt"/>
              </a:defRPr>
            </a:lvl1pPr>
            <a:lvl2pPr>
              <a:defRPr sz="1600">
                <a:latin typeface="+mn-lt"/>
              </a:defRPr>
            </a:lvl2pPr>
            <a:lvl3pPr>
              <a:defRPr sz="1400">
                <a:latin typeface="+mn-lt"/>
              </a:defRPr>
            </a:lvl3pPr>
            <a:lvl4pPr>
              <a:defRPr sz="1200">
                <a:latin typeface="+mn-lt"/>
              </a:defRPr>
            </a:lvl4pPr>
            <a:lvl5pPr>
              <a:defRPr sz="1200">
                <a:latin typeface="Gotham Light" panose="02000603030000020004" pitchFamily="2" charset="0"/>
              </a:defRPr>
            </a:lvl5pPr>
          </a:lstStyle>
          <a:p>
            <a:pPr lvl="0"/>
            <a:r>
              <a:rPr lang="en-GB" dirty="0"/>
              <a:t>Insert quote or call-out information here</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3" name="Group 2">
            <a:extLst>
              <a:ext uri="{FF2B5EF4-FFF2-40B4-BE49-F238E27FC236}">
                <a16:creationId xmlns:a16="http://schemas.microsoft.com/office/drawing/2014/main" id="{AE80B931-8B17-F6D6-448A-C31F91E1EB63}"/>
              </a:ext>
            </a:extLst>
          </p:cNvPr>
          <p:cNvGrpSpPr/>
          <p:nvPr/>
        </p:nvGrpSpPr>
        <p:grpSpPr>
          <a:xfrm>
            <a:off x="-2178417" y="0"/>
            <a:ext cx="2116910" cy="4354799"/>
            <a:chOff x="-2170726" y="0"/>
            <a:chExt cx="2116910" cy="4354799"/>
          </a:xfrm>
        </p:grpSpPr>
        <p:grpSp>
          <p:nvGrpSpPr>
            <p:cNvPr id="6" name="Group 5">
              <a:extLst>
                <a:ext uri="{FF2B5EF4-FFF2-40B4-BE49-F238E27FC236}">
                  <a16:creationId xmlns:a16="http://schemas.microsoft.com/office/drawing/2014/main" id="{18FDB8F3-680A-11F9-2BB0-5C57FA734981}"/>
                </a:ext>
              </a:extLst>
            </p:cNvPr>
            <p:cNvGrpSpPr/>
            <p:nvPr/>
          </p:nvGrpSpPr>
          <p:grpSpPr>
            <a:xfrm>
              <a:off x="-2170726" y="0"/>
              <a:ext cx="2116910" cy="4354799"/>
              <a:chOff x="1841345" y="1593847"/>
              <a:chExt cx="2116910" cy="4354799"/>
            </a:xfrm>
          </p:grpSpPr>
          <p:sp>
            <p:nvSpPr>
              <p:cNvPr id="14" name="Rectangle 13">
                <a:extLst>
                  <a:ext uri="{FF2B5EF4-FFF2-40B4-BE49-F238E27FC236}">
                    <a16:creationId xmlns:a16="http://schemas.microsoft.com/office/drawing/2014/main" id="{8CAFB28D-8075-BF3F-807B-496F36250F3D}"/>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9" name="Rectangle 18">
                <a:extLst>
                  <a:ext uri="{FF2B5EF4-FFF2-40B4-BE49-F238E27FC236}">
                    <a16:creationId xmlns:a16="http://schemas.microsoft.com/office/drawing/2014/main" id="{DA0A9A84-5904-C0F3-7976-7F2AA52E986A}"/>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5" name="TextBox 14">
                <a:extLst>
                  <a:ext uri="{FF2B5EF4-FFF2-40B4-BE49-F238E27FC236}">
                    <a16:creationId xmlns:a16="http://schemas.microsoft.com/office/drawing/2014/main" id="{E0EA6D39-98E9-B77A-C9A7-EC868A006F09}"/>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16" name="TextBox 15">
                <a:extLst>
                  <a:ext uri="{FF2B5EF4-FFF2-40B4-BE49-F238E27FC236}">
                    <a16:creationId xmlns:a16="http://schemas.microsoft.com/office/drawing/2014/main" id="{10919076-9963-E5E9-DA32-638EDE32715F}"/>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17" name="TextBox 16">
                <a:extLst>
                  <a:ext uri="{FF2B5EF4-FFF2-40B4-BE49-F238E27FC236}">
                    <a16:creationId xmlns:a16="http://schemas.microsoft.com/office/drawing/2014/main" id="{8E9AB35C-B730-0AD6-5F50-20792C627B78}"/>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18" name="TextBox 17">
                <a:extLst>
                  <a:ext uri="{FF2B5EF4-FFF2-40B4-BE49-F238E27FC236}">
                    <a16:creationId xmlns:a16="http://schemas.microsoft.com/office/drawing/2014/main" id="{75384ED2-966F-7E73-7ECB-23F47AE292A0}"/>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7" name="Picture 6">
              <a:extLst>
                <a:ext uri="{FF2B5EF4-FFF2-40B4-BE49-F238E27FC236}">
                  <a16:creationId xmlns:a16="http://schemas.microsoft.com/office/drawing/2014/main" id="{DF03182F-FBFB-E8C0-563E-74D42C4F982B}"/>
                </a:ext>
              </a:extLst>
            </p:cNvPr>
            <p:cNvPicPr>
              <a:picLocks noChangeAspect="1"/>
            </p:cNvPicPr>
            <p:nvPr/>
          </p:nvPicPr>
          <p:blipFill>
            <a:blip r:embed="rId3"/>
            <a:stretch>
              <a:fillRect/>
            </a:stretch>
          </p:blipFill>
          <p:spPr>
            <a:xfrm>
              <a:off x="-1743959" y="1421385"/>
              <a:ext cx="1257300" cy="733425"/>
            </a:xfrm>
            <a:prstGeom prst="rect">
              <a:avLst/>
            </a:prstGeom>
          </p:spPr>
        </p:pic>
        <p:sp>
          <p:nvSpPr>
            <p:cNvPr id="8" name="Oval 7">
              <a:extLst>
                <a:ext uri="{FF2B5EF4-FFF2-40B4-BE49-F238E27FC236}">
                  <a16:creationId xmlns:a16="http://schemas.microsoft.com/office/drawing/2014/main" id="{A93BB888-3422-C78B-AA08-8D17B16FBE55}"/>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10" name="Picture 9">
              <a:extLst>
                <a:ext uri="{FF2B5EF4-FFF2-40B4-BE49-F238E27FC236}">
                  <a16:creationId xmlns:a16="http://schemas.microsoft.com/office/drawing/2014/main" id="{F2EA0829-0839-4EB6-50AD-84B7BE86CDC5}"/>
                </a:ext>
              </a:extLst>
            </p:cNvPr>
            <p:cNvPicPr>
              <a:picLocks noChangeAspect="1"/>
            </p:cNvPicPr>
            <p:nvPr/>
          </p:nvPicPr>
          <p:blipFill>
            <a:blip r:embed="rId4"/>
            <a:stretch>
              <a:fillRect/>
            </a:stretch>
          </p:blipFill>
          <p:spPr>
            <a:xfrm>
              <a:off x="-1743959" y="3490852"/>
              <a:ext cx="1257300" cy="723900"/>
            </a:xfrm>
            <a:prstGeom prst="rect">
              <a:avLst/>
            </a:prstGeom>
          </p:spPr>
        </p:pic>
        <p:sp>
          <p:nvSpPr>
            <p:cNvPr id="12" name="Oval 11">
              <a:extLst>
                <a:ext uri="{FF2B5EF4-FFF2-40B4-BE49-F238E27FC236}">
                  <a16:creationId xmlns:a16="http://schemas.microsoft.com/office/drawing/2014/main" id="{9FEE9CF0-15DB-0B85-3EEB-EC12040EBE46}"/>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
        <p:nvSpPr>
          <p:cNvPr id="25" name="Date Placeholder 24">
            <a:extLst>
              <a:ext uri="{FF2B5EF4-FFF2-40B4-BE49-F238E27FC236}">
                <a16:creationId xmlns:a16="http://schemas.microsoft.com/office/drawing/2014/main" id="{294512A0-9E35-89B4-F4A4-1A9D2AAAF102}"/>
              </a:ext>
            </a:extLst>
          </p:cNvPr>
          <p:cNvSpPr>
            <a:spLocks noGrp="1"/>
          </p:cNvSpPr>
          <p:nvPr>
            <p:ph type="dt" sz="half" idx="17"/>
          </p:nvPr>
        </p:nvSpPr>
        <p:spPr/>
        <p:txBody>
          <a:bodyPr/>
          <a:lstStyle/>
          <a:p>
            <a:endParaRPr lang="en-GB" dirty="0"/>
          </a:p>
        </p:txBody>
      </p:sp>
      <p:sp>
        <p:nvSpPr>
          <p:cNvPr id="26" name="Footer Placeholder 25">
            <a:extLst>
              <a:ext uri="{FF2B5EF4-FFF2-40B4-BE49-F238E27FC236}">
                <a16:creationId xmlns:a16="http://schemas.microsoft.com/office/drawing/2014/main" id="{C326D841-53E7-EF57-DE60-53B97B632CE3}"/>
              </a:ext>
            </a:extLst>
          </p:cNvPr>
          <p:cNvSpPr>
            <a:spLocks noGrp="1"/>
          </p:cNvSpPr>
          <p:nvPr>
            <p:ph type="ftr" sz="quarter" idx="18"/>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27" name="Slide Number Placeholder 26">
            <a:extLst>
              <a:ext uri="{FF2B5EF4-FFF2-40B4-BE49-F238E27FC236}">
                <a16:creationId xmlns:a16="http://schemas.microsoft.com/office/drawing/2014/main" id="{7D5B0F5C-1FB4-54CA-6299-1949F9575FFF}"/>
              </a:ext>
            </a:extLst>
          </p:cNvPr>
          <p:cNvSpPr>
            <a:spLocks noGrp="1"/>
          </p:cNvSpPr>
          <p:nvPr>
            <p:ph type="sldNum" sz="quarter" idx="19"/>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F3D5F2DE-0CE5-9C82-3B99-681C3D3D7FC3}"/>
              </a:ext>
            </a:extLst>
          </p:cNvPr>
          <p:cNvSpPr>
            <a:spLocks noGrp="1"/>
          </p:cNvSpPr>
          <p:nvPr>
            <p:ph type="title" hasCustomPrompt="1"/>
          </p:nvPr>
        </p:nvSpPr>
        <p:spPr>
          <a:xfrm>
            <a:off x="450849" y="422670"/>
            <a:ext cx="10329380" cy="553999"/>
          </a:xfrm>
        </p:spPr>
        <p:txBody>
          <a:bodyPr/>
          <a:lstStyle>
            <a:lvl1pPr>
              <a:defRPr sz="3200"/>
            </a:lvl1pPr>
          </a:lstStyle>
          <a:p>
            <a:r>
              <a:rPr lang="en-GB" dirty="0"/>
              <a:t>Insert title here</a:t>
            </a:r>
          </a:p>
        </p:txBody>
      </p:sp>
      <p:grpSp>
        <p:nvGrpSpPr>
          <p:cNvPr id="4" name="Group 3">
            <a:extLst>
              <a:ext uri="{FF2B5EF4-FFF2-40B4-BE49-F238E27FC236}">
                <a16:creationId xmlns:a16="http://schemas.microsoft.com/office/drawing/2014/main" id="{D80C4D46-E3F0-EF74-3B1C-8ED84F461033}"/>
              </a:ext>
            </a:extLst>
          </p:cNvPr>
          <p:cNvGrpSpPr/>
          <p:nvPr userDrawn="1"/>
        </p:nvGrpSpPr>
        <p:grpSpPr>
          <a:xfrm>
            <a:off x="-2178417" y="0"/>
            <a:ext cx="2116910" cy="4354799"/>
            <a:chOff x="-2170726" y="0"/>
            <a:chExt cx="2116910" cy="4354799"/>
          </a:xfrm>
        </p:grpSpPr>
        <p:grpSp>
          <p:nvGrpSpPr>
            <p:cNvPr id="5" name="Group 4">
              <a:extLst>
                <a:ext uri="{FF2B5EF4-FFF2-40B4-BE49-F238E27FC236}">
                  <a16:creationId xmlns:a16="http://schemas.microsoft.com/office/drawing/2014/main" id="{279D2691-7D35-401F-B837-1E059AA80CBC}"/>
                </a:ext>
              </a:extLst>
            </p:cNvPr>
            <p:cNvGrpSpPr/>
            <p:nvPr userDrawn="1"/>
          </p:nvGrpSpPr>
          <p:grpSpPr>
            <a:xfrm>
              <a:off x="-2170726" y="0"/>
              <a:ext cx="2116910" cy="4354799"/>
              <a:chOff x="1841345" y="1593847"/>
              <a:chExt cx="2116910" cy="4354799"/>
            </a:xfrm>
          </p:grpSpPr>
          <p:sp>
            <p:nvSpPr>
              <p:cNvPr id="24" name="Rectangle 23">
                <a:extLst>
                  <a:ext uri="{FF2B5EF4-FFF2-40B4-BE49-F238E27FC236}">
                    <a16:creationId xmlns:a16="http://schemas.microsoft.com/office/drawing/2014/main" id="{07AE1341-A584-634B-46AC-4E001D320DA8}"/>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8" name="Rectangle 27">
                <a:extLst>
                  <a:ext uri="{FF2B5EF4-FFF2-40B4-BE49-F238E27FC236}">
                    <a16:creationId xmlns:a16="http://schemas.microsoft.com/office/drawing/2014/main" id="{953639CD-6A69-776E-B496-EEDB0F1D5177}"/>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9" name="TextBox 28">
                <a:extLst>
                  <a:ext uri="{FF2B5EF4-FFF2-40B4-BE49-F238E27FC236}">
                    <a16:creationId xmlns:a16="http://schemas.microsoft.com/office/drawing/2014/main" id="{55B6041F-00C0-A68E-8FE1-63B95A73FFA7}"/>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30" name="TextBox 29">
                <a:extLst>
                  <a:ext uri="{FF2B5EF4-FFF2-40B4-BE49-F238E27FC236}">
                    <a16:creationId xmlns:a16="http://schemas.microsoft.com/office/drawing/2014/main" id="{DF0B022E-B643-39C3-69F9-5FA7EA1F9E82}"/>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31" name="TextBox 30">
                <a:extLst>
                  <a:ext uri="{FF2B5EF4-FFF2-40B4-BE49-F238E27FC236}">
                    <a16:creationId xmlns:a16="http://schemas.microsoft.com/office/drawing/2014/main" id="{504C133D-77A9-3362-A23A-8E7643AC21D6}"/>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32" name="TextBox 31">
                <a:extLst>
                  <a:ext uri="{FF2B5EF4-FFF2-40B4-BE49-F238E27FC236}">
                    <a16:creationId xmlns:a16="http://schemas.microsoft.com/office/drawing/2014/main" id="{103B22EA-61DF-264C-6B01-3B9B68FFE54C}"/>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9" name="Picture 8">
              <a:extLst>
                <a:ext uri="{FF2B5EF4-FFF2-40B4-BE49-F238E27FC236}">
                  <a16:creationId xmlns:a16="http://schemas.microsoft.com/office/drawing/2014/main" id="{C2B5D81B-60AF-5BE5-5A20-9B6489E68826}"/>
                </a:ext>
              </a:extLst>
            </p:cNvPr>
            <p:cNvPicPr>
              <a:picLocks noChangeAspect="1"/>
            </p:cNvPicPr>
            <p:nvPr userDrawn="1"/>
          </p:nvPicPr>
          <p:blipFill>
            <a:blip r:embed="rId3"/>
            <a:stretch>
              <a:fillRect/>
            </a:stretch>
          </p:blipFill>
          <p:spPr>
            <a:xfrm>
              <a:off x="-1743959" y="1421385"/>
              <a:ext cx="1257300" cy="733425"/>
            </a:xfrm>
            <a:prstGeom prst="rect">
              <a:avLst/>
            </a:prstGeom>
          </p:spPr>
        </p:pic>
        <p:sp>
          <p:nvSpPr>
            <p:cNvPr id="21" name="Oval 20">
              <a:extLst>
                <a:ext uri="{FF2B5EF4-FFF2-40B4-BE49-F238E27FC236}">
                  <a16:creationId xmlns:a16="http://schemas.microsoft.com/office/drawing/2014/main" id="{546E2A50-A915-DB2D-1356-97786477A44D}"/>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22" name="Picture 21">
              <a:extLst>
                <a:ext uri="{FF2B5EF4-FFF2-40B4-BE49-F238E27FC236}">
                  <a16:creationId xmlns:a16="http://schemas.microsoft.com/office/drawing/2014/main" id="{9453894D-CDD3-4F1B-2739-EB0A451BDEEC}"/>
                </a:ext>
              </a:extLst>
            </p:cNvPr>
            <p:cNvPicPr>
              <a:picLocks noChangeAspect="1"/>
            </p:cNvPicPr>
            <p:nvPr userDrawn="1"/>
          </p:nvPicPr>
          <p:blipFill>
            <a:blip r:embed="rId4"/>
            <a:stretch>
              <a:fillRect/>
            </a:stretch>
          </p:blipFill>
          <p:spPr>
            <a:xfrm>
              <a:off x="-1743959" y="3490852"/>
              <a:ext cx="1257300" cy="723900"/>
            </a:xfrm>
            <a:prstGeom prst="rect">
              <a:avLst/>
            </a:prstGeom>
          </p:spPr>
        </p:pic>
        <p:sp>
          <p:nvSpPr>
            <p:cNvPr id="23" name="Oval 22">
              <a:extLst>
                <a:ext uri="{FF2B5EF4-FFF2-40B4-BE49-F238E27FC236}">
                  <a16:creationId xmlns:a16="http://schemas.microsoft.com/office/drawing/2014/main" id="{4ED19AF5-B7C6-4A26-47F6-3B6F39E1E79A}"/>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Tree>
    <p:custDataLst>
      <p:tags r:id="rId1"/>
    </p:custDataLst>
    <p:extLst>
      <p:ext uri="{BB962C8B-B14F-4D97-AF65-F5344CB8AC3E}">
        <p14:creationId xmlns:p14="http://schemas.microsoft.com/office/powerpoint/2010/main" val="354784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Representative clients x25">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F096F9E2-8C8D-A8EA-108E-2122C9B1C6FC}"/>
              </a:ext>
            </a:extLst>
          </p:cNvPr>
          <p:cNvSpPr>
            <a:spLocks noGrp="1"/>
          </p:cNvSpPr>
          <p:nvPr>
            <p:ph type="body" sz="quarter" idx="5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9" name="Picture Placeholder 8">
            <a:extLst>
              <a:ext uri="{FF2B5EF4-FFF2-40B4-BE49-F238E27FC236}">
                <a16:creationId xmlns:a16="http://schemas.microsoft.com/office/drawing/2014/main" id="{67BDAD9D-E7CF-702C-1A2E-26CB2DDDF3CA}"/>
              </a:ext>
            </a:extLst>
          </p:cNvPr>
          <p:cNvSpPr>
            <a:spLocks noGrp="1"/>
          </p:cNvSpPr>
          <p:nvPr>
            <p:ph type="pic" sz="quarter" idx="13" hasCustomPrompt="1"/>
          </p:nvPr>
        </p:nvSpPr>
        <p:spPr>
          <a:xfrm>
            <a:off x="761880" y="1974676"/>
            <a:ext cx="1535550" cy="603800"/>
          </a:xfrm>
        </p:spPr>
        <p:txBody>
          <a:bodyPr/>
          <a:lstStyle>
            <a:lvl1pPr algn="ctr">
              <a:defRPr/>
            </a:lvl1pPr>
          </a:lstStyle>
          <a:p>
            <a:r>
              <a:rPr lang="en-GB" dirty="0"/>
              <a:t>Client logo</a:t>
            </a:r>
          </a:p>
        </p:txBody>
      </p:sp>
      <p:sp>
        <p:nvSpPr>
          <p:cNvPr id="10" name="Picture Placeholder 8">
            <a:extLst>
              <a:ext uri="{FF2B5EF4-FFF2-40B4-BE49-F238E27FC236}">
                <a16:creationId xmlns:a16="http://schemas.microsoft.com/office/drawing/2014/main" id="{AA06B698-F915-0634-9050-3E0A4985A738}"/>
              </a:ext>
            </a:extLst>
          </p:cNvPr>
          <p:cNvSpPr>
            <a:spLocks noGrp="1"/>
          </p:cNvSpPr>
          <p:nvPr>
            <p:ph type="pic" sz="quarter" idx="14" hasCustomPrompt="1"/>
          </p:nvPr>
        </p:nvSpPr>
        <p:spPr>
          <a:xfrm>
            <a:off x="2886902" y="1974676"/>
            <a:ext cx="1535550" cy="603800"/>
          </a:xfrm>
        </p:spPr>
        <p:txBody>
          <a:bodyPr/>
          <a:lstStyle>
            <a:lvl1pPr algn="ctr">
              <a:defRPr/>
            </a:lvl1pPr>
          </a:lstStyle>
          <a:p>
            <a:r>
              <a:rPr lang="en-GB" dirty="0"/>
              <a:t>Client logo</a:t>
            </a:r>
          </a:p>
        </p:txBody>
      </p:sp>
      <p:sp>
        <p:nvSpPr>
          <p:cNvPr id="11" name="Picture Placeholder 8">
            <a:extLst>
              <a:ext uri="{FF2B5EF4-FFF2-40B4-BE49-F238E27FC236}">
                <a16:creationId xmlns:a16="http://schemas.microsoft.com/office/drawing/2014/main" id="{340C783E-FFB0-15E6-E399-658138F8753F}"/>
              </a:ext>
            </a:extLst>
          </p:cNvPr>
          <p:cNvSpPr>
            <a:spLocks noGrp="1"/>
          </p:cNvSpPr>
          <p:nvPr>
            <p:ph type="pic" sz="quarter" idx="15" hasCustomPrompt="1"/>
          </p:nvPr>
        </p:nvSpPr>
        <p:spPr>
          <a:xfrm>
            <a:off x="5011925" y="1974676"/>
            <a:ext cx="1535550" cy="603800"/>
          </a:xfrm>
        </p:spPr>
        <p:txBody>
          <a:bodyPr/>
          <a:lstStyle>
            <a:lvl1pPr algn="ctr">
              <a:defRPr/>
            </a:lvl1pPr>
          </a:lstStyle>
          <a:p>
            <a:r>
              <a:rPr lang="en-GB" dirty="0"/>
              <a:t>Client logo</a:t>
            </a:r>
          </a:p>
        </p:txBody>
      </p:sp>
      <p:sp>
        <p:nvSpPr>
          <p:cNvPr id="12" name="Picture Placeholder 8">
            <a:extLst>
              <a:ext uri="{FF2B5EF4-FFF2-40B4-BE49-F238E27FC236}">
                <a16:creationId xmlns:a16="http://schemas.microsoft.com/office/drawing/2014/main" id="{CE791724-6B48-C760-C88A-EB9AD67CAFD1}"/>
              </a:ext>
            </a:extLst>
          </p:cNvPr>
          <p:cNvSpPr>
            <a:spLocks noGrp="1"/>
          </p:cNvSpPr>
          <p:nvPr>
            <p:ph type="pic" sz="quarter" idx="16" hasCustomPrompt="1"/>
          </p:nvPr>
        </p:nvSpPr>
        <p:spPr>
          <a:xfrm>
            <a:off x="7136947" y="1974676"/>
            <a:ext cx="1535550" cy="603800"/>
          </a:xfrm>
        </p:spPr>
        <p:txBody>
          <a:bodyPr/>
          <a:lstStyle>
            <a:lvl1pPr algn="ctr">
              <a:defRPr/>
            </a:lvl1pPr>
          </a:lstStyle>
          <a:p>
            <a:r>
              <a:rPr lang="en-GB" dirty="0"/>
              <a:t>Client logo</a:t>
            </a:r>
          </a:p>
        </p:txBody>
      </p:sp>
      <p:sp>
        <p:nvSpPr>
          <p:cNvPr id="13" name="Picture Placeholder 8">
            <a:extLst>
              <a:ext uri="{FF2B5EF4-FFF2-40B4-BE49-F238E27FC236}">
                <a16:creationId xmlns:a16="http://schemas.microsoft.com/office/drawing/2014/main" id="{6C58A24D-E9C3-5C70-0FE0-7018EED7DA16}"/>
              </a:ext>
            </a:extLst>
          </p:cNvPr>
          <p:cNvSpPr>
            <a:spLocks noGrp="1"/>
          </p:cNvSpPr>
          <p:nvPr>
            <p:ph type="pic" sz="quarter" idx="17" hasCustomPrompt="1"/>
          </p:nvPr>
        </p:nvSpPr>
        <p:spPr>
          <a:xfrm>
            <a:off x="9261970" y="1974676"/>
            <a:ext cx="1535550" cy="603800"/>
          </a:xfrm>
        </p:spPr>
        <p:txBody>
          <a:bodyPr/>
          <a:lstStyle>
            <a:lvl1pPr algn="ctr">
              <a:defRPr/>
            </a:lvl1pPr>
          </a:lstStyle>
          <a:p>
            <a:r>
              <a:rPr lang="en-GB" dirty="0"/>
              <a:t>Client logo</a:t>
            </a:r>
          </a:p>
        </p:txBody>
      </p:sp>
      <p:sp>
        <p:nvSpPr>
          <p:cNvPr id="15" name="Picture Placeholder 8">
            <a:extLst>
              <a:ext uri="{FF2B5EF4-FFF2-40B4-BE49-F238E27FC236}">
                <a16:creationId xmlns:a16="http://schemas.microsoft.com/office/drawing/2014/main" id="{BEB5C21B-7DDF-6995-918C-D24F4A744A04}"/>
              </a:ext>
            </a:extLst>
          </p:cNvPr>
          <p:cNvSpPr>
            <a:spLocks noGrp="1"/>
          </p:cNvSpPr>
          <p:nvPr>
            <p:ph type="pic" sz="quarter" idx="18" hasCustomPrompt="1"/>
          </p:nvPr>
        </p:nvSpPr>
        <p:spPr>
          <a:xfrm>
            <a:off x="761880" y="2772278"/>
            <a:ext cx="1535550" cy="603800"/>
          </a:xfrm>
        </p:spPr>
        <p:txBody>
          <a:bodyPr/>
          <a:lstStyle>
            <a:lvl1pPr algn="ctr">
              <a:defRPr/>
            </a:lvl1pPr>
          </a:lstStyle>
          <a:p>
            <a:r>
              <a:rPr lang="en-GB" dirty="0"/>
              <a:t>Client logo</a:t>
            </a:r>
          </a:p>
        </p:txBody>
      </p:sp>
      <p:sp>
        <p:nvSpPr>
          <p:cNvPr id="16" name="Picture Placeholder 8">
            <a:extLst>
              <a:ext uri="{FF2B5EF4-FFF2-40B4-BE49-F238E27FC236}">
                <a16:creationId xmlns:a16="http://schemas.microsoft.com/office/drawing/2014/main" id="{E9CF5DD5-1627-4CFA-CA1C-D5EE4C0159A1}"/>
              </a:ext>
            </a:extLst>
          </p:cNvPr>
          <p:cNvSpPr>
            <a:spLocks noGrp="1"/>
          </p:cNvSpPr>
          <p:nvPr>
            <p:ph type="pic" sz="quarter" idx="19" hasCustomPrompt="1"/>
          </p:nvPr>
        </p:nvSpPr>
        <p:spPr>
          <a:xfrm>
            <a:off x="2886902" y="2772278"/>
            <a:ext cx="1535550" cy="603800"/>
          </a:xfrm>
        </p:spPr>
        <p:txBody>
          <a:bodyPr/>
          <a:lstStyle>
            <a:lvl1pPr algn="ctr">
              <a:defRPr/>
            </a:lvl1pPr>
          </a:lstStyle>
          <a:p>
            <a:r>
              <a:rPr lang="en-GB" dirty="0"/>
              <a:t>Client logo</a:t>
            </a:r>
          </a:p>
        </p:txBody>
      </p:sp>
      <p:sp>
        <p:nvSpPr>
          <p:cNvPr id="17" name="Picture Placeholder 8">
            <a:extLst>
              <a:ext uri="{FF2B5EF4-FFF2-40B4-BE49-F238E27FC236}">
                <a16:creationId xmlns:a16="http://schemas.microsoft.com/office/drawing/2014/main" id="{0424B9A1-7FE5-7E8C-C44F-1B3984D228E8}"/>
              </a:ext>
            </a:extLst>
          </p:cNvPr>
          <p:cNvSpPr>
            <a:spLocks noGrp="1"/>
          </p:cNvSpPr>
          <p:nvPr>
            <p:ph type="pic" sz="quarter" idx="20" hasCustomPrompt="1"/>
          </p:nvPr>
        </p:nvSpPr>
        <p:spPr>
          <a:xfrm>
            <a:off x="5011925" y="2772278"/>
            <a:ext cx="1535550" cy="603800"/>
          </a:xfrm>
        </p:spPr>
        <p:txBody>
          <a:bodyPr/>
          <a:lstStyle>
            <a:lvl1pPr algn="ctr">
              <a:defRPr/>
            </a:lvl1pPr>
          </a:lstStyle>
          <a:p>
            <a:r>
              <a:rPr lang="en-GB" dirty="0"/>
              <a:t>Client logo</a:t>
            </a:r>
          </a:p>
        </p:txBody>
      </p:sp>
      <p:sp>
        <p:nvSpPr>
          <p:cNvPr id="18" name="Picture Placeholder 8">
            <a:extLst>
              <a:ext uri="{FF2B5EF4-FFF2-40B4-BE49-F238E27FC236}">
                <a16:creationId xmlns:a16="http://schemas.microsoft.com/office/drawing/2014/main" id="{312D924A-96A2-8D77-4B84-7A02FD9C8A75}"/>
              </a:ext>
            </a:extLst>
          </p:cNvPr>
          <p:cNvSpPr>
            <a:spLocks noGrp="1"/>
          </p:cNvSpPr>
          <p:nvPr>
            <p:ph type="pic" sz="quarter" idx="21" hasCustomPrompt="1"/>
          </p:nvPr>
        </p:nvSpPr>
        <p:spPr>
          <a:xfrm>
            <a:off x="7136947" y="2772278"/>
            <a:ext cx="1535550" cy="603800"/>
          </a:xfrm>
        </p:spPr>
        <p:txBody>
          <a:bodyPr/>
          <a:lstStyle>
            <a:lvl1pPr algn="ctr">
              <a:defRPr/>
            </a:lvl1pPr>
          </a:lstStyle>
          <a:p>
            <a:r>
              <a:rPr lang="en-GB" dirty="0"/>
              <a:t>Client logo</a:t>
            </a:r>
          </a:p>
        </p:txBody>
      </p:sp>
      <p:sp>
        <p:nvSpPr>
          <p:cNvPr id="19" name="Picture Placeholder 8">
            <a:extLst>
              <a:ext uri="{FF2B5EF4-FFF2-40B4-BE49-F238E27FC236}">
                <a16:creationId xmlns:a16="http://schemas.microsoft.com/office/drawing/2014/main" id="{FB29D25F-9625-0154-202A-27A47B4A3E7B}"/>
              </a:ext>
            </a:extLst>
          </p:cNvPr>
          <p:cNvSpPr>
            <a:spLocks noGrp="1"/>
          </p:cNvSpPr>
          <p:nvPr>
            <p:ph type="pic" sz="quarter" idx="22" hasCustomPrompt="1"/>
          </p:nvPr>
        </p:nvSpPr>
        <p:spPr>
          <a:xfrm>
            <a:off x="9261970" y="2772278"/>
            <a:ext cx="1535550" cy="603800"/>
          </a:xfrm>
        </p:spPr>
        <p:txBody>
          <a:bodyPr/>
          <a:lstStyle>
            <a:lvl1pPr algn="ctr">
              <a:defRPr/>
            </a:lvl1pPr>
          </a:lstStyle>
          <a:p>
            <a:r>
              <a:rPr lang="en-GB" dirty="0"/>
              <a:t>Client logo</a:t>
            </a:r>
          </a:p>
        </p:txBody>
      </p:sp>
      <p:sp>
        <p:nvSpPr>
          <p:cNvPr id="60" name="Picture Placeholder 8">
            <a:extLst>
              <a:ext uri="{FF2B5EF4-FFF2-40B4-BE49-F238E27FC236}">
                <a16:creationId xmlns:a16="http://schemas.microsoft.com/office/drawing/2014/main" id="{6288B47D-A1F6-2FB5-535C-86531C0716DB}"/>
              </a:ext>
            </a:extLst>
          </p:cNvPr>
          <p:cNvSpPr>
            <a:spLocks noGrp="1"/>
          </p:cNvSpPr>
          <p:nvPr>
            <p:ph type="pic" sz="quarter" idx="23" hasCustomPrompt="1"/>
          </p:nvPr>
        </p:nvSpPr>
        <p:spPr>
          <a:xfrm>
            <a:off x="761880" y="3569880"/>
            <a:ext cx="1535550" cy="603800"/>
          </a:xfrm>
        </p:spPr>
        <p:txBody>
          <a:bodyPr/>
          <a:lstStyle>
            <a:lvl1pPr algn="ctr">
              <a:defRPr/>
            </a:lvl1pPr>
          </a:lstStyle>
          <a:p>
            <a:r>
              <a:rPr lang="en-GB" dirty="0"/>
              <a:t>Client logo</a:t>
            </a:r>
          </a:p>
        </p:txBody>
      </p:sp>
      <p:sp>
        <p:nvSpPr>
          <p:cNvPr id="61" name="Picture Placeholder 8">
            <a:extLst>
              <a:ext uri="{FF2B5EF4-FFF2-40B4-BE49-F238E27FC236}">
                <a16:creationId xmlns:a16="http://schemas.microsoft.com/office/drawing/2014/main" id="{322ED366-0BCD-89B4-2640-F0C17CAD0F3D}"/>
              </a:ext>
            </a:extLst>
          </p:cNvPr>
          <p:cNvSpPr>
            <a:spLocks noGrp="1"/>
          </p:cNvSpPr>
          <p:nvPr>
            <p:ph type="pic" sz="quarter" idx="24" hasCustomPrompt="1"/>
          </p:nvPr>
        </p:nvSpPr>
        <p:spPr>
          <a:xfrm>
            <a:off x="2886902" y="3569880"/>
            <a:ext cx="1535550" cy="603800"/>
          </a:xfrm>
        </p:spPr>
        <p:txBody>
          <a:bodyPr/>
          <a:lstStyle>
            <a:lvl1pPr algn="ctr">
              <a:defRPr/>
            </a:lvl1pPr>
          </a:lstStyle>
          <a:p>
            <a:r>
              <a:rPr lang="en-GB" dirty="0"/>
              <a:t>Client logo</a:t>
            </a:r>
          </a:p>
        </p:txBody>
      </p:sp>
      <p:sp>
        <p:nvSpPr>
          <p:cNvPr id="62" name="Picture Placeholder 8">
            <a:extLst>
              <a:ext uri="{FF2B5EF4-FFF2-40B4-BE49-F238E27FC236}">
                <a16:creationId xmlns:a16="http://schemas.microsoft.com/office/drawing/2014/main" id="{098A819B-72FF-1B99-0CD6-A7D78FE84070}"/>
              </a:ext>
            </a:extLst>
          </p:cNvPr>
          <p:cNvSpPr>
            <a:spLocks noGrp="1"/>
          </p:cNvSpPr>
          <p:nvPr>
            <p:ph type="pic" sz="quarter" idx="25" hasCustomPrompt="1"/>
          </p:nvPr>
        </p:nvSpPr>
        <p:spPr>
          <a:xfrm>
            <a:off x="5011925" y="3569880"/>
            <a:ext cx="1535550" cy="603800"/>
          </a:xfrm>
        </p:spPr>
        <p:txBody>
          <a:bodyPr/>
          <a:lstStyle>
            <a:lvl1pPr algn="ctr">
              <a:defRPr/>
            </a:lvl1pPr>
          </a:lstStyle>
          <a:p>
            <a:r>
              <a:rPr lang="en-GB" dirty="0"/>
              <a:t>Client logo</a:t>
            </a:r>
          </a:p>
        </p:txBody>
      </p:sp>
      <p:sp>
        <p:nvSpPr>
          <p:cNvPr id="63" name="Picture Placeholder 8">
            <a:extLst>
              <a:ext uri="{FF2B5EF4-FFF2-40B4-BE49-F238E27FC236}">
                <a16:creationId xmlns:a16="http://schemas.microsoft.com/office/drawing/2014/main" id="{00CA786E-6777-1F4C-1A75-2585AD93B2F4}"/>
              </a:ext>
            </a:extLst>
          </p:cNvPr>
          <p:cNvSpPr>
            <a:spLocks noGrp="1"/>
          </p:cNvSpPr>
          <p:nvPr>
            <p:ph type="pic" sz="quarter" idx="26" hasCustomPrompt="1"/>
          </p:nvPr>
        </p:nvSpPr>
        <p:spPr>
          <a:xfrm>
            <a:off x="7136947" y="3569880"/>
            <a:ext cx="1535550" cy="603800"/>
          </a:xfrm>
        </p:spPr>
        <p:txBody>
          <a:bodyPr/>
          <a:lstStyle>
            <a:lvl1pPr algn="ctr">
              <a:defRPr/>
            </a:lvl1pPr>
          </a:lstStyle>
          <a:p>
            <a:r>
              <a:rPr lang="en-GB" dirty="0"/>
              <a:t>Client logo</a:t>
            </a:r>
          </a:p>
        </p:txBody>
      </p:sp>
      <p:sp>
        <p:nvSpPr>
          <p:cNvPr id="64" name="Picture Placeholder 8">
            <a:extLst>
              <a:ext uri="{FF2B5EF4-FFF2-40B4-BE49-F238E27FC236}">
                <a16:creationId xmlns:a16="http://schemas.microsoft.com/office/drawing/2014/main" id="{9A97DC97-E44B-91C5-9005-C34006B0CF2F}"/>
              </a:ext>
            </a:extLst>
          </p:cNvPr>
          <p:cNvSpPr>
            <a:spLocks noGrp="1"/>
          </p:cNvSpPr>
          <p:nvPr>
            <p:ph type="pic" sz="quarter" idx="27" hasCustomPrompt="1"/>
          </p:nvPr>
        </p:nvSpPr>
        <p:spPr>
          <a:xfrm>
            <a:off x="9261970" y="3569880"/>
            <a:ext cx="1535550" cy="603800"/>
          </a:xfrm>
        </p:spPr>
        <p:txBody>
          <a:bodyPr/>
          <a:lstStyle>
            <a:lvl1pPr algn="ctr">
              <a:defRPr/>
            </a:lvl1pPr>
          </a:lstStyle>
          <a:p>
            <a:r>
              <a:rPr lang="en-GB" dirty="0"/>
              <a:t>Client logo</a:t>
            </a:r>
          </a:p>
        </p:txBody>
      </p:sp>
      <p:sp>
        <p:nvSpPr>
          <p:cNvPr id="65" name="Picture Placeholder 8">
            <a:extLst>
              <a:ext uri="{FF2B5EF4-FFF2-40B4-BE49-F238E27FC236}">
                <a16:creationId xmlns:a16="http://schemas.microsoft.com/office/drawing/2014/main" id="{7FBBFB3F-AA09-F149-4713-BD0A6C19CE58}"/>
              </a:ext>
            </a:extLst>
          </p:cNvPr>
          <p:cNvSpPr>
            <a:spLocks noGrp="1"/>
          </p:cNvSpPr>
          <p:nvPr>
            <p:ph type="pic" sz="quarter" idx="28" hasCustomPrompt="1"/>
          </p:nvPr>
        </p:nvSpPr>
        <p:spPr>
          <a:xfrm>
            <a:off x="761880" y="4367482"/>
            <a:ext cx="1535550" cy="603800"/>
          </a:xfrm>
        </p:spPr>
        <p:txBody>
          <a:bodyPr/>
          <a:lstStyle>
            <a:lvl1pPr algn="ctr">
              <a:defRPr/>
            </a:lvl1pPr>
          </a:lstStyle>
          <a:p>
            <a:r>
              <a:rPr lang="en-GB" dirty="0"/>
              <a:t>Client logo</a:t>
            </a:r>
          </a:p>
        </p:txBody>
      </p:sp>
      <p:sp>
        <p:nvSpPr>
          <p:cNvPr id="66" name="Picture Placeholder 8">
            <a:extLst>
              <a:ext uri="{FF2B5EF4-FFF2-40B4-BE49-F238E27FC236}">
                <a16:creationId xmlns:a16="http://schemas.microsoft.com/office/drawing/2014/main" id="{5E321F3D-D88C-0886-326E-B5794BC77AB6}"/>
              </a:ext>
            </a:extLst>
          </p:cNvPr>
          <p:cNvSpPr>
            <a:spLocks noGrp="1"/>
          </p:cNvSpPr>
          <p:nvPr>
            <p:ph type="pic" sz="quarter" idx="29" hasCustomPrompt="1"/>
          </p:nvPr>
        </p:nvSpPr>
        <p:spPr>
          <a:xfrm>
            <a:off x="2886902" y="4367482"/>
            <a:ext cx="1535550" cy="603800"/>
          </a:xfrm>
        </p:spPr>
        <p:txBody>
          <a:bodyPr/>
          <a:lstStyle>
            <a:lvl1pPr algn="ctr">
              <a:defRPr/>
            </a:lvl1pPr>
          </a:lstStyle>
          <a:p>
            <a:r>
              <a:rPr lang="en-GB" dirty="0"/>
              <a:t>Client logo</a:t>
            </a:r>
          </a:p>
        </p:txBody>
      </p:sp>
      <p:sp>
        <p:nvSpPr>
          <p:cNvPr id="67" name="Picture Placeholder 8">
            <a:extLst>
              <a:ext uri="{FF2B5EF4-FFF2-40B4-BE49-F238E27FC236}">
                <a16:creationId xmlns:a16="http://schemas.microsoft.com/office/drawing/2014/main" id="{09C0CCFC-21DB-DA8D-C1F1-CDC10441B63D}"/>
              </a:ext>
            </a:extLst>
          </p:cNvPr>
          <p:cNvSpPr>
            <a:spLocks noGrp="1"/>
          </p:cNvSpPr>
          <p:nvPr>
            <p:ph type="pic" sz="quarter" idx="30" hasCustomPrompt="1"/>
          </p:nvPr>
        </p:nvSpPr>
        <p:spPr>
          <a:xfrm>
            <a:off x="5011925" y="4367482"/>
            <a:ext cx="1535550" cy="603800"/>
          </a:xfrm>
        </p:spPr>
        <p:txBody>
          <a:bodyPr/>
          <a:lstStyle>
            <a:lvl1pPr algn="ctr">
              <a:defRPr/>
            </a:lvl1pPr>
          </a:lstStyle>
          <a:p>
            <a:r>
              <a:rPr lang="en-GB" dirty="0"/>
              <a:t>Client logo</a:t>
            </a:r>
          </a:p>
        </p:txBody>
      </p:sp>
      <p:sp>
        <p:nvSpPr>
          <p:cNvPr id="68" name="Picture Placeholder 8">
            <a:extLst>
              <a:ext uri="{FF2B5EF4-FFF2-40B4-BE49-F238E27FC236}">
                <a16:creationId xmlns:a16="http://schemas.microsoft.com/office/drawing/2014/main" id="{27C29210-FB06-5905-D759-3DC5DEA33452}"/>
              </a:ext>
            </a:extLst>
          </p:cNvPr>
          <p:cNvSpPr>
            <a:spLocks noGrp="1"/>
          </p:cNvSpPr>
          <p:nvPr>
            <p:ph type="pic" sz="quarter" idx="31" hasCustomPrompt="1"/>
          </p:nvPr>
        </p:nvSpPr>
        <p:spPr>
          <a:xfrm>
            <a:off x="7136947" y="4367482"/>
            <a:ext cx="1535550" cy="603800"/>
          </a:xfrm>
        </p:spPr>
        <p:txBody>
          <a:bodyPr/>
          <a:lstStyle>
            <a:lvl1pPr algn="ctr">
              <a:defRPr/>
            </a:lvl1pPr>
          </a:lstStyle>
          <a:p>
            <a:r>
              <a:rPr lang="en-GB" dirty="0"/>
              <a:t>Client logo</a:t>
            </a:r>
          </a:p>
        </p:txBody>
      </p:sp>
      <p:sp>
        <p:nvSpPr>
          <p:cNvPr id="69" name="Picture Placeholder 8">
            <a:extLst>
              <a:ext uri="{FF2B5EF4-FFF2-40B4-BE49-F238E27FC236}">
                <a16:creationId xmlns:a16="http://schemas.microsoft.com/office/drawing/2014/main" id="{47394930-0FEF-0183-3074-88B6D4996A66}"/>
              </a:ext>
            </a:extLst>
          </p:cNvPr>
          <p:cNvSpPr>
            <a:spLocks noGrp="1"/>
          </p:cNvSpPr>
          <p:nvPr>
            <p:ph type="pic" sz="quarter" idx="32" hasCustomPrompt="1"/>
          </p:nvPr>
        </p:nvSpPr>
        <p:spPr>
          <a:xfrm>
            <a:off x="9261970" y="4367482"/>
            <a:ext cx="1535550" cy="603800"/>
          </a:xfrm>
        </p:spPr>
        <p:txBody>
          <a:bodyPr/>
          <a:lstStyle>
            <a:lvl1pPr algn="ctr">
              <a:defRPr/>
            </a:lvl1pPr>
          </a:lstStyle>
          <a:p>
            <a:r>
              <a:rPr lang="en-GB" dirty="0"/>
              <a:t>Client logo</a:t>
            </a:r>
          </a:p>
        </p:txBody>
      </p:sp>
      <p:sp>
        <p:nvSpPr>
          <p:cNvPr id="70" name="Picture Placeholder 8">
            <a:extLst>
              <a:ext uri="{FF2B5EF4-FFF2-40B4-BE49-F238E27FC236}">
                <a16:creationId xmlns:a16="http://schemas.microsoft.com/office/drawing/2014/main" id="{A26D2A0A-EA6B-F00C-F031-342BE5334494}"/>
              </a:ext>
            </a:extLst>
          </p:cNvPr>
          <p:cNvSpPr>
            <a:spLocks noGrp="1"/>
          </p:cNvSpPr>
          <p:nvPr>
            <p:ph type="pic" sz="quarter" idx="33" hasCustomPrompt="1"/>
          </p:nvPr>
        </p:nvSpPr>
        <p:spPr>
          <a:xfrm>
            <a:off x="761880" y="5160319"/>
            <a:ext cx="1535550" cy="603800"/>
          </a:xfrm>
        </p:spPr>
        <p:txBody>
          <a:bodyPr/>
          <a:lstStyle>
            <a:lvl1pPr algn="ctr">
              <a:defRPr/>
            </a:lvl1pPr>
          </a:lstStyle>
          <a:p>
            <a:r>
              <a:rPr lang="en-GB" dirty="0"/>
              <a:t>Client logo</a:t>
            </a:r>
          </a:p>
        </p:txBody>
      </p:sp>
      <p:sp>
        <p:nvSpPr>
          <p:cNvPr id="71" name="Picture Placeholder 8">
            <a:extLst>
              <a:ext uri="{FF2B5EF4-FFF2-40B4-BE49-F238E27FC236}">
                <a16:creationId xmlns:a16="http://schemas.microsoft.com/office/drawing/2014/main" id="{148F6CB9-C859-68CC-A6B9-FE2069170F2F}"/>
              </a:ext>
            </a:extLst>
          </p:cNvPr>
          <p:cNvSpPr>
            <a:spLocks noGrp="1"/>
          </p:cNvSpPr>
          <p:nvPr>
            <p:ph type="pic" sz="quarter" idx="34" hasCustomPrompt="1"/>
          </p:nvPr>
        </p:nvSpPr>
        <p:spPr>
          <a:xfrm>
            <a:off x="2886902" y="5160319"/>
            <a:ext cx="1535550" cy="603800"/>
          </a:xfrm>
        </p:spPr>
        <p:txBody>
          <a:bodyPr/>
          <a:lstStyle>
            <a:lvl1pPr algn="ctr">
              <a:defRPr/>
            </a:lvl1pPr>
          </a:lstStyle>
          <a:p>
            <a:r>
              <a:rPr lang="en-GB" dirty="0"/>
              <a:t>Client logo</a:t>
            </a:r>
          </a:p>
        </p:txBody>
      </p:sp>
      <p:sp>
        <p:nvSpPr>
          <p:cNvPr id="72" name="Picture Placeholder 8">
            <a:extLst>
              <a:ext uri="{FF2B5EF4-FFF2-40B4-BE49-F238E27FC236}">
                <a16:creationId xmlns:a16="http://schemas.microsoft.com/office/drawing/2014/main" id="{1E3097DC-4142-448E-95DC-75BEBE93DEA9}"/>
              </a:ext>
            </a:extLst>
          </p:cNvPr>
          <p:cNvSpPr>
            <a:spLocks noGrp="1"/>
          </p:cNvSpPr>
          <p:nvPr>
            <p:ph type="pic" sz="quarter" idx="35" hasCustomPrompt="1"/>
          </p:nvPr>
        </p:nvSpPr>
        <p:spPr>
          <a:xfrm>
            <a:off x="5011925" y="5160319"/>
            <a:ext cx="1535550" cy="603800"/>
          </a:xfrm>
        </p:spPr>
        <p:txBody>
          <a:bodyPr/>
          <a:lstStyle>
            <a:lvl1pPr algn="ctr">
              <a:defRPr/>
            </a:lvl1pPr>
          </a:lstStyle>
          <a:p>
            <a:r>
              <a:rPr lang="en-GB" dirty="0"/>
              <a:t>Client logo</a:t>
            </a:r>
          </a:p>
        </p:txBody>
      </p:sp>
      <p:sp>
        <p:nvSpPr>
          <p:cNvPr id="73" name="Picture Placeholder 8">
            <a:extLst>
              <a:ext uri="{FF2B5EF4-FFF2-40B4-BE49-F238E27FC236}">
                <a16:creationId xmlns:a16="http://schemas.microsoft.com/office/drawing/2014/main" id="{164804A6-9410-CB27-7628-37FB6699AC28}"/>
              </a:ext>
            </a:extLst>
          </p:cNvPr>
          <p:cNvSpPr>
            <a:spLocks noGrp="1"/>
          </p:cNvSpPr>
          <p:nvPr>
            <p:ph type="pic" sz="quarter" idx="36" hasCustomPrompt="1"/>
          </p:nvPr>
        </p:nvSpPr>
        <p:spPr>
          <a:xfrm>
            <a:off x="7136947" y="5160319"/>
            <a:ext cx="1535550" cy="603800"/>
          </a:xfrm>
        </p:spPr>
        <p:txBody>
          <a:bodyPr/>
          <a:lstStyle>
            <a:lvl1pPr algn="ctr">
              <a:defRPr/>
            </a:lvl1pPr>
          </a:lstStyle>
          <a:p>
            <a:r>
              <a:rPr lang="en-GB" dirty="0"/>
              <a:t>Client logo</a:t>
            </a:r>
          </a:p>
        </p:txBody>
      </p:sp>
      <p:sp>
        <p:nvSpPr>
          <p:cNvPr id="74" name="Picture Placeholder 8">
            <a:extLst>
              <a:ext uri="{FF2B5EF4-FFF2-40B4-BE49-F238E27FC236}">
                <a16:creationId xmlns:a16="http://schemas.microsoft.com/office/drawing/2014/main" id="{600A28F9-0EF3-3AA1-857A-ED52BE703501}"/>
              </a:ext>
            </a:extLst>
          </p:cNvPr>
          <p:cNvSpPr>
            <a:spLocks noGrp="1"/>
          </p:cNvSpPr>
          <p:nvPr>
            <p:ph type="pic" sz="quarter" idx="37" hasCustomPrompt="1"/>
          </p:nvPr>
        </p:nvSpPr>
        <p:spPr>
          <a:xfrm>
            <a:off x="9261970" y="5160319"/>
            <a:ext cx="1535550" cy="603800"/>
          </a:xfrm>
        </p:spPr>
        <p:txBody>
          <a:bodyPr/>
          <a:lstStyle>
            <a:lvl1pPr algn="ctr">
              <a:defRPr/>
            </a:lvl1pPr>
          </a:lstStyle>
          <a:p>
            <a:r>
              <a:rPr lang="en-GB" dirty="0"/>
              <a:t>Client logo</a:t>
            </a:r>
          </a:p>
        </p:txBody>
      </p:sp>
      <p:sp>
        <p:nvSpPr>
          <p:cNvPr id="27" name="Date Placeholder 26">
            <a:extLst>
              <a:ext uri="{FF2B5EF4-FFF2-40B4-BE49-F238E27FC236}">
                <a16:creationId xmlns:a16="http://schemas.microsoft.com/office/drawing/2014/main" id="{46A4AC54-AFC1-5244-9607-2BA362C7C9EA}"/>
              </a:ext>
            </a:extLst>
          </p:cNvPr>
          <p:cNvSpPr>
            <a:spLocks noGrp="1"/>
          </p:cNvSpPr>
          <p:nvPr>
            <p:ph type="dt" sz="half" idx="54"/>
          </p:nvPr>
        </p:nvSpPr>
        <p:spPr/>
        <p:txBody>
          <a:bodyPr/>
          <a:lstStyle/>
          <a:p>
            <a:endParaRPr lang="en-GB" dirty="0"/>
          </a:p>
        </p:txBody>
      </p:sp>
      <p:sp>
        <p:nvSpPr>
          <p:cNvPr id="28" name="Footer Placeholder 27">
            <a:extLst>
              <a:ext uri="{FF2B5EF4-FFF2-40B4-BE49-F238E27FC236}">
                <a16:creationId xmlns:a16="http://schemas.microsoft.com/office/drawing/2014/main" id="{A3A19AEE-D6A3-9E18-012D-88E546575315}"/>
              </a:ext>
            </a:extLst>
          </p:cNvPr>
          <p:cNvSpPr>
            <a:spLocks noGrp="1"/>
          </p:cNvSpPr>
          <p:nvPr>
            <p:ph type="ftr" sz="quarter" idx="55"/>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29" name="Slide Number Placeholder 28">
            <a:extLst>
              <a:ext uri="{FF2B5EF4-FFF2-40B4-BE49-F238E27FC236}">
                <a16:creationId xmlns:a16="http://schemas.microsoft.com/office/drawing/2014/main" id="{30B3C2EE-ECCB-1AE3-3EA6-E330A2DE940B}"/>
              </a:ext>
            </a:extLst>
          </p:cNvPr>
          <p:cNvSpPr>
            <a:spLocks noGrp="1"/>
          </p:cNvSpPr>
          <p:nvPr>
            <p:ph type="sldNum" sz="quarter" idx="56"/>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AEC80AFA-28B9-35C9-D3B5-6F3C3267AE81}"/>
              </a:ext>
            </a:extLst>
          </p:cNvPr>
          <p:cNvSpPr>
            <a:spLocks noGrp="1"/>
          </p:cNvSpPr>
          <p:nvPr>
            <p:ph type="title" hasCustomPrompt="1"/>
          </p:nvPr>
        </p:nvSpPr>
        <p:spPr>
          <a:xfrm>
            <a:off x="450849" y="422670"/>
            <a:ext cx="10329380" cy="558405"/>
          </a:xfrm>
        </p:spPr>
        <p:txBody>
          <a:bodyPr/>
          <a:lstStyle>
            <a:lvl1pPr>
              <a:defRPr sz="3200"/>
            </a:lvl1pPr>
          </a:lstStyle>
          <a:p>
            <a:r>
              <a:rPr lang="en-GB" dirty="0"/>
              <a:t>Insert title here</a:t>
            </a:r>
          </a:p>
        </p:txBody>
      </p:sp>
      <p:grpSp>
        <p:nvGrpSpPr>
          <p:cNvPr id="33" name="Group 32">
            <a:extLst>
              <a:ext uri="{FF2B5EF4-FFF2-40B4-BE49-F238E27FC236}">
                <a16:creationId xmlns:a16="http://schemas.microsoft.com/office/drawing/2014/main" id="{DD6E3AAC-6C6F-E741-B41A-A72ED2C1B1AD}"/>
              </a:ext>
            </a:extLst>
          </p:cNvPr>
          <p:cNvGrpSpPr/>
          <p:nvPr userDrawn="1"/>
        </p:nvGrpSpPr>
        <p:grpSpPr>
          <a:xfrm>
            <a:off x="12335309" y="0"/>
            <a:ext cx="2094954" cy="3335867"/>
            <a:chOff x="-2178418" y="4487679"/>
            <a:chExt cx="2094954" cy="3335867"/>
          </a:xfrm>
        </p:grpSpPr>
        <p:sp>
          <p:nvSpPr>
            <p:cNvPr id="34" name="Rectangle 33">
              <a:extLst>
                <a:ext uri="{FF2B5EF4-FFF2-40B4-BE49-F238E27FC236}">
                  <a16:creationId xmlns:a16="http://schemas.microsoft.com/office/drawing/2014/main" id="{29B2CE36-4AB7-D2F7-FB55-7F718B195334}"/>
                </a:ext>
              </a:extLst>
            </p:cNvPr>
            <p:cNvSpPr/>
            <p:nvPr/>
          </p:nvSpPr>
          <p:spPr>
            <a:xfrm>
              <a:off x="-2178418" y="4487680"/>
              <a:ext cx="2094954" cy="333586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5" name="Rectangle 34">
              <a:extLst>
                <a:ext uri="{FF2B5EF4-FFF2-40B4-BE49-F238E27FC236}">
                  <a16:creationId xmlns:a16="http://schemas.microsoft.com/office/drawing/2014/main" id="{05162FF9-8B13-3CFA-E6D5-89B0F7940AEF}"/>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6" name="TextBox 35">
              <a:extLst>
                <a:ext uri="{FF2B5EF4-FFF2-40B4-BE49-F238E27FC236}">
                  <a16:creationId xmlns:a16="http://schemas.microsoft.com/office/drawing/2014/main" id="{C9EFB9FB-4E1A-7D8E-FA60-44841743385E}"/>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 LOGO</a:t>
              </a:r>
            </a:p>
          </p:txBody>
        </p:sp>
        <p:sp>
          <p:nvSpPr>
            <p:cNvPr id="37" name="TextBox 36">
              <a:extLst>
                <a:ext uri="{FF2B5EF4-FFF2-40B4-BE49-F238E27FC236}">
                  <a16:creationId xmlns:a16="http://schemas.microsoft.com/office/drawing/2014/main" id="{E9632C2D-D512-0DDE-6574-70C27244EF63}"/>
                </a:ext>
              </a:extLst>
            </p:cNvPr>
            <p:cNvSpPr txBox="1"/>
            <p:nvPr/>
          </p:nvSpPr>
          <p:spPr>
            <a:xfrm>
              <a:off x="-2156460" y="5547394"/>
              <a:ext cx="2032272"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Bold" pitchFamily="50" charset="0"/>
                </a:rPr>
                <a:t>icon </a:t>
              </a:r>
              <a:r>
                <a:rPr lang="en-GB" sz="1000" dirty="0">
                  <a:solidFill>
                    <a:srgbClr val="333333"/>
                  </a:solidFill>
                </a:rPr>
                <a:t>in the middle of the placeholder and choose the logo needed from your computer.</a:t>
              </a:r>
            </a:p>
          </p:txBody>
        </p:sp>
        <p:sp>
          <p:nvSpPr>
            <p:cNvPr id="38" name="TextBox 37">
              <a:extLst>
                <a:ext uri="{FF2B5EF4-FFF2-40B4-BE49-F238E27FC236}">
                  <a16:creationId xmlns:a16="http://schemas.microsoft.com/office/drawing/2014/main" id="{0033BBEB-A03B-0653-C530-E7266441CFD3}"/>
                </a:ext>
              </a:extLst>
            </p:cNvPr>
            <p:cNvSpPr txBox="1"/>
            <p:nvPr/>
          </p:nvSpPr>
          <p:spPr>
            <a:xfrm>
              <a:off x="-2156460" y="6282027"/>
              <a:ext cx="1881569" cy="861774"/>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Bold" pitchFamily="50" charset="0"/>
                </a:rPr>
                <a:t>Picture Format </a:t>
              </a:r>
              <a:r>
                <a:rPr lang="en-GB" sz="1000" dirty="0">
                  <a:solidFill>
                    <a:srgbClr val="333333"/>
                  </a:solidFill>
                </a:rPr>
                <a:t>tab in the ribbon and choose </a:t>
              </a:r>
              <a:r>
                <a:rPr lang="en-GB" sz="1000" b="0" dirty="0">
                  <a:solidFill>
                    <a:srgbClr val="333333"/>
                  </a:solidFill>
                  <a:latin typeface="Gotham Bold" pitchFamily="50" charset="0"/>
                </a:rPr>
                <a:t>Crop</a:t>
              </a:r>
              <a:r>
                <a:rPr lang="en-GB" sz="1000" dirty="0">
                  <a:solidFill>
                    <a:srgbClr val="333333"/>
                  </a:solidFill>
                </a:rPr>
                <a:t> option to edit the position and composition of your icon.</a:t>
              </a:r>
            </a:p>
          </p:txBody>
        </p:sp>
        <p:sp>
          <p:nvSpPr>
            <p:cNvPr id="39" name="TextBox 38">
              <a:extLst>
                <a:ext uri="{FF2B5EF4-FFF2-40B4-BE49-F238E27FC236}">
                  <a16:creationId xmlns:a16="http://schemas.microsoft.com/office/drawing/2014/main" id="{2A368480-6C07-D0E3-D182-DC8A825CFA9E}"/>
                </a:ext>
              </a:extLst>
            </p:cNvPr>
            <p:cNvSpPr txBox="1"/>
            <p:nvPr/>
          </p:nvSpPr>
          <p:spPr>
            <a:xfrm>
              <a:off x="-2156460" y="7170548"/>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Bold" pitchFamily="50" charset="0"/>
                </a:rPr>
                <a:t>Fit</a:t>
              </a:r>
              <a:r>
                <a:rPr lang="en-GB" sz="1000" dirty="0">
                  <a:solidFill>
                    <a:srgbClr val="333333"/>
                  </a:solidFill>
                </a:rPr>
                <a:t> to fit the icon to the placeholder.</a:t>
              </a:r>
            </a:p>
          </p:txBody>
        </p:sp>
        <p:sp>
          <p:nvSpPr>
            <p:cNvPr id="40" name="TextBox 39">
              <a:extLst>
                <a:ext uri="{FF2B5EF4-FFF2-40B4-BE49-F238E27FC236}">
                  <a16:creationId xmlns:a16="http://schemas.microsoft.com/office/drawing/2014/main" id="{E90B101C-A1F0-A4B9-F8B1-AA4EC5E5578E}"/>
                </a:ext>
              </a:extLst>
            </p:cNvPr>
            <p:cNvSpPr txBox="1"/>
            <p:nvPr userDrawn="1"/>
          </p:nvSpPr>
          <p:spPr>
            <a:xfrm>
              <a:off x="-2156460" y="5119692"/>
              <a:ext cx="1976174"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logo, first delete it. </a:t>
              </a:r>
              <a:endParaRPr lang="en-GB" sz="1000" dirty="0">
                <a:solidFill>
                  <a:srgbClr val="333333"/>
                </a:solidFill>
                <a:latin typeface="Gotham Bold" pitchFamily="50" charset="0"/>
              </a:endParaRPr>
            </a:p>
          </p:txBody>
        </p:sp>
      </p:grpSp>
    </p:spTree>
    <p:custDataLst>
      <p:tags r:id="rId1"/>
    </p:custDataLst>
    <p:extLst>
      <p:ext uri="{BB962C8B-B14F-4D97-AF65-F5344CB8AC3E}">
        <p14:creationId xmlns:p14="http://schemas.microsoft.com/office/powerpoint/2010/main" val="315805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Representative clients x10">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0CC10E1F-5A36-395C-52D1-3DD7D5C68173}"/>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9" name="Picture Placeholder 8">
            <a:extLst>
              <a:ext uri="{FF2B5EF4-FFF2-40B4-BE49-F238E27FC236}">
                <a16:creationId xmlns:a16="http://schemas.microsoft.com/office/drawing/2014/main" id="{EB5C7ACC-0D1B-D16E-1332-E185B1A1EBCE}"/>
              </a:ext>
            </a:extLst>
          </p:cNvPr>
          <p:cNvSpPr>
            <a:spLocks noGrp="1"/>
          </p:cNvSpPr>
          <p:nvPr>
            <p:ph type="pic" sz="quarter" idx="14" hasCustomPrompt="1"/>
          </p:nvPr>
        </p:nvSpPr>
        <p:spPr>
          <a:xfrm>
            <a:off x="567374" y="2021544"/>
            <a:ext cx="1535550" cy="603800"/>
          </a:xfrm>
        </p:spPr>
        <p:txBody>
          <a:bodyPr/>
          <a:lstStyle>
            <a:lvl1pPr algn="ctr">
              <a:defRPr/>
            </a:lvl1pPr>
          </a:lstStyle>
          <a:p>
            <a:r>
              <a:rPr lang="en-GB" dirty="0"/>
              <a:t>Client logo</a:t>
            </a:r>
          </a:p>
        </p:txBody>
      </p:sp>
      <p:sp>
        <p:nvSpPr>
          <p:cNvPr id="11" name="Text Placeholder 10">
            <a:extLst>
              <a:ext uri="{FF2B5EF4-FFF2-40B4-BE49-F238E27FC236}">
                <a16:creationId xmlns:a16="http://schemas.microsoft.com/office/drawing/2014/main" id="{6AEF27A3-DD3A-C100-570E-9FB2E71B9AF7}"/>
              </a:ext>
            </a:extLst>
          </p:cNvPr>
          <p:cNvSpPr>
            <a:spLocks noGrp="1"/>
          </p:cNvSpPr>
          <p:nvPr>
            <p:ph type="body" sz="quarter" idx="15" hasCustomPrompt="1"/>
          </p:nvPr>
        </p:nvSpPr>
        <p:spPr>
          <a:xfrm>
            <a:off x="450850" y="2758187"/>
            <a:ext cx="2042414" cy="914400"/>
          </a:xfrm>
        </p:spPr>
        <p:txBody>
          <a:bodyPr/>
          <a:lstStyle>
            <a:lvl1pPr>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Picture Placeholder 8">
            <a:extLst>
              <a:ext uri="{FF2B5EF4-FFF2-40B4-BE49-F238E27FC236}">
                <a16:creationId xmlns:a16="http://schemas.microsoft.com/office/drawing/2014/main" id="{32F1162E-3668-A482-7C60-768FB8F55EBE}"/>
              </a:ext>
            </a:extLst>
          </p:cNvPr>
          <p:cNvSpPr>
            <a:spLocks noGrp="1"/>
          </p:cNvSpPr>
          <p:nvPr>
            <p:ph type="pic" sz="quarter" idx="16" hasCustomPrompt="1"/>
          </p:nvPr>
        </p:nvSpPr>
        <p:spPr>
          <a:xfrm>
            <a:off x="2883854" y="2021544"/>
            <a:ext cx="1535550" cy="603800"/>
          </a:xfrm>
        </p:spPr>
        <p:txBody>
          <a:bodyPr/>
          <a:lstStyle>
            <a:lvl1pPr algn="ctr">
              <a:defRPr/>
            </a:lvl1pPr>
          </a:lstStyle>
          <a:p>
            <a:r>
              <a:rPr lang="en-GB" dirty="0"/>
              <a:t>Client logo</a:t>
            </a:r>
          </a:p>
        </p:txBody>
      </p:sp>
      <p:sp>
        <p:nvSpPr>
          <p:cNvPr id="13" name="Text Placeholder 10">
            <a:extLst>
              <a:ext uri="{FF2B5EF4-FFF2-40B4-BE49-F238E27FC236}">
                <a16:creationId xmlns:a16="http://schemas.microsoft.com/office/drawing/2014/main" id="{D59A5DC0-95F4-BA3E-8764-09FCBDEC397E}"/>
              </a:ext>
            </a:extLst>
          </p:cNvPr>
          <p:cNvSpPr>
            <a:spLocks noGrp="1"/>
          </p:cNvSpPr>
          <p:nvPr>
            <p:ph type="body" sz="quarter" idx="17" hasCustomPrompt="1"/>
          </p:nvPr>
        </p:nvSpPr>
        <p:spPr>
          <a:xfrm>
            <a:off x="2767330" y="2758187"/>
            <a:ext cx="2042414" cy="914400"/>
          </a:xfrm>
        </p:spPr>
        <p:txBody>
          <a:bodyPr/>
          <a:lstStyle>
            <a:lvl1pPr>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Picture Placeholder 8">
            <a:extLst>
              <a:ext uri="{FF2B5EF4-FFF2-40B4-BE49-F238E27FC236}">
                <a16:creationId xmlns:a16="http://schemas.microsoft.com/office/drawing/2014/main" id="{1D03E677-1C5F-4A9D-1553-3839D3596D02}"/>
              </a:ext>
            </a:extLst>
          </p:cNvPr>
          <p:cNvSpPr>
            <a:spLocks noGrp="1"/>
          </p:cNvSpPr>
          <p:nvPr>
            <p:ph type="pic" sz="quarter" idx="18" hasCustomPrompt="1"/>
          </p:nvPr>
        </p:nvSpPr>
        <p:spPr>
          <a:xfrm>
            <a:off x="5126482" y="2021544"/>
            <a:ext cx="1535550" cy="603800"/>
          </a:xfrm>
        </p:spPr>
        <p:txBody>
          <a:bodyPr/>
          <a:lstStyle>
            <a:lvl1pPr algn="ctr">
              <a:defRPr/>
            </a:lvl1pPr>
          </a:lstStyle>
          <a:p>
            <a:r>
              <a:rPr lang="en-GB" dirty="0"/>
              <a:t>Client logo</a:t>
            </a:r>
          </a:p>
        </p:txBody>
      </p:sp>
      <p:sp>
        <p:nvSpPr>
          <p:cNvPr id="17" name="Text Placeholder 10">
            <a:extLst>
              <a:ext uri="{FF2B5EF4-FFF2-40B4-BE49-F238E27FC236}">
                <a16:creationId xmlns:a16="http://schemas.microsoft.com/office/drawing/2014/main" id="{1849A4D4-CBFA-CDD7-EC11-59BA6497422C}"/>
              </a:ext>
            </a:extLst>
          </p:cNvPr>
          <p:cNvSpPr>
            <a:spLocks noGrp="1"/>
          </p:cNvSpPr>
          <p:nvPr>
            <p:ph type="body" sz="quarter" idx="19" hasCustomPrompt="1"/>
          </p:nvPr>
        </p:nvSpPr>
        <p:spPr>
          <a:xfrm>
            <a:off x="5009958" y="2758187"/>
            <a:ext cx="2042414" cy="914400"/>
          </a:xfrm>
        </p:spPr>
        <p:txBody>
          <a:bodyPr/>
          <a:lstStyle>
            <a:lvl1pPr>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Picture Placeholder 8">
            <a:extLst>
              <a:ext uri="{FF2B5EF4-FFF2-40B4-BE49-F238E27FC236}">
                <a16:creationId xmlns:a16="http://schemas.microsoft.com/office/drawing/2014/main" id="{D82BA512-84D4-D0C8-38D3-30AE5EB170D6}"/>
              </a:ext>
            </a:extLst>
          </p:cNvPr>
          <p:cNvSpPr>
            <a:spLocks noGrp="1"/>
          </p:cNvSpPr>
          <p:nvPr>
            <p:ph type="pic" sz="quarter" idx="20" hasCustomPrompt="1"/>
          </p:nvPr>
        </p:nvSpPr>
        <p:spPr>
          <a:xfrm>
            <a:off x="7430650" y="2021544"/>
            <a:ext cx="1535550" cy="603800"/>
          </a:xfrm>
        </p:spPr>
        <p:txBody>
          <a:bodyPr/>
          <a:lstStyle>
            <a:lvl1pPr algn="ctr">
              <a:defRPr/>
            </a:lvl1pPr>
          </a:lstStyle>
          <a:p>
            <a:r>
              <a:rPr lang="en-GB" dirty="0"/>
              <a:t>Client logo</a:t>
            </a:r>
          </a:p>
        </p:txBody>
      </p:sp>
      <p:sp>
        <p:nvSpPr>
          <p:cNvPr id="19" name="Text Placeholder 10">
            <a:extLst>
              <a:ext uri="{FF2B5EF4-FFF2-40B4-BE49-F238E27FC236}">
                <a16:creationId xmlns:a16="http://schemas.microsoft.com/office/drawing/2014/main" id="{7D659FC1-912B-B746-A998-9CF2445FD202}"/>
              </a:ext>
            </a:extLst>
          </p:cNvPr>
          <p:cNvSpPr>
            <a:spLocks noGrp="1"/>
          </p:cNvSpPr>
          <p:nvPr>
            <p:ph type="body" sz="quarter" idx="21" hasCustomPrompt="1"/>
          </p:nvPr>
        </p:nvSpPr>
        <p:spPr>
          <a:xfrm>
            <a:off x="7314126" y="2758187"/>
            <a:ext cx="2042414" cy="914400"/>
          </a:xfrm>
        </p:spPr>
        <p:txBody>
          <a:bodyPr/>
          <a:lstStyle>
            <a:lvl1pPr>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0" name="Picture Placeholder 8">
            <a:extLst>
              <a:ext uri="{FF2B5EF4-FFF2-40B4-BE49-F238E27FC236}">
                <a16:creationId xmlns:a16="http://schemas.microsoft.com/office/drawing/2014/main" id="{F4873AE2-8620-D9D2-45DD-01C6716101F7}"/>
              </a:ext>
            </a:extLst>
          </p:cNvPr>
          <p:cNvSpPr>
            <a:spLocks noGrp="1"/>
          </p:cNvSpPr>
          <p:nvPr>
            <p:ph type="pic" sz="quarter" idx="22" hasCustomPrompt="1"/>
          </p:nvPr>
        </p:nvSpPr>
        <p:spPr>
          <a:xfrm>
            <a:off x="9734818" y="2021544"/>
            <a:ext cx="1535550" cy="603800"/>
          </a:xfrm>
        </p:spPr>
        <p:txBody>
          <a:bodyPr/>
          <a:lstStyle>
            <a:lvl1pPr algn="ctr">
              <a:defRPr/>
            </a:lvl1pPr>
          </a:lstStyle>
          <a:p>
            <a:r>
              <a:rPr lang="en-GB" dirty="0"/>
              <a:t>Client logo</a:t>
            </a:r>
          </a:p>
        </p:txBody>
      </p:sp>
      <p:sp>
        <p:nvSpPr>
          <p:cNvPr id="21" name="Text Placeholder 10">
            <a:extLst>
              <a:ext uri="{FF2B5EF4-FFF2-40B4-BE49-F238E27FC236}">
                <a16:creationId xmlns:a16="http://schemas.microsoft.com/office/drawing/2014/main" id="{20F8789B-FCDE-0FAE-1CE4-9402AEEA4A24}"/>
              </a:ext>
            </a:extLst>
          </p:cNvPr>
          <p:cNvSpPr>
            <a:spLocks noGrp="1"/>
          </p:cNvSpPr>
          <p:nvPr>
            <p:ph type="body" sz="quarter" idx="23" hasCustomPrompt="1"/>
          </p:nvPr>
        </p:nvSpPr>
        <p:spPr>
          <a:xfrm>
            <a:off x="9618294" y="2758187"/>
            <a:ext cx="2042414" cy="914400"/>
          </a:xfrm>
        </p:spPr>
        <p:txBody>
          <a:bodyPr/>
          <a:lstStyle>
            <a:lvl1pPr>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2" name="Picture Placeholder 8">
            <a:extLst>
              <a:ext uri="{FF2B5EF4-FFF2-40B4-BE49-F238E27FC236}">
                <a16:creationId xmlns:a16="http://schemas.microsoft.com/office/drawing/2014/main" id="{E046A250-7453-9E63-B9EA-BD408D9E4109}"/>
              </a:ext>
            </a:extLst>
          </p:cNvPr>
          <p:cNvSpPr>
            <a:spLocks noGrp="1"/>
          </p:cNvSpPr>
          <p:nvPr>
            <p:ph type="pic" sz="quarter" idx="24" hasCustomPrompt="1"/>
          </p:nvPr>
        </p:nvSpPr>
        <p:spPr>
          <a:xfrm>
            <a:off x="567374" y="4013832"/>
            <a:ext cx="1535550" cy="603800"/>
          </a:xfrm>
        </p:spPr>
        <p:txBody>
          <a:bodyPr/>
          <a:lstStyle>
            <a:lvl1pPr algn="ctr">
              <a:defRPr/>
            </a:lvl1pPr>
          </a:lstStyle>
          <a:p>
            <a:r>
              <a:rPr lang="en-GB" dirty="0"/>
              <a:t>Client logo</a:t>
            </a:r>
          </a:p>
        </p:txBody>
      </p:sp>
      <p:sp>
        <p:nvSpPr>
          <p:cNvPr id="23" name="Text Placeholder 10">
            <a:extLst>
              <a:ext uri="{FF2B5EF4-FFF2-40B4-BE49-F238E27FC236}">
                <a16:creationId xmlns:a16="http://schemas.microsoft.com/office/drawing/2014/main" id="{3DAB972A-5E10-B07D-A0F7-6280331221A8}"/>
              </a:ext>
            </a:extLst>
          </p:cNvPr>
          <p:cNvSpPr>
            <a:spLocks noGrp="1"/>
          </p:cNvSpPr>
          <p:nvPr>
            <p:ph type="body" sz="quarter" idx="25" hasCustomPrompt="1"/>
          </p:nvPr>
        </p:nvSpPr>
        <p:spPr>
          <a:xfrm>
            <a:off x="450850" y="4750475"/>
            <a:ext cx="2042414" cy="914400"/>
          </a:xfrm>
        </p:spPr>
        <p:txBody>
          <a:bodyPr/>
          <a:lstStyle>
            <a:lvl1pPr>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4" name="Picture Placeholder 8">
            <a:extLst>
              <a:ext uri="{FF2B5EF4-FFF2-40B4-BE49-F238E27FC236}">
                <a16:creationId xmlns:a16="http://schemas.microsoft.com/office/drawing/2014/main" id="{45703F4F-8BA5-FF94-6FF8-77ACEC5539DF}"/>
              </a:ext>
            </a:extLst>
          </p:cNvPr>
          <p:cNvSpPr>
            <a:spLocks noGrp="1"/>
          </p:cNvSpPr>
          <p:nvPr>
            <p:ph type="pic" sz="quarter" idx="26" hasCustomPrompt="1"/>
          </p:nvPr>
        </p:nvSpPr>
        <p:spPr>
          <a:xfrm>
            <a:off x="2883854" y="4013832"/>
            <a:ext cx="1535550" cy="603800"/>
          </a:xfrm>
        </p:spPr>
        <p:txBody>
          <a:bodyPr/>
          <a:lstStyle>
            <a:lvl1pPr algn="ctr">
              <a:defRPr/>
            </a:lvl1pPr>
          </a:lstStyle>
          <a:p>
            <a:r>
              <a:rPr lang="en-GB" dirty="0"/>
              <a:t>Client logo</a:t>
            </a:r>
          </a:p>
        </p:txBody>
      </p:sp>
      <p:sp>
        <p:nvSpPr>
          <p:cNvPr id="25" name="Text Placeholder 10">
            <a:extLst>
              <a:ext uri="{FF2B5EF4-FFF2-40B4-BE49-F238E27FC236}">
                <a16:creationId xmlns:a16="http://schemas.microsoft.com/office/drawing/2014/main" id="{3C6A5F95-7D38-DC92-665E-676B8EB1E59B}"/>
              </a:ext>
            </a:extLst>
          </p:cNvPr>
          <p:cNvSpPr>
            <a:spLocks noGrp="1"/>
          </p:cNvSpPr>
          <p:nvPr>
            <p:ph type="body" sz="quarter" idx="27" hasCustomPrompt="1"/>
          </p:nvPr>
        </p:nvSpPr>
        <p:spPr>
          <a:xfrm>
            <a:off x="2767330" y="4750475"/>
            <a:ext cx="2042414" cy="914400"/>
          </a:xfrm>
        </p:spPr>
        <p:txBody>
          <a:bodyPr/>
          <a:lstStyle>
            <a:lvl1pPr>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6" name="Picture Placeholder 8">
            <a:extLst>
              <a:ext uri="{FF2B5EF4-FFF2-40B4-BE49-F238E27FC236}">
                <a16:creationId xmlns:a16="http://schemas.microsoft.com/office/drawing/2014/main" id="{10CB17FC-50AE-6637-2E35-159DE3E2C8CB}"/>
              </a:ext>
            </a:extLst>
          </p:cNvPr>
          <p:cNvSpPr>
            <a:spLocks noGrp="1"/>
          </p:cNvSpPr>
          <p:nvPr>
            <p:ph type="pic" sz="quarter" idx="28" hasCustomPrompt="1"/>
          </p:nvPr>
        </p:nvSpPr>
        <p:spPr>
          <a:xfrm>
            <a:off x="5126482" y="4013832"/>
            <a:ext cx="1535550" cy="603800"/>
          </a:xfrm>
        </p:spPr>
        <p:txBody>
          <a:bodyPr/>
          <a:lstStyle>
            <a:lvl1pPr algn="ctr">
              <a:defRPr/>
            </a:lvl1pPr>
          </a:lstStyle>
          <a:p>
            <a:r>
              <a:rPr lang="en-GB" dirty="0"/>
              <a:t>Client logo</a:t>
            </a:r>
          </a:p>
        </p:txBody>
      </p:sp>
      <p:sp>
        <p:nvSpPr>
          <p:cNvPr id="27" name="Text Placeholder 10">
            <a:extLst>
              <a:ext uri="{FF2B5EF4-FFF2-40B4-BE49-F238E27FC236}">
                <a16:creationId xmlns:a16="http://schemas.microsoft.com/office/drawing/2014/main" id="{AACCDE54-C3C5-D3A2-9C67-349A7919095B}"/>
              </a:ext>
            </a:extLst>
          </p:cNvPr>
          <p:cNvSpPr>
            <a:spLocks noGrp="1"/>
          </p:cNvSpPr>
          <p:nvPr>
            <p:ph type="body" sz="quarter" idx="29" hasCustomPrompt="1"/>
          </p:nvPr>
        </p:nvSpPr>
        <p:spPr>
          <a:xfrm>
            <a:off x="5009958" y="4750475"/>
            <a:ext cx="2042414" cy="914400"/>
          </a:xfrm>
        </p:spPr>
        <p:txBody>
          <a:bodyPr/>
          <a:lstStyle>
            <a:lvl1pPr>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8" name="Picture Placeholder 8">
            <a:extLst>
              <a:ext uri="{FF2B5EF4-FFF2-40B4-BE49-F238E27FC236}">
                <a16:creationId xmlns:a16="http://schemas.microsoft.com/office/drawing/2014/main" id="{4C4AB536-58EA-D8BE-C098-C9ACA1B1077B}"/>
              </a:ext>
            </a:extLst>
          </p:cNvPr>
          <p:cNvSpPr>
            <a:spLocks noGrp="1"/>
          </p:cNvSpPr>
          <p:nvPr>
            <p:ph type="pic" sz="quarter" idx="30" hasCustomPrompt="1"/>
          </p:nvPr>
        </p:nvSpPr>
        <p:spPr>
          <a:xfrm>
            <a:off x="7430650" y="4013832"/>
            <a:ext cx="1535550" cy="603800"/>
          </a:xfrm>
        </p:spPr>
        <p:txBody>
          <a:bodyPr/>
          <a:lstStyle>
            <a:lvl1pPr algn="ctr">
              <a:defRPr/>
            </a:lvl1pPr>
          </a:lstStyle>
          <a:p>
            <a:r>
              <a:rPr lang="en-GB" dirty="0"/>
              <a:t>Client logo</a:t>
            </a:r>
          </a:p>
        </p:txBody>
      </p:sp>
      <p:sp>
        <p:nvSpPr>
          <p:cNvPr id="29" name="Text Placeholder 10">
            <a:extLst>
              <a:ext uri="{FF2B5EF4-FFF2-40B4-BE49-F238E27FC236}">
                <a16:creationId xmlns:a16="http://schemas.microsoft.com/office/drawing/2014/main" id="{A9CFF99F-CE3F-84AE-68C9-EAC5757C80BD}"/>
              </a:ext>
            </a:extLst>
          </p:cNvPr>
          <p:cNvSpPr>
            <a:spLocks noGrp="1"/>
          </p:cNvSpPr>
          <p:nvPr>
            <p:ph type="body" sz="quarter" idx="31" hasCustomPrompt="1"/>
          </p:nvPr>
        </p:nvSpPr>
        <p:spPr>
          <a:xfrm>
            <a:off x="7314126" y="4750475"/>
            <a:ext cx="2042414" cy="914400"/>
          </a:xfrm>
        </p:spPr>
        <p:txBody>
          <a:bodyPr/>
          <a:lstStyle>
            <a:lvl1pPr>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0" name="Picture Placeholder 8">
            <a:extLst>
              <a:ext uri="{FF2B5EF4-FFF2-40B4-BE49-F238E27FC236}">
                <a16:creationId xmlns:a16="http://schemas.microsoft.com/office/drawing/2014/main" id="{AAF21192-49F9-17BC-547B-8BE8C6F887C7}"/>
              </a:ext>
            </a:extLst>
          </p:cNvPr>
          <p:cNvSpPr>
            <a:spLocks noGrp="1"/>
          </p:cNvSpPr>
          <p:nvPr>
            <p:ph type="pic" sz="quarter" idx="32" hasCustomPrompt="1"/>
          </p:nvPr>
        </p:nvSpPr>
        <p:spPr>
          <a:xfrm>
            <a:off x="9734818" y="4013832"/>
            <a:ext cx="1535550" cy="603800"/>
          </a:xfrm>
        </p:spPr>
        <p:txBody>
          <a:bodyPr/>
          <a:lstStyle>
            <a:lvl1pPr algn="ctr">
              <a:defRPr/>
            </a:lvl1pPr>
          </a:lstStyle>
          <a:p>
            <a:r>
              <a:rPr lang="en-GB" dirty="0"/>
              <a:t>Client logo</a:t>
            </a:r>
          </a:p>
        </p:txBody>
      </p:sp>
      <p:sp>
        <p:nvSpPr>
          <p:cNvPr id="31" name="Text Placeholder 10">
            <a:extLst>
              <a:ext uri="{FF2B5EF4-FFF2-40B4-BE49-F238E27FC236}">
                <a16:creationId xmlns:a16="http://schemas.microsoft.com/office/drawing/2014/main" id="{84821291-79CA-A8A3-6D15-D15B8A07A4D1}"/>
              </a:ext>
            </a:extLst>
          </p:cNvPr>
          <p:cNvSpPr>
            <a:spLocks noGrp="1"/>
          </p:cNvSpPr>
          <p:nvPr>
            <p:ph type="body" sz="quarter" idx="33" hasCustomPrompt="1"/>
          </p:nvPr>
        </p:nvSpPr>
        <p:spPr>
          <a:xfrm>
            <a:off x="9618294" y="4750475"/>
            <a:ext cx="2042414" cy="914400"/>
          </a:xfrm>
        </p:spPr>
        <p:txBody>
          <a:bodyPr/>
          <a:lstStyle>
            <a:lvl1pPr>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2" name="Text Placeholder 46">
            <a:extLst>
              <a:ext uri="{FF2B5EF4-FFF2-40B4-BE49-F238E27FC236}">
                <a16:creationId xmlns:a16="http://schemas.microsoft.com/office/drawing/2014/main" id="{91192572-5353-AF4C-8D42-8AA5F99DDB7A}"/>
              </a:ext>
            </a:extLst>
          </p:cNvPr>
          <p:cNvSpPr>
            <a:spLocks noGrp="1"/>
          </p:cNvSpPr>
          <p:nvPr>
            <p:ph type="body" sz="quarter" idx="45" hasCustomPrompt="1"/>
          </p:nvPr>
        </p:nvSpPr>
        <p:spPr>
          <a:xfrm>
            <a:off x="2569942" y="2021544"/>
            <a:ext cx="3600" cy="3600000"/>
          </a:xfrm>
          <a:solidFill>
            <a:schemeClr val="tx1"/>
          </a:solidFill>
        </p:spPr>
        <p:txBody>
          <a:bodyPr/>
          <a:lstStyle>
            <a:lvl1pPr>
              <a:defRPr/>
            </a:lvl1pPr>
          </a:lstStyle>
          <a:p>
            <a:pPr lvl="0"/>
            <a:r>
              <a:rPr lang="en-GB"/>
              <a:t> </a:t>
            </a:r>
            <a:endParaRPr lang="en-GB" dirty="0"/>
          </a:p>
        </p:txBody>
      </p:sp>
      <p:sp>
        <p:nvSpPr>
          <p:cNvPr id="33" name="Text Placeholder 46">
            <a:extLst>
              <a:ext uri="{FF2B5EF4-FFF2-40B4-BE49-F238E27FC236}">
                <a16:creationId xmlns:a16="http://schemas.microsoft.com/office/drawing/2014/main" id="{4014185E-6FB8-5FC1-F1E7-0A96C287BF7A}"/>
              </a:ext>
            </a:extLst>
          </p:cNvPr>
          <p:cNvSpPr>
            <a:spLocks noGrp="1"/>
          </p:cNvSpPr>
          <p:nvPr>
            <p:ph type="body" sz="quarter" idx="46" hasCustomPrompt="1"/>
          </p:nvPr>
        </p:nvSpPr>
        <p:spPr>
          <a:xfrm>
            <a:off x="4904082" y="2037952"/>
            <a:ext cx="3600" cy="3600000"/>
          </a:xfrm>
          <a:solidFill>
            <a:schemeClr val="tx1"/>
          </a:solidFill>
        </p:spPr>
        <p:txBody>
          <a:bodyPr/>
          <a:lstStyle>
            <a:lvl1pPr>
              <a:defRPr/>
            </a:lvl1pPr>
          </a:lstStyle>
          <a:p>
            <a:pPr lvl="0"/>
            <a:r>
              <a:rPr lang="en-GB"/>
              <a:t> </a:t>
            </a:r>
            <a:endParaRPr lang="en-GB" dirty="0"/>
          </a:p>
        </p:txBody>
      </p:sp>
      <p:sp>
        <p:nvSpPr>
          <p:cNvPr id="34" name="Text Placeholder 46">
            <a:extLst>
              <a:ext uri="{FF2B5EF4-FFF2-40B4-BE49-F238E27FC236}">
                <a16:creationId xmlns:a16="http://schemas.microsoft.com/office/drawing/2014/main" id="{8D2AAD16-59D1-97C7-0448-C305652A73C4}"/>
              </a:ext>
            </a:extLst>
          </p:cNvPr>
          <p:cNvSpPr>
            <a:spLocks noGrp="1"/>
          </p:cNvSpPr>
          <p:nvPr>
            <p:ph type="body" sz="quarter" idx="47" hasCustomPrompt="1"/>
          </p:nvPr>
        </p:nvSpPr>
        <p:spPr>
          <a:xfrm>
            <a:off x="7148510" y="2054360"/>
            <a:ext cx="3600" cy="3600000"/>
          </a:xfrm>
          <a:solidFill>
            <a:schemeClr val="tx1"/>
          </a:solidFill>
        </p:spPr>
        <p:txBody>
          <a:bodyPr/>
          <a:lstStyle>
            <a:lvl1pPr>
              <a:defRPr/>
            </a:lvl1pPr>
          </a:lstStyle>
          <a:p>
            <a:pPr lvl="0"/>
            <a:r>
              <a:rPr lang="en-GB"/>
              <a:t> </a:t>
            </a:r>
            <a:endParaRPr lang="en-GB" dirty="0"/>
          </a:p>
        </p:txBody>
      </p:sp>
      <p:sp>
        <p:nvSpPr>
          <p:cNvPr id="35" name="Text Placeholder 46">
            <a:extLst>
              <a:ext uri="{FF2B5EF4-FFF2-40B4-BE49-F238E27FC236}">
                <a16:creationId xmlns:a16="http://schemas.microsoft.com/office/drawing/2014/main" id="{E1E863FF-0195-4BE1-C0AF-530C62ADA08F}"/>
              </a:ext>
            </a:extLst>
          </p:cNvPr>
          <p:cNvSpPr>
            <a:spLocks noGrp="1"/>
          </p:cNvSpPr>
          <p:nvPr>
            <p:ph type="body" sz="quarter" idx="48" hasCustomPrompt="1"/>
          </p:nvPr>
        </p:nvSpPr>
        <p:spPr>
          <a:xfrm>
            <a:off x="9456427" y="2070768"/>
            <a:ext cx="3600" cy="3600000"/>
          </a:xfrm>
          <a:solidFill>
            <a:schemeClr val="tx1"/>
          </a:solidFill>
        </p:spPr>
        <p:txBody>
          <a:bodyPr/>
          <a:lstStyle>
            <a:lvl1pPr>
              <a:defRPr/>
            </a:lvl1pPr>
          </a:lstStyle>
          <a:p>
            <a:pPr lvl="0"/>
            <a:r>
              <a:rPr lang="en-GB"/>
              <a:t> </a:t>
            </a:r>
            <a:endParaRPr lang="en-GB" dirty="0"/>
          </a:p>
        </p:txBody>
      </p:sp>
      <p:sp>
        <p:nvSpPr>
          <p:cNvPr id="36" name="Text Placeholder 46">
            <a:extLst>
              <a:ext uri="{FF2B5EF4-FFF2-40B4-BE49-F238E27FC236}">
                <a16:creationId xmlns:a16="http://schemas.microsoft.com/office/drawing/2014/main" id="{F35A2C1D-C801-5777-82BC-7DDCCA3BDF6A}"/>
              </a:ext>
            </a:extLst>
          </p:cNvPr>
          <p:cNvSpPr>
            <a:spLocks noGrp="1"/>
          </p:cNvSpPr>
          <p:nvPr>
            <p:ph type="body" sz="quarter" idx="49" hasCustomPrompt="1"/>
          </p:nvPr>
        </p:nvSpPr>
        <p:spPr>
          <a:xfrm>
            <a:off x="450850" y="3897079"/>
            <a:ext cx="11232000" cy="3600"/>
          </a:xfrm>
          <a:solidFill>
            <a:schemeClr val="tx1"/>
          </a:solidFill>
        </p:spPr>
        <p:txBody>
          <a:bodyPr/>
          <a:lstStyle>
            <a:lvl1pPr>
              <a:defRPr/>
            </a:lvl1pPr>
          </a:lstStyle>
          <a:p>
            <a:pPr lvl="0"/>
            <a:r>
              <a:rPr lang="en-GB"/>
              <a:t> </a:t>
            </a:r>
            <a:endParaRPr lang="en-GB" dirty="0"/>
          </a:p>
        </p:txBody>
      </p:sp>
      <p:sp>
        <p:nvSpPr>
          <p:cNvPr id="43" name="Date Placeholder 42">
            <a:extLst>
              <a:ext uri="{FF2B5EF4-FFF2-40B4-BE49-F238E27FC236}">
                <a16:creationId xmlns:a16="http://schemas.microsoft.com/office/drawing/2014/main" id="{A68AE065-1581-4DF1-391F-0014431507CD}"/>
              </a:ext>
            </a:extLst>
          </p:cNvPr>
          <p:cNvSpPr>
            <a:spLocks noGrp="1"/>
          </p:cNvSpPr>
          <p:nvPr>
            <p:ph type="dt" sz="half" idx="50"/>
          </p:nvPr>
        </p:nvSpPr>
        <p:spPr/>
        <p:txBody>
          <a:bodyPr/>
          <a:lstStyle/>
          <a:p>
            <a:endParaRPr lang="en-GB" dirty="0"/>
          </a:p>
        </p:txBody>
      </p:sp>
      <p:sp>
        <p:nvSpPr>
          <p:cNvPr id="44" name="Footer Placeholder 43">
            <a:extLst>
              <a:ext uri="{FF2B5EF4-FFF2-40B4-BE49-F238E27FC236}">
                <a16:creationId xmlns:a16="http://schemas.microsoft.com/office/drawing/2014/main" id="{7CF43822-93A7-4913-0164-CC10F8D28EB7}"/>
              </a:ext>
            </a:extLst>
          </p:cNvPr>
          <p:cNvSpPr>
            <a:spLocks noGrp="1"/>
          </p:cNvSpPr>
          <p:nvPr>
            <p:ph type="ftr" sz="quarter" idx="51"/>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45" name="Slide Number Placeholder 44">
            <a:extLst>
              <a:ext uri="{FF2B5EF4-FFF2-40B4-BE49-F238E27FC236}">
                <a16:creationId xmlns:a16="http://schemas.microsoft.com/office/drawing/2014/main" id="{884F8EF6-DBC8-B6C3-6445-DCDB3829965D}"/>
              </a:ext>
            </a:extLst>
          </p:cNvPr>
          <p:cNvSpPr>
            <a:spLocks noGrp="1"/>
          </p:cNvSpPr>
          <p:nvPr>
            <p:ph type="sldNum" sz="quarter" idx="52"/>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3656199E-EFA1-B225-EE9F-5E1EC274D4E2}"/>
              </a:ext>
            </a:extLst>
          </p:cNvPr>
          <p:cNvSpPr>
            <a:spLocks noGrp="1"/>
          </p:cNvSpPr>
          <p:nvPr>
            <p:ph type="title" hasCustomPrompt="1"/>
          </p:nvPr>
        </p:nvSpPr>
        <p:spPr>
          <a:xfrm>
            <a:off x="450849" y="422670"/>
            <a:ext cx="10329380" cy="558405"/>
          </a:xfrm>
        </p:spPr>
        <p:txBody>
          <a:bodyPr/>
          <a:lstStyle>
            <a:lvl1pPr>
              <a:defRPr sz="3200"/>
            </a:lvl1pPr>
          </a:lstStyle>
          <a:p>
            <a:r>
              <a:rPr lang="en-GB" dirty="0"/>
              <a:t>Insert title here</a:t>
            </a:r>
          </a:p>
        </p:txBody>
      </p:sp>
      <p:grpSp>
        <p:nvGrpSpPr>
          <p:cNvPr id="52" name="Group 51">
            <a:extLst>
              <a:ext uri="{FF2B5EF4-FFF2-40B4-BE49-F238E27FC236}">
                <a16:creationId xmlns:a16="http://schemas.microsoft.com/office/drawing/2014/main" id="{F41968EA-9EC5-0EDD-056D-B48D06721EE3}"/>
              </a:ext>
            </a:extLst>
          </p:cNvPr>
          <p:cNvGrpSpPr/>
          <p:nvPr userDrawn="1"/>
        </p:nvGrpSpPr>
        <p:grpSpPr>
          <a:xfrm>
            <a:off x="12335309" y="0"/>
            <a:ext cx="2094954" cy="3335867"/>
            <a:chOff x="-2178418" y="4487679"/>
            <a:chExt cx="2094954" cy="3335867"/>
          </a:xfrm>
        </p:grpSpPr>
        <p:sp>
          <p:nvSpPr>
            <p:cNvPr id="53" name="Rectangle 52">
              <a:extLst>
                <a:ext uri="{FF2B5EF4-FFF2-40B4-BE49-F238E27FC236}">
                  <a16:creationId xmlns:a16="http://schemas.microsoft.com/office/drawing/2014/main" id="{96E40A97-72E9-57AD-5798-2243C341793C}"/>
                </a:ext>
              </a:extLst>
            </p:cNvPr>
            <p:cNvSpPr/>
            <p:nvPr/>
          </p:nvSpPr>
          <p:spPr>
            <a:xfrm>
              <a:off x="-2178418" y="4487680"/>
              <a:ext cx="2094954" cy="333586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54" name="Rectangle 53">
              <a:extLst>
                <a:ext uri="{FF2B5EF4-FFF2-40B4-BE49-F238E27FC236}">
                  <a16:creationId xmlns:a16="http://schemas.microsoft.com/office/drawing/2014/main" id="{817061D9-5260-4D8A-2BF3-17EC4608B93A}"/>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55" name="TextBox 54">
              <a:extLst>
                <a:ext uri="{FF2B5EF4-FFF2-40B4-BE49-F238E27FC236}">
                  <a16:creationId xmlns:a16="http://schemas.microsoft.com/office/drawing/2014/main" id="{BB871A23-E04D-8299-EE1E-D0214AB0CEC6}"/>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 LOGO</a:t>
              </a:r>
            </a:p>
          </p:txBody>
        </p:sp>
        <p:sp>
          <p:nvSpPr>
            <p:cNvPr id="56" name="TextBox 55">
              <a:extLst>
                <a:ext uri="{FF2B5EF4-FFF2-40B4-BE49-F238E27FC236}">
                  <a16:creationId xmlns:a16="http://schemas.microsoft.com/office/drawing/2014/main" id="{00A9DE3E-E00B-E08E-49AA-825973F45929}"/>
                </a:ext>
              </a:extLst>
            </p:cNvPr>
            <p:cNvSpPr txBox="1"/>
            <p:nvPr/>
          </p:nvSpPr>
          <p:spPr>
            <a:xfrm>
              <a:off x="-2156460" y="5547394"/>
              <a:ext cx="2032272"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Bold" pitchFamily="50" charset="0"/>
                </a:rPr>
                <a:t>icon </a:t>
              </a:r>
              <a:r>
                <a:rPr lang="en-GB" sz="1000" dirty="0">
                  <a:solidFill>
                    <a:srgbClr val="333333"/>
                  </a:solidFill>
                </a:rPr>
                <a:t>in the middle of the placeholder and choose the logo needed from your computer.</a:t>
              </a:r>
            </a:p>
          </p:txBody>
        </p:sp>
        <p:sp>
          <p:nvSpPr>
            <p:cNvPr id="57" name="TextBox 56">
              <a:extLst>
                <a:ext uri="{FF2B5EF4-FFF2-40B4-BE49-F238E27FC236}">
                  <a16:creationId xmlns:a16="http://schemas.microsoft.com/office/drawing/2014/main" id="{FF0BF57C-E18C-1CE6-A4B9-EF1D6F46A39C}"/>
                </a:ext>
              </a:extLst>
            </p:cNvPr>
            <p:cNvSpPr txBox="1"/>
            <p:nvPr/>
          </p:nvSpPr>
          <p:spPr>
            <a:xfrm>
              <a:off x="-2156460" y="6282027"/>
              <a:ext cx="1881569" cy="861774"/>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Bold" pitchFamily="50" charset="0"/>
                </a:rPr>
                <a:t>Picture Format </a:t>
              </a:r>
              <a:r>
                <a:rPr lang="en-GB" sz="1000" dirty="0">
                  <a:solidFill>
                    <a:srgbClr val="333333"/>
                  </a:solidFill>
                </a:rPr>
                <a:t>tab in the ribbon and choose </a:t>
              </a:r>
              <a:r>
                <a:rPr lang="en-GB" sz="1000" b="0" dirty="0">
                  <a:solidFill>
                    <a:srgbClr val="333333"/>
                  </a:solidFill>
                  <a:latin typeface="Gotham Bold" pitchFamily="50" charset="0"/>
                </a:rPr>
                <a:t>Crop</a:t>
              </a:r>
              <a:r>
                <a:rPr lang="en-GB" sz="1000" dirty="0">
                  <a:solidFill>
                    <a:srgbClr val="333333"/>
                  </a:solidFill>
                </a:rPr>
                <a:t> option to edit the position and composition of your icon.</a:t>
              </a:r>
            </a:p>
          </p:txBody>
        </p:sp>
        <p:sp>
          <p:nvSpPr>
            <p:cNvPr id="58" name="TextBox 57">
              <a:extLst>
                <a:ext uri="{FF2B5EF4-FFF2-40B4-BE49-F238E27FC236}">
                  <a16:creationId xmlns:a16="http://schemas.microsoft.com/office/drawing/2014/main" id="{842B3C19-E893-9E54-23A2-5E0BADB7C22E}"/>
                </a:ext>
              </a:extLst>
            </p:cNvPr>
            <p:cNvSpPr txBox="1"/>
            <p:nvPr/>
          </p:nvSpPr>
          <p:spPr>
            <a:xfrm>
              <a:off x="-2156460" y="7170548"/>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Bold" pitchFamily="50" charset="0"/>
                </a:rPr>
                <a:t>Fit</a:t>
              </a:r>
              <a:r>
                <a:rPr lang="en-GB" sz="1000" dirty="0">
                  <a:solidFill>
                    <a:srgbClr val="333333"/>
                  </a:solidFill>
                </a:rPr>
                <a:t> to fit the icon to the placeholder.</a:t>
              </a:r>
            </a:p>
          </p:txBody>
        </p:sp>
        <p:sp>
          <p:nvSpPr>
            <p:cNvPr id="59" name="TextBox 58">
              <a:extLst>
                <a:ext uri="{FF2B5EF4-FFF2-40B4-BE49-F238E27FC236}">
                  <a16:creationId xmlns:a16="http://schemas.microsoft.com/office/drawing/2014/main" id="{DC1003CA-01D9-DD18-F591-D56312EEA34B}"/>
                </a:ext>
              </a:extLst>
            </p:cNvPr>
            <p:cNvSpPr txBox="1"/>
            <p:nvPr userDrawn="1"/>
          </p:nvSpPr>
          <p:spPr>
            <a:xfrm>
              <a:off x="-2156460" y="5119692"/>
              <a:ext cx="1976174"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logo, first delete it. </a:t>
              </a:r>
              <a:endParaRPr lang="en-GB" sz="1000" dirty="0">
                <a:solidFill>
                  <a:srgbClr val="333333"/>
                </a:solidFill>
                <a:latin typeface="Gotham Bold" pitchFamily="50" charset="0"/>
              </a:endParaRPr>
            </a:p>
          </p:txBody>
        </p:sp>
      </p:grpSp>
    </p:spTree>
    <p:custDataLst>
      <p:tags r:id="rId1"/>
    </p:custDataLst>
    <p:extLst>
      <p:ext uri="{BB962C8B-B14F-4D97-AF65-F5344CB8AC3E}">
        <p14:creationId xmlns:p14="http://schemas.microsoft.com/office/powerpoint/2010/main" val="469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Representative clients x3">
    <p:spTree>
      <p:nvGrpSpPr>
        <p:cNvPr id="1" name=""/>
        <p:cNvGrpSpPr/>
        <p:nvPr/>
      </p:nvGrpSpPr>
      <p:grpSpPr>
        <a:xfrm>
          <a:off x="0" y="0"/>
          <a:ext cx="0" cy="0"/>
          <a:chOff x="0" y="0"/>
          <a:chExt cx="0" cy="0"/>
        </a:xfrm>
      </p:grpSpPr>
      <p:sp>
        <p:nvSpPr>
          <p:cNvPr id="48" name="Text Placeholder 14">
            <a:extLst>
              <a:ext uri="{FF2B5EF4-FFF2-40B4-BE49-F238E27FC236}">
                <a16:creationId xmlns:a16="http://schemas.microsoft.com/office/drawing/2014/main" id="{EA9A6CD1-BB04-FC35-3645-267D7428D94A}"/>
              </a:ext>
            </a:extLst>
          </p:cNvPr>
          <p:cNvSpPr>
            <a:spLocks noGrp="1"/>
          </p:cNvSpPr>
          <p:nvPr>
            <p:ph type="body" sz="quarter" idx="62" hasCustomPrompt="1"/>
          </p:nvPr>
        </p:nvSpPr>
        <p:spPr>
          <a:xfrm>
            <a:off x="547225" y="1983155"/>
            <a:ext cx="3053078" cy="3064486"/>
          </a:xfrm>
          <a:blipFill dpi="0" rotWithShape="1">
            <a:blip r:embed="rId3"/>
            <a:srcRect/>
            <a:tile tx="0" ty="0" sx="70000" sy="70000" flip="none" algn="tl"/>
          </a:blipFill>
        </p:spPr>
        <p:txBody>
          <a:bodyPr lIns="252000" tIns="1134000"/>
          <a:lstStyle>
            <a:lvl1pPr>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9" name="Text Placeholder 14">
            <a:extLst>
              <a:ext uri="{FF2B5EF4-FFF2-40B4-BE49-F238E27FC236}">
                <a16:creationId xmlns:a16="http://schemas.microsoft.com/office/drawing/2014/main" id="{36A44E16-C132-CC80-3B3F-4DBF0D1CCE7A}"/>
              </a:ext>
            </a:extLst>
          </p:cNvPr>
          <p:cNvSpPr>
            <a:spLocks noGrp="1"/>
          </p:cNvSpPr>
          <p:nvPr>
            <p:ph type="body" sz="quarter" idx="63" hasCustomPrompt="1"/>
          </p:nvPr>
        </p:nvSpPr>
        <p:spPr>
          <a:xfrm>
            <a:off x="4147528" y="1983155"/>
            <a:ext cx="3053078" cy="3064486"/>
          </a:xfrm>
          <a:blipFill dpi="0" rotWithShape="1">
            <a:blip r:embed="rId3"/>
            <a:srcRect/>
            <a:tile tx="0" ty="0" sx="70000" sy="70000" flip="none" algn="tl"/>
          </a:blipFill>
        </p:spPr>
        <p:txBody>
          <a:bodyPr lIns="252000" tIns="1134000"/>
          <a:lstStyle>
            <a:lvl1pPr>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0" name="Text Placeholder 14">
            <a:extLst>
              <a:ext uri="{FF2B5EF4-FFF2-40B4-BE49-F238E27FC236}">
                <a16:creationId xmlns:a16="http://schemas.microsoft.com/office/drawing/2014/main" id="{63924A6C-CCDB-148B-969C-3717A0D6F86C}"/>
              </a:ext>
            </a:extLst>
          </p:cNvPr>
          <p:cNvSpPr>
            <a:spLocks noGrp="1"/>
          </p:cNvSpPr>
          <p:nvPr>
            <p:ph type="body" sz="quarter" idx="64" hasCustomPrompt="1"/>
          </p:nvPr>
        </p:nvSpPr>
        <p:spPr>
          <a:xfrm>
            <a:off x="7747831" y="1983155"/>
            <a:ext cx="3053078" cy="3064486"/>
          </a:xfrm>
          <a:blipFill dpi="0" rotWithShape="1">
            <a:blip r:embed="rId3"/>
            <a:srcRect/>
            <a:tile tx="0" ty="0" sx="70000" sy="70000" flip="none" algn="tl"/>
          </a:blipFill>
        </p:spPr>
        <p:txBody>
          <a:bodyPr lIns="252000" tIns="1134000"/>
          <a:lstStyle>
            <a:lvl1pPr>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3" name="Text Placeholder 3">
            <a:extLst>
              <a:ext uri="{FF2B5EF4-FFF2-40B4-BE49-F238E27FC236}">
                <a16:creationId xmlns:a16="http://schemas.microsoft.com/office/drawing/2014/main" id="{868BC087-0B58-9DAE-804B-08F5B1B530AE}"/>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17" name="Text Placeholder 16">
            <a:extLst>
              <a:ext uri="{FF2B5EF4-FFF2-40B4-BE49-F238E27FC236}">
                <a16:creationId xmlns:a16="http://schemas.microsoft.com/office/drawing/2014/main" id="{0948D371-0F50-D6F6-BFB2-9839A55CA2C3}"/>
              </a:ext>
            </a:extLst>
          </p:cNvPr>
          <p:cNvSpPr>
            <a:spLocks noGrp="1"/>
          </p:cNvSpPr>
          <p:nvPr>
            <p:ph type="body" sz="quarter" idx="16" hasCustomPrompt="1"/>
          </p:nvPr>
        </p:nvSpPr>
        <p:spPr>
          <a:xfrm>
            <a:off x="702164" y="4265235"/>
            <a:ext cx="2662066" cy="186944"/>
          </a:xfrm>
        </p:spPr>
        <p:txBody>
          <a:bodyPr/>
          <a:lstStyle>
            <a:lvl1pPr>
              <a:defRPr sz="1200">
                <a:latin typeface="Gotham Medium" pitchFamily="50" charset="0"/>
              </a:defRPr>
            </a:lvl1pPr>
          </a:lstStyle>
          <a:p>
            <a:pPr lvl="0"/>
            <a:r>
              <a:rPr lang="en-GB" dirty="0"/>
              <a:t>INSERT NAME HERE</a:t>
            </a:r>
          </a:p>
        </p:txBody>
      </p:sp>
      <p:sp>
        <p:nvSpPr>
          <p:cNvPr id="19" name="Text Placeholder 18">
            <a:extLst>
              <a:ext uri="{FF2B5EF4-FFF2-40B4-BE49-F238E27FC236}">
                <a16:creationId xmlns:a16="http://schemas.microsoft.com/office/drawing/2014/main" id="{62C64B21-7384-7D2B-E9E7-11D3058A1B78}"/>
              </a:ext>
            </a:extLst>
          </p:cNvPr>
          <p:cNvSpPr>
            <a:spLocks noGrp="1"/>
          </p:cNvSpPr>
          <p:nvPr>
            <p:ph type="body" sz="quarter" idx="17" hasCustomPrompt="1"/>
          </p:nvPr>
        </p:nvSpPr>
        <p:spPr>
          <a:xfrm>
            <a:off x="702162" y="4481516"/>
            <a:ext cx="2662066" cy="186944"/>
          </a:xfrm>
        </p:spPr>
        <p:txBody>
          <a:bodyPr/>
          <a:lstStyle>
            <a:lvl1pPr>
              <a:defRPr sz="1200"/>
            </a:lvl1pPr>
          </a:lstStyle>
          <a:p>
            <a:pPr lvl="0"/>
            <a:r>
              <a:rPr lang="en-GB" dirty="0"/>
              <a:t>Insert job here</a:t>
            </a:r>
          </a:p>
        </p:txBody>
      </p:sp>
      <p:sp>
        <p:nvSpPr>
          <p:cNvPr id="20" name="Text Placeholder 18">
            <a:extLst>
              <a:ext uri="{FF2B5EF4-FFF2-40B4-BE49-F238E27FC236}">
                <a16:creationId xmlns:a16="http://schemas.microsoft.com/office/drawing/2014/main" id="{D1E9DA5F-2D46-30CA-A83F-1B2225A6B941}"/>
              </a:ext>
            </a:extLst>
          </p:cNvPr>
          <p:cNvSpPr>
            <a:spLocks noGrp="1"/>
          </p:cNvSpPr>
          <p:nvPr>
            <p:ph type="body" sz="quarter" idx="18" hasCustomPrompt="1"/>
          </p:nvPr>
        </p:nvSpPr>
        <p:spPr>
          <a:xfrm>
            <a:off x="702162" y="4687637"/>
            <a:ext cx="2662066" cy="186944"/>
          </a:xfrm>
        </p:spPr>
        <p:txBody>
          <a:bodyPr/>
          <a:lstStyle>
            <a:lvl1pPr>
              <a:defRPr sz="1200"/>
            </a:lvl1pPr>
          </a:lstStyle>
          <a:p>
            <a:pPr lvl="0"/>
            <a:r>
              <a:rPr lang="en-GB" dirty="0"/>
              <a:t>Insert email here</a:t>
            </a:r>
          </a:p>
        </p:txBody>
      </p:sp>
      <p:sp>
        <p:nvSpPr>
          <p:cNvPr id="28" name="Picture Placeholder 8">
            <a:extLst>
              <a:ext uri="{FF2B5EF4-FFF2-40B4-BE49-F238E27FC236}">
                <a16:creationId xmlns:a16="http://schemas.microsoft.com/office/drawing/2014/main" id="{34E97C93-1C22-2931-C17F-15DF68F0FAF7}"/>
              </a:ext>
            </a:extLst>
          </p:cNvPr>
          <p:cNvSpPr>
            <a:spLocks noGrp="1"/>
          </p:cNvSpPr>
          <p:nvPr>
            <p:ph type="pic" sz="quarter" idx="50" hasCustomPrompt="1"/>
          </p:nvPr>
        </p:nvSpPr>
        <p:spPr>
          <a:xfrm>
            <a:off x="4388213" y="2206886"/>
            <a:ext cx="1535550" cy="603800"/>
          </a:xfrm>
        </p:spPr>
        <p:txBody>
          <a:bodyPr/>
          <a:lstStyle>
            <a:lvl1pPr algn="ctr">
              <a:defRPr/>
            </a:lvl1pPr>
          </a:lstStyle>
          <a:p>
            <a:r>
              <a:rPr lang="en-GB" dirty="0"/>
              <a:t>Client logo</a:t>
            </a:r>
          </a:p>
        </p:txBody>
      </p:sp>
      <p:sp>
        <p:nvSpPr>
          <p:cNvPr id="30" name="Text Placeholder 16">
            <a:extLst>
              <a:ext uri="{FF2B5EF4-FFF2-40B4-BE49-F238E27FC236}">
                <a16:creationId xmlns:a16="http://schemas.microsoft.com/office/drawing/2014/main" id="{3B0EEE1E-6763-426E-0C4B-526D9FA1477B}"/>
              </a:ext>
            </a:extLst>
          </p:cNvPr>
          <p:cNvSpPr>
            <a:spLocks noGrp="1"/>
          </p:cNvSpPr>
          <p:nvPr>
            <p:ph type="body" sz="quarter" idx="52" hasCustomPrompt="1"/>
          </p:nvPr>
        </p:nvSpPr>
        <p:spPr>
          <a:xfrm>
            <a:off x="4302467" y="4267843"/>
            <a:ext cx="2662066" cy="186944"/>
          </a:xfrm>
        </p:spPr>
        <p:txBody>
          <a:bodyPr/>
          <a:lstStyle>
            <a:lvl1pPr>
              <a:defRPr sz="1200">
                <a:latin typeface="Gotham Medium" pitchFamily="50" charset="0"/>
              </a:defRPr>
            </a:lvl1pPr>
          </a:lstStyle>
          <a:p>
            <a:pPr lvl="0"/>
            <a:r>
              <a:rPr lang="en-GB" dirty="0"/>
              <a:t>INSERT NAME HERE</a:t>
            </a:r>
          </a:p>
        </p:txBody>
      </p:sp>
      <p:sp>
        <p:nvSpPr>
          <p:cNvPr id="31" name="Text Placeholder 18">
            <a:extLst>
              <a:ext uri="{FF2B5EF4-FFF2-40B4-BE49-F238E27FC236}">
                <a16:creationId xmlns:a16="http://schemas.microsoft.com/office/drawing/2014/main" id="{5315ABA4-6FE0-F1D7-B8F1-67A41193F05F}"/>
              </a:ext>
            </a:extLst>
          </p:cNvPr>
          <p:cNvSpPr>
            <a:spLocks noGrp="1"/>
          </p:cNvSpPr>
          <p:nvPr>
            <p:ph type="body" sz="quarter" idx="53" hasCustomPrompt="1"/>
          </p:nvPr>
        </p:nvSpPr>
        <p:spPr>
          <a:xfrm>
            <a:off x="4302465" y="4484124"/>
            <a:ext cx="2662066" cy="186944"/>
          </a:xfrm>
        </p:spPr>
        <p:txBody>
          <a:bodyPr/>
          <a:lstStyle>
            <a:lvl1pPr>
              <a:defRPr sz="1200"/>
            </a:lvl1pPr>
          </a:lstStyle>
          <a:p>
            <a:pPr lvl="0"/>
            <a:r>
              <a:rPr lang="en-GB" dirty="0"/>
              <a:t>Insert job here</a:t>
            </a:r>
          </a:p>
        </p:txBody>
      </p:sp>
      <p:sp>
        <p:nvSpPr>
          <p:cNvPr id="32" name="Text Placeholder 18">
            <a:extLst>
              <a:ext uri="{FF2B5EF4-FFF2-40B4-BE49-F238E27FC236}">
                <a16:creationId xmlns:a16="http://schemas.microsoft.com/office/drawing/2014/main" id="{8972D241-7B65-EDA6-C64B-34EC0BF87493}"/>
              </a:ext>
            </a:extLst>
          </p:cNvPr>
          <p:cNvSpPr>
            <a:spLocks noGrp="1"/>
          </p:cNvSpPr>
          <p:nvPr>
            <p:ph type="body" sz="quarter" idx="54" hasCustomPrompt="1"/>
          </p:nvPr>
        </p:nvSpPr>
        <p:spPr>
          <a:xfrm>
            <a:off x="4302465" y="4690245"/>
            <a:ext cx="2662066" cy="186944"/>
          </a:xfrm>
        </p:spPr>
        <p:txBody>
          <a:bodyPr/>
          <a:lstStyle>
            <a:lvl1pPr>
              <a:defRPr sz="1200"/>
            </a:lvl1pPr>
          </a:lstStyle>
          <a:p>
            <a:pPr lvl="0"/>
            <a:r>
              <a:rPr lang="en-GB" dirty="0"/>
              <a:t>Insert email here</a:t>
            </a:r>
          </a:p>
        </p:txBody>
      </p:sp>
      <p:sp>
        <p:nvSpPr>
          <p:cNvPr id="33" name="Text Placeholder 46">
            <a:extLst>
              <a:ext uri="{FF2B5EF4-FFF2-40B4-BE49-F238E27FC236}">
                <a16:creationId xmlns:a16="http://schemas.microsoft.com/office/drawing/2014/main" id="{C43CFB22-7837-7DC5-D983-300F3EC37C04}"/>
              </a:ext>
            </a:extLst>
          </p:cNvPr>
          <p:cNvSpPr>
            <a:spLocks noGrp="1"/>
          </p:cNvSpPr>
          <p:nvPr>
            <p:ph type="body" sz="quarter" idx="55" hasCustomPrompt="1"/>
          </p:nvPr>
        </p:nvSpPr>
        <p:spPr>
          <a:xfrm>
            <a:off x="4388213" y="2945813"/>
            <a:ext cx="2412000" cy="3600"/>
          </a:xfrm>
          <a:solidFill>
            <a:schemeClr val="tx1"/>
          </a:solidFill>
        </p:spPr>
        <p:txBody>
          <a:bodyPr/>
          <a:lstStyle>
            <a:lvl1pPr>
              <a:defRPr/>
            </a:lvl1pPr>
          </a:lstStyle>
          <a:p>
            <a:pPr lvl="0"/>
            <a:r>
              <a:rPr lang="en-GB" dirty="0"/>
              <a:t> </a:t>
            </a:r>
          </a:p>
        </p:txBody>
      </p:sp>
      <p:sp>
        <p:nvSpPr>
          <p:cNvPr id="34" name="Picture Placeholder 8">
            <a:extLst>
              <a:ext uri="{FF2B5EF4-FFF2-40B4-BE49-F238E27FC236}">
                <a16:creationId xmlns:a16="http://schemas.microsoft.com/office/drawing/2014/main" id="{7CB0C132-C6E9-57D4-FCE5-4A60DED5F3C1}"/>
              </a:ext>
            </a:extLst>
          </p:cNvPr>
          <p:cNvSpPr>
            <a:spLocks noGrp="1"/>
          </p:cNvSpPr>
          <p:nvPr>
            <p:ph type="pic" sz="quarter" idx="56" hasCustomPrompt="1"/>
          </p:nvPr>
        </p:nvSpPr>
        <p:spPr>
          <a:xfrm>
            <a:off x="7988516" y="2209494"/>
            <a:ext cx="1535550" cy="603800"/>
          </a:xfrm>
        </p:spPr>
        <p:txBody>
          <a:bodyPr/>
          <a:lstStyle>
            <a:lvl1pPr algn="ctr">
              <a:defRPr/>
            </a:lvl1pPr>
          </a:lstStyle>
          <a:p>
            <a:r>
              <a:rPr lang="en-GB" dirty="0"/>
              <a:t>Client logo</a:t>
            </a:r>
          </a:p>
        </p:txBody>
      </p:sp>
      <p:sp>
        <p:nvSpPr>
          <p:cNvPr id="36" name="Text Placeholder 16">
            <a:extLst>
              <a:ext uri="{FF2B5EF4-FFF2-40B4-BE49-F238E27FC236}">
                <a16:creationId xmlns:a16="http://schemas.microsoft.com/office/drawing/2014/main" id="{01D78ABF-49E3-B132-125B-13085A5B3E6C}"/>
              </a:ext>
            </a:extLst>
          </p:cNvPr>
          <p:cNvSpPr>
            <a:spLocks noGrp="1"/>
          </p:cNvSpPr>
          <p:nvPr>
            <p:ph type="body" sz="quarter" idx="58" hasCustomPrompt="1"/>
          </p:nvPr>
        </p:nvSpPr>
        <p:spPr>
          <a:xfrm>
            <a:off x="7902770" y="4270451"/>
            <a:ext cx="2662066" cy="186944"/>
          </a:xfrm>
        </p:spPr>
        <p:txBody>
          <a:bodyPr/>
          <a:lstStyle>
            <a:lvl1pPr>
              <a:defRPr sz="1200">
                <a:latin typeface="Gotham Medium" pitchFamily="50" charset="0"/>
              </a:defRPr>
            </a:lvl1pPr>
          </a:lstStyle>
          <a:p>
            <a:pPr lvl="0"/>
            <a:r>
              <a:rPr lang="en-GB" dirty="0"/>
              <a:t>INSERT NAME HERE</a:t>
            </a:r>
          </a:p>
        </p:txBody>
      </p:sp>
      <p:sp>
        <p:nvSpPr>
          <p:cNvPr id="37" name="Text Placeholder 18">
            <a:extLst>
              <a:ext uri="{FF2B5EF4-FFF2-40B4-BE49-F238E27FC236}">
                <a16:creationId xmlns:a16="http://schemas.microsoft.com/office/drawing/2014/main" id="{50366562-C88A-5753-C79B-8D5E03122D4E}"/>
              </a:ext>
            </a:extLst>
          </p:cNvPr>
          <p:cNvSpPr>
            <a:spLocks noGrp="1"/>
          </p:cNvSpPr>
          <p:nvPr>
            <p:ph type="body" sz="quarter" idx="59" hasCustomPrompt="1"/>
          </p:nvPr>
        </p:nvSpPr>
        <p:spPr>
          <a:xfrm>
            <a:off x="7902768" y="4486732"/>
            <a:ext cx="2662066" cy="186944"/>
          </a:xfrm>
        </p:spPr>
        <p:txBody>
          <a:bodyPr/>
          <a:lstStyle>
            <a:lvl1pPr>
              <a:defRPr sz="1200"/>
            </a:lvl1pPr>
          </a:lstStyle>
          <a:p>
            <a:pPr lvl="0"/>
            <a:r>
              <a:rPr lang="en-GB" dirty="0"/>
              <a:t>Insert job here</a:t>
            </a:r>
          </a:p>
        </p:txBody>
      </p:sp>
      <p:sp>
        <p:nvSpPr>
          <p:cNvPr id="38" name="Text Placeholder 18">
            <a:extLst>
              <a:ext uri="{FF2B5EF4-FFF2-40B4-BE49-F238E27FC236}">
                <a16:creationId xmlns:a16="http://schemas.microsoft.com/office/drawing/2014/main" id="{F58E6DFA-CE11-3751-7798-9E8C2556E580}"/>
              </a:ext>
            </a:extLst>
          </p:cNvPr>
          <p:cNvSpPr>
            <a:spLocks noGrp="1"/>
          </p:cNvSpPr>
          <p:nvPr>
            <p:ph type="body" sz="quarter" idx="60" hasCustomPrompt="1"/>
          </p:nvPr>
        </p:nvSpPr>
        <p:spPr>
          <a:xfrm>
            <a:off x="7902768" y="4692853"/>
            <a:ext cx="2662066" cy="186944"/>
          </a:xfrm>
        </p:spPr>
        <p:txBody>
          <a:bodyPr/>
          <a:lstStyle>
            <a:lvl1pPr>
              <a:defRPr sz="1200"/>
            </a:lvl1pPr>
          </a:lstStyle>
          <a:p>
            <a:pPr lvl="0"/>
            <a:r>
              <a:rPr lang="en-GB" dirty="0"/>
              <a:t>Insert email here</a:t>
            </a:r>
          </a:p>
        </p:txBody>
      </p:sp>
      <p:sp>
        <p:nvSpPr>
          <p:cNvPr id="39" name="Text Placeholder 46">
            <a:extLst>
              <a:ext uri="{FF2B5EF4-FFF2-40B4-BE49-F238E27FC236}">
                <a16:creationId xmlns:a16="http://schemas.microsoft.com/office/drawing/2014/main" id="{04212A9A-7357-0C84-E4F2-E06904FE2110}"/>
              </a:ext>
            </a:extLst>
          </p:cNvPr>
          <p:cNvSpPr>
            <a:spLocks noGrp="1"/>
          </p:cNvSpPr>
          <p:nvPr>
            <p:ph type="body" sz="quarter" idx="61" hasCustomPrompt="1"/>
          </p:nvPr>
        </p:nvSpPr>
        <p:spPr>
          <a:xfrm>
            <a:off x="7988516" y="2948421"/>
            <a:ext cx="2412000" cy="3600"/>
          </a:xfrm>
          <a:solidFill>
            <a:schemeClr val="tx1"/>
          </a:solidFill>
        </p:spPr>
        <p:txBody>
          <a:bodyPr/>
          <a:lstStyle>
            <a:lvl1pPr>
              <a:defRPr/>
            </a:lvl1pPr>
          </a:lstStyle>
          <a:p>
            <a:pPr lvl="0"/>
            <a:r>
              <a:rPr lang="en-GB" dirty="0"/>
              <a:t> </a:t>
            </a:r>
          </a:p>
        </p:txBody>
      </p:sp>
      <p:sp>
        <p:nvSpPr>
          <p:cNvPr id="13" name="Picture Placeholder 8">
            <a:extLst>
              <a:ext uri="{FF2B5EF4-FFF2-40B4-BE49-F238E27FC236}">
                <a16:creationId xmlns:a16="http://schemas.microsoft.com/office/drawing/2014/main" id="{9CFFE743-3C94-866E-6D76-1D4F0B8E4BE3}"/>
              </a:ext>
            </a:extLst>
          </p:cNvPr>
          <p:cNvSpPr>
            <a:spLocks noGrp="1"/>
          </p:cNvSpPr>
          <p:nvPr>
            <p:ph type="pic" sz="quarter" idx="14" hasCustomPrompt="1"/>
          </p:nvPr>
        </p:nvSpPr>
        <p:spPr>
          <a:xfrm>
            <a:off x="787910" y="2204278"/>
            <a:ext cx="1535550" cy="603800"/>
          </a:xfrm>
        </p:spPr>
        <p:txBody>
          <a:bodyPr/>
          <a:lstStyle>
            <a:lvl1pPr algn="ctr">
              <a:defRPr/>
            </a:lvl1pPr>
          </a:lstStyle>
          <a:p>
            <a:r>
              <a:rPr lang="en-GB" dirty="0"/>
              <a:t>Client logo</a:t>
            </a:r>
          </a:p>
        </p:txBody>
      </p:sp>
      <p:sp>
        <p:nvSpPr>
          <p:cNvPr id="21" name="Text Placeholder 46">
            <a:extLst>
              <a:ext uri="{FF2B5EF4-FFF2-40B4-BE49-F238E27FC236}">
                <a16:creationId xmlns:a16="http://schemas.microsoft.com/office/drawing/2014/main" id="{C1265CB6-C893-47A6-6005-442FF94747C2}"/>
              </a:ext>
            </a:extLst>
          </p:cNvPr>
          <p:cNvSpPr>
            <a:spLocks noGrp="1"/>
          </p:cNvSpPr>
          <p:nvPr>
            <p:ph type="body" sz="quarter" idx="49" hasCustomPrompt="1"/>
          </p:nvPr>
        </p:nvSpPr>
        <p:spPr>
          <a:xfrm>
            <a:off x="787910" y="2943205"/>
            <a:ext cx="2412000" cy="3600"/>
          </a:xfrm>
          <a:solidFill>
            <a:schemeClr val="tx1"/>
          </a:solidFill>
        </p:spPr>
        <p:txBody>
          <a:bodyPr/>
          <a:lstStyle>
            <a:lvl1pPr>
              <a:defRPr/>
            </a:lvl1pPr>
          </a:lstStyle>
          <a:p>
            <a:pPr lvl="0"/>
            <a:r>
              <a:rPr lang="en-GB" dirty="0"/>
              <a:t> </a:t>
            </a:r>
          </a:p>
        </p:txBody>
      </p:sp>
      <p:sp>
        <p:nvSpPr>
          <p:cNvPr id="67" name="Date Placeholder 66">
            <a:extLst>
              <a:ext uri="{FF2B5EF4-FFF2-40B4-BE49-F238E27FC236}">
                <a16:creationId xmlns:a16="http://schemas.microsoft.com/office/drawing/2014/main" id="{29920811-047B-342F-7D6D-8207558CBB6E}"/>
              </a:ext>
            </a:extLst>
          </p:cNvPr>
          <p:cNvSpPr>
            <a:spLocks noGrp="1"/>
          </p:cNvSpPr>
          <p:nvPr>
            <p:ph type="dt" sz="half" idx="65"/>
          </p:nvPr>
        </p:nvSpPr>
        <p:spPr/>
        <p:txBody>
          <a:bodyPr/>
          <a:lstStyle/>
          <a:p>
            <a:endParaRPr lang="en-GB" dirty="0"/>
          </a:p>
        </p:txBody>
      </p:sp>
      <p:sp>
        <p:nvSpPr>
          <p:cNvPr id="68" name="Footer Placeholder 67">
            <a:extLst>
              <a:ext uri="{FF2B5EF4-FFF2-40B4-BE49-F238E27FC236}">
                <a16:creationId xmlns:a16="http://schemas.microsoft.com/office/drawing/2014/main" id="{55ACB8FD-3754-C65F-E410-E23F88B4F025}"/>
              </a:ext>
            </a:extLst>
          </p:cNvPr>
          <p:cNvSpPr>
            <a:spLocks noGrp="1"/>
          </p:cNvSpPr>
          <p:nvPr>
            <p:ph type="ftr" sz="quarter" idx="66"/>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69" name="Slide Number Placeholder 68">
            <a:extLst>
              <a:ext uri="{FF2B5EF4-FFF2-40B4-BE49-F238E27FC236}">
                <a16:creationId xmlns:a16="http://schemas.microsoft.com/office/drawing/2014/main" id="{898727B1-5967-2C27-82AE-3ACE6662458B}"/>
              </a:ext>
            </a:extLst>
          </p:cNvPr>
          <p:cNvSpPr>
            <a:spLocks noGrp="1"/>
          </p:cNvSpPr>
          <p:nvPr>
            <p:ph type="sldNum" sz="quarter" idx="67"/>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61F0ED34-7D3C-BDAE-221D-50DCFD88A2D2}"/>
              </a:ext>
            </a:extLst>
          </p:cNvPr>
          <p:cNvSpPr>
            <a:spLocks noGrp="1"/>
          </p:cNvSpPr>
          <p:nvPr>
            <p:ph type="title" hasCustomPrompt="1"/>
          </p:nvPr>
        </p:nvSpPr>
        <p:spPr>
          <a:xfrm>
            <a:off x="450849" y="422671"/>
            <a:ext cx="10329380" cy="557718"/>
          </a:xfrm>
        </p:spPr>
        <p:txBody>
          <a:bodyPr/>
          <a:lstStyle>
            <a:lvl1pPr>
              <a:defRPr sz="3200"/>
            </a:lvl1pPr>
          </a:lstStyle>
          <a:p>
            <a:r>
              <a:rPr lang="en-GB" dirty="0"/>
              <a:t>Insert title here</a:t>
            </a:r>
          </a:p>
        </p:txBody>
      </p:sp>
      <p:grpSp>
        <p:nvGrpSpPr>
          <p:cNvPr id="3" name="Group 2">
            <a:extLst>
              <a:ext uri="{FF2B5EF4-FFF2-40B4-BE49-F238E27FC236}">
                <a16:creationId xmlns:a16="http://schemas.microsoft.com/office/drawing/2014/main" id="{93DCC572-5C93-DA81-0AB4-151065DB2433}"/>
              </a:ext>
            </a:extLst>
          </p:cNvPr>
          <p:cNvGrpSpPr/>
          <p:nvPr userDrawn="1"/>
        </p:nvGrpSpPr>
        <p:grpSpPr>
          <a:xfrm>
            <a:off x="12335309" y="0"/>
            <a:ext cx="2094954" cy="3335867"/>
            <a:chOff x="-2178418" y="4487679"/>
            <a:chExt cx="2094954" cy="3335867"/>
          </a:xfrm>
        </p:grpSpPr>
        <p:sp>
          <p:nvSpPr>
            <p:cNvPr id="6" name="Rectangle 5">
              <a:extLst>
                <a:ext uri="{FF2B5EF4-FFF2-40B4-BE49-F238E27FC236}">
                  <a16:creationId xmlns:a16="http://schemas.microsoft.com/office/drawing/2014/main" id="{56925999-506B-B211-1FC0-3CC28E29AA45}"/>
                </a:ext>
              </a:extLst>
            </p:cNvPr>
            <p:cNvSpPr/>
            <p:nvPr/>
          </p:nvSpPr>
          <p:spPr>
            <a:xfrm>
              <a:off x="-2178418" y="4487680"/>
              <a:ext cx="2094954" cy="333586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7" name="Rectangle 6">
              <a:extLst>
                <a:ext uri="{FF2B5EF4-FFF2-40B4-BE49-F238E27FC236}">
                  <a16:creationId xmlns:a16="http://schemas.microsoft.com/office/drawing/2014/main" id="{8E9B86BA-447D-8406-ADF1-1A895F837F1B}"/>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8" name="TextBox 7">
              <a:extLst>
                <a:ext uri="{FF2B5EF4-FFF2-40B4-BE49-F238E27FC236}">
                  <a16:creationId xmlns:a16="http://schemas.microsoft.com/office/drawing/2014/main" id="{15C22BA9-5FC8-AE97-4D87-016275BC2425}"/>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 LOGO</a:t>
              </a:r>
            </a:p>
          </p:txBody>
        </p:sp>
        <p:sp>
          <p:nvSpPr>
            <p:cNvPr id="9" name="TextBox 8">
              <a:extLst>
                <a:ext uri="{FF2B5EF4-FFF2-40B4-BE49-F238E27FC236}">
                  <a16:creationId xmlns:a16="http://schemas.microsoft.com/office/drawing/2014/main" id="{FB4B1307-A92B-9AD3-51F6-35F847560185}"/>
                </a:ext>
              </a:extLst>
            </p:cNvPr>
            <p:cNvSpPr txBox="1"/>
            <p:nvPr/>
          </p:nvSpPr>
          <p:spPr>
            <a:xfrm>
              <a:off x="-2156460" y="5547394"/>
              <a:ext cx="2032272"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Bold" pitchFamily="50" charset="0"/>
                </a:rPr>
                <a:t>icon </a:t>
              </a:r>
              <a:r>
                <a:rPr lang="en-GB" sz="1000" dirty="0">
                  <a:solidFill>
                    <a:srgbClr val="333333"/>
                  </a:solidFill>
                </a:rPr>
                <a:t>in the middle of the placeholder and choose the logo needed from your computer.</a:t>
              </a:r>
            </a:p>
          </p:txBody>
        </p:sp>
        <p:sp>
          <p:nvSpPr>
            <p:cNvPr id="10" name="TextBox 9">
              <a:extLst>
                <a:ext uri="{FF2B5EF4-FFF2-40B4-BE49-F238E27FC236}">
                  <a16:creationId xmlns:a16="http://schemas.microsoft.com/office/drawing/2014/main" id="{79FBE848-D5FE-C72C-D393-65BBCB04672B}"/>
                </a:ext>
              </a:extLst>
            </p:cNvPr>
            <p:cNvSpPr txBox="1"/>
            <p:nvPr/>
          </p:nvSpPr>
          <p:spPr>
            <a:xfrm>
              <a:off x="-2156460" y="6282027"/>
              <a:ext cx="1881569" cy="861774"/>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Bold" pitchFamily="50" charset="0"/>
                </a:rPr>
                <a:t>Picture Format </a:t>
              </a:r>
              <a:r>
                <a:rPr lang="en-GB" sz="1000" dirty="0">
                  <a:solidFill>
                    <a:srgbClr val="333333"/>
                  </a:solidFill>
                </a:rPr>
                <a:t>tab in the ribbon and choose </a:t>
              </a:r>
              <a:r>
                <a:rPr lang="en-GB" sz="1000" b="0" dirty="0">
                  <a:solidFill>
                    <a:srgbClr val="333333"/>
                  </a:solidFill>
                  <a:latin typeface="Gotham Bold" pitchFamily="50" charset="0"/>
                </a:rPr>
                <a:t>Crop</a:t>
              </a:r>
              <a:r>
                <a:rPr lang="en-GB" sz="1000" dirty="0">
                  <a:solidFill>
                    <a:srgbClr val="333333"/>
                  </a:solidFill>
                </a:rPr>
                <a:t> option to edit the position and composition of your icon.</a:t>
              </a:r>
            </a:p>
          </p:txBody>
        </p:sp>
        <p:sp>
          <p:nvSpPr>
            <p:cNvPr id="11" name="TextBox 10">
              <a:extLst>
                <a:ext uri="{FF2B5EF4-FFF2-40B4-BE49-F238E27FC236}">
                  <a16:creationId xmlns:a16="http://schemas.microsoft.com/office/drawing/2014/main" id="{506EF206-13EF-362A-8CA5-D27FA4CCEB0A}"/>
                </a:ext>
              </a:extLst>
            </p:cNvPr>
            <p:cNvSpPr txBox="1"/>
            <p:nvPr/>
          </p:nvSpPr>
          <p:spPr>
            <a:xfrm>
              <a:off x="-2156460" y="7170548"/>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Bold" pitchFamily="50" charset="0"/>
                </a:rPr>
                <a:t>Fit</a:t>
              </a:r>
              <a:r>
                <a:rPr lang="en-GB" sz="1000" dirty="0">
                  <a:solidFill>
                    <a:srgbClr val="333333"/>
                  </a:solidFill>
                </a:rPr>
                <a:t> to fit the icon to the placeholder.</a:t>
              </a:r>
            </a:p>
          </p:txBody>
        </p:sp>
        <p:sp>
          <p:nvSpPr>
            <p:cNvPr id="12" name="TextBox 11">
              <a:extLst>
                <a:ext uri="{FF2B5EF4-FFF2-40B4-BE49-F238E27FC236}">
                  <a16:creationId xmlns:a16="http://schemas.microsoft.com/office/drawing/2014/main" id="{F53AF798-928B-0D42-DEF9-44F9CD9F2FA2}"/>
                </a:ext>
              </a:extLst>
            </p:cNvPr>
            <p:cNvSpPr txBox="1"/>
            <p:nvPr userDrawn="1"/>
          </p:nvSpPr>
          <p:spPr>
            <a:xfrm>
              <a:off x="-2156460" y="5119692"/>
              <a:ext cx="1976174"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logo, first delete it. </a:t>
              </a:r>
              <a:endParaRPr lang="en-GB" sz="1000" dirty="0">
                <a:solidFill>
                  <a:srgbClr val="333333"/>
                </a:solidFill>
                <a:latin typeface="Gotham Bold" pitchFamily="50" charset="0"/>
              </a:endParaRPr>
            </a:p>
          </p:txBody>
        </p:sp>
      </p:grpSp>
    </p:spTree>
    <p:custDataLst>
      <p:tags r:id="rId1"/>
    </p:custDataLst>
    <p:extLst>
      <p:ext uri="{BB962C8B-B14F-4D97-AF65-F5344CB8AC3E}">
        <p14:creationId xmlns:p14="http://schemas.microsoft.com/office/powerpoint/2010/main" val="336023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250"/>
                                        <p:tgtEl>
                                          <p:spTgt spid="48"/>
                                        </p:tgtEl>
                                      </p:cBhvr>
                                    </p:animEffect>
                                  </p:childTnLst>
                                </p:cTn>
                              </p:par>
                              <p:par>
                                <p:cTn id="8" presetID="42" presetClass="path" presetSubtype="0" decel="100000" fill="hold" grpId="1" nodeType="withEffect">
                                  <p:stCondLst>
                                    <p:cond delay="0"/>
                                  </p:stCondLst>
                                  <p:childTnLst>
                                    <p:animMotion origin="layout" path="M 1.25E-6 0.03889 L 1.25E-6 1.85185E-6 " pathEditMode="relative" rAng="0" ptsTypes="AA">
                                      <p:cBhvr>
                                        <p:cTn id="9" dur="500" fill="hold"/>
                                        <p:tgtEl>
                                          <p:spTgt spid="48"/>
                                        </p:tgtEl>
                                        <p:attrNameLst>
                                          <p:attrName>ppt_x</p:attrName>
                                          <p:attrName>ppt_y</p:attrName>
                                        </p:attrNameLst>
                                      </p:cBhvr>
                                      <p:rCtr x="0" y="-1944"/>
                                    </p:animMotion>
                                  </p:childTnLst>
                                </p:cTn>
                              </p:par>
                              <p:par>
                                <p:cTn id="10" presetID="10"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childTnLst>
                                </p:cTn>
                              </p:par>
                              <p:par>
                                <p:cTn id="13" presetID="42" presetClass="path" presetSubtype="0" decel="100000" fill="hold" grpId="1" nodeType="withEffect">
                                  <p:stCondLst>
                                    <p:cond delay="0"/>
                                  </p:stCondLst>
                                  <p:childTnLst>
                                    <p:animMotion origin="layout" path="M 1.25E-6 0.03889 L 1.25E-6 1.85185E-6 " pathEditMode="relative" rAng="0" ptsTypes="AA">
                                      <p:cBhvr>
                                        <p:cTn id="14" dur="500" fill="hold"/>
                                        <p:tgtEl>
                                          <p:spTgt spid="17"/>
                                        </p:tgtEl>
                                        <p:attrNameLst>
                                          <p:attrName>ppt_x</p:attrName>
                                          <p:attrName>ppt_y</p:attrName>
                                        </p:attrNameLst>
                                      </p:cBhvr>
                                      <p:rCtr x="0" y="-1944"/>
                                    </p:animMotion>
                                  </p:childTnLst>
                                </p:cTn>
                              </p:par>
                              <p:par>
                                <p:cTn id="15" presetID="10"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50"/>
                                        <p:tgtEl>
                                          <p:spTgt spid="19"/>
                                        </p:tgtEl>
                                      </p:cBhvr>
                                    </p:animEffect>
                                  </p:childTnLst>
                                </p:cTn>
                              </p:par>
                              <p:par>
                                <p:cTn id="18" presetID="42" presetClass="path" presetSubtype="0" decel="100000" fill="hold" grpId="1" nodeType="withEffect">
                                  <p:stCondLst>
                                    <p:cond delay="0"/>
                                  </p:stCondLst>
                                  <p:childTnLst>
                                    <p:animMotion origin="layout" path="M 1.25E-6 0.03889 L 1.25E-6 1.85185E-6 " pathEditMode="relative" rAng="0" ptsTypes="AA">
                                      <p:cBhvr>
                                        <p:cTn id="19" dur="500" fill="hold"/>
                                        <p:tgtEl>
                                          <p:spTgt spid="19"/>
                                        </p:tgtEl>
                                        <p:attrNameLst>
                                          <p:attrName>ppt_x</p:attrName>
                                          <p:attrName>ppt_y</p:attrName>
                                        </p:attrNameLst>
                                      </p:cBhvr>
                                      <p:rCtr x="0" y="-1944"/>
                                    </p:animMotion>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50"/>
                                        <p:tgtEl>
                                          <p:spTgt spid="20"/>
                                        </p:tgtEl>
                                      </p:cBhvr>
                                    </p:animEffect>
                                  </p:childTnLst>
                                </p:cTn>
                              </p:par>
                              <p:par>
                                <p:cTn id="23" presetID="42" presetClass="path" presetSubtype="0" decel="100000" fill="hold" grpId="1" nodeType="withEffect">
                                  <p:stCondLst>
                                    <p:cond delay="0"/>
                                  </p:stCondLst>
                                  <p:childTnLst>
                                    <p:animMotion origin="layout" path="M 1.25E-6 0.03889 L 1.25E-6 1.85185E-6 " pathEditMode="relative" rAng="0" ptsTypes="AA">
                                      <p:cBhvr>
                                        <p:cTn id="24" dur="500" fill="hold"/>
                                        <p:tgtEl>
                                          <p:spTgt spid="20"/>
                                        </p:tgtEl>
                                        <p:attrNameLst>
                                          <p:attrName>ppt_x</p:attrName>
                                          <p:attrName>ppt_y</p:attrName>
                                        </p:attrNameLst>
                                      </p:cBhvr>
                                      <p:rCtr x="0" y="-1944"/>
                                    </p:animMotion>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childTnLst>
                                </p:cTn>
                              </p:par>
                              <p:par>
                                <p:cTn id="28" presetID="42" presetClass="path" presetSubtype="0" decel="100000" fill="hold" grpId="1" nodeType="withEffect">
                                  <p:stCondLst>
                                    <p:cond delay="0"/>
                                  </p:stCondLst>
                                  <p:childTnLst>
                                    <p:animMotion origin="layout" path="M 1.25E-6 0.03889 L 1.25E-6 1.85185E-6 " pathEditMode="relative" rAng="0" ptsTypes="AA">
                                      <p:cBhvr>
                                        <p:cTn id="29" dur="500" fill="hold"/>
                                        <p:tgtEl>
                                          <p:spTgt spid="13"/>
                                        </p:tgtEl>
                                        <p:attrNameLst>
                                          <p:attrName>ppt_x</p:attrName>
                                          <p:attrName>ppt_y</p:attrName>
                                        </p:attrNameLst>
                                      </p:cBhvr>
                                      <p:rCtr x="0" y="-1944"/>
                                    </p:animMotion>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250"/>
                                        <p:tgtEl>
                                          <p:spTgt spid="21"/>
                                        </p:tgtEl>
                                      </p:cBhvr>
                                    </p:animEffect>
                                  </p:childTnLst>
                                </p:cTn>
                              </p:par>
                              <p:par>
                                <p:cTn id="33" presetID="42" presetClass="path" presetSubtype="0" decel="100000" fill="hold" grpId="1" nodeType="withEffect">
                                  <p:stCondLst>
                                    <p:cond delay="0"/>
                                  </p:stCondLst>
                                  <p:childTnLst>
                                    <p:animMotion origin="layout" path="M 1.25E-6 0.03889 L 1.25E-6 1.85185E-6 " pathEditMode="relative" rAng="0" ptsTypes="AA">
                                      <p:cBhvr>
                                        <p:cTn id="34" dur="500" fill="hold"/>
                                        <p:tgtEl>
                                          <p:spTgt spid="21"/>
                                        </p:tgtEl>
                                        <p:attrNameLst>
                                          <p:attrName>ppt_x</p:attrName>
                                          <p:attrName>ppt_y</p:attrName>
                                        </p:attrNameLst>
                                      </p:cBhvr>
                                      <p:rCtr x="0" y="-1944"/>
                                    </p:animMotion>
                                  </p:childTnLst>
                                </p:cTn>
                              </p:par>
                              <p:par>
                                <p:cTn id="35" presetID="10" presetClass="entr" presetSubtype="0" fill="hold" grpId="0" nodeType="withEffect">
                                  <p:stCondLst>
                                    <p:cond delay="25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250"/>
                                        <p:tgtEl>
                                          <p:spTgt spid="49"/>
                                        </p:tgtEl>
                                      </p:cBhvr>
                                    </p:animEffect>
                                  </p:childTnLst>
                                </p:cTn>
                              </p:par>
                              <p:par>
                                <p:cTn id="38" presetID="42" presetClass="path" presetSubtype="0" decel="100000" fill="hold" grpId="1" nodeType="withEffect">
                                  <p:stCondLst>
                                    <p:cond delay="250"/>
                                  </p:stCondLst>
                                  <p:childTnLst>
                                    <p:animMotion origin="layout" path="M 1.25E-6 0.03889 L 1.25E-6 1.85185E-6 " pathEditMode="relative" rAng="0" ptsTypes="AA">
                                      <p:cBhvr>
                                        <p:cTn id="39" dur="500" fill="hold"/>
                                        <p:tgtEl>
                                          <p:spTgt spid="49"/>
                                        </p:tgtEl>
                                        <p:attrNameLst>
                                          <p:attrName>ppt_x</p:attrName>
                                          <p:attrName>ppt_y</p:attrName>
                                        </p:attrNameLst>
                                      </p:cBhvr>
                                      <p:rCtr x="0" y="-1944"/>
                                    </p:animMotion>
                                  </p:childTnLst>
                                </p:cTn>
                              </p:par>
                              <p:par>
                                <p:cTn id="40" presetID="10" presetClass="entr" presetSubtype="0" fill="hold" grpId="0" nodeType="withEffect">
                                  <p:stCondLst>
                                    <p:cond delay="25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250"/>
                                        <p:tgtEl>
                                          <p:spTgt spid="28"/>
                                        </p:tgtEl>
                                      </p:cBhvr>
                                    </p:animEffect>
                                  </p:childTnLst>
                                </p:cTn>
                              </p:par>
                              <p:par>
                                <p:cTn id="43" presetID="42" presetClass="path" presetSubtype="0" decel="100000" fill="hold" grpId="1" nodeType="withEffect">
                                  <p:stCondLst>
                                    <p:cond delay="250"/>
                                  </p:stCondLst>
                                  <p:childTnLst>
                                    <p:animMotion origin="layout" path="M 1.25E-6 0.03889 L 1.25E-6 1.85185E-6 " pathEditMode="relative" rAng="0" ptsTypes="AA">
                                      <p:cBhvr>
                                        <p:cTn id="44" dur="500" fill="hold"/>
                                        <p:tgtEl>
                                          <p:spTgt spid="28"/>
                                        </p:tgtEl>
                                        <p:attrNameLst>
                                          <p:attrName>ppt_x</p:attrName>
                                          <p:attrName>ppt_y</p:attrName>
                                        </p:attrNameLst>
                                      </p:cBhvr>
                                      <p:rCtr x="0" y="-1944"/>
                                    </p:animMotion>
                                  </p:childTnLst>
                                </p:cTn>
                              </p:par>
                              <p:par>
                                <p:cTn id="45" presetID="10" presetClass="entr" presetSubtype="0" fill="hold" grpId="0" nodeType="withEffect">
                                  <p:stCondLst>
                                    <p:cond delay="25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250"/>
                                        <p:tgtEl>
                                          <p:spTgt spid="30"/>
                                        </p:tgtEl>
                                      </p:cBhvr>
                                    </p:animEffect>
                                  </p:childTnLst>
                                </p:cTn>
                              </p:par>
                              <p:par>
                                <p:cTn id="48" presetID="42" presetClass="path" presetSubtype="0" decel="100000" fill="hold" grpId="1" nodeType="withEffect">
                                  <p:stCondLst>
                                    <p:cond delay="250"/>
                                  </p:stCondLst>
                                  <p:childTnLst>
                                    <p:animMotion origin="layout" path="M 1.25E-6 0.03889 L 1.25E-6 1.85185E-6 " pathEditMode="relative" rAng="0" ptsTypes="AA">
                                      <p:cBhvr>
                                        <p:cTn id="49" dur="500" fill="hold"/>
                                        <p:tgtEl>
                                          <p:spTgt spid="30"/>
                                        </p:tgtEl>
                                        <p:attrNameLst>
                                          <p:attrName>ppt_x</p:attrName>
                                          <p:attrName>ppt_y</p:attrName>
                                        </p:attrNameLst>
                                      </p:cBhvr>
                                      <p:rCtr x="0" y="-1944"/>
                                    </p:animMotion>
                                  </p:childTnLst>
                                </p:cTn>
                              </p:par>
                              <p:par>
                                <p:cTn id="50" presetID="10" presetClass="entr" presetSubtype="0" fill="hold" grpId="0" nodeType="withEffect">
                                  <p:stCondLst>
                                    <p:cond delay="25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250"/>
                                        <p:tgtEl>
                                          <p:spTgt spid="31"/>
                                        </p:tgtEl>
                                      </p:cBhvr>
                                    </p:animEffect>
                                  </p:childTnLst>
                                </p:cTn>
                              </p:par>
                              <p:par>
                                <p:cTn id="53" presetID="42" presetClass="path" presetSubtype="0" decel="100000" fill="hold" grpId="1" nodeType="withEffect">
                                  <p:stCondLst>
                                    <p:cond delay="250"/>
                                  </p:stCondLst>
                                  <p:childTnLst>
                                    <p:animMotion origin="layout" path="M 1.25E-6 0.03889 L 1.25E-6 1.85185E-6 " pathEditMode="relative" rAng="0" ptsTypes="AA">
                                      <p:cBhvr>
                                        <p:cTn id="54" dur="500" fill="hold"/>
                                        <p:tgtEl>
                                          <p:spTgt spid="31"/>
                                        </p:tgtEl>
                                        <p:attrNameLst>
                                          <p:attrName>ppt_x</p:attrName>
                                          <p:attrName>ppt_y</p:attrName>
                                        </p:attrNameLst>
                                      </p:cBhvr>
                                      <p:rCtr x="0" y="-1944"/>
                                    </p:animMotion>
                                  </p:childTnLst>
                                </p:cTn>
                              </p:par>
                              <p:par>
                                <p:cTn id="55" presetID="10" presetClass="entr" presetSubtype="0" fill="hold" grpId="0" nodeType="withEffect">
                                  <p:stCondLst>
                                    <p:cond delay="25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250"/>
                                        <p:tgtEl>
                                          <p:spTgt spid="32"/>
                                        </p:tgtEl>
                                      </p:cBhvr>
                                    </p:animEffect>
                                  </p:childTnLst>
                                </p:cTn>
                              </p:par>
                              <p:par>
                                <p:cTn id="58" presetID="42" presetClass="path" presetSubtype="0" decel="100000" fill="hold" grpId="1" nodeType="withEffect">
                                  <p:stCondLst>
                                    <p:cond delay="250"/>
                                  </p:stCondLst>
                                  <p:childTnLst>
                                    <p:animMotion origin="layout" path="M 1.25E-6 0.03889 L 1.25E-6 1.85185E-6 " pathEditMode="relative" rAng="0" ptsTypes="AA">
                                      <p:cBhvr>
                                        <p:cTn id="59" dur="500" fill="hold"/>
                                        <p:tgtEl>
                                          <p:spTgt spid="32"/>
                                        </p:tgtEl>
                                        <p:attrNameLst>
                                          <p:attrName>ppt_x</p:attrName>
                                          <p:attrName>ppt_y</p:attrName>
                                        </p:attrNameLst>
                                      </p:cBhvr>
                                      <p:rCtr x="0" y="-1944"/>
                                    </p:animMotion>
                                  </p:childTnLst>
                                </p:cTn>
                              </p:par>
                              <p:par>
                                <p:cTn id="60" presetID="10" presetClass="entr" presetSubtype="0" fill="hold" grpId="0" nodeType="withEffect">
                                  <p:stCondLst>
                                    <p:cond delay="25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250"/>
                                        <p:tgtEl>
                                          <p:spTgt spid="33"/>
                                        </p:tgtEl>
                                      </p:cBhvr>
                                    </p:animEffect>
                                  </p:childTnLst>
                                </p:cTn>
                              </p:par>
                              <p:par>
                                <p:cTn id="63" presetID="42" presetClass="path" presetSubtype="0" decel="100000" fill="hold" grpId="1" nodeType="withEffect">
                                  <p:stCondLst>
                                    <p:cond delay="250"/>
                                  </p:stCondLst>
                                  <p:childTnLst>
                                    <p:animMotion origin="layout" path="M 1.25E-6 0.03889 L 1.25E-6 1.85185E-6 " pathEditMode="relative" rAng="0" ptsTypes="AA">
                                      <p:cBhvr>
                                        <p:cTn id="64" dur="500" fill="hold"/>
                                        <p:tgtEl>
                                          <p:spTgt spid="33"/>
                                        </p:tgtEl>
                                        <p:attrNameLst>
                                          <p:attrName>ppt_x</p:attrName>
                                          <p:attrName>ppt_y</p:attrName>
                                        </p:attrNameLst>
                                      </p:cBhvr>
                                      <p:rCtr x="0" y="-1944"/>
                                    </p:animMotion>
                                  </p:childTnLst>
                                </p:cTn>
                              </p:par>
                              <p:par>
                                <p:cTn id="65" presetID="10" presetClass="entr" presetSubtype="0" fill="hold" grpId="0" nodeType="withEffect">
                                  <p:stCondLst>
                                    <p:cond delay="50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250"/>
                                        <p:tgtEl>
                                          <p:spTgt spid="50"/>
                                        </p:tgtEl>
                                      </p:cBhvr>
                                    </p:animEffect>
                                  </p:childTnLst>
                                </p:cTn>
                              </p:par>
                              <p:par>
                                <p:cTn id="68" presetID="42" presetClass="path" presetSubtype="0" decel="100000" fill="hold" grpId="1" nodeType="withEffect">
                                  <p:stCondLst>
                                    <p:cond delay="500"/>
                                  </p:stCondLst>
                                  <p:childTnLst>
                                    <p:animMotion origin="layout" path="M 1.25E-6 0.03889 L 1.25E-6 1.85185E-6 " pathEditMode="relative" rAng="0" ptsTypes="AA">
                                      <p:cBhvr>
                                        <p:cTn id="69" dur="500" fill="hold"/>
                                        <p:tgtEl>
                                          <p:spTgt spid="50"/>
                                        </p:tgtEl>
                                        <p:attrNameLst>
                                          <p:attrName>ppt_x</p:attrName>
                                          <p:attrName>ppt_y</p:attrName>
                                        </p:attrNameLst>
                                      </p:cBhvr>
                                      <p:rCtr x="0" y="-1944"/>
                                    </p:animMotion>
                                  </p:childTnLst>
                                </p:cTn>
                              </p:par>
                              <p:par>
                                <p:cTn id="70" presetID="10" presetClass="entr" presetSubtype="0" fill="hold" grpId="0" nodeType="withEffect">
                                  <p:stCondLst>
                                    <p:cond delay="50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250"/>
                                        <p:tgtEl>
                                          <p:spTgt spid="34"/>
                                        </p:tgtEl>
                                      </p:cBhvr>
                                    </p:animEffect>
                                  </p:childTnLst>
                                </p:cTn>
                              </p:par>
                              <p:par>
                                <p:cTn id="73" presetID="42" presetClass="path" presetSubtype="0" decel="100000" fill="hold" grpId="1" nodeType="withEffect">
                                  <p:stCondLst>
                                    <p:cond delay="500"/>
                                  </p:stCondLst>
                                  <p:childTnLst>
                                    <p:animMotion origin="layout" path="M 1.25E-6 0.03889 L 1.25E-6 1.85185E-6 " pathEditMode="relative" rAng="0" ptsTypes="AA">
                                      <p:cBhvr>
                                        <p:cTn id="74" dur="500" fill="hold"/>
                                        <p:tgtEl>
                                          <p:spTgt spid="34"/>
                                        </p:tgtEl>
                                        <p:attrNameLst>
                                          <p:attrName>ppt_x</p:attrName>
                                          <p:attrName>ppt_y</p:attrName>
                                        </p:attrNameLst>
                                      </p:cBhvr>
                                      <p:rCtr x="0" y="-1944"/>
                                    </p:animMotion>
                                  </p:childTnLst>
                                </p:cTn>
                              </p:par>
                              <p:par>
                                <p:cTn id="75" presetID="10" presetClass="entr" presetSubtype="0" fill="hold" grpId="0" nodeType="withEffect">
                                  <p:stCondLst>
                                    <p:cond delay="50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250"/>
                                        <p:tgtEl>
                                          <p:spTgt spid="36"/>
                                        </p:tgtEl>
                                      </p:cBhvr>
                                    </p:animEffect>
                                  </p:childTnLst>
                                </p:cTn>
                              </p:par>
                              <p:par>
                                <p:cTn id="78" presetID="42" presetClass="path" presetSubtype="0" decel="100000" fill="hold" grpId="1" nodeType="withEffect">
                                  <p:stCondLst>
                                    <p:cond delay="500"/>
                                  </p:stCondLst>
                                  <p:childTnLst>
                                    <p:animMotion origin="layout" path="M 1.25E-6 0.03889 L 1.25E-6 1.85185E-6 " pathEditMode="relative" rAng="0" ptsTypes="AA">
                                      <p:cBhvr>
                                        <p:cTn id="79" dur="500" fill="hold"/>
                                        <p:tgtEl>
                                          <p:spTgt spid="36"/>
                                        </p:tgtEl>
                                        <p:attrNameLst>
                                          <p:attrName>ppt_x</p:attrName>
                                          <p:attrName>ppt_y</p:attrName>
                                        </p:attrNameLst>
                                      </p:cBhvr>
                                      <p:rCtr x="0" y="-1944"/>
                                    </p:animMotion>
                                  </p:childTnLst>
                                </p:cTn>
                              </p:par>
                              <p:par>
                                <p:cTn id="80" presetID="10" presetClass="entr" presetSubtype="0" fill="hold" grpId="0" nodeType="withEffect">
                                  <p:stCondLst>
                                    <p:cond delay="500"/>
                                  </p:stCondLst>
                                  <p:childTnLst>
                                    <p:set>
                                      <p:cBhvr>
                                        <p:cTn id="81" dur="1" fill="hold">
                                          <p:stCondLst>
                                            <p:cond delay="0"/>
                                          </p:stCondLst>
                                        </p:cTn>
                                        <p:tgtEl>
                                          <p:spTgt spid="37"/>
                                        </p:tgtEl>
                                        <p:attrNameLst>
                                          <p:attrName>style.visibility</p:attrName>
                                        </p:attrNameLst>
                                      </p:cBhvr>
                                      <p:to>
                                        <p:strVal val="visible"/>
                                      </p:to>
                                    </p:set>
                                    <p:animEffect transition="in" filter="fade">
                                      <p:cBhvr>
                                        <p:cTn id="82" dur="250"/>
                                        <p:tgtEl>
                                          <p:spTgt spid="37"/>
                                        </p:tgtEl>
                                      </p:cBhvr>
                                    </p:animEffect>
                                  </p:childTnLst>
                                </p:cTn>
                              </p:par>
                              <p:par>
                                <p:cTn id="83" presetID="42" presetClass="path" presetSubtype="0" decel="100000" fill="hold" grpId="1" nodeType="withEffect">
                                  <p:stCondLst>
                                    <p:cond delay="500"/>
                                  </p:stCondLst>
                                  <p:childTnLst>
                                    <p:animMotion origin="layout" path="M 1.25E-6 0.03889 L 1.25E-6 1.85185E-6 " pathEditMode="relative" rAng="0" ptsTypes="AA">
                                      <p:cBhvr>
                                        <p:cTn id="84" dur="500" fill="hold"/>
                                        <p:tgtEl>
                                          <p:spTgt spid="37"/>
                                        </p:tgtEl>
                                        <p:attrNameLst>
                                          <p:attrName>ppt_x</p:attrName>
                                          <p:attrName>ppt_y</p:attrName>
                                        </p:attrNameLst>
                                      </p:cBhvr>
                                      <p:rCtr x="0" y="-1944"/>
                                    </p:animMotion>
                                  </p:childTnLst>
                                </p:cTn>
                              </p:par>
                              <p:par>
                                <p:cTn id="85" presetID="10" presetClass="entr" presetSubtype="0" fill="hold" grpId="0" nodeType="withEffect">
                                  <p:stCondLst>
                                    <p:cond delay="50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250"/>
                                        <p:tgtEl>
                                          <p:spTgt spid="38"/>
                                        </p:tgtEl>
                                      </p:cBhvr>
                                    </p:animEffect>
                                  </p:childTnLst>
                                </p:cTn>
                              </p:par>
                              <p:par>
                                <p:cTn id="88" presetID="42" presetClass="path" presetSubtype="0" decel="100000" fill="hold" grpId="1" nodeType="withEffect">
                                  <p:stCondLst>
                                    <p:cond delay="500"/>
                                  </p:stCondLst>
                                  <p:childTnLst>
                                    <p:animMotion origin="layout" path="M 1.25E-6 0.03889 L 1.25E-6 1.85185E-6 " pathEditMode="relative" rAng="0" ptsTypes="AA">
                                      <p:cBhvr>
                                        <p:cTn id="89" dur="500" fill="hold"/>
                                        <p:tgtEl>
                                          <p:spTgt spid="38"/>
                                        </p:tgtEl>
                                        <p:attrNameLst>
                                          <p:attrName>ppt_x</p:attrName>
                                          <p:attrName>ppt_y</p:attrName>
                                        </p:attrNameLst>
                                      </p:cBhvr>
                                      <p:rCtr x="0" y="-1944"/>
                                    </p:animMotion>
                                  </p:childTnLst>
                                </p:cTn>
                              </p:par>
                              <p:par>
                                <p:cTn id="90" presetID="10" presetClass="entr" presetSubtype="0" fill="hold" grpId="0" nodeType="withEffect">
                                  <p:stCondLst>
                                    <p:cond delay="50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250"/>
                                        <p:tgtEl>
                                          <p:spTgt spid="39"/>
                                        </p:tgtEl>
                                      </p:cBhvr>
                                    </p:animEffect>
                                  </p:childTnLst>
                                </p:cTn>
                              </p:par>
                              <p:par>
                                <p:cTn id="93" presetID="42" presetClass="path" presetSubtype="0" decel="100000" fill="hold" grpId="1" nodeType="withEffect">
                                  <p:stCondLst>
                                    <p:cond delay="500"/>
                                  </p:stCondLst>
                                  <p:childTnLst>
                                    <p:animMotion origin="layout" path="M 1.25E-6 0.03889 L 1.25E-6 1.85185E-6 " pathEditMode="relative" rAng="0" ptsTypes="AA">
                                      <p:cBhvr>
                                        <p:cTn id="94" dur="500" fill="hold"/>
                                        <p:tgtEl>
                                          <p:spTgt spid="39"/>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tmplLst>
          <p:tmpl>
            <p:tnLst>
              <p:par>
                <p:cTn presetID="10" presetClass="entr" presetSubtype="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fade">
                      <p:cBhvr>
                        <p:cTn dur="250"/>
                        <p:tgtEl>
                          <p:spTgt spid="48"/>
                        </p:tgtEl>
                      </p:cBhvr>
                    </p:animEffect>
                  </p:childTnLst>
                </p:cTn>
              </p:par>
            </p:tnLst>
          </p:tmpl>
        </p:tmplLst>
      </p:bldP>
      <p:bldP spid="48" grpId="1" animBg="1"/>
      <p:bldP spid="49" grpId="0" animBg="1">
        <p:tmplLst>
          <p:tmpl>
            <p:tnLst>
              <p:par>
                <p:cTn presetID="10" presetClass="entr" presetSubtype="0" fill="hold" nodeType="withEffect">
                  <p:stCondLst>
                    <p:cond delay="250"/>
                  </p:stCondLst>
                  <p:childTnLst>
                    <p:set>
                      <p:cBhvr>
                        <p:cTn dur="1" fill="hold">
                          <p:stCondLst>
                            <p:cond delay="0"/>
                          </p:stCondLst>
                        </p:cTn>
                        <p:tgtEl>
                          <p:spTgt spid="49"/>
                        </p:tgtEl>
                        <p:attrNameLst>
                          <p:attrName>style.visibility</p:attrName>
                        </p:attrNameLst>
                      </p:cBhvr>
                      <p:to>
                        <p:strVal val="visible"/>
                      </p:to>
                    </p:set>
                    <p:animEffect transition="in" filter="fade">
                      <p:cBhvr>
                        <p:cTn dur="250"/>
                        <p:tgtEl>
                          <p:spTgt spid="49"/>
                        </p:tgtEl>
                      </p:cBhvr>
                    </p:animEffect>
                  </p:childTnLst>
                </p:cTn>
              </p:par>
            </p:tnLst>
          </p:tmpl>
        </p:tmplLst>
      </p:bldP>
      <p:bldP spid="49" grpId="1" animBg="1">
        <p:tmplLst>
          <p:tmpl>
            <p:tnLst>
              <p:par>
                <p:cTn presetID="42" presetClass="path" presetSubtype="0" decel="100000" fill="hold" nodeType="withEffect">
                  <p:stCondLst>
                    <p:cond delay="250"/>
                  </p:stCondLst>
                  <p:childTnLst>
                    <p:animMotion origin="layout" path="M 1.25E-6 0.03889 L 1.25E-6 1.85185E-6 " pathEditMode="relative" rAng="0" ptsTypes="AA">
                      <p:cBhvr>
                        <p:cTn dur="500" fill="hold"/>
                        <p:tgtEl>
                          <p:spTgt spid="49"/>
                        </p:tgtEl>
                        <p:attrNameLst>
                          <p:attrName>ppt_x</p:attrName>
                          <p:attrName>ppt_y</p:attrName>
                        </p:attrNameLst>
                      </p:cBhvr>
                      <p:rCtr x="0" y="-1944"/>
                    </p:animMotion>
                  </p:childTnLst>
                </p:cTn>
              </p:par>
            </p:tnLst>
          </p:tmpl>
        </p:tmplLst>
      </p:bldP>
      <p:bldP spid="50" grpId="0" animBg="1">
        <p:tmplLst>
          <p:tmpl>
            <p:tnLst>
              <p:par>
                <p:cTn presetID="10" presetClass="entr" presetSubtype="0" fill="hold" nodeType="withEffect">
                  <p:stCondLst>
                    <p:cond delay="500"/>
                  </p:stCondLst>
                  <p:childTnLst>
                    <p:set>
                      <p:cBhvr>
                        <p:cTn dur="1" fill="hold">
                          <p:stCondLst>
                            <p:cond delay="0"/>
                          </p:stCondLst>
                        </p:cTn>
                        <p:tgtEl>
                          <p:spTgt spid="50"/>
                        </p:tgtEl>
                        <p:attrNameLst>
                          <p:attrName>style.visibility</p:attrName>
                        </p:attrNameLst>
                      </p:cBhvr>
                      <p:to>
                        <p:strVal val="visible"/>
                      </p:to>
                    </p:set>
                    <p:animEffect transition="in" filter="fade">
                      <p:cBhvr>
                        <p:cTn dur="250"/>
                        <p:tgtEl>
                          <p:spTgt spid="50"/>
                        </p:tgtEl>
                      </p:cBhvr>
                    </p:animEffect>
                  </p:childTnLst>
                </p:cTn>
              </p:par>
            </p:tnLst>
          </p:tmpl>
        </p:tmplLst>
      </p:bldP>
      <p:bldP spid="50" grpId="1" animBg="1">
        <p:tmplLst>
          <p:tmpl>
            <p:tnLst>
              <p:par>
                <p:cTn presetID="42" presetClass="path" presetSubtype="0" decel="100000" fill="hold" nodeType="withEffect">
                  <p:stCondLst>
                    <p:cond delay="500"/>
                  </p:stCondLst>
                  <p:childTnLst>
                    <p:animMotion origin="layout" path="M 1.25E-6 0.03889 L 1.25E-6 1.85185E-6 " pathEditMode="relative" rAng="0" ptsTypes="AA">
                      <p:cBhvr>
                        <p:cTn dur="500" fill="hold"/>
                        <p:tgtEl>
                          <p:spTgt spid="50"/>
                        </p:tgtEl>
                        <p:attrNameLst>
                          <p:attrName>ppt_x</p:attrName>
                          <p:attrName>ppt_y</p:attrName>
                        </p:attrNameLst>
                      </p:cBhvr>
                      <p:rCtr x="0" y="-1944"/>
                    </p:animMotion>
                  </p:childTnLst>
                </p:cTn>
              </p:par>
            </p:tnLst>
          </p:tmpl>
        </p:tmplLst>
      </p:bldP>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bldP spid="19" grpId="0">
        <p:tmplLst>
          <p:tmpl>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P spid="19" grpId="1"/>
      <p:bldP spid="20" grpId="0">
        <p:tmplLst>
          <p:tmpl>
            <p:tnLst>
              <p:par>
                <p:cTn presetID="10"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250"/>
                        <p:tgtEl>
                          <p:spTgt spid="20"/>
                        </p:tgtEl>
                      </p:cBhvr>
                    </p:animEffect>
                  </p:childTnLst>
                </p:cTn>
              </p:par>
            </p:tnLst>
          </p:tmpl>
        </p:tmplLst>
      </p:bldP>
      <p:bldP spid="20" grpId="1"/>
      <p:bldP spid="28" grpId="0"/>
      <p:bldP spid="28" grpId="1"/>
      <p:bldP spid="30" grpId="0">
        <p:tmplLst>
          <p:tmpl>
            <p:tnLst>
              <p:par>
                <p:cTn presetID="10" presetClass="entr" presetSubtype="0" fill="hold" nodeType="with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fade">
                      <p:cBhvr>
                        <p:cTn dur="250"/>
                        <p:tgtEl>
                          <p:spTgt spid="30"/>
                        </p:tgtEl>
                      </p:cBhvr>
                    </p:animEffect>
                  </p:childTnLst>
                </p:cTn>
              </p:par>
            </p:tnLst>
          </p:tmpl>
        </p:tmplLst>
      </p:bldP>
      <p:bldP spid="30" grpId="1">
        <p:tmplLst>
          <p:tmpl>
            <p:tnLst>
              <p:par>
                <p:cTn presetID="42" presetClass="path" presetSubtype="0" decel="100000" fill="hold" nodeType="withEffect">
                  <p:stCondLst>
                    <p:cond delay="250"/>
                  </p:stCondLst>
                  <p:childTnLst>
                    <p:animMotion origin="layout" path="M 1.25E-6 0.03889 L 1.25E-6 1.85185E-6 " pathEditMode="relative" rAng="0" ptsTypes="AA">
                      <p:cBhvr>
                        <p:cTn dur="500" fill="hold"/>
                        <p:tgtEl>
                          <p:spTgt spid="30"/>
                        </p:tgtEl>
                        <p:attrNameLst>
                          <p:attrName>ppt_x</p:attrName>
                          <p:attrName>ppt_y</p:attrName>
                        </p:attrNameLst>
                      </p:cBhvr>
                      <p:rCtr x="0" y="-1944"/>
                    </p:animMotion>
                  </p:childTnLst>
                </p:cTn>
              </p:par>
            </p:tnLst>
          </p:tmpl>
        </p:tmplLst>
      </p:bldP>
      <p:bldP spid="31" grpId="0">
        <p:tmplLst>
          <p:tmpl>
            <p:tnLst>
              <p:par>
                <p:cTn presetID="10" presetClass="entr" presetSubtype="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fade">
                      <p:cBhvr>
                        <p:cTn dur="250"/>
                        <p:tgtEl>
                          <p:spTgt spid="31"/>
                        </p:tgtEl>
                      </p:cBhvr>
                    </p:animEffect>
                  </p:childTnLst>
                </p:cTn>
              </p:par>
            </p:tnLst>
          </p:tmpl>
        </p:tmplLst>
      </p:bldP>
      <p:bldP spid="31" grpId="1">
        <p:tmplLst>
          <p:tmpl>
            <p:tnLst>
              <p:par>
                <p:cTn presetID="42" presetClass="path" presetSubtype="0" decel="100000" fill="hold" nodeType="withEffect">
                  <p:stCondLst>
                    <p:cond delay="250"/>
                  </p:stCondLst>
                  <p:childTnLst>
                    <p:animMotion origin="layout" path="M 1.25E-6 0.03889 L 1.25E-6 1.85185E-6 " pathEditMode="relative" rAng="0" ptsTypes="AA">
                      <p:cBhvr>
                        <p:cTn dur="500" fill="hold"/>
                        <p:tgtEl>
                          <p:spTgt spid="31"/>
                        </p:tgtEl>
                        <p:attrNameLst>
                          <p:attrName>ppt_x</p:attrName>
                          <p:attrName>ppt_y</p:attrName>
                        </p:attrNameLst>
                      </p:cBhvr>
                      <p:rCtr x="0" y="-1944"/>
                    </p:animMotion>
                  </p:childTnLst>
                </p:cTn>
              </p:par>
            </p:tnLst>
          </p:tmpl>
        </p:tmplLst>
      </p:bldP>
      <p:bldP spid="32" grpId="0">
        <p:tmplLst>
          <p:tmpl>
            <p:tnLst>
              <p:par>
                <p:cTn presetID="10" presetClass="entr" presetSubtype="0"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Effect transition="in" filter="fade">
                      <p:cBhvr>
                        <p:cTn dur="250"/>
                        <p:tgtEl>
                          <p:spTgt spid="32"/>
                        </p:tgtEl>
                      </p:cBhvr>
                    </p:animEffect>
                  </p:childTnLst>
                </p:cTn>
              </p:par>
            </p:tnLst>
          </p:tmpl>
        </p:tmplLst>
      </p:bldP>
      <p:bldP spid="32" grpId="1">
        <p:tmplLst>
          <p:tmpl>
            <p:tnLst>
              <p:par>
                <p:cTn presetID="42" presetClass="path" presetSubtype="0" decel="100000" fill="hold" nodeType="withEffect">
                  <p:stCondLst>
                    <p:cond delay="250"/>
                  </p:stCondLst>
                  <p:childTnLst>
                    <p:animMotion origin="layout" path="M 1.25E-6 0.03889 L 1.25E-6 1.85185E-6 " pathEditMode="relative" rAng="0" ptsTypes="AA">
                      <p:cBhvr>
                        <p:cTn dur="500" fill="hold"/>
                        <p:tgtEl>
                          <p:spTgt spid="32"/>
                        </p:tgtEl>
                        <p:attrNameLst>
                          <p:attrName>ppt_x</p:attrName>
                          <p:attrName>ppt_y</p:attrName>
                        </p:attrNameLst>
                      </p:cBhvr>
                      <p:rCtr x="0" y="-1944"/>
                    </p:animMotion>
                  </p:childTnLst>
                </p:cTn>
              </p:par>
            </p:tnLst>
          </p:tmpl>
        </p:tmplLst>
      </p:bldP>
      <p:bldP spid="33" grpId="0" animBg="1">
        <p:tmplLst>
          <p:tmpl>
            <p:tnLst>
              <p:par>
                <p:cTn presetID="10" presetClass="entr" presetSubtype="0" fill="hold" nodeType="with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fade">
                      <p:cBhvr>
                        <p:cTn dur="250"/>
                        <p:tgtEl>
                          <p:spTgt spid="33"/>
                        </p:tgtEl>
                      </p:cBhvr>
                    </p:animEffect>
                  </p:childTnLst>
                </p:cTn>
              </p:par>
            </p:tnLst>
          </p:tmpl>
        </p:tmplLst>
      </p:bldP>
      <p:bldP spid="33" grpId="1" animBg="1">
        <p:tmplLst>
          <p:tmpl>
            <p:tnLst>
              <p:par>
                <p:cTn presetID="42" presetClass="path" presetSubtype="0" decel="100000" fill="hold" nodeType="withEffect">
                  <p:stCondLst>
                    <p:cond delay="250"/>
                  </p:stCondLst>
                  <p:childTnLst>
                    <p:animMotion origin="layout" path="M 1.25E-6 0.03889 L 1.25E-6 1.85185E-6 " pathEditMode="relative" rAng="0" ptsTypes="AA">
                      <p:cBhvr>
                        <p:cTn dur="500" fill="hold"/>
                        <p:tgtEl>
                          <p:spTgt spid="33"/>
                        </p:tgtEl>
                        <p:attrNameLst>
                          <p:attrName>ppt_x</p:attrName>
                          <p:attrName>ppt_y</p:attrName>
                        </p:attrNameLst>
                      </p:cBhvr>
                      <p:rCtr x="0" y="-1944"/>
                    </p:animMotion>
                  </p:childTnLst>
                </p:cTn>
              </p:par>
            </p:tnLst>
          </p:tmpl>
        </p:tmplLst>
      </p:bldP>
      <p:bldP spid="34" grpId="0"/>
      <p:bldP spid="34" grpId="1"/>
      <p:bldP spid="36" grpId="0">
        <p:tmplLst>
          <p:tmpl>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250"/>
                        <p:tgtEl>
                          <p:spTgt spid="36"/>
                        </p:tgtEl>
                      </p:cBhvr>
                    </p:animEffect>
                  </p:childTnLst>
                </p:cTn>
              </p:par>
            </p:tnLst>
          </p:tmpl>
        </p:tmplLst>
      </p:bldP>
      <p:bldP spid="36" grpId="1">
        <p:tmplLst>
          <p:tmpl>
            <p:tnLst>
              <p:par>
                <p:cTn presetID="42" presetClass="path" presetSubtype="0" decel="100000" fill="hold" nodeType="withEffect">
                  <p:stCondLst>
                    <p:cond delay="500"/>
                  </p:stCondLst>
                  <p:childTnLst>
                    <p:animMotion origin="layout" path="M 1.25E-6 0.03889 L 1.25E-6 1.85185E-6 " pathEditMode="relative" rAng="0" ptsTypes="AA">
                      <p:cBhvr>
                        <p:cTn dur="500" fill="hold"/>
                        <p:tgtEl>
                          <p:spTgt spid="36"/>
                        </p:tgtEl>
                        <p:attrNameLst>
                          <p:attrName>ppt_x</p:attrName>
                          <p:attrName>ppt_y</p:attrName>
                        </p:attrNameLst>
                      </p:cBhvr>
                      <p:rCtr x="0" y="-1944"/>
                    </p:animMotion>
                  </p:childTnLst>
                </p:cTn>
              </p:par>
            </p:tnLst>
          </p:tmpl>
        </p:tmplLst>
      </p:bldP>
      <p:bldP spid="37" grpId="0">
        <p:tmplLst>
          <p:tmpl>
            <p:tnLst>
              <p:par>
                <p:cTn presetID="10" presetClass="entr" presetSubtype="0" fill="hold" nodeType="withEffect">
                  <p:stCondLst>
                    <p:cond delay="500"/>
                  </p:stCondLst>
                  <p:childTnLst>
                    <p:set>
                      <p:cBhvr>
                        <p:cTn dur="1" fill="hold">
                          <p:stCondLst>
                            <p:cond delay="0"/>
                          </p:stCondLst>
                        </p:cTn>
                        <p:tgtEl>
                          <p:spTgt spid="37"/>
                        </p:tgtEl>
                        <p:attrNameLst>
                          <p:attrName>style.visibility</p:attrName>
                        </p:attrNameLst>
                      </p:cBhvr>
                      <p:to>
                        <p:strVal val="visible"/>
                      </p:to>
                    </p:set>
                    <p:animEffect transition="in" filter="fade">
                      <p:cBhvr>
                        <p:cTn dur="250"/>
                        <p:tgtEl>
                          <p:spTgt spid="37"/>
                        </p:tgtEl>
                      </p:cBhvr>
                    </p:animEffect>
                  </p:childTnLst>
                </p:cTn>
              </p:par>
            </p:tnLst>
          </p:tmpl>
        </p:tmplLst>
      </p:bldP>
      <p:bldP spid="37" grpId="1">
        <p:tmplLst>
          <p:tmpl>
            <p:tnLst>
              <p:par>
                <p:cTn presetID="42" presetClass="path" presetSubtype="0" decel="100000" fill="hold" nodeType="withEffect">
                  <p:stCondLst>
                    <p:cond delay="500"/>
                  </p:stCondLst>
                  <p:childTnLst>
                    <p:animMotion origin="layout" path="M 1.25E-6 0.03889 L 1.25E-6 1.85185E-6 " pathEditMode="relative" rAng="0" ptsTypes="AA">
                      <p:cBhvr>
                        <p:cTn dur="500" fill="hold"/>
                        <p:tgtEl>
                          <p:spTgt spid="37"/>
                        </p:tgtEl>
                        <p:attrNameLst>
                          <p:attrName>ppt_x</p:attrName>
                          <p:attrName>ppt_y</p:attrName>
                        </p:attrNameLst>
                      </p:cBhvr>
                      <p:rCtr x="0" y="-1944"/>
                    </p:animMotion>
                  </p:childTnLst>
                </p:cTn>
              </p:par>
            </p:tnLst>
          </p:tmpl>
        </p:tmplLst>
      </p:bldP>
      <p:bldP spid="38" grpId="0">
        <p:tmplLst>
          <p:tmpl>
            <p:tnLst>
              <p:par>
                <p:cTn presetID="10" presetClass="entr" presetSubtype="0" fill="hold" nodeType="withEffect">
                  <p:stCondLst>
                    <p:cond delay="500"/>
                  </p:stCondLst>
                  <p:childTnLst>
                    <p:set>
                      <p:cBhvr>
                        <p:cTn dur="1" fill="hold">
                          <p:stCondLst>
                            <p:cond delay="0"/>
                          </p:stCondLst>
                        </p:cTn>
                        <p:tgtEl>
                          <p:spTgt spid="38"/>
                        </p:tgtEl>
                        <p:attrNameLst>
                          <p:attrName>style.visibility</p:attrName>
                        </p:attrNameLst>
                      </p:cBhvr>
                      <p:to>
                        <p:strVal val="visible"/>
                      </p:to>
                    </p:set>
                    <p:animEffect transition="in" filter="fade">
                      <p:cBhvr>
                        <p:cTn dur="250"/>
                        <p:tgtEl>
                          <p:spTgt spid="38"/>
                        </p:tgtEl>
                      </p:cBhvr>
                    </p:animEffect>
                  </p:childTnLst>
                </p:cTn>
              </p:par>
            </p:tnLst>
          </p:tmpl>
        </p:tmplLst>
      </p:bldP>
      <p:bldP spid="38" grpId="1">
        <p:tmplLst>
          <p:tmpl>
            <p:tnLst>
              <p:par>
                <p:cTn presetID="42" presetClass="path" presetSubtype="0" decel="100000" fill="hold" nodeType="withEffect">
                  <p:stCondLst>
                    <p:cond delay="500"/>
                  </p:stCondLst>
                  <p:childTnLst>
                    <p:animMotion origin="layout" path="M 1.25E-6 0.03889 L 1.25E-6 1.85185E-6 " pathEditMode="relative" rAng="0" ptsTypes="AA">
                      <p:cBhvr>
                        <p:cTn dur="500" fill="hold"/>
                        <p:tgtEl>
                          <p:spTgt spid="38"/>
                        </p:tgtEl>
                        <p:attrNameLst>
                          <p:attrName>ppt_x</p:attrName>
                          <p:attrName>ppt_y</p:attrName>
                        </p:attrNameLst>
                      </p:cBhvr>
                      <p:rCtr x="0" y="-1944"/>
                    </p:animMotion>
                  </p:childTnLst>
                </p:cTn>
              </p:par>
            </p:tnLst>
          </p:tmpl>
        </p:tmplLst>
      </p:bldP>
      <p:bldP spid="39" grpId="0" animBg="1">
        <p:tmplLst>
          <p:tmpl>
            <p:tnLst>
              <p:par>
                <p:cTn presetID="10" presetClass="entr" presetSubtype="0" fill="hold" nodeType="withEffect">
                  <p:stCondLst>
                    <p:cond delay="500"/>
                  </p:stCondLst>
                  <p:childTnLst>
                    <p:set>
                      <p:cBhvr>
                        <p:cTn dur="1" fill="hold">
                          <p:stCondLst>
                            <p:cond delay="0"/>
                          </p:stCondLst>
                        </p:cTn>
                        <p:tgtEl>
                          <p:spTgt spid="39"/>
                        </p:tgtEl>
                        <p:attrNameLst>
                          <p:attrName>style.visibility</p:attrName>
                        </p:attrNameLst>
                      </p:cBhvr>
                      <p:to>
                        <p:strVal val="visible"/>
                      </p:to>
                    </p:set>
                    <p:animEffect transition="in" filter="fade">
                      <p:cBhvr>
                        <p:cTn dur="250"/>
                        <p:tgtEl>
                          <p:spTgt spid="39"/>
                        </p:tgtEl>
                      </p:cBhvr>
                    </p:animEffect>
                  </p:childTnLst>
                </p:cTn>
              </p:par>
            </p:tnLst>
          </p:tmpl>
        </p:tmplLst>
      </p:bldP>
      <p:bldP spid="39" grpId="1" animBg="1">
        <p:tmplLst>
          <p:tmpl>
            <p:tnLst>
              <p:par>
                <p:cTn presetID="42" presetClass="path" presetSubtype="0" decel="100000" fill="hold" nodeType="withEffect">
                  <p:stCondLst>
                    <p:cond delay="500"/>
                  </p:stCondLst>
                  <p:childTnLst>
                    <p:animMotion origin="layout" path="M 1.25E-6 0.03889 L 1.25E-6 1.85185E-6 " pathEditMode="relative" rAng="0" ptsTypes="AA">
                      <p:cBhvr>
                        <p:cTn dur="500" fill="hold"/>
                        <p:tgtEl>
                          <p:spTgt spid="39"/>
                        </p:tgtEl>
                        <p:attrNameLst>
                          <p:attrName>ppt_x</p:attrName>
                          <p:attrName>ppt_y</p:attrName>
                        </p:attrNameLst>
                      </p:cBhvr>
                      <p:rCtr x="0" y="-1944"/>
                    </p:animMotion>
                  </p:childTnLst>
                </p:cTn>
              </p:par>
            </p:tnLst>
          </p:tmpl>
        </p:tmplLst>
      </p:bldP>
      <p:bldP spid="13" grpId="0"/>
      <p:bldP spid="13" grpId="1"/>
      <p:bldP spid="21" grpId="0" animBg="1">
        <p:tmplLst>
          <p:tmpl>
            <p:tnLst>
              <p:par>
                <p:cTn presetID="10"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250"/>
                        <p:tgtEl>
                          <p:spTgt spid="21"/>
                        </p:tgtEl>
                      </p:cBhvr>
                    </p:animEffect>
                  </p:childTnLst>
                </p:cTn>
              </p:par>
            </p:tnLst>
          </p:tmpl>
        </p:tmplLst>
      </p:bldP>
      <p:bldP spid="21" grpId="1"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ase study large ">
    <p:spTree>
      <p:nvGrpSpPr>
        <p:cNvPr id="1" name=""/>
        <p:cNvGrpSpPr/>
        <p:nvPr/>
      </p:nvGrpSpPr>
      <p:grpSpPr>
        <a:xfrm>
          <a:off x="0" y="0"/>
          <a:ext cx="0" cy="0"/>
          <a:chOff x="0" y="0"/>
          <a:chExt cx="0" cy="0"/>
        </a:xfrm>
      </p:grpSpPr>
      <p:sp>
        <p:nvSpPr>
          <p:cNvPr id="7" name="Text Placeholder 41">
            <a:extLst>
              <a:ext uri="{FF2B5EF4-FFF2-40B4-BE49-F238E27FC236}">
                <a16:creationId xmlns:a16="http://schemas.microsoft.com/office/drawing/2014/main" id="{C887A671-3D0B-339C-6140-724ADF9D5826}"/>
              </a:ext>
            </a:extLst>
          </p:cNvPr>
          <p:cNvSpPr>
            <a:spLocks noGrp="1"/>
          </p:cNvSpPr>
          <p:nvPr>
            <p:ph type="body" sz="quarter" idx="54" hasCustomPrompt="1"/>
          </p:nvPr>
        </p:nvSpPr>
        <p:spPr>
          <a:xfrm>
            <a:off x="447533" y="3413125"/>
            <a:ext cx="3178317" cy="1265238"/>
          </a:xfrm>
          <a:blipFill dpi="0" rotWithShape="1">
            <a:blip r:embed="rId3"/>
            <a:srcRect/>
            <a:tile tx="0" ty="0" sx="70000" sy="70000" flip="none" algn="tl"/>
          </a:blipFill>
        </p:spPr>
        <p:txBody>
          <a:bodyPr/>
          <a:lstStyle>
            <a:lvl1pPr>
              <a:defRPr/>
            </a:lvl1pPr>
          </a:lstStyle>
          <a:p>
            <a:pPr lvl="0"/>
            <a:r>
              <a:rPr lang="en-GB" dirty="0"/>
              <a:t> </a:t>
            </a:r>
          </a:p>
        </p:txBody>
      </p:sp>
      <p:sp>
        <p:nvSpPr>
          <p:cNvPr id="15" name="Text Placeholder 43">
            <a:extLst>
              <a:ext uri="{FF2B5EF4-FFF2-40B4-BE49-F238E27FC236}">
                <a16:creationId xmlns:a16="http://schemas.microsoft.com/office/drawing/2014/main" id="{82A8C213-6820-CA60-FAA5-F2DCA6FF3480}"/>
              </a:ext>
            </a:extLst>
          </p:cNvPr>
          <p:cNvSpPr>
            <a:spLocks noGrp="1"/>
          </p:cNvSpPr>
          <p:nvPr>
            <p:ph type="body" sz="quarter" idx="55" hasCustomPrompt="1"/>
          </p:nvPr>
        </p:nvSpPr>
        <p:spPr>
          <a:xfrm>
            <a:off x="447675" y="4800600"/>
            <a:ext cx="3171825" cy="1524000"/>
          </a:xfrm>
          <a:blipFill dpi="0" rotWithShape="1">
            <a:blip r:embed="rId4"/>
            <a:srcRect/>
            <a:tile tx="0" ty="0" sx="70000" sy="70000" flip="none" algn="tl"/>
          </a:blipFill>
        </p:spPr>
        <p:txBody>
          <a:bodyPr/>
          <a:lstStyle>
            <a:lvl1pPr>
              <a:defRPr/>
            </a:lvl1pPr>
          </a:lstStyle>
          <a:p>
            <a:pPr lvl="0"/>
            <a:r>
              <a:rPr lang="en-GB" dirty="0"/>
              <a:t> </a:t>
            </a:r>
          </a:p>
        </p:txBody>
      </p:sp>
      <p:sp>
        <p:nvSpPr>
          <p:cNvPr id="16" name="Text Placeholder 36">
            <a:extLst>
              <a:ext uri="{FF2B5EF4-FFF2-40B4-BE49-F238E27FC236}">
                <a16:creationId xmlns:a16="http://schemas.microsoft.com/office/drawing/2014/main" id="{C16BB2FF-2456-FEB1-DCF7-E6BFE51F7EFC}"/>
              </a:ext>
            </a:extLst>
          </p:cNvPr>
          <p:cNvSpPr>
            <a:spLocks noGrp="1"/>
          </p:cNvSpPr>
          <p:nvPr>
            <p:ph type="body" sz="quarter" idx="52" hasCustomPrompt="1"/>
          </p:nvPr>
        </p:nvSpPr>
        <p:spPr>
          <a:xfrm>
            <a:off x="7647569" y="4368800"/>
            <a:ext cx="3668713" cy="1817688"/>
          </a:xfrm>
          <a:blipFill dpi="0" rotWithShape="1">
            <a:blip r:embed="rId5"/>
            <a:srcRect/>
            <a:tile tx="0" ty="0" sx="100000" sy="100000" flip="none" algn="tl"/>
          </a:blipFill>
        </p:spPr>
        <p:txBody>
          <a:bodyPr/>
          <a:lstStyle>
            <a:lvl1pPr>
              <a:defRPr/>
            </a:lvl1pPr>
          </a:lstStyle>
          <a:p>
            <a:pPr lvl="0"/>
            <a:r>
              <a:rPr lang="en-GB" dirty="0"/>
              <a:t> </a:t>
            </a:r>
          </a:p>
        </p:txBody>
      </p:sp>
      <p:sp>
        <p:nvSpPr>
          <p:cNvPr id="18" name="Text Placeholder 8">
            <a:extLst>
              <a:ext uri="{FF2B5EF4-FFF2-40B4-BE49-F238E27FC236}">
                <a16:creationId xmlns:a16="http://schemas.microsoft.com/office/drawing/2014/main" id="{CF72404D-EE15-4FC8-C1CD-032018B66FA8}"/>
              </a:ext>
            </a:extLst>
          </p:cNvPr>
          <p:cNvSpPr>
            <a:spLocks noGrp="1"/>
          </p:cNvSpPr>
          <p:nvPr>
            <p:ph type="body" sz="quarter" idx="53"/>
          </p:nvPr>
        </p:nvSpPr>
        <p:spPr>
          <a:xfrm>
            <a:off x="7763779" y="4523949"/>
            <a:ext cx="3436840" cy="1553001"/>
          </a:xfrm>
        </p:spPr>
        <p:txBody>
          <a:bodyPr lIns="0" tIns="0" rIns="0" bIns="0" numCol="1" spcCol="180000"/>
          <a:lstStyle>
            <a:lvl1pPr>
              <a:spcAft>
                <a:spcPts val="600"/>
              </a:spcAft>
              <a:defRPr sz="900" cap="all" baseline="0">
                <a:solidFill>
                  <a:schemeClr val="tx1"/>
                </a:solidFill>
                <a:latin typeface="Gotham Medium" panose="02000603030000020004" pitchFamily="2" charset="0"/>
              </a:defRPr>
            </a:lvl1pPr>
            <a:lvl2pPr marL="0" indent="0">
              <a:buNone/>
              <a:defRPr sz="700" cap="all" baseline="0">
                <a:solidFill>
                  <a:schemeClr val="bg2"/>
                </a:solidFill>
              </a:defRPr>
            </a:lvl2pPr>
            <a:lvl3pPr marL="85725" indent="-85725">
              <a:spcAft>
                <a:spcPts val="300"/>
              </a:spcAft>
              <a:defRPr sz="900">
                <a:solidFill>
                  <a:schemeClr val="bg2"/>
                </a:solidFill>
              </a:defRPr>
            </a:lvl3pPr>
          </a:lstStyle>
          <a:p>
            <a:pPr lvl="0"/>
            <a:r>
              <a:rPr lang="en-US"/>
              <a:t>Click to edit Master text styles</a:t>
            </a:r>
          </a:p>
          <a:p>
            <a:pPr lvl="1"/>
            <a:r>
              <a:rPr lang="en-US"/>
              <a:t>Second level</a:t>
            </a:r>
          </a:p>
        </p:txBody>
      </p:sp>
      <p:sp>
        <p:nvSpPr>
          <p:cNvPr id="19" name="Text Placeholder 14">
            <a:extLst>
              <a:ext uri="{FF2B5EF4-FFF2-40B4-BE49-F238E27FC236}">
                <a16:creationId xmlns:a16="http://schemas.microsoft.com/office/drawing/2014/main" id="{C1A2D1A7-6A7F-0F29-7C02-20C74CCDFC85}"/>
              </a:ext>
            </a:extLst>
          </p:cNvPr>
          <p:cNvSpPr>
            <a:spLocks noGrp="1"/>
          </p:cNvSpPr>
          <p:nvPr>
            <p:ph type="body" sz="quarter" idx="44" hasCustomPrompt="1"/>
          </p:nvPr>
        </p:nvSpPr>
        <p:spPr>
          <a:xfrm>
            <a:off x="3923401" y="1497013"/>
            <a:ext cx="342900" cy="363537"/>
          </a:xfrm>
          <a:solidFill>
            <a:schemeClr val="accent1"/>
          </a:solidFill>
        </p:spPr>
        <p:txBody>
          <a:bodyPr/>
          <a:lstStyle>
            <a:lvl1pPr>
              <a:defRPr/>
            </a:lvl1pPr>
          </a:lstStyle>
          <a:p>
            <a:pPr lvl="0"/>
            <a:r>
              <a:rPr lang="en-GB" dirty="0"/>
              <a:t> </a:t>
            </a:r>
          </a:p>
        </p:txBody>
      </p:sp>
      <p:sp>
        <p:nvSpPr>
          <p:cNvPr id="21" name="Picture Placeholder 25">
            <a:extLst>
              <a:ext uri="{FF2B5EF4-FFF2-40B4-BE49-F238E27FC236}">
                <a16:creationId xmlns:a16="http://schemas.microsoft.com/office/drawing/2014/main" id="{E4D7900D-B715-00A5-C22B-4D0F7E6AD423}"/>
              </a:ext>
            </a:extLst>
          </p:cNvPr>
          <p:cNvSpPr>
            <a:spLocks noGrp="1"/>
          </p:cNvSpPr>
          <p:nvPr>
            <p:ph type="pic" sz="quarter" idx="47" hasCustomPrompt="1"/>
          </p:nvPr>
        </p:nvSpPr>
        <p:spPr>
          <a:xfrm>
            <a:off x="3953779" y="1545771"/>
            <a:ext cx="280764" cy="266020"/>
          </a:xfrm>
        </p:spPr>
        <p:txBody>
          <a:bodyPr wrap="none" anchor="ctr"/>
          <a:lstStyle>
            <a:lvl1pPr algn="ctr">
              <a:defRPr sz="700"/>
            </a:lvl1pPr>
          </a:lstStyle>
          <a:p>
            <a:r>
              <a:rPr lang="en-GB" dirty="0"/>
              <a:t>icon</a:t>
            </a:r>
          </a:p>
        </p:txBody>
      </p:sp>
      <p:sp>
        <p:nvSpPr>
          <p:cNvPr id="22" name="Text Placeholder 14">
            <a:extLst>
              <a:ext uri="{FF2B5EF4-FFF2-40B4-BE49-F238E27FC236}">
                <a16:creationId xmlns:a16="http://schemas.microsoft.com/office/drawing/2014/main" id="{F371BC29-92F2-80EB-CA37-B77553622AC9}"/>
              </a:ext>
            </a:extLst>
          </p:cNvPr>
          <p:cNvSpPr>
            <a:spLocks noGrp="1"/>
          </p:cNvSpPr>
          <p:nvPr>
            <p:ph type="body" sz="quarter" idx="48" hasCustomPrompt="1"/>
          </p:nvPr>
        </p:nvSpPr>
        <p:spPr>
          <a:xfrm>
            <a:off x="7733401" y="1497013"/>
            <a:ext cx="342900" cy="363537"/>
          </a:xfrm>
          <a:solidFill>
            <a:schemeClr val="accent1"/>
          </a:solidFill>
        </p:spPr>
        <p:txBody>
          <a:bodyPr/>
          <a:lstStyle>
            <a:lvl1pPr>
              <a:defRPr/>
            </a:lvl1pPr>
          </a:lstStyle>
          <a:p>
            <a:pPr lvl="0"/>
            <a:r>
              <a:rPr lang="en-GB" dirty="0"/>
              <a:t> </a:t>
            </a:r>
          </a:p>
        </p:txBody>
      </p:sp>
      <p:sp>
        <p:nvSpPr>
          <p:cNvPr id="23" name="Picture Placeholder 25">
            <a:extLst>
              <a:ext uri="{FF2B5EF4-FFF2-40B4-BE49-F238E27FC236}">
                <a16:creationId xmlns:a16="http://schemas.microsoft.com/office/drawing/2014/main" id="{647B82E8-B152-8FCF-5A1F-DFBCC2849B3D}"/>
              </a:ext>
            </a:extLst>
          </p:cNvPr>
          <p:cNvSpPr>
            <a:spLocks noGrp="1"/>
          </p:cNvSpPr>
          <p:nvPr>
            <p:ph type="pic" sz="quarter" idx="49" hasCustomPrompt="1"/>
          </p:nvPr>
        </p:nvSpPr>
        <p:spPr>
          <a:xfrm>
            <a:off x="7763779" y="1545771"/>
            <a:ext cx="280764" cy="266020"/>
          </a:xfrm>
        </p:spPr>
        <p:txBody>
          <a:bodyPr wrap="none" anchor="ctr"/>
          <a:lstStyle>
            <a:lvl1pPr algn="ctr">
              <a:defRPr sz="700"/>
            </a:lvl1pPr>
          </a:lstStyle>
          <a:p>
            <a:r>
              <a:rPr lang="en-GB" dirty="0"/>
              <a:t>icon</a:t>
            </a:r>
          </a:p>
        </p:txBody>
      </p:sp>
      <p:sp>
        <p:nvSpPr>
          <p:cNvPr id="26" name="Text Placeholder 14">
            <a:extLst>
              <a:ext uri="{FF2B5EF4-FFF2-40B4-BE49-F238E27FC236}">
                <a16:creationId xmlns:a16="http://schemas.microsoft.com/office/drawing/2014/main" id="{DB4A9929-81EF-1613-43C6-8392B54A5B2A}"/>
              </a:ext>
            </a:extLst>
          </p:cNvPr>
          <p:cNvSpPr>
            <a:spLocks noGrp="1"/>
          </p:cNvSpPr>
          <p:nvPr>
            <p:ph type="body" sz="quarter" idx="50" hasCustomPrompt="1"/>
          </p:nvPr>
        </p:nvSpPr>
        <p:spPr>
          <a:xfrm>
            <a:off x="3923401" y="3933524"/>
            <a:ext cx="342900" cy="363537"/>
          </a:xfrm>
          <a:solidFill>
            <a:schemeClr val="accent1"/>
          </a:solidFill>
        </p:spPr>
        <p:txBody>
          <a:bodyPr/>
          <a:lstStyle>
            <a:lvl1pPr>
              <a:defRPr/>
            </a:lvl1pPr>
          </a:lstStyle>
          <a:p>
            <a:pPr lvl="0"/>
            <a:r>
              <a:rPr lang="en-GB" dirty="0"/>
              <a:t> </a:t>
            </a:r>
          </a:p>
        </p:txBody>
      </p:sp>
      <p:sp>
        <p:nvSpPr>
          <p:cNvPr id="27" name="Picture Placeholder 25">
            <a:extLst>
              <a:ext uri="{FF2B5EF4-FFF2-40B4-BE49-F238E27FC236}">
                <a16:creationId xmlns:a16="http://schemas.microsoft.com/office/drawing/2014/main" id="{FCC40ECD-40AF-6919-85C9-CF2218922416}"/>
              </a:ext>
            </a:extLst>
          </p:cNvPr>
          <p:cNvSpPr>
            <a:spLocks noGrp="1"/>
          </p:cNvSpPr>
          <p:nvPr>
            <p:ph type="pic" sz="quarter" idx="51" hasCustomPrompt="1"/>
          </p:nvPr>
        </p:nvSpPr>
        <p:spPr>
          <a:xfrm>
            <a:off x="3953779" y="3982282"/>
            <a:ext cx="280764" cy="266020"/>
          </a:xfrm>
        </p:spPr>
        <p:txBody>
          <a:bodyPr wrap="none" anchor="ctr"/>
          <a:lstStyle>
            <a:lvl1pPr algn="ctr">
              <a:defRPr sz="700"/>
            </a:lvl1pPr>
          </a:lstStyle>
          <a:p>
            <a:r>
              <a:rPr lang="en-GB" dirty="0"/>
              <a:t>icon</a:t>
            </a:r>
          </a:p>
        </p:txBody>
      </p:sp>
      <p:sp>
        <p:nvSpPr>
          <p:cNvPr id="5" name="Picture Placeholder 4">
            <a:extLst>
              <a:ext uri="{FF2B5EF4-FFF2-40B4-BE49-F238E27FC236}">
                <a16:creationId xmlns:a16="http://schemas.microsoft.com/office/drawing/2014/main" id="{53221158-4889-E051-8CF2-27FF2741E0F2}"/>
              </a:ext>
            </a:extLst>
          </p:cNvPr>
          <p:cNvSpPr>
            <a:spLocks noGrp="1"/>
          </p:cNvSpPr>
          <p:nvPr>
            <p:ph type="pic" sz="quarter" idx="37"/>
          </p:nvPr>
        </p:nvSpPr>
        <p:spPr>
          <a:xfrm>
            <a:off x="461963" y="1497467"/>
            <a:ext cx="3149600" cy="1820862"/>
          </a:xfrm>
        </p:spPr>
        <p:txBody>
          <a:bodyPr anchor="ctr"/>
          <a:lstStyle>
            <a:lvl1pPr algn="ctr">
              <a:defRPr/>
            </a:lvl1pPr>
          </a:lstStyle>
          <a:p>
            <a:r>
              <a:rPr lang="en-US"/>
              <a:t>Click icon to add picture</a:t>
            </a:r>
            <a:endParaRPr lang="en-GB"/>
          </a:p>
        </p:txBody>
      </p:sp>
      <p:sp>
        <p:nvSpPr>
          <p:cNvPr id="2" name="Text Placeholder 3">
            <a:extLst>
              <a:ext uri="{FF2B5EF4-FFF2-40B4-BE49-F238E27FC236}">
                <a16:creationId xmlns:a16="http://schemas.microsoft.com/office/drawing/2014/main" id="{2E49FA7D-1956-C492-3105-0BF0E230F6C0}"/>
              </a:ext>
            </a:extLst>
          </p:cNvPr>
          <p:cNvSpPr>
            <a:spLocks noGrp="1"/>
          </p:cNvSpPr>
          <p:nvPr>
            <p:ph type="body" sz="quarter" idx="14"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8" name="Date Placeholder 7">
            <a:extLst>
              <a:ext uri="{FF2B5EF4-FFF2-40B4-BE49-F238E27FC236}">
                <a16:creationId xmlns:a16="http://schemas.microsoft.com/office/drawing/2014/main" id="{48638BE4-63BF-32DA-90F8-1348C7D89F5D}"/>
              </a:ext>
            </a:extLst>
          </p:cNvPr>
          <p:cNvSpPr>
            <a:spLocks noGrp="1"/>
          </p:cNvSpPr>
          <p:nvPr>
            <p:ph type="dt" sz="half" idx="15"/>
          </p:nvPr>
        </p:nvSpPr>
        <p:spPr/>
        <p:txBody>
          <a:bodyPr/>
          <a:lstStyle/>
          <a:p>
            <a:endParaRPr lang="en-GB" dirty="0"/>
          </a:p>
        </p:txBody>
      </p:sp>
      <p:sp>
        <p:nvSpPr>
          <p:cNvPr id="10" name="Footer Placeholder 9">
            <a:extLst>
              <a:ext uri="{FF2B5EF4-FFF2-40B4-BE49-F238E27FC236}">
                <a16:creationId xmlns:a16="http://schemas.microsoft.com/office/drawing/2014/main" id="{FF519288-8A5A-245A-3258-CB164A3F4A5C}"/>
              </a:ext>
            </a:extLst>
          </p:cNvPr>
          <p:cNvSpPr>
            <a:spLocks noGrp="1"/>
          </p:cNvSpPr>
          <p:nvPr>
            <p:ph type="ftr" sz="quarter" idx="16"/>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12" name="Slide Number Placeholder 11">
            <a:extLst>
              <a:ext uri="{FF2B5EF4-FFF2-40B4-BE49-F238E27FC236}">
                <a16:creationId xmlns:a16="http://schemas.microsoft.com/office/drawing/2014/main" id="{ABAC53EA-E581-4AD3-5312-26E9AABEFF93}"/>
              </a:ext>
            </a:extLst>
          </p:cNvPr>
          <p:cNvSpPr>
            <a:spLocks noGrp="1"/>
          </p:cNvSpPr>
          <p:nvPr>
            <p:ph type="sldNum" sz="quarter" idx="17"/>
          </p:nvPr>
        </p:nvSpPr>
        <p:spPr/>
        <p:txBody>
          <a:bodyPr/>
          <a:lstStyle/>
          <a:p>
            <a:fld id="{BB07EAE1-021A-493C-B07F-6FE9E5D11BEB}" type="slidenum">
              <a:rPr lang="en-GB" smtClean="0"/>
              <a:pPr/>
              <a:t>‹#›</a:t>
            </a:fld>
            <a:endParaRPr lang="en-GB" dirty="0"/>
          </a:p>
        </p:txBody>
      </p:sp>
      <p:sp>
        <p:nvSpPr>
          <p:cNvPr id="14" name="Text Placeholder 3">
            <a:extLst>
              <a:ext uri="{FF2B5EF4-FFF2-40B4-BE49-F238E27FC236}">
                <a16:creationId xmlns:a16="http://schemas.microsoft.com/office/drawing/2014/main" id="{14B3DDF6-771A-D323-C78A-AD7AA9A27296}"/>
              </a:ext>
            </a:extLst>
          </p:cNvPr>
          <p:cNvSpPr>
            <a:spLocks noGrp="1"/>
          </p:cNvSpPr>
          <p:nvPr>
            <p:ph type="body" sz="quarter" idx="18"/>
          </p:nvPr>
        </p:nvSpPr>
        <p:spPr>
          <a:xfrm>
            <a:off x="3838335" y="2220735"/>
            <a:ext cx="3373196" cy="1424166"/>
          </a:xfrm>
        </p:spPr>
        <p:txBody>
          <a:bodyPr/>
          <a:lstStyle>
            <a:lvl1pPr>
              <a:defRPr sz="800"/>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11">
            <a:extLst>
              <a:ext uri="{FF2B5EF4-FFF2-40B4-BE49-F238E27FC236}">
                <a16:creationId xmlns:a16="http://schemas.microsoft.com/office/drawing/2014/main" id="{2B3BF9D3-7613-30C4-44D7-6813FFB81C85}"/>
              </a:ext>
            </a:extLst>
          </p:cNvPr>
          <p:cNvSpPr>
            <a:spLocks noGrp="1"/>
          </p:cNvSpPr>
          <p:nvPr>
            <p:ph type="body" sz="quarter" idx="35"/>
          </p:nvPr>
        </p:nvSpPr>
        <p:spPr>
          <a:xfrm>
            <a:off x="3838335" y="4657706"/>
            <a:ext cx="3373199" cy="1816592"/>
          </a:xfrm>
        </p:spPr>
        <p:txBody>
          <a:bodyPr/>
          <a:lstStyle>
            <a:lvl1pPr>
              <a:defRPr sz="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Text Placeholder 15">
            <a:extLst>
              <a:ext uri="{FF2B5EF4-FFF2-40B4-BE49-F238E27FC236}">
                <a16:creationId xmlns:a16="http://schemas.microsoft.com/office/drawing/2014/main" id="{5923E98A-7B42-35EC-F9A9-40D6DC63F028}"/>
              </a:ext>
            </a:extLst>
          </p:cNvPr>
          <p:cNvSpPr>
            <a:spLocks noGrp="1"/>
          </p:cNvSpPr>
          <p:nvPr>
            <p:ph type="body" sz="quarter" idx="36"/>
          </p:nvPr>
        </p:nvSpPr>
        <p:spPr>
          <a:xfrm>
            <a:off x="7642388" y="2220734"/>
            <a:ext cx="3538046" cy="1424165"/>
          </a:xfrm>
        </p:spPr>
        <p:txBody>
          <a:bodyPr/>
          <a:lstStyle>
            <a:lvl1pPr>
              <a:defRPr sz="800"/>
            </a:lvl1pPr>
            <a:lvl2pPr>
              <a:defRPr sz="800"/>
            </a:lvl2pPr>
            <a:lvl3pPr>
              <a:defRPr sz="700"/>
            </a:lvl3pPr>
            <a:lvl4pPr>
              <a:defRPr sz="600"/>
            </a:lvl4pPr>
            <a:lvl5pPr>
              <a:defRPr sz="600"/>
            </a:lvl5pPr>
          </a:lstStyle>
          <a:p>
            <a:pPr lvl="0"/>
            <a:r>
              <a:rPr lang="en-US"/>
              <a:t>Click to edit Master text styles</a:t>
            </a:r>
          </a:p>
        </p:txBody>
      </p:sp>
      <p:sp>
        <p:nvSpPr>
          <p:cNvPr id="9" name="Text Placeholder 8">
            <a:extLst>
              <a:ext uri="{FF2B5EF4-FFF2-40B4-BE49-F238E27FC236}">
                <a16:creationId xmlns:a16="http://schemas.microsoft.com/office/drawing/2014/main" id="{5FF3EC44-BFF6-6891-65A6-E9CB02609C25}"/>
              </a:ext>
            </a:extLst>
          </p:cNvPr>
          <p:cNvSpPr>
            <a:spLocks noGrp="1"/>
          </p:cNvSpPr>
          <p:nvPr>
            <p:ph type="body" sz="quarter" idx="38"/>
          </p:nvPr>
        </p:nvSpPr>
        <p:spPr>
          <a:xfrm>
            <a:off x="604265" y="3515869"/>
            <a:ext cx="2850567" cy="1062167"/>
          </a:xfrm>
        </p:spPr>
        <p:txBody>
          <a:bodyPr lIns="0" tIns="0" rIns="0" bIns="0" numCol="2" spcCol="180000"/>
          <a:lstStyle>
            <a:lvl1pPr>
              <a:spcAft>
                <a:spcPts val="300"/>
              </a:spcAft>
              <a:defRPr sz="900" cap="all" baseline="0">
                <a:solidFill>
                  <a:schemeClr val="bg2"/>
                </a:solidFill>
                <a:latin typeface="Gotham Medium" panose="02000603030000020004" pitchFamily="2" charset="0"/>
              </a:defRPr>
            </a:lvl1pPr>
            <a:lvl2pPr marL="0" indent="0">
              <a:buNone/>
              <a:defRPr sz="900">
                <a:solidFill>
                  <a:schemeClr val="bg2"/>
                </a:solidFill>
              </a:defRPr>
            </a:lvl2pPr>
            <a:lvl3pPr marL="85725" indent="-85725">
              <a:spcAft>
                <a:spcPts val="300"/>
              </a:spcAft>
              <a:defRPr sz="900">
                <a:solidFill>
                  <a:schemeClr val="bg2"/>
                </a:solidFill>
              </a:defRPr>
            </a:lvl3pPr>
          </a:lstStyle>
          <a:p>
            <a:pPr lvl="0"/>
            <a:r>
              <a:rPr lang="en-US"/>
              <a:t>Click to edit Master text styles</a:t>
            </a:r>
          </a:p>
          <a:p>
            <a:pPr lvl="1"/>
            <a:r>
              <a:rPr lang="en-US"/>
              <a:t>Second level</a:t>
            </a:r>
          </a:p>
          <a:p>
            <a:pPr lvl="2"/>
            <a:r>
              <a:rPr lang="en-US"/>
              <a:t>Third level</a:t>
            </a:r>
          </a:p>
        </p:txBody>
      </p:sp>
      <p:sp>
        <p:nvSpPr>
          <p:cNvPr id="11" name="Text Placeholder 8">
            <a:extLst>
              <a:ext uri="{FF2B5EF4-FFF2-40B4-BE49-F238E27FC236}">
                <a16:creationId xmlns:a16="http://schemas.microsoft.com/office/drawing/2014/main" id="{AB572C5A-56E8-37D1-F227-2980912C5BE4}"/>
              </a:ext>
            </a:extLst>
          </p:cNvPr>
          <p:cNvSpPr>
            <a:spLocks noGrp="1"/>
          </p:cNvSpPr>
          <p:nvPr>
            <p:ph type="body" sz="quarter" idx="39"/>
          </p:nvPr>
        </p:nvSpPr>
        <p:spPr>
          <a:xfrm>
            <a:off x="556912" y="4957314"/>
            <a:ext cx="1343267" cy="1325330"/>
          </a:xfrm>
        </p:spPr>
        <p:txBody>
          <a:bodyPr lIns="0" tIns="0" rIns="0" bIns="0"/>
          <a:lstStyle>
            <a:lvl1pPr>
              <a:lnSpc>
                <a:spcPct val="100000"/>
              </a:lnSpc>
              <a:spcAft>
                <a:spcPts val="200"/>
              </a:spcAft>
              <a:defRPr sz="800" cap="all" baseline="0">
                <a:latin typeface="Gotham Medium" pitchFamily="50" charset="0"/>
              </a:defRPr>
            </a:lvl1pPr>
            <a:lvl2pPr marL="0" indent="0">
              <a:lnSpc>
                <a:spcPct val="100000"/>
              </a:lnSpc>
              <a:spcAft>
                <a:spcPts val="600"/>
              </a:spcAft>
              <a:buNone/>
              <a:defRPr sz="800"/>
            </a:lvl2pPr>
            <a:lvl3pPr marL="85725" indent="-85725">
              <a:lnSpc>
                <a:spcPct val="100000"/>
              </a:lnSpc>
              <a:spcAft>
                <a:spcPts val="600"/>
              </a:spcAft>
              <a:defRPr sz="800"/>
            </a:lvl3pPr>
          </a:lstStyle>
          <a:p>
            <a:pPr lvl="0"/>
            <a:r>
              <a:rPr lang="en-US"/>
              <a:t>Click to edit Master text styles</a:t>
            </a:r>
          </a:p>
          <a:p>
            <a:pPr lvl="1"/>
            <a:r>
              <a:rPr lang="en-US"/>
              <a:t>Second level</a:t>
            </a:r>
          </a:p>
          <a:p>
            <a:pPr lvl="2"/>
            <a:r>
              <a:rPr lang="en-US"/>
              <a:t>Third level</a:t>
            </a:r>
          </a:p>
        </p:txBody>
      </p:sp>
      <p:sp>
        <p:nvSpPr>
          <p:cNvPr id="13" name="Text Placeholder 8">
            <a:extLst>
              <a:ext uri="{FF2B5EF4-FFF2-40B4-BE49-F238E27FC236}">
                <a16:creationId xmlns:a16="http://schemas.microsoft.com/office/drawing/2014/main" id="{17A18B83-E6B8-5D81-7F4C-E26F8CE669CE}"/>
              </a:ext>
            </a:extLst>
          </p:cNvPr>
          <p:cNvSpPr>
            <a:spLocks noGrp="1"/>
          </p:cNvSpPr>
          <p:nvPr>
            <p:ph type="body" sz="quarter" idx="40"/>
          </p:nvPr>
        </p:nvSpPr>
        <p:spPr>
          <a:xfrm>
            <a:off x="2009416" y="4957314"/>
            <a:ext cx="1514834" cy="1325330"/>
          </a:xfrm>
        </p:spPr>
        <p:txBody>
          <a:bodyPr lIns="0" tIns="0" rIns="0" bIns="0"/>
          <a:lstStyle>
            <a:lvl1pPr>
              <a:lnSpc>
                <a:spcPct val="100000"/>
              </a:lnSpc>
              <a:spcBef>
                <a:spcPts val="0"/>
              </a:spcBef>
              <a:spcAft>
                <a:spcPts val="200"/>
              </a:spcAft>
              <a:defRPr sz="800" cap="all" baseline="0">
                <a:latin typeface="Gotham Medium" pitchFamily="50" charset="0"/>
              </a:defRPr>
            </a:lvl1pPr>
            <a:lvl2pPr marL="0" indent="0">
              <a:lnSpc>
                <a:spcPct val="100000"/>
              </a:lnSpc>
              <a:spcBef>
                <a:spcPts val="0"/>
              </a:spcBef>
              <a:spcAft>
                <a:spcPts val="600"/>
              </a:spcAft>
              <a:buNone/>
              <a:defRPr sz="800"/>
            </a:lvl2pPr>
            <a:lvl3pPr marL="85725" indent="-85725">
              <a:lnSpc>
                <a:spcPct val="100000"/>
              </a:lnSpc>
              <a:spcBef>
                <a:spcPts val="0"/>
              </a:spcBef>
              <a:spcAft>
                <a:spcPts val="0"/>
              </a:spcAft>
              <a:defRPr sz="800"/>
            </a:lvl3pPr>
          </a:lstStyle>
          <a:p>
            <a:pPr lvl="0"/>
            <a:r>
              <a:rPr lang="en-US"/>
              <a:t>Click to edit Master text styles</a:t>
            </a:r>
          </a:p>
          <a:p>
            <a:pPr lvl="1"/>
            <a:r>
              <a:rPr lang="en-US"/>
              <a:t>Second level</a:t>
            </a:r>
          </a:p>
          <a:p>
            <a:pPr lvl="2"/>
            <a:r>
              <a:rPr lang="en-US"/>
              <a:t>Third level</a:t>
            </a:r>
          </a:p>
        </p:txBody>
      </p:sp>
      <p:sp>
        <p:nvSpPr>
          <p:cNvPr id="20" name="Text Placeholder 19">
            <a:extLst>
              <a:ext uri="{FF2B5EF4-FFF2-40B4-BE49-F238E27FC236}">
                <a16:creationId xmlns:a16="http://schemas.microsoft.com/office/drawing/2014/main" id="{3234C8D2-BFDF-2C29-B47B-5FA96382B193}"/>
              </a:ext>
            </a:extLst>
          </p:cNvPr>
          <p:cNvSpPr>
            <a:spLocks noGrp="1"/>
          </p:cNvSpPr>
          <p:nvPr>
            <p:ph type="body" sz="quarter" idx="41"/>
          </p:nvPr>
        </p:nvSpPr>
        <p:spPr>
          <a:xfrm>
            <a:off x="3838334" y="1933079"/>
            <a:ext cx="3373887" cy="309562"/>
          </a:xfrm>
        </p:spPr>
        <p:txBody>
          <a:bodyPr/>
          <a:lstStyle>
            <a:lvl1pPr>
              <a:defRPr cap="all" baseline="0">
                <a:latin typeface="Gotham Medium" panose="02000603030000020004" pitchFamily="2" charset="0"/>
              </a:defRPr>
            </a:lvl1pPr>
          </a:lstStyle>
          <a:p>
            <a:pPr lvl="0"/>
            <a:r>
              <a:rPr lang="en-US"/>
              <a:t>Click to edit Master text styles</a:t>
            </a:r>
          </a:p>
        </p:txBody>
      </p:sp>
      <p:sp>
        <p:nvSpPr>
          <p:cNvPr id="33" name="Text Placeholder 19">
            <a:extLst>
              <a:ext uri="{FF2B5EF4-FFF2-40B4-BE49-F238E27FC236}">
                <a16:creationId xmlns:a16="http://schemas.microsoft.com/office/drawing/2014/main" id="{32A432C4-745E-6A44-812D-F15E3B92F128}"/>
              </a:ext>
            </a:extLst>
          </p:cNvPr>
          <p:cNvSpPr>
            <a:spLocks noGrp="1"/>
          </p:cNvSpPr>
          <p:nvPr>
            <p:ph type="body" sz="quarter" idx="42"/>
          </p:nvPr>
        </p:nvSpPr>
        <p:spPr>
          <a:xfrm>
            <a:off x="3838335" y="4369168"/>
            <a:ext cx="3373197" cy="309562"/>
          </a:xfrm>
        </p:spPr>
        <p:txBody>
          <a:bodyPr/>
          <a:lstStyle>
            <a:lvl1pPr>
              <a:defRPr cap="all" baseline="0">
                <a:latin typeface="Gotham Medium" panose="02000603030000020004" pitchFamily="2" charset="0"/>
              </a:defRPr>
            </a:lvl1pPr>
          </a:lstStyle>
          <a:p>
            <a:pPr lvl="0"/>
            <a:r>
              <a:rPr lang="en-US"/>
              <a:t>Click to edit Master text styles</a:t>
            </a:r>
          </a:p>
        </p:txBody>
      </p:sp>
      <p:sp>
        <p:nvSpPr>
          <p:cNvPr id="35" name="Text Placeholder 19">
            <a:extLst>
              <a:ext uri="{FF2B5EF4-FFF2-40B4-BE49-F238E27FC236}">
                <a16:creationId xmlns:a16="http://schemas.microsoft.com/office/drawing/2014/main" id="{199D398C-7881-3FBE-7A95-83C888865B04}"/>
              </a:ext>
            </a:extLst>
          </p:cNvPr>
          <p:cNvSpPr>
            <a:spLocks noGrp="1"/>
          </p:cNvSpPr>
          <p:nvPr>
            <p:ph type="body" sz="quarter" idx="43"/>
          </p:nvPr>
        </p:nvSpPr>
        <p:spPr>
          <a:xfrm>
            <a:off x="7642388" y="1933079"/>
            <a:ext cx="3558231" cy="309562"/>
          </a:xfrm>
        </p:spPr>
        <p:txBody>
          <a:bodyPr/>
          <a:lstStyle>
            <a:lvl1pPr>
              <a:defRPr cap="all" baseline="0">
                <a:latin typeface="Gotham Medium" panose="02000603030000020004" pitchFamily="2" charset="0"/>
              </a:defRPr>
            </a:lvl1pPr>
          </a:lstStyle>
          <a:p>
            <a:pPr lvl="0"/>
            <a:r>
              <a:rPr lang="en-US"/>
              <a:t>Click to edit Master text styles</a:t>
            </a:r>
          </a:p>
        </p:txBody>
      </p:sp>
      <p:cxnSp>
        <p:nvCxnSpPr>
          <p:cNvPr id="3" name="Straight Connector 2">
            <a:extLst>
              <a:ext uri="{FF2B5EF4-FFF2-40B4-BE49-F238E27FC236}">
                <a16:creationId xmlns:a16="http://schemas.microsoft.com/office/drawing/2014/main" id="{EBDAC548-1D50-D58C-2C63-5B1FDBCD9FBA}"/>
              </a:ext>
            </a:extLst>
          </p:cNvPr>
          <p:cNvCxnSpPr>
            <a:cxnSpLocks/>
          </p:cNvCxnSpPr>
          <p:nvPr userDrawn="1"/>
        </p:nvCxnSpPr>
        <p:spPr>
          <a:xfrm>
            <a:off x="3937720" y="3573019"/>
            <a:ext cx="32738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D2F7551-5BF7-27E6-A965-5845848B9100}"/>
              </a:ext>
            </a:extLst>
          </p:cNvPr>
          <p:cNvCxnSpPr>
            <a:cxnSpLocks/>
          </p:cNvCxnSpPr>
          <p:nvPr userDrawn="1"/>
        </p:nvCxnSpPr>
        <p:spPr>
          <a:xfrm>
            <a:off x="7733185" y="3573019"/>
            <a:ext cx="3273812"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1A41CC1-D350-6A90-43DF-24E154A4A4D0}"/>
              </a:ext>
            </a:extLst>
          </p:cNvPr>
          <p:cNvSpPr>
            <a:spLocks noGrp="1"/>
          </p:cNvSpPr>
          <p:nvPr>
            <p:ph type="title" hasCustomPrompt="1"/>
          </p:nvPr>
        </p:nvSpPr>
        <p:spPr>
          <a:xfrm>
            <a:off x="450849" y="422670"/>
            <a:ext cx="10329380" cy="558163"/>
          </a:xfrm>
        </p:spPr>
        <p:txBody>
          <a:bodyPr/>
          <a:lstStyle>
            <a:lvl1pPr>
              <a:defRPr sz="3200"/>
            </a:lvl1pPr>
          </a:lstStyle>
          <a:p>
            <a:r>
              <a:rPr lang="en-GB" dirty="0"/>
              <a:t>Insert title here</a:t>
            </a:r>
          </a:p>
        </p:txBody>
      </p:sp>
      <p:grpSp>
        <p:nvGrpSpPr>
          <p:cNvPr id="28" name="Group 27">
            <a:extLst>
              <a:ext uri="{FF2B5EF4-FFF2-40B4-BE49-F238E27FC236}">
                <a16:creationId xmlns:a16="http://schemas.microsoft.com/office/drawing/2014/main" id="{694F8C78-3F00-1542-5E10-EE462A8E16DD}"/>
              </a:ext>
            </a:extLst>
          </p:cNvPr>
          <p:cNvGrpSpPr/>
          <p:nvPr userDrawn="1"/>
        </p:nvGrpSpPr>
        <p:grpSpPr>
          <a:xfrm>
            <a:off x="12287572" y="0"/>
            <a:ext cx="2175021" cy="4839558"/>
            <a:chOff x="838200" y="1150069"/>
            <a:chExt cx="2175021" cy="4839558"/>
          </a:xfrm>
        </p:grpSpPr>
        <p:sp>
          <p:nvSpPr>
            <p:cNvPr id="30" name="Rectangle 29">
              <a:extLst>
                <a:ext uri="{FF2B5EF4-FFF2-40B4-BE49-F238E27FC236}">
                  <a16:creationId xmlns:a16="http://schemas.microsoft.com/office/drawing/2014/main" id="{ED7C666A-8EF8-D9CE-1A58-E0A78BC51CEA}"/>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2" name="Rectangle 31">
              <a:extLst>
                <a:ext uri="{FF2B5EF4-FFF2-40B4-BE49-F238E27FC236}">
                  <a16:creationId xmlns:a16="http://schemas.microsoft.com/office/drawing/2014/main" id="{5840534B-B5B1-5DCA-047B-7E12AF9E8B35}"/>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6" name="TextBox 35">
              <a:extLst>
                <a:ext uri="{FF2B5EF4-FFF2-40B4-BE49-F238E27FC236}">
                  <a16:creationId xmlns:a16="http://schemas.microsoft.com/office/drawing/2014/main" id="{D790A3FF-E969-D1C0-8825-40750CE780C6}"/>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37" name="TextBox 36">
              <a:extLst>
                <a:ext uri="{FF2B5EF4-FFF2-40B4-BE49-F238E27FC236}">
                  <a16:creationId xmlns:a16="http://schemas.microsoft.com/office/drawing/2014/main" id="{D7DEC886-3D18-8017-E63A-ED45F3D6AE1A}"/>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40" name="TextBox 39">
              <a:extLst>
                <a:ext uri="{FF2B5EF4-FFF2-40B4-BE49-F238E27FC236}">
                  <a16:creationId xmlns:a16="http://schemas.microsoft.com/office/drawing/2014/main" id="{B7B94B58-FB2F-E265-8DA3-0EA893548FB9}"/>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41" name="TextBox 40">
              <a:extLst>
                <a:ext uri="{FF2B5EF4-FFF2-40B4-BE49-F238E27FC236}">
                  <a16:creationId xmlns:a16="http://schemas.microsoft.com/office/drawing/2014/main" id="{54950216-D6FD-AEFF-FE73-191B1CF63973}"/>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42" name="TextBox 41">
              <a:extLst>
                <a:ext uri="{FF2B5EF4-FFF2-40B4-BE49-F238E27FC236}">
                  <a16:creationId xmlns:a16="http://schemas.microsoft.com/office/drawing/2014/main" id="{5B514B0E-A52D-1041-6347-052BBA7F4A32}"/>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43" name="TextBox 42">
              <a:extLst>
                <a:ext uri="{FF2B5EF4-FFF2-40B4-BE49-F238E27FC236}">
                  <a16:creationId xmlns:a16="http://schemas.microsoft.com/office/drawing/2014/main" id="{F7A3206C-E1B8-B6BD-8AAC-2A96D2D555CD}"/>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44" name="TextBox 43">
              <a:extLst>
                <a:ext uri="{FF2B5EF4-FFF2-40B4-BE49-F238E27FC236}">
                  <a16:creationId xmlns:a16="http://schemas.microsoft.com/office/drawing/2014/main" id="{4968B833-9C0E-3296-D038-14EEF0BC5361}"/>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45" name="Group 44">
            <a:extLst>
              <a:ext uri="{FF2B5EF4-FFF2-40B4-BE49-F238E27FC236}">
                <a16:creationId xmlns:a16="http://schemas.microsoft.com/office/drawing/2014/main" id="{C59A7169-57D4-160E-4BA9-EFA05718D8C7}"/>
              </a:ext>
            </a:extLst>
          </p:cNvPr>
          <p:cNvGrpSpPr/>
          <p:nvPr userDrawn="1"/>
        </p:nvGrpSpPr>
        <p:grpSpPr>
          <a:xfrm>
            <a:off x="-2228386" y="0"/>
            <a:ext cx="2094954" cy="3914775"/>
            <a:chOff x="-2178418" y="4487679"/>
            <a:chExt cx="2094954" cy="3914775"/>
          </a:xfrm>
        </p:grpSpPr>
        <p:sp>
          <p:nvSpPr>
            <p:cNvPr id="46" name="Rectangle 45">
              <a:extLst>
                <a:ext uri="{FF2B5EF4-FFF2-40B4-BE49-F238E27FC236}">
                  <a16:creationId xmlns:a16="http://schemas.microsoft.com/office/drawing/2014/main" id="{C8B2E3A3-BCDE-AFC7-A67C-3491DCF1B657}"/>
                </a:ext>
              </a:extLst>
            </p:cNvPr>
            <p:cNvSpPr/>
            <p:nvPr/>
          </p:nvSpPr>
          <p:spPr>
            <a:xfrm>
              <a:off x="-2178418" y="4487680"/>
              <a:ext cx="2094954" cy="391477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7" name="Rectangle 46">
              <a:extLst>
                <a:ext uri="{FF2B5EF4-FFF2-40B4-BE49-F238E27FC236}">
                  <a16:creationId xmlns:a16="http://schemas.microsoft.com/office/drawing/2014/main" id="{EF5B984E-3AB8-C1D8-F6DD-CACB3A8CA842}"/>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8" name="TextBox 47">
              <a:extLst>
                <a:ext uri="{FF2B5EF4-FFF2-40B4-BE49-F238E27FC236}">
                  <a16:creationId xmlns:a16="http://schemas.microsoft.com/office/drawing/2014/main" id="{235F9E77-1617-A56E-0287-B0941CBF00A4}"/>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AN ICON</a:t>
              </a:r>
            </a:p>
          </p:txBody>
        </p:sp>
        <p:sp>
          <p:nvSpPr>
            <p:cNvPr id="49" name="TextBox 48">
              <a:extLst>
                <a:ext uri="{FF2B5EF4-FFF2-40B4-BE49-F238E27FC236}">
                  <a16:creationId xmlns:a16="http://schemas.microsoft.com/office/drawing/2014/main" id="{53B4D42D-EB3D-9C88-36A9-287CE445F63A}"/>
                </a:ext>
              </a:extLst>
            </p:cNvPr>
            <p:cNvSpPr txBox="1"/>
            <p:nvPr/>
          </p:nvSpPr>
          <p:spPr>
            <a:xfrm>
              <a:off x="-2156460" y="5847658"/>
              <a:ext cx="1976174" cy="861774"/>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shape </a:t>
              </a:r>
              <a:r>
                <a:rPr lang="en-GB" sz="1000" dirty="0">
                  <a:solidFill>
                    <a:srgbClr val="333333"/>
                  </a:solidFill>
                </a:rPr>
                <a:t>you wish to add your icon to and choose the icon needed from the PPT Icon Library.</a:t>
              </a:r>
              <a:br>
                <a:rPr lang="en-GB" sz="1000" dirty="0">
                  <a:solidFill>
                    <a:srgbClr val="333333"/>
                  </a:solidFill>
                </a:rPr>
              </a:br>
              <a:r>
                <a:rPr lang="en-GB" sz="1000" dirty="0">
                  <a:solidFill>
                    <a:srgbClr val="333333"/>
                  </a:solidFill>
                </a:rPr>
                <a:t>Insert &gt; Icons</a:t>
              </a:r>
            </a:p>
          </p:txBody>
        </p:sp>
        <p:sp>
          <p:nvSpPr>
            <p:cNvPr id="50" name="TextBox 49">
              <a:extLst>
                <a:ext uri="{FF2B5EF4-FFF2-40B4-BE49-F238E27FC236}">
                  <a16:creationId xmlns:a16="http://schemas.microsoft.com/office/drawing/2014/main" id="{41E038A3-126B-F2D7-4D12-CD14F098788D}"/>
                </a:ext>
              </a:extLst>
            </p:cNvPr>
            <p:cNvSpPr txBox="1"/>
            <p:nvPr/>
          </p:nvSpPr>
          <p:spPr>
            <a:xfrm>
              <a:off x="-2156460" y="6706540"/>
              <a:ext cx="1881569" cy="1015663"/>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Picture/Format Graphic </a:t>
              </a:r>
              <a:r>
                <a:rPr lang="en-GB" sz="1000" dirty="0">
                  <a:solidFill>
                    <a:srgbClr val="333333"/>
                  </a:solidFill>
                </a:rPr>
                <a:t>tab in the ribbon and choose </a:t>
              </a:r>
              <a:r>
                <a:rPr lang="en-GB" sz="1000" b="0" dirty="0">
                  <a:solidFill>
                    <a:srgbClr val="333333"/>
                  </a:solidFill>
                  <a:latin typeface="Gotham Medium" pitchFamily="50" charset="0"/>
                </a:rPr>
                <a:t>Crop</a:t>
              </a:r>
              <a:r>
                <a:rPr lang="en-GB" sz="1000" dirty="0">
                  <a:solidFill>
                    <a:srgbClr val="333333"/>
                  </a:solidFill>
                </a:rPr>
                <a:t> option to edit the position and composition of your icon.</a:t>
              </a:r>
            </a:p>
          </p:txBody>
        </p:sp>
        <p:sp>
          <p:nvSpPr>
            <p:cNvPr id="51" name="TextBox 50">
              <a:extLst>
                <a:ext uri="{FF2B5EF4-FFF2-40B4-BE49-F238E27FC236}">
                  <a16:creationId xmlns:a16="http://schemas.microsoft.com/office/drawing/2014/main" id="{CB324708-56AF-1052-497C-27513630785B}"/>
                </a:ext>
              </a:extLst>
            </p:cNvPr>
            <p:cNvSpPr txBox="1"/>
            <p:nvPr/>
          </p:nvSpPr>
          <p:spPr>
            <a:xfrm>
              <a:off x="-2156460" y="7748950"/>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Medium" pitchFamily="50" charset="0"/>
                </a:rPr>
                <a:t>Fit</a:t>
              </a:r>
              <a:r>
                <a:rPr lang="en-GB" sz="1000" dirty="0">
                  <a:solidFill>
                    <a:srgbClr val="333333"/>
                  </a:solidFill>
                </a:rPr>
                <a:t> to fit the icon to the placeholder.</a:t>
              </a:r>
            </a:p>
          </p:txBody>
        </p:sp>
        <p:sp>
          <p:nvSpPr>
            <p:cNvPr id="52" name="TextBox 51">
              <a:extLst>
                <a:ext uri="{FF2B5EF4-FFF2-40B4-BE49-F238E27FC236}">
                  <a16:creationId xmlns:a16="http://schemas.microsoft.com/office/drawing/2014/main" id="{8A0041C4-834D-95DA-BB8B-F7CD89D69835}"/>
                </a:ext>
              </a:extLst>
            </p:cNvPr>
            <p:cNvSpPr txBox="1"/>
            <p:nvPr/>
          </p:nvSpPr>
          <p:spPr>
            <a:xfrm>
              <a:off x="-2156460" y="5119692"/>
              <a:ext cx="1976174"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icon, first delete it. Only use icons from the PowerPoint icon library: </a:t>
              </a:r>
              <a:r>
                <a:rPr lang="en-GB" sz="1000" dirty="0">
                  <a:solidFill>
                    <a:srgbClr val="333333"/>
                  </a:solidFill>
                  <a:latin typeface="Gotham Medium" pitchFamily="50" charset="0"/>
                </a:rPr>
                <a:t>Insert &gt; Icons. </a:t>
              </a:r>
            </a:p>
          </p:txBody>
        </p:sp>
      </p:grpSp>
    </p:spTree>
    <p:custDataLst>
      <p:tags r:id="rId1"/>
    </p:custDataLst>
    <p:extLst>
      <p:ext uri="{BB962C8B-B14F-4D97-AF65-F5344CB8AC3E}">
        <p14:creationId xmlns:p14="http://schemas.microsoft.com/office/powerpoint/2010/main" val="202633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Quote &amp; testimonial (1)">
    <p:spTree>
      <p:nvGrpSpPr>
        <p:cNvPr id="1" name=""/>
        <p:cNvGrpSpPr/>
        <p:nvPr/>
      </p:nvGrpSpPr>
      <p:grpSpPr>
        <a:xfrm>
          <a:off x="0" y="0"/>
          <a:ext cx="0" cy="0"/>
          <a:chOff x="0" y="0"/>
          <a:chExt cx="0" cy="0"/>
        </a:xfrm>
      </p:grpSpPr>
      <p:sp>
        <p:nvSpPr>
          <p:cNvPr id="21" name="Text Placeholder 3">
            <a:extLst>
              <a:ext uri="{FF2B5EF4-FFF2-40B4-BE49-F238E27FC236}">
                <a16:creationId xmlns:a16="http://schemas.microsoft.com/office/drawing/2014/main" id="{9491A507-BCA2-6F83-2BEB-5A9F5788A3B1}"/>
              </a:ext>
            </a:extLst>
          </p:cNvPr>
          <p:cNvSpPr>
            <a:spLocks noGrp="1"/>
          </p:cNvSpPr>
          <p:nvPr>
            <p:ph type="body" sz="quarter" idx="31"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14" name="Text Placeholder 13">
            <a:extLst>
              <a:ext uri="{FF2B5EF4-FFF2-40B4-BE49-F238E27FC236}">
                <a16:creationId xmlns:a16="http://schemas.microsoft.com/office/drawing/2014/main" id="{1A033E5A-39C4-6B18-12B1-08F00A24AA98}"/>
              </a:ext>
            </a:extLst>
          </p:cNvPr>
          <p:cNvSpPr>
            <a:spLocks noGrp="1"/>
          </p:cNvSpPr>
          <p:nvPr>
            <p:ph type="body" sz="quarter" idx="16" hasCustomPrompt="1"/>
          </p:nvPr>
        </p:nvSpPr>
        <p:spPr>
          <a:xfrm>
            <a:off x="6186019" y="2487490"/>
            <a:ext cx="3052109" cy="3570409"/>
          </a:xfrm>
          <a:solidFill>
            <a:schemeClr val="accent2"/>
          </a:solidFill>
        </p:spPr>
        <p:txBody>
          <a:bodyPr lIns="324000" tIns="954000" rIns="324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ext Placeholder 7">
            <a:extLst>
              <a:ext uri="{FF2B5EF4-FFF2-40B4-BE49-F238E27FC236}">
                <a16:creationId xmlns:a16="http://schemas.microsoft.com/office/drawing/2014/main" id="{64FC32A8-7215-BCFF-9368-324CBCDAC4F3}"/>
              </a:ext>
            </a:extLst>
          </p:cNvPr>
          <p:cNvSpPr>
            <a:spLocks noGrp="1"/>
          </p:cNvSpPr>
          <p:nvPr>
            <p:ph type="body" sz="quarter" idx="13" hasCustomPrompt="1"/>
          </p:nvPr>
        </p:nvSpPr>
        <p:spPr>
          <a:xfrm>
            <a:off x="450850" y="3062604"/>
            <a:ext cx="3267710" cy="2004695"/>
          </a:xfrm>
        </p:spPr>
        <p:txBody>
          <a:bodyPr/>
          <a:lstStyle>
            <a:lvl1pPr>
              <a:defRPr/>
            </a:lvl1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ext Placeholder 9">
            <a:extLst>
              <a:ext uri="{FF2B5EF4-FFF2-40B4-BE49-F238E27FC236}">
                <a16:creationId xmlns:a16="http://schemas.microsoft.com/office/drawing/2014/main" id="{02360F34-9681-5EE4-0E29-2F5AFC6CF681}"/>
              </a:ext>
            </a:extLst>
          </p:cNvPr>
          <p:cNvSpPr>
            <a:spLocks noGrp="1"/>
          </p:cNvSpPr>
          <p:nvPr>
            <p:ph type="body" sz="quarter" idx="14" hasCustomPrompt="1"/>
          </p:nvPr>
        </p:nvSpPr>
        <p:spPr>
          <a:xfrm>
            <a:off x="450849" y="5105403"/>
            <a:ext cx="3280729" cy="266700"/>
          </a:xfrm>
        </p:spPr>
        <p:txBody>
          <a:bodyPr/>
          <a:lstStyle>
            <a:lvl1pPr>
              <a:defRPr>
                <a:latin typeface="Gotham Medium"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Insert name here</a:t>
            </a:r>
          </a:p>
        </p:txBody>
      </p:sp>
      <p:sp>
        <p:nvSpPr>
          <p:cNvPr id="12" name="Text Placeholder 11">
            <a:extLst>
              <a:ext uri="{FF2B5EF4-FFF2-40B4-BE49-F238E27FC236}">
                <a16:creationId xmlns:a16="http://schemas.microsoft.com/office/drawing/2014/main" id="{B30BC897-3932-B61B-D881-2D75673E3975}"/>
              </a:ext>
            </a:extLst>
          </p:cNvPr>
          <p:cNvSpPr>
            <a:spLocks noGrp="1"/>
          </p:cNvSpPr>
          <p:nvPr>
            <p:ph type="body" sz="quarter" idx="15" hasCustomPrompt="1"/>
          </p:nvPr>
        </p:nvSpPr>
        <p:spPr>
          <a:xfrm>
            <a:off x="450849" y="5296211"/>
            <a:ext cx="3280729" cy="266700"/>
          </a:xfrm>
        </p:spPr>
        <p:txBody>
          <a:bodyPr/>
          <a:lstStyle>
            <a:lvl1pPr>
              <a:defRPr/>
            </a:lvl1pPr>
          </a:lstStyle>
          <a:p>
            <a:pPr lvl="0"/>
            <a:r>
              <a:rPr lang="en-GB"/>
              <a:t>Insert title here</a:t>
            </a:r>
            <a:endParaRPr lang="en-GB" dirty="0"/>
          </a:p>
        </p:txBody>
      </p:sp>
      <p:sp>
        <p:nvSpPr>
          <p:cNvPr id="22" name="Text Placeholder 21">
            <a:extLst>
              <a:ext uri="{FF2B5EF4-FFF2-40B4-BE49-F238E27FC236}">
                <a16:creationId xmlns:a16="http://schemas.microsoft.com/office/drawing/2014/main" id="{898DF9FB-189C-65A4-082B-46C003FA7E54}"/>
              </a:ext>
            </a:extLst>
          </p:cNvPr>
          <p:cNvSpPr>
            <a:spLocks noGrp="1"/>
          </p:cNvSpPr>
          <p:nvPr>
            <p:ph type="body" sz="quarter" idx="17" hasCustomPrompt="1"/>
          </p:nvPr>
        </p:nvSpPr>
        <p:spPr>
          <a:xfrm>
            <a:off x="6422867" y="3133882"/>
            <a:ext cx="2299652" cy="214156"/>
          </a:xfrm>
        </p:spPr>
        <p:txBody>
          <a:bodyPr/>
          <a:lstStyle>
            <a:lvl1pPr>
              <a:defRPr cap="all" baseline="0">
                <a:solidFill>
                  <a:schemeClr val="bg2"/>
                </a:solidFill>
                <a:latin typeface="Gotham Medium" pitchFamily="50" charset="0"/>
              </a:defRPr>
            </a:lvl1pPr>
            <a:lvl2pPr>
              <a:defRPr cap="all" baseline="0">
                <a:solidFill>
                  <a:schemeClr val="bg2"/>
                </a:solidFill>
                <a:latin typeface="Gotham Bold" pitchFamily="50" charset="0"/>
              </a:defRPr>
            </a:lvl2pPr>
            <a:lvl3pPr>
              <a:defRPr cap="all" baseline="0">
                <a:solidFill>
                  <a:schemeClr val="bg2"/>
                </a:solidFill>
                <a:latin typeface="Gotham Bold" pitchFamily="50" charset="0"/>
              </a:defRPr>
            </a:lvl3pPr>
            <a:lvl4pPr>
              <a:defRPr cap="all" baseline="0">
                <a:solidFill>
                  <a:schemeClr val="bg2"/>
                </a:solidFill>
                <a:latin typeface="Gotham Bold" pitchFamily="50" charset="0"/>
              </a:defRPr>
            </a:lvl4pPr>
            <a:lvl5pPr>
              <a:defRPr cap="all" baseline="0">
                <a:solidFill>
                  <a:schemeClr val="bg2"/>
                </a:solidFill>
                <a:latin typeface="Gotham Bold" pitchFamily="50" charset="0"/>
              </a:defRPr>
            </a:lvl5pPr>
          </a:lstStyle>
          <a:p>
            <a:pPr lvl="0"/>
            <a:r>
              <a:rPr lang="en-GB" dirty="0"/>
              <a:t>INSERT TITLE HERE</a:t>
            </a:r>
          </a:p>
        </p:txBody>
      </p:sp>
      <p:sp>
        <p:nvSpPr>
          <p:cNvPr id="23" name="Text Placeholder 9">
            <a:extLst>
              <a:ext uri="{FF2B5EF4-FFF2-40B4-BE49-F238E27FC236}">
                <a16:creationId xmlns:a16="http://schemas.microsoft.com/office/drawing/2014/main" id="{8BA74740-428A-833B-B395-CA54C5C4A45D}"/>
              </a:ext>
            </a:extLst>
          </p:cNvPr>
          <p:cNvSpPr>
            <a:spLocks noGrp="1"/>
          </p:cNvSpPr>
          <p:nvPr>
            <p:ph type="body" sz="quarter" idx="18" hasCustomPrompt="1"/>
          </p:nvPr>
        </p:nvSpPr>
        <p:spPr>
          <a:xfrm>
            <a:off x="6422866" y="5296211"/>
            <a:ext cx="2299651" cy="266700"/>
          </a:xfrm>
        </p:spPr>
        <p:txBody>
          <a:bodyPr/>
          <a:lstStyle>
            <a:lvl1pPr>
              <a:defRPr>
                <a:solidFill>
                  <a:schemeClr val="bg2"/>
                </a:solidFill>
                <a:latin typeface="Gotham Medium"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Insert name here</a:t>
            </a:r>
          </a:p>
        </p:txBody>
      </p:sp>
      <p:sp>
        <p:nvSpPr>
          <p:cNvPr id="24" name="Text Placeholder 11">
            <a:extLst>
              <a:ext uri="{FF2B5EF4-FFF2-40B4-BE49-F238E27FC236}">
                <a16:creationId xmlns:a16="http://schemas.microsoft.com/office/drawing/2014/main" id="{5A0C70F7-40EA-954B-0A06-6B9E814EDA3B}"/>
              </a:ext>
            </a:extLst>
          </p:cNvPr>
          <p:cNvSpPr>
            <a:spLocks noGrp="1"/>
          </p:cNvSpPr>
          <p:nvPr>
            <p:ph type="body" sz="quarter" idx="19" hasCustomPrompt="1"/>
          </p:nvPr>
        </p:nvSpPr>
        <p:spPr>
          <a:xfrm>
            <a:off x="6422866" y="5487019"/>
            <a:ext cx="2299651" cy="266700"/>
          </a:xfrm>
        </p:spPr>
        <p:txBody>
          <a:bodyPr/>
          <a:lstStyle>
            <a:lvl1pPr>
              <a:defRPr>
                <a:solidFill>
                  <a:schemeClr val="bg2"/>
                </a:solidFill>
              </a:defRPr>
            </a:lvl1pPr>
          </a:lstStyle>
          <a:p>
            <a:pPr lvl="0"/>
            <a:r>
              <a:rPr lang="en-GB"/>
              <a:t>Insert title here</a:t>
            </a:r>
            <a:endParaRPr lang="en-GB" dirty="0"/>
          </a:p>
        </p:txBody>
      </p:sp>
      <p:sp>
        <p:nvSpPr>
          <p:cNvPr id="25" name="Text Placeholder 7">
            <a:extLst>
              <a:ext uri="{FF2B5EF4-FFF2-40B4-BE49-F238E27FC236}">
                <a16:creationId xmlns:a16="http://schemas.microsoft.com/office/drawing/2014/main" id="{E73BE3A8-B719-A057-95B8-F10F79F06E3F}"/>
              </a:ext>
            </a:extLst>
          </p:cNvPr>
          <p:cNvSpPr>
            <a:spLocks noGrp="1"/>
          </p:cNvSpPr>
          <p:nvPr>
            <p:ph type="body" sz="quarter" idx="20" hasCustomPrompt="1"/>
          </p:nvPr>
        </p:nvSpPr>
        <p:spPr>
          <a:xfrm>
            <a:off x="9747250" y="3062604"/>
            <a:ext cx="1896110" cy="2004695"/>
          </a:xfrm>
        </p:spPr>
        <p:txBody>
          <a:bodyPr/>
          <a:lstStyle>
            <a:lvl1pPr>
              <a:defRPr/>
            </a:lvl1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6" name="Text Placeholder 9">
            <a:extLst>
              <a:ext uri="{FF2B5EF4-FFF2-40B4-BE49-F238E27FC236}">
                <a16:creationId xmlns:a16="http://schemas.microsoft.com/office/drawing/2014/main" id="{A20C987B-D0B2-8DE4-402B-969DF90F6EF1}"/>
              </a:ext>
            </a:extLst>
          </p:cNvPr>
          <p:cNvSpPr>
            <a:spLocks noGrp="1"/>
          </p:cNvSpPr>
          <p:nvPr>
            <p:ph type="body" sz="quarter" idx="21" hasCustomPrompt="1"/>
          </p:nvPr>
        </p:nvSpPr>
        <p:spPr>
          <a:xfrm>
            <a:off x="9747249" y="5105710"/>
            <a:ext cx="1909359" cy="266700"/>
          </a:xfrm>
        </p:spPr>
        <p:txBody>
          <a:bodyPr/>
          <a:lstStyle>
            <a:lvl1pPr>
              <a:defRPr>
                <a:latin typeface="Gotham Medium"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Insert name here</a:t>
            </a:r>
          </a:p>
        </p:txBody>
      </p:sp>
      <p:sp>
        <p:nvSpPr>
          <p:cNvPr id="27" name="Text Placeholder 11">
            <a:extLst>
              <a:ext uri="{FF2B5EF4-FFF2-40B4-BE49-F238E27FC236}">
                <a16:creationId xmlns:a16="http://schemas.microsoft.com/office/drawing/2014/main" id="{BB5115D4-66F8-4E88-5B59-9DFC525FDB23}"/>
              </a:ext>
            </a:extLst>
          </p:cNvPr>
          <p:cNvSpPr>
            <a:spLocks noGrp="1"/>
          </p:cNvSpPr>
          <p:nvPr>
            <p:ph type="body" sz="quarter" idx="22" hasCustomPrompt="1"/>
          </p:nvPr>
        </p:nvSpPr>
        <p:spPr>
          <a:xfrm>
            <a:off x="9747249" y="5296518"/>
            <a:ext cx="1909359" cy="266700"/>
          </a:xfrm>
        </p:spPr>
        <p:txBody>
          <a:bodyPr/>
          <a:lstStyle>
            <a:lvl1pPr>
              <a:defRPr/>
            </a:lvl1pPr>
          </a:lstStyle>
          <a:p>
            <a:pPr lvl="0"/>
            <a:r>
              <a:rPr lang="en-GB"/>
              <a:t>Insert title here</a:t>
            </a:r>
            <a:endParaRPr lang="en-GB" dirty="0"/>
          </a:p>
        </p:txBody>
      </p:sp>
      <p:sp>
        <p:nvSpPr>
          <p:cNvPr id="29" name="Text Placeholder 28">
            <a:extLst>
              <a:ext uri="{FF2B5EF4-FFF2-40B4-BE49-F238E27FC236}">
                <a16:creationId xmlns:a16="http://schemas.microsoft.com/office/drawing/2014/main" id="{F2F9A644-FFF2-B1C2-1FFC-00FF07B598E9}"/>
              </a:ext>
            </a:extLst>
          </p:cNvPr>
          <p:cNvSpPr>
            <a:spLocks noGrp="1"/>
          </p:cNvSpPr>
          <p:nvPr>
            <p:ph type="body" sz="quarter" idx="23" hasCustomPrompt="1"/>
          </p:nvPr>
        </p:nvSpPr>
        <p:spPr>
          <a:xfrm>
            <a:off x="539762" y="2499354"/>
            <a:ext cx="383428" cy="383428"/>
          </a:xfrm>
          <a:blipFill>
            <a:blip r:embed="rId3"/>
            <a:stretch>
              <a:fillRect/>
            </a:stretch>
          </a:blipFill>
        </p:spPr>
        <p:txBody>
          <a:bodyPr>
            <a:normAutofit/>
          </a:bodyPr>
          <a:lstStyle>
            <a:lvl1pPr>
              <a:defRPr/>
            </a:lvl1pPr>
          </a:lstStyle>
          <a:p>
            <a:pPr lvl="0"/>
            <a:r>
              <a:rPr lang="en-GB"/>
              <a:t> </a:t>
            </a:r>
            <a:endParaRPr lang="en-GB" dirty="0"/>
          </a:p>
        </p:txBody>
      </p:sp>
      <p:sp>
        <p:nvSpPr>
          <p:cNvPr id="30" name="Text Placeholder 28">
            <a:extLst>
              <a:ext uri="{FF2B5EF4-FFF2-40B4-BE49-F238E27FC236}">
                <a16:creationId xmlns:a16="http://schemas.microsoft.com/office/drawing/2014/main" id="{8D4E3862-7567-27A3-7F60-F56BEBA10A9F}"/>
              </a:ext>
            </a:extLst>
          </p:cNvPr>
          <p:cNvSpPr>
            <a:spLocks noGrp="1"/>
          </p:cNvSpPr>
          <p:nvPr>
            <p:ph type="body" sz="quarter" idx="24" hasCustomPrompt="1"/>
          </p:nvPr>
        </p:nvSpPr>
        <p:spPr>
          <a:xfrm>
            <a:off x="9843782" y="2499354"/>
            <a:ext cx="383428" cy="383428"/>
          </a:xfrm>
          <a:blipFill>
            <a:blip r:embed="rId3"/>
            <a:stretch>
              <a:fillRect/>
            </a:stretch>
          </a:blipFill>
        </p:spPr>
        <p:txBody>
          <a:bodyPr>
            <a:normAutofit/>
          </a:bodyPr>
          <a:lstStyle>
            <a:lvl1pPr>
              <a:defRPr/>
            </a:lvl1pPr>
          </a:lstStyle>
          <a:p>
            <a:pPr lvl="0"/>
            <a:r>
              <a:rPr lang="en-GB"/>
              <a:t> </a:t>
            </a:r>
            <a:endParaRPr lang="en-GB" dirty="0"/>
          </a:p>
        </p:txBody>
      </p:sp>
      <p:sp>
        <p:nvSpPr>
          <p:cNvPr id="32" name="Picture Placeholder 31">
            <a:extLst>
              <a:ext uri="{FF2B5EF4-FFF2-40B4-BE49-F238E27FC236}">
                <a16:creationId xmlns:a16="http://schemas.microsoft.com/office/drawing/2014/main" id="{7B6BEF04-C6B6-FFC9-6EC4-83A89149A3E8}"/>
              </a:ext>
            </a:extLst>
          </p:cNvPr>
          <p:cNvSpPr>
            <a:spLocks noGrp="1"/>
          </p:cNvSpPr>
          <p:nvPr>
            <p:ph type="pic" sz="quarter" idx="25" hasCustomPrompt="1"/>
          </p:nvPr>
        </p:nvSpPr>
        <p:spPr>
          <a:xfrm>
            <a:off x="4232990" y="2487490"/>
            <a:ext cx="1954384" cy="3570409"/>
          </a:xfrm>
        </p:spPr>
        <p:txBody>
          <a:bodyPr>
            <a:normAutofit/>
          </a:bodyPr>
          <a:lstStyle>
            <a:lvl1pPr algn="ctr">
              <a:defRPr/>
            </a:lvl1pPr>
          </a:lstStyle>
          <a:p>
            <a:r>
              <a:rPr lang="en-GB" dirty="0"/>
              <a:t>Click icon to insert image</a:t>
            </a:r>
          </a:p>
        </p:txBody>
      </p:sp>
      <p:cxnSp>
        <p:nvCxnSpPr>
          <p:cNvPr id="33" name="Straight Connector 32">
            <a:extLst>
              <a:ext uri="{FF2B5EF4-FFF2-40B4-BE49-F238E27FC236}">
                <a16:creationId xmlns:a16="http://schemas.microsoft.com/office/drawing/2014/main" id="{85691FA7-9220-1B41-A5E7-596D0C24FD8C}"/>
              </a:ext>
            </a:extLst>
          </p:cNvPr>
          <p:cNvCxnSpPr>
            <a:cxnSpLocks/>
          </p:cNvCxnSpPr>
          <p:nvPr/>
        </p:nvCxnSpPr>
        <p:spPr>
          <a:xfrm>
            <a:off x="3967072" y="2487490"/>
            <a:ext cx="0" cy="357040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7CF2CFE-C48B-852B-ED36-314B4B0DD5BC}"/>
              </a:ext>
            </a:extLst>
          </p:cNvPr>
          <p:cNvCxnSpPr>
            <a:cxnSpLocks/>
          </p:cNvCxnSpPr>
          <p:nvPr/>
        </p:nvCxnSpPr>
        <p:spPr>
          <a:xfrm>
            <a:off x="9552532" y="2487490"/>
            <a:ext cx="0" cy="357040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8">
            <a:extLst>
              <a:ext uri="{FF2B5EF4-FFF2-40B4-BE49-F238E27FC236}">
                <a16:creationId xmlns:a16="http://schemas.microsoft.com/office/drawing/2014/main" id="{CB27B8DF-55EE-315E-F668-B09E903343A8}"/>
              </a:ext>
            </a:extLst>
          </p:cNvPr>
          <p:cNvSpPr>
            <a:spLocks noGrp="1"/>
          </p:cNvSpPr>
          <p:nvPr>
            <p:ph type="body" sz="quarter" idx="30" hasCustomPrompt="1"/>
          </p:nvPr>
        </p:nvSpPr>
        <p:spPr>
          <a:xfrm>
            <a:off x="6422866" y="2759481"/>
            <a:ext cx="1508318" cy="215444"/>
          </a:xfrm>
          <a:solidFill>
            <a:schemeClr val="accent3"/>
          </a:solidFill>
        </p:spPr>
        <p:txBody>
          <a:bodyPr wrap="square" lIns="90000" rIns="0" anchor="ctr">
            <a:spAutoFit/>
          </a:bodyPr>
          <a:lstStyle>
            <a:lvl1pPr algn="l">
              <a:defRPr sz="800" cap="all" spc="70" baseline="0">
                <a:solidFill>
                  <a:schemeClr val="bg2"/>
                </a:solidFill>
                <a:latin typeface="+mj-lt"/>
              </a:defRPr>
            </a:lvl1pPr>
          </a:lstStyle>
          <a:p>
            <a:pPr lvl="0"/>
            <a:r>
              <a:rPr lang="en-GB"/>
              <a:t>Sub heading</a:t>
            </a:r>
            <a:endParaRPr lang="en-GB" dirty="0"/>
          </a:p>
        </p:txBody>
      </p:sp>
      <p:grpSp>
        <p:nvGrpSpPr>
          <p:cNvPr id="31" name="Group 30">
            <a:extLst>
              <a:ext uri="{FF2B5EF4-FFF2-40B4-BE49-F238E27FC236}">
                <a16:creationId xmlns:a16="http://schemas.microsoft.com/office/drawing/2014/main" id="{44A06B25-C42C-57BD-B0DD-9EDBAEA9EB16}"/>
              </a:ext>
            </a:extLst>
          </p:cNvPr>
          <p:cNvGrpSpPr/>
          <p:nvPr/>
        </p:nvGrpSpPr>
        <p:grpSpPr>
          <a:xfrm>
            <a:off x="12287572" y="0"/>
            <a:ext cx="2175021" cy="4839558"/>
            <a:chOff x="838200" y="1150069"/>
            <a:chExt cx="2175021" cy="4839558"/>
          </a:xfrm>
        </p:grpSpPr>
        <p:sp>
          <p:nvSpPr>
            <p:cNvPr id="34" name="Rectangle 33">
              <a:extLst>
                <a:ext uri="{FF2B5EF4-FFF2-40B4-BE49-F238E27FC236}">
                  <a16:creationId xmlns:a16="http://schemas.microsoft.com/office/drawing/2014/main" id="{8F5A13DD-A3CD-1250-9F4A-EA46DDE208D8}"/>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6" name="Rectangle 35">
              <a:extLst>
                <a:ext uri="{FF2B5EF4-FFF2-40B4-BE49-F238E27FC236}">
                  <a16:creationId xmlns:a16="http://schemas.microsoft.com/office/drawing/2014/main" id="{5D360E03-1E1E-615B-5D4E-17E4C0FDE5DC}"/>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7" name="TextBox 36">
              <a:extLst>
                <a:ext uri="{FF2B5EF4-FFF2-40B4-BE49-F238E27FC236}">
                  <a16:creationId xmlns:a16="http://schemas.microsoft.com/office/drawing/2014/main" id="{D47DB9A8-5545-CC49-EA67-F76C62586F94}"/>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38" name="TextBox 37">
              <a:extLst>
                <a:ext uri="{FF2B5EF4-FFF2-40B4-BE49-F238E27FC236}">
                  <a16:creationId xmlns:a16="http://schemas.microsoft.com/office/drawing/2014/main" id="{1400A6BE-120E-6CB1-E360-97401DA53394}"/>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39" name="TextBox 38">
              <a:extLst>
                <a:ext uri="{FF2B5EF4-FFF2-40B4-BE49-F238E27FC236}">
                  <a16:creationId xmlns:a16="http://schemas.microsoft.com/office/drawing/2014/main" id="{D39FC50D-41D5-3502-3E76-67E2243BE5C8}"/>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40" name="TextBox 39">
              <a:extLst>
                <a:ext uri="{FF2B5EF4-FFF2-40B4-BE49-F238E27FC236}">
                  <a16:creationId xmlns:a16="http://schemas.microsoft.com/office/drawing/2014/main" id="{C7680ECD-285D-20B0-8BB5-CD7C5C57C330}"/>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41" name="TextBox 40">
              <a:extLst>
                <a:ext uri="{FF2B5EF4-FFF2-40B4-BE49-F238E27FC236}">
                  <a16:creationId xmlns:a16="http://schemas.microsoft.com/office/drawing/2014/main" id="{CDF51759-261C-4B98-EEF6-A1A112A06DE4}"/>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42" name="TextBox 41">
              <a:extLst>
                <a:ext uri="{FF2B5EF4-FFF2-40B4-BE49-F238E27FC236}">
                  <a16:creationId xmlns:a16="http://schemas.microsoft.com/office/drawing/2014/main" id="{A117885E-7E51-D430-206D-DE3FC97EA6FF}"/>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43" name="TextBox 42">
              <a:extLst>
                <a:ext uri="{FF2B5EF4-FFF2-40B4-BE49-F238E27FC236}">
                  <a16:creationId xmlns:a16="http://schemas.microsoft.com/office/drawing/2014/main" id="{C2369979-807E-5568-2E2F-6EA70607DC76}"/>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45" name="Date Placeholder 44">
            <a:extLst>
              <a:ext uri="{FF2B5EF4-FFF2-40B4-BE49-F238E27FC236}">
                <a16:creationId xmlns:a16="http://schemas.microsoft.com/office/drawing/2014/main" id="{164AA926-344D-0C35-837F-74E35DB2DF30}"/>
              </a:ext>
            </a:extLst>
          </p:cNvPr>
          <p:cNvSpPr>
            <a:spLocks noGrp="1"/>
          </p:cNvSpPr>
          <p:nvPr>
            <p:ph type="dt" sz="half" idx="32"/>
          </p:nvPr>
        </p:nvSpPr>
        <p:spPr/>
        <p:txBody>
          <a:bodyPr/>
          <a:lstStyle/>
          <a:p>
            <a:endParaRPr lang="en-GB" dirty="0"/>
          </a:p>
        </p:txBody>
      </p:sp>
      <p:sp>
        <p:nvSpPr>
          <p:cNvPr id="46" name="Footer Placeholder 45">
            <a:extLst>
              <a:ext uri="{FF2B5EF4-FFF2-40B4-BE49-F238E27FC236}">
                <a16:creationId xmlns:a16="http://schemas.microsoft.com/office/drawing/2014/main" id="{22DB3CEA-061E-233A-C471-31F1B1D3E37D}"/>
              </a:ext>
            </a:extLst>
          </p:cNvPr>
          <p:cNvSpPr>
            <a:spLocks noGrp="1"/>
          </p:cNvSpPr>
          <p:nvPr>
            <p:ph type="ftr" sz="quarter" idx="33"/>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47" name="Slide Number Placeholder 46">
            <a:extLst>
              <a:ext uri="{FF2B5EF4-FFF2-40B4-BE49-F238E27FC236}">
                <a16:creationId xmlns:a16="http://schemas.microsoft.com/office/drawing/2014/main" id="{11F589B6-91D4-D6C8-92F2-BBE994714B6B}"/>
              </a:ext>
            </a:extLst>
          </p:cNvPr>
          <p:cNvSpPr>
            <a:spLocks noGrp="1"/>
          </p:cNvSpPr>
          <p:nvPr>
            <p:ph type="sldNum" sz="quarter" idx="34"/>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50947FBE-5951-ED51-D1F1-681E9EA86B8F}"/>
              </a:ext>
            </a:extLst>
          </p:cNvPr>
          <p:cNvSpPr>
            <a:spLocks noGrp="1"/>
          </p:cNvSpPr>
          <p:nvPr>
            <p:ph type="title" hasCustomPrompt="1"/>
          </p:nvPr>
        </p:nvSpPr>
        <p:spPr>
          <a:xfrm>
            <a:off x="450849" y="422670"/>
            <a:ext cx="10329380" cy="558163"/>
          </a:xfrm>
        </p:spPr>
        <p:txBody>
          <a:bodyPr/>
          <a:lstStyle>
            <a:lvl1pPr>
              <a:defRPr sz="3200"/>
            </a:lvl1pPr>
          </a:lstStyle>
          <a:p>
            <a:r>
              <a:rPr lang="en-GB" dirty="0"/>
              <a:t>Insert title here</a:t>
            </a:r>
          </a:p>
        </p:txBody>
      </p:sp>
      <p:pic>
        <p:nvPicPr>
          <p:cNvPr id="3" name="Graphic 2">
            <a:extLst>
              <a:ext uri="{FF2B5EF4-FFF2-40B4-BE49-F238E27FC236}">
                <a16:creationId xmlns:a16="http://schemas.microsoft.com/office/drawing/2014/main" id="{64AB4430-97E5-EAA5-789D-A68263EDB8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72825" y="259079"/>
            <a:ext cx="558163" cy="558163"/>
          </a:xfrm>
          <a:prstGeom prst="rect">
            <a:avLst/>
          </a:prstGeom>
        </p:spPr>
      </p:pic>
      <p:cxnSp>
        <p:nvCxnSpPr>
          <p:cNvPr id="4" name="Straight Connector 3">
            <a:extLst>
              <a:ext uri="{FF2B5EF4-FFF2-40B4-BE49-F238E27FC236}">
                <a16:creationId xmlns:a16="http://schemas.microsoft.com/office/drawing/2014/main" id="{324DF9D8-5D0C-0004-B601-C0E84E45CFEA}"/>
              </a:ext>
            </a:extLst>
          </p:cNvPr>
          <p:cNvCxnSpPr>
            <a:cxnSpLocks/>
          </p:cNvCxnSpPr>
          <p:nvPr userDrawn="1"/>
        </p:nvCxnSpPr>
        <p:spPr>
          <a:xfrm>
            <a:off x="3967072" y="2487490"/>
            <a:ext cx="0" cy="357040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3C96211-1178-0768-52D4-9183283D419F}"/>
              </a:ext>
            </a:extLst>
          </p:cNvPr>
          <p:cNvCxnSpPr>
            <a:cxnSpLocks/>
          </p:cNvCxnSpPr>
          <p:nvPr userDrawn="1"/>
        </p:nvCxnSpPr>
        <p:spPr>
          <a:xfrm>
            <a:off x="9552532" y="2487490"/>
            <a:ext cx="0" cy="357040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13986C35-7244-5C17-18B9-1599DBAA2C11}"/>
              </a:ext>
            </a:extLst>
          </p:cNvPr>
          <p:cNvGrpSpPr/>
          <p:nvPr userDrawn="1"/>
        </p:nvGrpSpPr>
        <p:grpSpPr>
          <a:xfrm>
            <a:off x="12287572" y="0"/>
            <a:ext cx="2175021" cy="4839558"/>
            <a:chOff x="838200" y="1150069"/>
            <a:chExt cx="2175021" cy="4839558"/>
          </a:xfrm>
        </p:grpSpPr>
        <p:sp>
          <p:nvSpPr>
            <p:cNvPr id="7" name="Rectangle 6">
              <a:extLst>
                <a:ext uri="{FF2B5EF4-FFF2-40B4-BE49-F238E27FC236}">
                  <a16:creationId xmlns:a16="http://schemas.microsoft.com/office/drawing/2014/main" id="{D3DC580E-B251-F5ED-E219-937713760673}"/>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9" name="Rectangle 8">
              <a:extLst>
                <a:ext uri="{FF2B5EF4-FFF2-40B4-BE49-F238E27FC236}">
                  <a16:creationId xmlns:a16="http://schemas.microsoft.com/office/drawing/2014/main" id="{A14B9EBE-EF06-1D6C-2812-1E21C7184473}"/>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1" name="TextBox 10">
              <a:extLst>
                <a:ext uri="{FF2B5EF4-FFF2-40B4-BE49-F238E27FC236}">
                  <a16:creationId xmlns:a16="http://schemas.microsoft.com/office/drawing/2014/main" id="{A78BC6D4-812B-880A-573A-E69CA6418D0B}"/>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3" name="TextBox 12">
              <a:extLst>
                <a:ext uri="{FF2B5EF4-FFF2-40B4-BE49-F238E27FC236}">
                  <a16:creationId xmlns:a16="http://schemas.microsoft.com/office/drawing/2014/main" id="{F75F9B3B-8CDC-2AF1-8F2F-30E4B69DD749}"/>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5" name="TextBox 14">
              <a:extLst>
                <a:ext uri="{FF2B5EF4-FFF2-40B4-BE49-F238E27FC236}">
                  <a16:creationId xmlns:a16="http://schemas.microsoft.com/office/drawing/2014/main" id="{83F5B2FA-2ABC-658F-D29A-A07D570CB31F}"/>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6" name="TextBox 15">
              <a:extLst>
                <a:ext uri="{FF2B5EF4-FFF2-40B4-BE49-F238E27FC236}">
                  <a16:creationId xmlns:a16="http://schemas.microsoft.com/office/drawing/2014/main" id="{B9203A2D-4F00-0660-8078-1CE13D235EB5}"/>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17" name="TextBox 16">
              <a:extLst>
                <a:ext uri="{FF2B5EF4-FFF2-40B4-BE49-F238E27FC236}">
                  <a16:creationId xmlns:a16="http://schemas.microsoft.com/office/drawing/2014/main" id="{9CFF6AEE-D40F-02DE-6911-A1B84577DC0B}"/>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18" name="TextBox 17">
              <a:extLst>
                <a:ext uri="{FF2B5EF4-FFF2-40B4-BE49-F238E27FC236}">
                  <a16:creationId xmlns:a16="http://schemas.microsoft.com/office/drawing/2014/main" id="{7A4BC4EA-AC80-8DED-6697-AF0DC961768F}"/>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19" name="TextBox 18">
              <a:extLst>
                <a:ext uri="{FF2B5EF4-FFF2-40B4-BE49-F238E27FC236}">
                  <a16:creationId xmlns:a16="http://schemas.microsoft.com/office/drawing/2014/main" id="{C62B396B-91BE-94C5-D352-2FF208CA36F1}"/>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pic>
        <p:nvPicPr>
          <p:cNvPr id="28" name="Graphic 27">
            <a:extLst>
              <a:ext uri="{FF2B5EF4-FFF2-40B4-BE49-F238E27FC236}">
                <a16:creationId xmlns:a16="http://schemas.microsoft.com/office/drawing/2014/main" id="{51ED1EA9-632A-1EE7-A39D-17E9DD85DFE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72825" y="259079"/>
            <a:ext cx="558163" cy="558163"/>
          </a:xfrm>
          <a:prstGeom prst="rect">
            <a:avLst/>
          </a:prstGeom>
        </p:spPr>
      </p:pic>
    </p:spTree>
    <p:custDataLst>
      <p:tags r:id="rId1"/>
    </p:custDataLst>
    <p:extLst>
      <p:ext uri="{BB962C8B-B14F-4D97-AF65-F5344CB8AC3E}">
        <p14:creationId xmlns:p14="http://schemas.microsoft.com/office/powerpoint/2010/main" val="366991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Quote &amp; testimonial (2)">
    <p:spTree>
      <p:nvGrpSpPr>
        <p:cNvPr id="1" name=""/>
        <p:cNvGrpSpPr/>
        <p:nvPr/>
      </p:nvGrpSpPr>
      <p:grpSpPr>
        <a:xfrm>
          <a:off x="0" y="0"/>
          <a:ext cx="0" cy="0"/>
          <a:chOff x="0" y="0"/>
          <a:chExt cx="0" cy="0"/>
        </a:xfrm>
      </p:grpSpPr>
      <p:sp>
        <p:nvSpPr>
          <p:cNvPr id="32" name="Text Placeholder 3">
            <a:extLst>
              <a:ext uri="{FF2B5EF4-FFF2-40B4-BE49-F238E27FC236}">
                <a16:creationId xmlns:a16="http://schemas.microsoft.com/office/drawing/2014/main" id="{184BEA07-5920-AB55-93C3-C7A315688F08}"/>
              </a:ext>
            </a:extLst>
          </p:cNvPr>
          <p:cNvSpPr>
            <a:spLocks noGrp="1"/>
          </p:cNvSpPr>
          <p:nvPr>
            <p:ph type="body" sz="quarter" idx="32"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5" name="Text Placeholder 25">
            <a:extLst>
              <a:ext uri="{FF2B5EF4-FFF2-40B4-BE49-F238E27FC236}">
                <a16:creationId xmlns:a16="http://schemas.microsoft.com/office/drawing/2014/main" id="{F6CB2A52-3D2E-4D27-A43A-E3CE8F6093C3}"/>
              </a:ext>
            </a:extLst>
          </p:cNvPr>
          <p:cNvSpPr>
            <a:spLocks noGrp="1"/>
          </p:cNvSpPr>
          <p:nvPr>
            <p:ph type="body" sz="quarter" idx="37" hasCustomPrompt="1"/>
          </p:nvPr>
        </p:nvSpPr>
        <p:spPr>
          <a:xfrm>
            <a:off x="6553018" y="3994520"/>
            <a:ext cx="4505503" cy="71067"/>
          </a:xfr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GB" sz="1800" dirty="0"/>
            </a:lvl1pPr>
          </a:lstStyle>
          <a:p>
            <a:pPr lvl="0" algn="ctr"/>
            <a:r>
              <a:rPr lang="en-US" dirty="0"/>
              <a:t> </a:t>
            </a:r>
            <a:endParaRPr lang="en-GB" dirty="0"/>
          </a:p>
        </p:txBody>
      </p:sp>
      <p:sp>
        <p:nvSpPr>
          <p:cNvPr id="4" name="Text Placeholder 25">
            <a:extLst>
              <a:ext uri="{FF2B5EF4-FFF2-40B4-BE49-F238E27FC236}">
                <a16:creationId xmlns:a16="http://schemas.microsoft.com/office/drawing/2014/main" id="{10E8D6B8-8B17-52F2-D72A-1D6A79F0C51E}"/>
              </a:ext>
            </a:extLst>
          </p:cNvPr>
          <p:cNvSpPr>
            <a:spLocks noGrp="1"/>
          </p:cNvSpPr>
          <p:nvPr>
            <p:ph type="body" sz="quarter" idx="36" hasCustomPrompt="1"/>
          </p:nvPr>
        </p:nvSpPr>
        <p:spPr>
          <a:xfrm>
            <a:off x="6553018" y="4065587"/>
            <a:ext cx="4505503" cy="1962149"/>
          </a:xfr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GB" sz="1800" dirty="0">
                <a:solidFill>
                  <a:schemeClr val="lt1"/>
                </a:solidFill>
              </a:defRPr>
            </a:lvl1pPr>
          </a:lstStyle>
          <a:p>
            <a:pPr lvl="0" algn="ctr"/>
            <a:r>
              <a:rPr lang="en-US" dirty="0"/>
              <a:t> </a:t>
            </a:r>
            <a:endParaRPr lang="en-GB" dirty="0"/>
          </a:p>
        </p:txBody>
      </p:sp>
      <p:sp>
        <p:nvSpPr>
          <p:cNvPr id="6" name="Text Placeholder 5">
            <a:extLst>
              <a:ext uri="{FF2B5EF4-FFF2-40B4-BE49-F238E27FC236}">
                <a16:creationId xmlns:a16="http://schemas.microsoft.com/office/drawing/2014/main" id="{87DA8894-E07B-5382-7378-646216D4A78D}"/>
              </a:ext>
            </a:extLst>
          </p:cNvPr>
          <p:cNvSpPr>
            <a:spLocks noGrp="1"/>
          </p:cNvSpPr>
          <p:nvPr>
            <p:ph type="body" sz="quarter" idx="13" hasCustomPrompt="1"/>
          </p:nvPr>
        </p:nvSpPr>
        <p:spPr>
          <a:xfrm>
            <a:off x="450849" y="2651124"/>
            <a:ext cx="2359024" cy="777875"/>
          </a:xfrm>
        </p:spPr>
        <p:txBody>
          <a:bodyPr/>
          <a:lstStyle>
            <a:lvl1pPr>
              <a:defRPr/>
            </a:lvl1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Text Placeholder 9">
            <a:extLst>
              <a:ext uri="{FF2B5EF4-FFF2-40B4-BE49-F238E27FC236}">
                <a16:creationId xmlns:a16="http://schemas.microsoft.com/office/drawing/2014/main" id="{CCDCAA8C-1EA1-73C5-50B6-4544BDACE8FE}"/>
              </a:ext>
            </a:extLst>
          </p:cNvPr>
          <p:cNvSpPr>
            <a:spLocks noGrp="1"/>
          </p:cNvSpPr>
          <p:nvPr>
            <p:ph type="body" sz="quarter" idx="14" hasCustomPrompt="1"/>
          </p:nvPr>
        </p:nvSpPr>
        <p:spPr>
          <a:xfrm>
            <a:off x="450849" y="3525527"/>
            <a:ext cx="2359019" cy="266700"/>
          </a:xfrm>
        </p:spPr>
        <p:txBody>
          <a:bodyPr/>
          <a:lstStyle>
            <a:lvl1pPr>
              <a:defRPr sz="1200">
                <a:latin typeface="Gotham Medium"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Insert name here</a:t>
            </a:r>
          </a:p>
        </p:txBody>
      </p:sp>
      <p:sp>
        <p:nvSpPr>
          <p:cNvPr id="9" name="Text Placeholder 11">
            <a:extLst>
              <a:ext uri="{FF2B5EF4-FFF2-40B4-BE49-F238E27FC236}">
                <a16:creationId xmlns:a16="http://schemas.microsoft.com/office/drawing/2014/main" id="{A1D7EED1-6491-08C4-8535-3ED3EC4DEFB5}"/>
              </a:ext>
            </a:extLst>
          </p:cNvPr>
          <p:cNvSpPr>
            <a:spLocks noGrp="1"/>
          </p:cNvSpPr>
          <p:nvPr>
            <p:ph type="body" sz="quarter" idx="15" hasCustomPrompt="1"/>
          </p:nvPr>
        </p:nvSpPr>
        <p:spPr>
          <a:xfrm>
            <a:off x="450849" y="3716335"/>
            <a:ext cx="2359019" cy="266700"/>
          </a:xfrm>
        </p:spPr>
        <p:txBody>
          <a:bodyPr/>
          <a:lstStyle>
            <a:lvl1pPr>
              <a:defRPr sz="1200"/>
            </a:lvl1pPr>
          </a:lstStyle>
          <a:p>
            <a:pPr lvl="0"/>
            <a:r>
              <a:rPr lang="en-GB"/>
              <a:t>Insert title here</a:t>
            </a:r>
            <a:endParaRPr lang="en-GB" dirty="0"/>
          </a:p>
        </p:txBody>
      </p:sp>
      <p:sp>
        <p:nvSpPr>
          <p:cNvPr id="10" name="Text Placeholder 5">
            <a:extLst>
              <a:ext uri="{FF2B5EF4-FFF2-40B4-BE49-F238E27FC236}">
                <a16:creationId xmlns:a16="http://schemas.microsoft.com/office/drawing/2014/main" id="{E885980D-C72B-9D32-F0BC-221FA059A209}"/>
              </a:ext>
            </a:extLst>
          </p:cNvPr>
          <p:cNvSpPr>
            <a:spLocks noGrp="1"/>
          </p:cNvSpPr>
          <p:nvPr>
            <p:ph type="body" sz="quarter" idx="16" hasCustomPrompt="1"/>
          </p:nvPr>
        </p:nvSpPr>
        <p:spPr>
          <a:xfrm>
            <a:off x="450849" y="4695825"/>
            <a:ext cx="2359024" cy="777875"/>
          </a:xfrm>
        </p:spPr>
        <p:txBody>
          <a:bodyPr/>
          <a:lstStyle>
            <a:lvl1pPr>
              <a:defRPr/>
            </a:lvl1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1" name="Text Placeholder 9">
            <a:extLst>
              <a:ext uri="{FF2B5EF4-FFF2-40B4-BE49-F238E27FC236}">
                <a16:creationId xmlns:a16="http://schemas.microsoft.com/office/drawing/2014/main" id="{CA9268DA-2BC5-B5D5-4CE9-8BD16693ED1A}"/>
              </a:ext>
            </a:extLst>
          </p:cNvPr>
          <p:cNvSpPr>
            <a:spLocks noGrp="1"/>
          </p:cNvSpPr>
          <p:nvPr>
            <p:ph type="body" sz="quarter" idx="17" hasCustomPrompt="1"/>
          </p:nvPr>
        </p:nvSpPr>
        <p:spPr>
          <a:xfrm>
            <a:off x="450849" y="5570228"/>
            <a:ext cx="2359019" cy="266700"/>
          </a:xfrm>
        </p:spPr>
        <p:txBody>
          <a:bodyPr/>
          <a:lstStyle>
            <a:lvl1pPr>
              <a:defRPr sz="1200">
                <a:latin typeface="Gotham Medium"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Insert name here</a:t>
            </a:r>
          </a:p>
        </p:txBody>
      </p:sp>
      <p:sp>
        <p:nvSpPr>
          <p:cNvPr id="12" name="Text Placeholder 11">
            <a:extLst>
              <a:ext uri="{FF2B5EF4-FFF2-40B4-BE49-F238E27FC236}">
                <a16:creationId xmlns:a16="http://schemas.microsoft.com/office/drawing/2014/main" id="{FCD9146B-DFF9-8A90-6634-F2F38611000E}"/>
              </a:ext>
            </a:extLst>
          </p:cNvPr>
          <p:cNvSpPr>
            <a:spLocks noGrp="1"/>
          </p:cNvSpPr>
          <p:nvPr>
            <p:ph type="body" sz="quarter" idx="18" hasCustomPrompt="1"/>
          </p:nvPr>
        </p:nvSpPr>
        <p:spPr>
          <a:xfrm>
            <a:off x="450849" y="5761036"/>
            <a:ext cx="2359019" cy="266700"/>
          </a:xfrm>
        </p:spPr>
        <p:txBody>
          <a:bodyPr/>
          <a:lstStyle>
            <a:lvl1pPr>
              <a:defRPr sz="1200"/>
            </a:lvl1pPr>
          </a:lstStyle>
          <a:p>
            <a:pPr lvl="0"/>
            <a:r>
              <a:rPr lang="en-GB"/>
              <a:t>Insert title here</a:t>
            </a:r>
            <a:endParaRPr lang="en-GB" dirty="0"/>
          </a:p>
        </p:txBody>
      </p:sp>
      <p:sp>
        <p:nvSpPr>
          <p:cNvPr id="13" name="Text Placeholder 5">
            <a:extLst>
              <a:ext uri="{FF2B5EF4-FFF2-40B4-BE49-F238E27FC236}">
                <a16:creationId xmlns:a16="http://schemas.microsoft.com/office/drawing/2014/main" id="{E73D7789-DF27-879E-8A33-A0A02DF43FA5}"/>
              </a:ext>
            </a:extLst>
          </p:cNvPr>
          <p:cNvSpPr>
            <a:spLocks noGrp="1"/>
          </p:cNvSpPr>
          <p:nvPr>
            <p:ph type="body" sz="quarter" idx="19" hasCustomPrompt="1"/>
          </p:nvPr>
        </p:nvSpPr>
        <p:spPr>
          <a:xfrm>
            <a:off x="3565525" y="2435224"/>
            <a:ext cx="2120900" cy="1547811"/>
          </a:xfrm>
          <a:solidFill>
            <a:schemeClr val="accent2"/>
          </a:solidFill>
        </p:spPr>
        <p:txBody>
          <a:bodyPr lIns="180000" tIns="360000" rIns="180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4" name="Text Placeholder 5">
            <a:extLst>
              <a:ext uri="{FF2B5EF4-FFF2-40B4-BE49-F238E27FC236}">
                <a16:creationId xmlns:a16="http://schemas.microsoft.com/office/drawing/2014/main" id="{F67FB5E7-5B59-E9A6-24A4-A3AE5DFF7745}"/>
              </a:ext>
            </a:extLst>
          </p:cNvPr>
          <p:cNvSpPr>
            <a:spLocks noGrp="1"/>
          </p:cNvSpPr>
          <p:nvPr>
            <p:ph type="body" sz="quarter" idx="20" hasCustomPrompt="1"/>
          </p:nvPr>
        </p:nvSpPr>
        <p:spPr>
          <a:xfrm>
            <a:off x="3565525" y="4479925"/>
            <a:ext cx="2120900" cy="1547811"/>
          </a:xfrm>
          <a:solidFill>
            <a:schemeClr val="accent1"/>
          </a:solidFill>
        </p:spPr>
        <p:txBody>
          <a:bodyPr lIns="180000" tIns="360000" rIns="180000"/>
          <a:lstStyle>
            <a:lvl1pPr>
              <a:defRPr>
                <a:solidFill>
                  <a:schemeClr val="tx2"/>
                </a:solidFill>
              </a:defRPr>
            </a:lvl1pPr>
            <a:lvl2pPr>
              <a:buClr>
                <a:schemeClr val="accent3"/>
              </a:buClr>
              <a:defRPr>
                <a:solidFill>
                  <a:schemeClr val="tx2"/>
                </a:solidFill>
              </a:defRPr>
            </a:lvl2pPr>
            <a:lvl3pPr>
              <a:buClr>
                <a:schemeClr val="accent3"/>
              </a:buClr>
              <a:defRPr>
                <a:solidFill>
                  <a:schemeClr val="tx2"/>
                </a:solidFill>
              </a:defRPr>
            </a:lvl3pPr>
            <a:lvl4pPr>
              <a:buClr>
                <a:schemeClr val="accent3"/>
              </a:buClr>
              <a:defRPr>
                <a:solidFill>
                  <a:schemeClr val="tx2"/>
                </a:solidFill>
              </a:defRPr>
            </a:lvl4pPr>
            <a:lvl5pPr>
              <a:buClr>
                <a:schemeClr val="accent3"/>
              </a:buClr>
              <a:defRPr>
                <a:solidFill>
                  <a:schemeClr val="tx2"/>
                </a:solidFill>
              </a:defRPr>
            </a:lvl5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5" name="Text Placeholder 5">
            <a:extLst>
              <a:ext uri="{FF2B5EF4-FFF2-40B4-BE49-F238E27FC236}">
                <a16:creationId xmlns:a16="http://schemas.microsoft.com/office/drawing/2014/main" id="{9EC0C03C-3180-061F-654E-9A5946A6E08F}"/>
              </a:ext>
            </a:extLst>
          </p:cNvPr>
          <p:cNvSpPr>
            <a:spLocks noGrp="1"/>
          </p:cNvSpPr>
          <p:nvPr>
            <p:ph type="body" sz="quarter" idx="21" hasCustomPrompt="1"/>
          </p:nvPr>
        </p:nvSpPr>
        <p:spPr>
          <a:xfrm>
            <a:off x="6805206" y="4256395"/>
            <a:ext cx="4015194" cy="1096344"/>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6" name="Text Placeholder 9">
            <a:extLst>
              <a:ext uri="{FF2B5EF4-FFF2-40B4-BE49-F238E27FC236}">
                <a16:creationId xmlns:a16="http://schemas.microsoft.com/office/drawing/2014/main" id="{888AD919-2BEE-BCF3-3A6D-50D529E320CD}"/>
              </a:ext>
            </a:extLst>
          </p:cNvPr>
          <p:cNvSpPr>
            <a:spLocks noGrp="1"/>
          </p:cNvSpPr>
          <p:nvPr>
            <p:ph type="body" sz="quarter" idx="22" hasCustomPrompt="1"/>
          </p:nvPr>
        </p:nvSpPr>
        <p:spPr>
          <a:xfrm>
            <a:off x="6805207" y="5435289"/>
            <a:ext cx="1682750" cy="266700"/>
          </a:xfrm>
        </p:spPr>
        <p:txBody>
          <a:bodyPr/>
          <a:lstStyle>
            <a:lvl1pPr>
              <a:defRPr>
                <a:solidFill>
                  <a:schemeClr val="bg2"/>
                </a:solidFill>
                <a:latin typeface="Gotham Medium"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Insert name here</a:t>
            </a:r>
          </a:p>
        </p:txBody>
      </p:sp>
      <p:sp>
        <p:nvSpPr>
          <p:cNvPr id="17" name="Text Placeholder 11">
            <a:extLst>
              <a:ext uri="{FF2B5EF4-FFF2-40B4-BE49-F238E27FC236}">
                <a16:creationId xmlns:a16="http://schemas.microsoft.com/office/drawing/2014/main" id="{242B0A19-1960-A688-6E5E-C9DD4EA66726}"/>
              </a:ext>
            </a:extLst>
          </p:cNvPr>
          <p:cNvSpPr>
            <a:spLocks noGrp="1"/>
          </p:cNvSpPr>
          <p:nvPr>
            <p:ph type="body" sz="quarter" idx="23" hasCustomPrompt="1"/>
          </p:nvPr>
        </p:nvSpPr>
        <p:spPr>
          <a:xfrm>
            <a:off x="6805207" y="5626097"/>
            <a:ext cx="1682750" cy="266700"/>
          </a:xfrm>
        </p:spPr>
        <p:txBody>
          <a:bodyPr/>
          <a:lstStyle>
            <a:lvl1pPr>
              <a:defRPr>
                <a:solidFill>
                  <a:schemeClr val="bg2"/>
                </a:solidFill>
              </a:defRPr>
            </a:lvl1pPr>
          </a:lstStyle>
          <a:p>
            <a:pPr lvl="0"/>
            <a:r>
              <a:rPr lang="en-GB"/>
              <a:t>Insert title here</a:t>
            </a:r>
            <a:endParaRPr lang="en-GB" dirty="0"/>
          </a:p>
        </p:txBody>
      </p:sp>
      <p:cxnSp>
        <p:nvCxnSpPr>
          <p:cNvPr id="18" name="Straight Connector 17">
            <a:extLst>
              <a:ext uri="{FF2B5EF4-FFF2-40B4-BE49-F238E27FC236}">
                <a16:creationId xmlns:a16="http://schemas.microsoft.com/office/drawing/2014/main" id="{6AD8EE30-D1E9-EE62-BCC0-9C01DA929A1A}"/>
              </a:ext>
            </a:extLst>
          </p:cNvPr>
          <p:cNvCxnSpPr>
            <a:cxnSpLocks/>
          </p:cNvCxnSpPr>
          <p:nvPr/>
        </p:nvCxnSpPr>
        <p:spPr>
          <a:xfrm>
            <a:off x="3147922" y="2266520"/>
            <a:ext cx="0" cy="37612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81CE2D9-CA62-36AF-83B3-111919E440EE}"/>
              </a:ext>
            </a:extLst>
          </p:cNvPr>
          <p:cNvCxnSpPr>
            <a:cxnSpLocks/>
          </p:cNvCxnSpPr>
          <p:nvPr/>
        </p:nvCxnSpPr>
        <p:spPr>
          <a:xfrm>
            <a:off x="6119722" y="2266520"/>
            <a:ext cx="0" cy="37612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64B2C224-98A3-DB89-1B06-02EE840744E9}"/>
              </a:ext>
            </a:extLst>
          </p:cNvPr>
          <p:cNvSpPr>
            <a:spLocks noGrp="1"/>
          </p:cNvSpPr>
          <p:nvPr>
            <p:ph type="pic" sz="quarter" idx="24" hasCustomPrompt="1"/>
          </p:nvPr>
        </p:nvSpPr>
        <p:spPr>
          <a:xfrm>
            <a:off x="6553019" y="2266520"/>
            <a:ext cx="4505504" cy="1728000"/>
          </a:xfrm>
        </p:spPr>
        <p:txBody>
          <a:bodyPr/>
          <a:lstStyle>
            <a:lvl1pPr algn="ctr">
              <a:defRPr/>
            </a:lvl1pPr>
          </a:lstStyle>
          <a:p>
            <a:r>
              <a:rPr lang="en-GB" dirty="0"/>
              <a:t>Click icon to insert image</a:t>
            </a:r>
          </a:p>
        </p:txBody>
      </p:sp>
      <p:sp>
        <p:nvSpPr>
          <p:cNvPr id="29" name="Text Placeholder 28">
            <a:extLst>
              <a:ext uri="{FF2B5EF4-FFF2-40B4-BE49-F238E27FC236}">
                <a16:creationId xmlns:a16="http://schemas.microsoft.com/office/drawing/2014/main" id="{2F7C36C4-76BF-9AF7-7A35-C55FBEE5AE87}"/>
              </a:ext>
            </a:extLst>
          </p:cNvPr>
          <p:cNvSpPr>
            <a:spLocks noGrp="1"/>
          </p:cNvSpPr>
          <p:nvPr>
            <p:ph type="body" sz="quarter" idx="25" hasCustomPrompt="1"/>
          </p:nvPr>
        </p:nvSpPr>
        <p:spPr>
          <a:xfrm>
            <a:off x="335100" y="2266520"/>
            <a:ext cx="36000" cy="1728000"/>
          </a:xfrm>
          <a:solidFill>
            <a:schemeClr val="accent2"/>
          </a:solidFill>
        </p:spPr>
        <p:txBody>
          <a:bodyPr/>
          <a:lstStyle>
            <a:lvl1pPr>
              <a:defRPr/>
            </a:lvl1pPr>
          </a:lstStyle>
          <a:p>
            <a:pPr lvl="0"/>
            <a:r>
              <a:rPr lang="en-GB"/>
              <a:t> </a:t>
            </a:r>
            <a:endParaRPr lang="en-GB" dirty="0"/>
          </a:p>
        </p:txBody>
      </p:sp>
      <p:sp>
        <p:nvSpPr>
          <p:cNvPr id="30" name="Text Placeholder 28">
            <a:extLst>
              <a:ext uri="{FF2B5EF4-FFF2-40B4-BE49-F238E27FC236}">
                <a16:creationId xmlns:a16="http://schemas.microsoft.com/office/drawing/2014/main" id="{F8381302-6460-0F5F-479F-E6A797AF52BC}"/>
              </a:ext>
            </a:extLst>
          </p:cNvPr>
          <p:cNvSpPr>
            <a:spLocks noGrp="1"/>
          </p:cNvSpPr>
          <p:nvPr>
            <p:ph type="body" sz="quarter" idx="26" hasCustomPrompt="1"/>
          </p:nvPr>
        </p:nvSpPr>
        <p:spPr>
          <a:xfrm>
            <a:off x="335100" y="4299736"/>
            <a:ext cx="36000" cy="1728000"/>
          </a:xfrm>
          <a:solidFill>
            <a:schemeClr val="accent1"/>
          </a:solidFill>
        </p:spPr>
        <p:txBody>
          <a:bodyPr/>
          <a:lstStyle>
            <a:lvl1pPr>
              <a:defRPr/>
            </a:lvl1pPr>
          </a:lstStyle>
          <a:p>
            <a:pPr lvl="0"/>
            <a:r>
              <a:rPr lang="en-GB"/>
              <a:t> </a:t>
            </a:r>
            <a:endParaRPr lang="en-GB" dirty="0"/>
          </a:p>
        </p:txBody>
      </p:sp>
      <p:sp>
        <p:nvSpPr>
          <p:cNvPr id="38" name="Text Placeholder 37">
            <a:extLst>
              <a:ext uri="{FF2B5EF4-FFF2-40B4-BE49-F238E27FC236}">
                <a16:creationId xmlns:a16="http://schemas.microsoft.com/office/drawing/2014/main" id="{3C30209F-BFED-1C17-7393-334D3173A281}"/>
              </a:ext>
            </a:extLst>
          </p:cNvPr>
          <p:cNvSpPr>
            <a:spLocks noGrp="1"/>
          </p:cNvSpPr>
          <p:nvPr>
            <p:ph type="body" sz="quarter" idx="27" hasCustomPrompt="1"/>
          </p:nvPr>
        </p:nvSpPr>
        <p:spPr>
          <a:xfrm>
            <a:off x="531720" y="2266544"/>
            <a:ext cx="356001" cy="258887"/>
          </a:xfrm>
          <a:custGeom>
            <a:avLst/>
            <a:gdLst>
              <a:gd name="connsiteX0" fmla="*/ 211936 w 356001"/>
              <a:gd name="connsiteY0" fmla="*/ 167667 h 258887"/>
              <a:gd name="connsiteX1" fmla="*/ 211940 w 356001"/>
              <a:gd name="connsiteY1" fmla="*/ 167693 h 258887"/>
              <a:gd name="connsiteX2" fmla="*/ 211936 w 356001"/>
              <a:gd name="connsiteY2" fmla="*/ 167714 h 258887"/>
              <a:gd name="connsiteX3" fmla="*/ 342085 w 356001"/>
              <a:gd name="connsiteY3" fmla="*/ 23 h 258887"/>
              <a:gd name="connsiteX4" fmla="*/ 351308 w 356001"/>
              <a:gd name="connsiteY4" fmla="*/ 17014 h 258887"/>
              <a:gd name="connsiteX5" fmla="*/ 298324 w 356001"/>
              <a:gd name="connsiteY5" fmla="*/ 58925 h 258887"/>
              <a:gd name="connsiteX6" fmla="*/ 265683 w 356001"/>
              <a:gd name="connsiteY6" fmla="*/ 118590 h 258887"/>
              <a:gd name="connsiteX7" fmla="*/ 269914 w 356001"/>
              <a:gd name="connsiteY7" fmla="*/ 131443 h 258887"/>
              <a:gd name="connsiteX8" fmla="*/ 281426 w 356001"/>
              <a:gd name="connsiteY8" fmla="*/ 136344 h 258887"/>
              <a:gd name="connsiteX9" fmla="*/ 300613 w 356001"/>
              <a:gd name="connsiteY9" fmla="*/ 134448 h 258887"/>
              <a:gd name="connsiteX10" fmla="*/ 340744 w 356001"/>
              <a:gd name="connsiteY10" fmla="*/ 151809 h 258887"/>
              <a:gd name="connsiteX11" fmla="*/ 356001 w 356001"/>
              <a:gd name="connsiteY11" fmla="*/ 192688 h 258887"/>
              <a:gd name="connsiteX12" fmla="*/ 356001 w 356001"/>
              <a:gd name="connsiteY12" fmla="*/ 196281 h 258887"/>
              <a:gd name="connsiteX13" fmla="*/ 339010 w 356001"/>
              <a:gd name="connsiteY13" fmla="*/ 241873 h 258887"/>
              <a:gd name="connsiteX14" fmla="*/ 318179 w 356001"/>
              <a:gd name="connsiteY14" fmla="*/ 255324 h 258887"/>
              <a:gd name="connsiteX15" fmla="*/ 296617 w 356001"/>
              <a:gd name="connsiteY15" fmla="*/ 258887 h 258887"/>
              <a:gd name="connsiteX16" fmla="*/ 286379 w 356001"/>
              <a:gd name="connsiteY16" fmla="*/ 258887 h 258887"/>
              <a:gd name="connsiteX17" fmla="*/ 259531 w 356001"/>
              <a:gd name="connsiteY17" fmla="*/ 253536 h 258887"/>
              <a:gd name="connsiteX18" fmla="*/ 234198 w 356001"/>
              <a:gd name="connsiteY18" fmla="*/ 234707 h 258887"/>
              <a:gd name="connsiteX19" fmla="*/ 217502 w 356001"/>
              <a:gd name="connsiteY19" fmla="*/ 205392 h 258887"/>
              <a:gd name="connsiteX20" fmla="*/ 211940 w 356001"/>
              <a:gd name="connsiteY20" fmla="*/ 167693 h 258887"/>
              <a:gd name="connsiteX21" fmla="*/ 219415 w 356001"/>
              <a:gd name="connsiteY21" fmla="*/ 124751 h 258887"/>
              <a:gd name="connsiteX22" fmla="*/ 241873 w 356001"/>
              <a:gd name="connsiteY22" fmla="*/ 80470 h 258887"/>
              <a:gd name="connsiteX23" fmla="*/ 342085 w 356001"/>
              <a:gd name="connsiteY23" fmla="*/ 23 h 258887"/>
              <a:gd name="connsiteX24" fmla="*/ 130102 w 356001"/>
              <a:gd name="connsiteY24" fmla="*/ 0 h 258887"/>
              <a:gd name="connsiteX25" fmla="*/ 139326 w 356001"/>
              <a:gd name="connsiteY25" fmla="*/ 16991 h 258887"/>
              <a:gd name="connsiteX26" fmla="*/ 84816 w 356001"/>
              <a:gd name="connsiteY26" fmla="*/ 60035 h 258887"/>
              <a:gd name="connsiteX27" fmla="*/ 53724 w 356001"/>
              <a:gd name="connsiteY27" fmla="*/ 120093 h 258887"/>
              <a:gd name="connsiteX28" fmla="*/ 59480 w 356001"/>
              <a:gd name="connsiteY28" fmla="*/ 132946 h 258887"/>
              <a:gd name="connsiteX29" fmla="*/ 69466 w 356001"/>
              <a:gd name="connsiteY29" fmla="*/ 136344 h 258887"/>
              <a:gd name="connsiteX30" fmla="*/ 88653 w 356001"/>
              <a:gd name="connsiteY30" fmla="*/ 134448 h 258887"/>
              <a:gd name="connsiteX31" fmla="*/ 128969 w 356001"/>
              <a:gd name="connsiteY31" fmla="*/ 152017 h 258887"/>
              <a:gd name="connsiteX32" fmla="*/ 144712 w 356001"/>
              <a:gd name="connsiteY32" fmla="*/ 194506 h 258887"/>
              <a:gd name="connsiteX33" fmla="*/ 127444 w 356001"/>
              <a:gd name="connsiteY33" fmla="*/ 241156 h 258887"/>
              <a:gd name="connsiteX34" fmla="*/ 106913 w 356001"/>
              <a:gd name="connsiteY34" fmla="*/ 255188 h 258887"/>
              <a:gd name="connsiteX35" fmla="*/ 85474 w 356001"/>
              <a:gd name="connsiteY35" fmla="*/ 258887 h 258887"/>
              <a:gd name="connsiteX36" fmla="*/ 74850 w 356001"/>
              <a:gd name="connsiteY36" fmla="*/ 258887 h 258887"/>
              <a:gd name="connsiteX37" fmla="*/ 47555 w 356001"/>
              <a:gd name="connsiteY37" fmla="*/ 253582 h 258887"/>
              <a:gd name="connsiteX38" fmla="*/ 22077 w 356001"/>
              <a:gd name="connsiteY38" fmla="*/ 234753 h 258887"/>
              <a:gd name="connsiteX39" fmla="*/ 0 w 356001"/>
              <a:gd name="connsiteY39" fmla="*/ 167714 h 258887"/>
              <a:gd name="connsiteX40" fmla="*/ 0 w 356001"/>
              <a:gd name="connsiteY40" fmla="*/ 167667 h 258887"/>
              <a:gd name="connsiteX41" fmla="*/ 28226 w 356001"/>
              <a:gd name="connsiteY41" fmla="*/ 82504 h 258887"/>
              <a:gd name="connsiteX42" fmla="*/ 130102 w 356001"/>
              <a:gd name="connsiteY42" fmla="*/ 0 h 25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56001" h="258887">
                <a:moveTo>
                  <a:pt x="211936" y="167667"/>
                </a:moveTo>
                <a:lnTo>
                  <a:pt x="211940" y="167693"/>
                </a:lnTo>
                <a:lnTo>
                  <a:pt x="211936" y="167714"/>
                </a:lnTo>
                <a:close/>
                <a:moveTo>
                  <a:pt x="342085" y="23"/>
                </a:moveTo>
                <a:lnTo>
                  <a:pt x="351308" y="17014"/>
                </a:lnTo>
                <a:cubicBezTo>
                  <a:pt x="328284" y="32872"/>
                  <a:pt x="310622" y="46835"/>
                  <a:pt x="298324" y="58925"/>
                </a:cubicBezTo>
                <a:cubicBezTo>
                  <a:pt x="276548" y="80331"/>
                  <a:pt x="265683" y="100212"/>
                  <a:pt x="265683" y="118590"/>
                </a:cubicBezTo>
                <a:cubicBezTo>
                  <a:pt x="265683" y="123884"/>
                  <a:pt x="267093" y="128184"/>
                  <a:pt x="269914" y="131443"/>
                </a:cubicBezTo>
                <a:cubicBezTo>
                  <a:pt x="272734" y="134703"/>
                  <a:pt x="276548" y="136344"/>
                  <a:pt x="281426" y="136344"/>
                </a:cubicBezTo>
                <a:cubicBezTo>
                  <a:pt x="291135" y="135072"/>
                  <a:pt x="297538" y="134448"/>
                  <a:pt x="300613" y="134448"/>
                </a:cubicBezTo>
                <a:cubicBezTo>
                  <a:pt x="316748" y="134448"/>
                  <a:pt x="330110" y="140228"/>
                  <a:pt x="340744" y="151809"/>
                </a:cubicBezTo>
                <a:lnTo>
                  <a:pt x="356001" y="192688"/>
                </a:lnTo>
                <a:lnTo>
                  <a:pt x="356001" y="196281"/>
                </a:lnTo>
                <a:lnTo>
                  <a:pt x="339010" y="241873"/>
                </a:lnTo>
                <a:cubicBezTo>
                  <a:pt x="333127" y="247849"/>
                  <a:pt x="326180" y="252333"/>
                  <a:pt x="318179" y="255324"/>
                </a:cubicBezTo>
                <a:lnTo>
                  <a:pt x="296617" y="258887"/>
                </a:lnTo>
                <a:lnTo>
                  <a:pt x="286379" y="258887"/>
                </a:lnTo>
                <a:lnTo>
                  <a:pt x="259531" y="253536"/>
                </a:lnTo>
                <a:cubicBezTo>
                  <a:pt x="250062" y="249351"/>
                  <a:pt x="241619" y="243075"/>
                  <a:pt x="234198" y="234707"/>
                </a:cubicBezTo>
                <a:cubicBezTo>
                  <a:pt x="226778" y="226339"/>
                  <a:pt x="221212" y="216566"/>
                  <a:pt x="217502" y="205392"/>
                </a:cubicBezTo>
                <a:lnTo>
                  <a:pt x="211940" y="167693"/>
                </a:lnTo>
                <a:lnTo>
                  <a:pt x="219415" y="124751"/>
                </a:lnTo>
                <a:cubicBezTo>
                  <a:pt x="224402" y="110210"/>
                  <a:pt x="231887" y="95450"/>
                  <a:pt x="241873" y="80470"/>
                </a:cubicBezTo>
                <a:cubicBezTo>
                  <a:pt x="261846" y="50511"/>
                  <a:pt x="295250" y="23695"/>
                  <a:pt x="342085" y="23"/>
                </a:cubicBezTo>
                <a:close/>
                <a:moveTo>
                  <a:pt x="130102" y="0"/>
                </a:moveTo>
                <a:lnTo>
                  <a:pt x="139326" y="16991"/>
                </a:lnTo>
                <a:cubicBezTo>
                  <a:pt x="114776" y="34098"/>
                  <a:pt x="96583" y="48453"/>
                  <a:pt x="84816" y="60035"/>
                </a:cubicBezTo>
                <a:cubicBezTo>
                  <a:pt x="64080" y="80932"/>
                  <a:pt x="53724" y="100952"/>
                  <a:pt x="53724" y="120093"/>
                </a:cubicBezTo>
                <a:cubicBezTo>
                  <a:pt x="53724" y="126658"/>
                  <a:pt x="55642" y="130934"/>
                  <a:pt x="59480" y="132946"/>
                </a:cubicBezTo>
                <a:cubicBezTo>
                  <a:pt x="63317" y="135211"/>
                  <a:pt x="66646" y="136344"/>
                  <a:pt x="69466" y="136344"/>
                </a:cubicBezTo>
                <a:cubicBezTo>
                  <a:pt x="79176" y="135072"/>
                  <a:pt x="85579" y="134448"/>
                  <a:pt x="88653" y="134448"/>
                </a:cubicBezTo>
                <a:cubicBezTo>
                  <a:pt x="105043" y="134448"/>
                  <a:pt x="118474" y="140297"/>
                  <a:pt x="128969" y="152017"/>
                </a:cubicBezTo>
                <a:cubicBezTo>
                  <a:pt x="139465" y="163714"/>
                  <a:pt x="144712" y="177885"/>
                  <a:pt x="144712" y="194506"/>
                </a:cubicBezTo>
                <a:cubicBezTo>
                  <a:pt x="144712" y="213162"/>
                  <a:pt x="138956" y="228696"/>
                  <a:pt x="127444" y="241156"/>
                </a:cubicBezTo>
                <a:cubicBezTo>
                  <a:pt x="121688" y="247398"/>
                  <a:pt x="114845" y="252073"/>
                  <a:pt x="106913" y="255188"/>
                </a:cubicBezTo>
                <a:lnTo>
                  <a:pt x="85474" y="258887"/>
                </a:lnTo>
                <a:lnTo>
                  <a:pt x="74850" y="258887"/>
                </a:lnTo>
                <a:lnTo>
                  <a:pt x="47555" y="253582"/>
                </a:lnTo>
                <a:cubicBezTo>
                  <a:pt x="37924" y="249397"/>
                  <a:pt x="29428" y="243121"/>
                  <a:pt x="22077" y="234753"/>
                </a:cubicBezTo>
                <a:cubicBezTo>
                  <a:pt x="7351" y="218016"/>
                  <a:pt x="0" y="195662"/>
                  <a:pt x="0" y="167714"/>
                </a:cubicBezTo>
                <a:lnTo>
                  <a:pt x="0" y="167667"/>
                </a:lnTo>
                <a:cubicBezTo>
                  <a:pt x="0" y="140990"/>
                  <a:pt x="9409" y="112580"/>
                  <a:pt x="28226" y="82504"/>
                </a:cubicBezTo>
                <a:cubicBezTo>
                  <a:pt x="47020" y="52406"/>
                  <a:pt x="81002" y="24897"/>
                  <a:pt x="130102" y="0"/>
                </a:cubicBezTo>
                <a:close/>
              </a:path>
            </a:pathLst>
          </a:custGeom>
          <a:solidFill>
            <a:schemeClr val="accent4"/>
          </a:solidFill>
        </p:spPr>
        <p:txBody>
          <a:bodyPr wrap="square">
            <a:noAutofit/>
          </a:bodyPr>
          <a:lstStyle>
            <a:lvl1pPr>
              <a:defRPr/>
            </a:lvl1pPr>
          </a:lstStyle>
          <a:p>
            <a:pPr lvl="0"/>
            <a:r>
              <a:rPr lang="en-GB"/>
              <a:t> </a:t>
            </a:r>
            <a:endParaRPr lang="en-GB" dirty="0"/>
          </a:p>
        </p:txBody>
      </p:sp>
      <p:sp>
        <p:nvSpPr>
          <p:cNvPr id="39" name="Text Placeholder 38">
            <a:extLst>
              <a:ext uri="{FF2B5EF4-FFF2-40B4-BE49-F238E27FC236}">
                <a16:creationId xmlns:a16="http://schemas.microsoft.com/office/drawing/2014/main" id="{80A96817-5E54-B200-DA6D-CC231C634BB5}"/>
              </a:ext>
            </a:extLst>
          </p:cNvPr>
          <p:cNvSpPr>
            <a:spLocks noGrp="1"/>
          </p:cNvSpPr>
          <p:nvPr>
            <p:ph type="body" sz="quarter" idx="28" hasCustomPrompt="1"/>
          </p:nvPr>
        </p:nvSpPr>
        <p:spPr>
          <a:xfrm>
            <a:off x="531148" y="4299736"/>
            <a:ext cx="356001" cy="258887"/>
          </a:xfrm>
          <a:custGeom>
            <a:avLst/>
            <a:gdLst>
              <a:gd name="connsiteX0" fmla="*/ 211936 w 356001"/>
              <a:gd name="connsiteY0" fmla="*/ 167667 h 258887"/>
              <a:gd name="connsiteX1" fmla="*/ 211940 w 356001"/>
              <a:gd name="connsiteY1" fmla="*/ 167693 h 258887"/>
              <a:gd name="connsiteX2" fmla="*/ 211936 w 356001"/>
              <a:gd name="connsiteY2" fmla="*/ 167714 h 258887"/>
              <a:gd name="connsiteX3" fmla="*/ 342085 w 356001"/>
              <a:gd name="connsiteY3" fmla="*/ 23 h 258887"/>
              <a:gd name="connsiteX4" fmla="*/ 351308 w 356001"/>
              <a:gd name="connsiteY4" fmla="*/ 17014 h 258887"/>
              <a:gd name="connsiteX5" fmla="*/ 298324 w 356001"/>
              <a:gd name="connsiteY5" fmla="*/ 58925 h 258887"/>
              <a:gd name="connsiteX6" fmla="*/ 265683 w 356001"/>
              <a:gd name="connsiteY6" fmla="*/ 118590 h 258887"/>
              <a:gd name="connsiteX7" fmla="*/ 269914 w 356001"/>
              <a:gd name="connsiteY7" fmla="*/ 131443 h 258887"/>
              <a:gd name="connsiteX8" fmla="*/ 281426 w 356001"/>
              <a:gd name="connsiteY8" fmla="*/ 136344 h 258887"/>
              <a:gd name="connsiteX9" fmla="*/ 300613 w 356001"/>
              <a:gd name="connsiteY9" fmla="*/ 134448 h 258887"/>
              <a:gd name="connsiteX10" fmla="*/ 340744 w 356001"/>
              <a:gd name="connsiteY10" fmla="*/ 151809 h 258887"/>
              <a:gd name="connsiteX11" fmla="*/ 356001 w 356001"/>
              <a:gd name="connsiteY11" fmla="*/ 192688 h 258887"/>
              <a:gd name="connsiteX12" fmla="*/ 356001 w 356001"/>
              <a:gd name="connsiteY12" fmla="*/ 196281 h 258887"/>
              <a:gd name="connsiteX13" fmla="*/ 339010 w 356001"/>
              <a:gd name="connsiteY13" fmla="*/ 241873 h 258887"/>
              <a:gd name="connsiteX14" fmla="*/ 318179 w 356001"/>
              <a:gd name="connsiteY14" fmla="*/ 255324 h 258887"/>
              <a:gd name="connsiteX15" fmla="*/ 296617 w 356001"/>
              <a:gd name="connsiteY15" fmla="*/ 258887 h 258887"/>
              <a:gd name="connsiteX16" fmla="*/ 286379 w 356001"/>
              <a:gd name="connsiteY16" fmla="*/ 258887 h 258887"/>
              <a:gd name="connsiteX17" fmla="*/ 259531 w 356001"/>
              <a:gd name="connsiteY17" fmla="*/ 253536 h 258887"/>
              <a:gd name="connsiteX18" fmla="*/ 234198 w 356001"/>
              <a:gd name="connsiteY18" fmla="*/ 234707 h 258887"/>
              <a:gd name="connsiteX19" fmla="*/ 217502 w 356001"/>
              <a:gd name="connsiteY19" fmla="*/ 205392 h 258887"/>
              <a:gd name="connsiteX20" fmla="*/ 211940 w 356001"/>
              <a:gd name="connsiteY20" fmla="*/ 167693 h 258887"/>
              <a:gd name="connsiteX21" fmla="*/ 219415 w 356001"/>
              <a:gd name="connsiteY21" fmla="*/ 124751 h 258887"/>
              <a:gd name="connsiteX22" fmla="*/ 241873 w 356001"/>
              <a:gd name="connsiteY22" fmla="*/ 80470 h 258887"/>
              <a:gd name="connsiteX23" fmla="*/ 342085 w 356001"/>
              <a:gd name="connsiteY23" fmla="*/ 23 h 258887"/>
              <a:gd name="connsiteX24" fmla="*/ 130102 w 356001"/>
              <a:gd name="connsiteY24" fmla="*/ 0 h 258887"/>
              <a:gd name="connsiteX25" fmla="*/ 139326 w 356001"/>
              <a:gd name="connsiteY25" fmla="*/ 16991 h 258887"/>
              <a:gd name="connsiteX26" fmla="*/ 84816 w 356001"/>
              <a:gd name="connsiteY26" fmla="*/ 60035 h 258887"/>
              <a:gd name="connsiteX27" fmla="*/ 53724 w 356001"/>
              <a:gd name="connsiteY27" fmla="*/ 120093 h 258887"/>
              <a:gd name="connsiteX28" fmla="*/ 59480 w 356001"/>
              <a:gd name="connsiteY28" fmla="*/ 132946 h 258887"/>
              <a:gd name="connsiteX29" fmla="*/ 69466 w 356001"/>
              <a:gd name="connsiteY29" fmla="*/ 136344 h 258887"/>
              <a:gd name="connsiteX30" fmla="*/ 88653 w 356001"/>
              <a:gd name="connsiteY30" fmla="*/ 134448 h 258887"/>
              <a:gd name="connsiteX31" fmla="*/ 128969 w 356001"/>
              <a:gd name="connsiteY31" fmla="*/ 152017 h 258887"/>
              <a:gd name="connsiteX32" fmla="*/ 144712 w 356001"/>
              <a:gd name="connsiteY32" fmla="*/ 194506 h 258887"/>
              <a:gd name="connsiteX33" fmla="*/ 127444 w 356001"/>
              <a:gd name="connsiteY33" fmla="*/ 241156 h 258887"/>
              <a:gd name="connsiteX34" fmla="*/ 106913 w 356001"/>
              <a:gd name="connsiteY34" fmla="*/ 255188 h 258887"/>
              <a:gd name="connsiteX35" fmla="*/ 85474 w 356001"/>
              <a:gd name="connsiteY35" fmla="*/ 258887 h 258887"/>
              <a:gd name="connsiteX36" fmla="*/ 74850 w 356001"/>
              <a:gd name="connsiteY36" fmla="*/ 258887 h 258887"/>
              <a:gd name="connsiteX37" fmla="*/ 47555 w 356001"/>
              <a:gd name="connsiteY37" fmla="*/ 253582 h 258887"/>
              <a:gd name="connsiteX38" fmla="*/ 22077 w 356001"/>
              <a:gd name="connsiteY38" fmla="*/ 234753 h 258887"/>
              <a:gd name="connsiteX39" fmla="*/ 0 w 356001"/>
              <a:gd name="connsiteY39" fmla="*/ 167714 h 258887"/>
              <a:gd name="connsiteX40" fmla="*/ 0 w 356001"/>
              <a:gd name="connsiteY40" fmla="*/ 167667 h 258887"/>
              <a:gd name="connsiteX41" fmla="*/ 28226 w 356001"/>
              <a:gd name="connsiteY41" fmla="*/ 82504 h 258887"/>
              <a:gd name="connsiteX42" fmla="*/ 130102 w 356001"/>
              <a:gd name="connsiteY42" fmla="*/ 0 h 25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56001" h="258887">
                <a:moveTo>
                  <a:pt x="211936" y="167667"/>
                </a:moveTo>
                <a:lnTo>
                  <a:pt x="211940" y="167693"/>
                </a:lnTo>
                <a:lnTo>
                  <a:pt x="211936" y="167714"/>
                </a:lnTo>
                <a:close/>
                <a:moveTo>
                  <a:pt x="342085" y="23"/>
                </a:moveTo>
                <a:lnTo>
                  <a:pt x="351308" y="17014"/>
                </a:lnTo>
                <a:cubicBezTo>
                  <a:pt x="328284" y="32872"/>
                  <a:pt x="310622" y="46835"/>
                  <a:pt x="298324" y="58925"/>
                </a:cubicBezTo>
                <a:cubicBezTo>
                  <a:pt x="276548" y="80331"/>
                  <a:pt x="265683" y="100212"/>
                  <a:pt x="265683" y="118590"/>
                </a:cubicBezTo>
                <a:cubicBezTo>
                  <a:pt x="265683" y="123884"/>
                  <a:pt x="267093" y="128184"/>
                  <a:pt x="269914" y="131443"/>
                </a:cubicBezTo>
                <a:cubicBezTo>
                  <a:pt x="272734" y="134703"/>
                  <a:pt x="276548" y="136344"/>
                  <a:pt x="281426" y="136344"/>
                </a:cubicBezTo>
                <a:cubicBezTo>
                  <a:pt x="291135" y="135072"/>
                  <a:pt x="297538" y="134448"/>
                  <a:pt x="300613" y="134448"/>
                </a:cubicBezTo>
                <a:cubicBezTo>
                  <a:pt x="316748" y="134448"/>
                  <a:pt x="330110" y="140228"/>
                  <a:pt x="340744" y="151809"/>
                </a:cubicBezTo>
                <a:lnTo>
                  <a:pt x="356001" y="192688"/>
                </a:lnTo>
                <a:lnTo>
                  <a:pt x="356001" y="196281"/>
                </a:lnTo>
                <a:lnTo>
                  <a:pt x="339010" y="241873"/>
                </a:lnTo>
                <a:cubicBezTo>
                  <a:pt x="333127" y="247849"/>
                  <a:pt x="326180" y="252333"/>
                  <a:pt x="318179" y="255324"/>
                </a:cubicBezTo>
                <a:lnTo>
                  <a:pt x="296617" y="258887"/>
                </a:lnTo>
                <a:lnTo>
                  <a:pt x="286379" y="258887"/>
                </a:lnTo>
                <a:lnTo>
                  <a:pt x="259531" y="253536"/>
                </a:lnTo>
                <a:cubicBezTo>
                  <a:pt x="250062" y="249351"/>
                  <a:pt x="241619" y="243075"/>
                  <a:pt x="234198" y="234707"/>
                </a:cubicBezTo>
                <a:cubicBezTo>
                  <a:pt x="226778" y="226339"/>
                  <a:pt x="221212" y="216566"/>
                  <a:pt x="217502" y="205392"/>
                </a:cubicBezTo>
                <a:lnTo>
                  <a:pt x="211940" y="167693"/>
                </a:lnTo>
                <a:lnTo>
                  <a:pt x="219415" y="124751"/>
                </a:lnTo>
                <a:cubicBezTo>
                  <a:pt x="224402" y="110210"/>
                  <a:pt x="231887" y="95450"/>
                  <a:pt x="241873" y="80470"/>
                </a:cubicBezTo>
                <a:cubicBezTo>
                  <a:pt x="261846" y="50511"/>
                  <a:pt x="295250" y="23695"/>
                  <a:pt x="342085" y="23"/>
                </a:cubicBezTo>
                <a:close/>
                <a:moveTo>
                  <a:pt x="130102" y="0"/>
                </a:moveTo>
                <a:lnTo>
                  <a:pt x="139326" y="16991"/>
                </a:lnTo>
                <a:cubicBezTo>
                  <a:pt x="114776" y="34098"/>
                  <a:pt x="96583" y="48453"/>
                  <a:pt x="84816" y="60035"/>
                </a:cubicBezTo>
                <a:cubicBezTo>
                  <a:pt x="64080" y="80932"/>
                  <a:pt x="53724" y="100952"/>
                  <a:pt x="53724" y="120093"/>
                </a:cubicBezTo>
                <a:cubicBezTo>
                  <a:pt x="53724" y="126658"/>
                  <a:pt x="55642" y="130934"/>
                  <a:pt x="59480" y="132946"/>
                </a:cubicBezTo>
                <a:cubicBezTo>
                  <a:pt x="63317" y="135211"/>
                  <a:pt x="66646" y="136344"/>
                  <a:pt x="69466" y="136344"/>
                </a:cubicBezTo>
                <a:cubicBezTo>
                  <a:pt x="79176" y="135072"/>
                  <a:pt x="85579" y="134448"/>
                  <a:pt x="88653" y="134448"/>
                </a:cubicBezTo>
                <a:cubicBezTo>
                  <a:pt x="105043" y="134448"/>
                  <a:pt x="118474" y="140297"/>
                  <a:pt x="128969" y="152017"/>
                </a:cubicBezTo>
                <a:cubicBezTo>
                  <a:pt x="139465" y="163714"/>
                  <a:pt x="144712" y="177885"/>
                  <a:pt x="144712" y="194506"/>
                </a:cubicBezTo>
                <a:cubicBezTo>
                  <a:pt x="144712" y="213162"/>
                  <a:pt x="138956" y="228696"/>
                  <a:pt x="127444" y="241156"/>
                </a:cubicBezTo>
                <a:cubicBezTo>
                  <a:pt x="121688" y="247398"/>
                  <a:pt x="114845" y="252073"/>
                  <a:pt x="106913" y="255188"/>
                </a:cubicBezTo>
                <a:lnTo>
                  <a:pt x="85474" y="258887"/>
                </a:lnTo>
                <a:lnTo>
                  <a:pt x="74850" y="258887"/>
                </a:lnTo>
                <a:lnTo>
                  <a:pt x="47555" y="253582"/>
                </a:lnTo>
                <a:cubicBezTo>
                  <a:pt x="37924" y="249397"/>
                  <a:pt x="29428" y="243121"/>
                  <a:pt x="22077" y="234753"/>
                </a:cubicBezTo>
                <a:cubicBezTo>
                  <a:pt x="7351" y="218016"/>
                  <a:pt x="0" y="195662"/>
                  <a:pt x="0" y="167714"/>
                </a:cubicBezTo>
                <a:lnTo>
                  <a:pt x="0" y="167667"/>
                </a:lnTo>
                <a:cubicBezTo>
                  <a:pt x="0" y="140990"/>
                  <a:pt x="9409" y="112580"/>
                  <a:pt x="28226" y="82504"/>
                </a:cubicBezTo>
                <a:cubicBezTo>
                  <a:pt x="47020" y="52406"/>
                  <a:pt x="81002" y="24897"/>
                  <a:pt x="130102" y="0"/>
                </a:cubicBezTo>
                <a:close/>
              </a:path>
            </a:pathLst>
          </a:custGeom>
          <a:solidFill>
            <a:schemeClr val="accent2"/>
          </a:solidFill>
        </p:spPr>
        <p:txBody>
          <a:bodyPr wrap="square">
            <a:noAutofit/>
          </a:bodyPr>
          <a:lstStyle>
            <a:lvl1pPr>
              <a:defRPr/>
            </a:lvl1pPr>
          </a:lstStyle>
          <a:p>
            <a:pPr lvl="0"/>
            <a:r>
              <a:rPr lang="en-GB"/>
              <a:t> </a:t>
            </a:r>
            <a:endParaRPr lang="en-GB" dirty="0"/>
          </a:p>
        </p:txBody>
      </p:sp>
      <p:sp>
        <p:nvSpPr>
          <p:cNvPr id="42" name="Text Placeholder 41">
            <a:extLst>
              <a:ext uri="{FF2B5EF4-FFF2-40B4-BE49-F238E27FC236}">
                <a16:creationId xmlns:a16="http://schemas.microsoft.com/office/drawing/2014/main" id="{082A01D8-B46E-486A-CE56-B1E28A5C3A63}"/>
              </a:ext>
            </a:extLst>
          </p:cNvPr>
          <p:cNvSpPr>
            <a:spLocks noGrp="1"/>
          </p:cNvSpPr>
          <p:nvPr>
            <p:ph type="body" sz="quarter" idx="29" hasCustomPrompt="1"/>
          </p:nvPr>
        </p:nvSpPr>
        <p:spPr>
          <a:xfrm>
            <a:off x="3759793" y="2289190"/>
            <a:ext cx="497702" cy="361934"/>
          </a:xfrm>
          <a:custGeom>
            <a:avLst/>
            <a:gdLst>
              <a:gd name="connsiteX0" fmla="*/ 211936 w 356001"/>
              <a:gd name="connsiteY0" fmla="*/ 167667 h 258887"/>
              <a:gd name="connsiteX1" fmla="*/ 211940 w 356001"/>
              <a:gd name="connsiteY1" fmla="*/ 167693 h 258887"/>
              <a:gd name="connsiteX2" fmla="*/ 211936 w 356001"/>
              <a:gd name="connsiteY2" fmla="*/ 167714 h 258887"/>
              <a:gd name="connsiteX3" fmla="*/ 342085 w 356001"/>
              <a:gd name="connsiteY3" fmla="*/ 23 h 258887"/>
              <a:gd name="connsiteX4" fmla="*/ 351308 w 356001"/>
              <a:gd name="connsiteY4" fmla="*/ 17014 h 258887"/>
              <a:gd name="connsiteX5" fmla="*/ 298324 w 356001"/>
              <a:gd name="connsiteY5" fmla="*/ 58925 h 258887"/>
              <a:gd name="connsiteX6" fmla="*/ 265683 w 356001"/>
              <a:gd name="connsiteY6" fmla="*/ 118590 h 258887"/>
              <a:gd name="connsiteX7" fmla="*/ 269914 w 356001"/>
              <a:gd name="connsiteY7" fmla="*/ 131443 h 258887"/>
              <a:gd name="connsiteX8" fmla="*/ 281426 w 356001"/>
              <a:gd name="connsiteY8" fmla="*/ 136344 h 258887"/>
              <a:gd name="connsiteX9" fmla="*/ 300613 w 356001"/>
              <a:gd name="connsiteY9" fmla="*/ 134448 h 258887"/>
              <a:gd name="connsiteX10" fmla="*/ 340744 w 356001"/>
              <a:gd name="connsiteY10" fmla="*/ 151809 h 258887"/>
              <a:gd name="connsiteX11" fmla="*/ 356001 w 356001"/>
              <a:gd name="connsiteY11" fmla="*/ 192688 h 258887"/>
              <a:gd name="connsiteX12" fmla="*/ 356001 w 356001"/>
              <a:gd name="connsiteY12" fmla="*/ 196281 h 258887"/>
              <a:gd name="connsiteX13" fmla="*/ 339010 w 356001"/>
              <a:gd name="connsiteY13" fmla="*/ 241873 h 258887"/>
              <a:gd name="connsiteX14" fmla="*/ 318179 w 356001"/>
              <a:gd name="connsiteY14" fmla="*/ 255324 h 258887"/>
              <a:gd name="connsiteX15" fmla="*/ 296617 w 356001"/>
              <a:gd name="connsiteY15" fmla="*/ 258887 h 258887"/>
              <a:gd name="connsiteX16" fmla="*/ 286379 w 356001"/>
              <a:gd name="connsiteY16" fmla="*/ 258887 h 258887"/>
              <a:gd name="connsiteX17" fmla="*/ 259531 w 356001"/>
              <a:gd name="connsiteY17" fmla="*/ 253536 h 258887"/>
              <a:gd name="connsiteX18" fmla="*/ 234198 w 356001"/>
              <a:gd name="connsiteY18" fmla="*/ 234707 h 258887"/>
              <a:gd name="connsiteX19" fmla="*/ 217502 w 356001"/>
              <a:gd name="connsiteY19" fmla="*/ 205392 h 258887"/>
              <a:gd name="connsiteX20" fmla="*/ 211940 w 356001"/>
              <a:gd name="connsiteY20" fmla="*/ 167693 h 258887"/>
              <a:gd name="connsiteX21" fmla="*/ 219415 w 356001"/>
              <a:gd name="connsiteY21" fmla="*/ 124751 h 258887"/>
              <a:gd name="connsiteX22" fmla="*/ 241873 w 356001"/>
              <a:gd name="connsiteY22" fmla="*/ 80470 h 258887"/>
              <a:gd name="connsiteX23" fmla="*/ 342085 w 356001"/>
              <a:gd name="connsiteY23" fmla="*/ 23 h 258887"/>
              <a:gd name="connsiteX24" fmla="*/ 130102 w 356001"/>
              <a:gd name="connsiteY24" fmla="*/ 0 h 258887"/>
              <a:gd name="connsiteX25" fmla="*/ 139326 w 356001"/>
              <a:gd name="connsiteY25" fmla="*/ 16991 h 258887"/>
              <a:gd name="connsiteX26" fmla="*/ 84816 w 356001"/>
              <a:gd name="connsiteY26" fmla="*/ 60035 h 258887"/>
              <a:gd name="connsiteX27" fmla="*/ 53724 w 356001"/>
              <a:gd name="connsiteY27" fmla="*/ 120093 h 258887"/>
              <a:gd name="connsiteX28" fmla="*/ 59480 w 356001"/>
              <a:gd name="connsiteY28" fmla="*/ 132946 h 258887"/>
              <a:gd name="connsiteX29" fmla="*/ 69466 w 356001"/>
              <a:gd name="connsiteY29" fmla="*/ 136344 h 258887"/>
              <a:gd name="connsiteX30" fmla="*/ 88653 w 356001"/>
              <a:gd name="connsiteY30" fmla="*/ 134448 h 258887"/>
              <a:gd name="connsiteX31" fmla="*/ 128969 w 356001"/>
              <a:gd name="connsiteY31" fmla="*/ 152017 h 258887"/>
              <a:gd name="connsiteX32" fmla="*/ 144712 w 356001"/>
              <a:gd name="connsiteY32" fmla="*/ 194506 h 258887"/>
              <a:gd name="connsiteX33" fmla="*/ 127444 w 356001"/>
              <a:gd name="connsiteY33" fmla="*/ 241156 h 258887"/>
              <a:gd name="connsiteX34" fmla="*/ 106913 w 356001"/>
              <a:gd name="connsiteY34" fmla="*/ 255188 h 258887"/>
              <a:gd name="connsiteX35" fmla="*/ 85474 w 356001"/>
              <a:gd name="connsiteY35" fmla="*/ 258887 h 258887"/>
              <a:gd name="connsiteX36" fmla="*/ 74850 w 356001"/>
              <a:gd name="connsiteY36" fmla="*/ 258887 h 258887"/>
              <a:gd name="connsiteX37" fmla="*/ 47555 w 356001"/>
              <a:gd name="connsiteY37" fmla="*/ 253582 h 258887"/>
              <a:gd name="connsiteX38" fmla="*/ 22077 w 356001"/>
              <a:gd name="connsiteY38" fmla="*/ 234753 h 258887"/>
              <a:gd name="connsiteX39" fmla="*/ 0 w 356001"/>
              <a:gd name="connsiteY39" fmla="*/ 167714 h 258887"/>
              <a:gd name="connsiteX40" fmla="*/ 0 w 356001"/>
              <a:gd name="connsiteY40" fmla="*/ 167667 h 258887"/>
              <a:gd name="connsiteX41" fmla="*/ 28226 w 356001"/>
              <a:gd name="connsiteY41" fmla="*/ 82504 h 258887"/>
              <a:gd name="connsiteX42" fmla="*/ 130102 w 356001"/>
              <a:gd name="connsiteY42" fmla="*/ 0 h 25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56001" h="258887">
                <a:moveTo>
                  <a:pt x="211936" y="167667"/>
                </a:moveTo>
                <a:lnTo>
                  <a:pt x="211940" y="167693"/>
                </a:lnTo>
                <a:lnTo>
                  <a:pt x="211936" y="167714"/>
                </a:lnTo>
                <a:close/>
                <a:moveTo>
                  <a:pt x="342085" y="23"/>
                </a:moveTo>
                <a:lnTo>
                  <a:pt x="351308" y="17014"/>
                </a:lnTo>
                <a:cubicBezTo>
                  <a:pt x="328284" y="32872"/>
                  <a:pt x="310622" y="46835"/>
                  <a:pt x="298324" y="58925"/>
                </a:cubicBezTo>
                <a:cubicBezTo>
                  <a:pt x="276548" y="80331"/>
                  <a:pt x="265683" y="100212"/>
                  <a:pt x="265683" y="118590"/>
                </a:cubicBezTo>
                <a:cubicBezTo>
                  <a:pt x="265683" y="123884"/>
                  <a:pt x="267093" y="128184"/>
                  <a:pt x="269914" y="131443"/>
                </a:cubicBezTo>
                <a:cubicBezTo>
                  <a:pt x="272734" y="134703"/>
                  <a:pt x="276548" y="136344"/>
                  <a:pt x="281426" y="136344"/>
                </a:cubicBezTo>
                <a:cubicBezTo>
                  <a:pt x="291135" y="135072"/>
                  <a:pt x="297538" y="134448"/>
                  <a:pt x="300613" y="134448"/>
                </a:cubicBezTo>
                <a:cubicBezTo>
                  <a:pt x="316748" y="134448"/>
                  <a:pt x="330110" y="140228"/>
                  <a:pt x="340744" y="151809"/>
                </a:cubicBezTo>
                <a:lnTo>
                  <a:pt x="356001" y="192688"/>
                </a:lnTo>
                <a:lnTo>
                  <a:pt x="356001" y="196281"/>
                </a:lnTo>
                <a:lnTo>
                  <a:pt x="339010" y="241873"/>
                </a:lnTo>
                <a:cubicBezTo>
                  <a:pt x="333127" y="247849"/>
                  <a:pt x="326180" y="252333"/>
                  <a:pt x="318179" y="255324"/>
                </a:cubicBezTo>
                <a:lnTo>
                  <a:pt x="296617" y="258887"/>
                </a:lnTo>
                <a:lnTo>
                  <a:pt x="286379" y="258887"/>
                </a:lnTo>
                <a:lnTo>
                  <a:pt x="259531" y="253536"/>
                </a:lnTo>
                <a:cubicBezTo>
                  <a:pt x="250062" y="249351"/>
                  <a:pt x="241619" y="243075"/>
                  <a:pt x="234198" y="234707"/>
                </a:cubicBezTo>
                <a:cubicBezTo>
                  <a:pt x="226778" y="226339"/>
                  <a:pt x="221212" y="216566"/>
                  <a:pt x="217502" y="205392"/>
                </a:cubicBezTo>
                <a:lnTo>
                  <a:pt x="211940" y="167693"/>
                </a:lnTo>
                <a:lnTo>
                  <a:pt x="219415" y="124751"/>
                </a:lnTo>
                <a:cubicBezTo>
                  <a:pt x="224402" y="110210"/>
                  <a:pt x="231887" y="95450"/>
                  <a:pt x="241873" y="80470"/>
                </a:cubicBezTo>
                <a:cubicBezTo>
                  <a:pt x="261846" y="50511"/>
                  <a:pt x="295250" y="23695"/>
                  <a:pt x="342085" y="23"/>
                </a:cubicBezTo>
                <a:close/>
                <a:moveTo>
                  <a:pt x="130102" y="0"/>
                </a:moveTo>
                <a:lnTo>
                  <a:pt x="139326" y="16991"/>
                </a:lnTo>
                <a:cubicBezTo>
                  <a:pt x="114776" y="34098"/>
                  <a:pt x="96583" y="48453"/>
                  <a:pt x="84816" y="60035"/>
                </a:cubicBezTo>
                <a:cubicBezTo>
                  <a:pt x="64080" y="80932"/>
                  <a:pt x="53724" y="100952"/>
                  <a:pt x="53724" y="120093"/>
                </a:cubicBezTo>
                <a:cubicBezTo>
                  <a:pt x="53724" y="126658"/>
                  <a:pt x="55642" y="130934"/>
                  <a:pt x="59480" y="132946"/>
                </a:cubicBezTo>
                <a:cubicBezTo>
                  <a:pt x="63317" y="135211"/>
                  <a:pt x="66646" y="136344"/>
                  <a:pt x="69466" y="136344"/>
                </a:cubicBezTo>
                <a:cubicBezTo>
                  <a:pt x="79176" y="135072"/>
                  <a:pt x="85579" y="134448"/>
                  <a:pt x="88653" y="134448"/>
                </a:cubicBezTo>
                <a:cubicBezTo>
                  <a:pt x="105043" y="134448"/>
                  <a:pt x="118474" y="140297"/>
                  <a:pt x="128969" y="152017"/>
                </a:cubicBezTo>
                <a:cubicBezTo>
                  <a:pt x="139465" y="163714"/>
                  <a:pt x="144712" y="177885"/>
                  <a:pt x="144712" y="194506"/>
                </a:cubicBezTo>
                <a:cubicBezTo>
                  <a:pt x="144712" y="213162"/>
                  <a:pt x="138956" y="228696"/>
                  <a:pt x="127444" y="241156"/>
                </a:cubicBezTo>
                <a:cubicBezTo>
                  <a:pt x="121688" y="247398"/>
                  <a:pt x="114845" y="252073"/>
                  <a:pt x="106913" y="255188"/>
                </a:cubicBezTo>
                <a:lnTo>
                  <a:pt x="85474" y="258887"/>
                </a:lnTo>
                <a:lnTo>
                  <a:pt x="74850" y="258887"/>
                </a:lnTo>
                <a:lnTo>
                  <a:pt x="47555" y="253582"/>
                </a:lnTo>
                <a:cubicBezTo>
                  <a:pt x="37924" y="249397"/>
                  <a:pt x="29428" y="243121"/>
                  <a:pt x="22077" y="234753"/>
                </a:cubicBezTo>
                <a:cubicBezTo>
                  <a:pt x="7351" y="218016"/>
                  <a:pt x="0" y="195662"/>
                  <a:pt x="0" y="167714"/>
                </a:cubicBezTo>
                <a:lnTo>
                  <a:pt x="0" y="167667"/>
                </a:lnTo>
                <a:cubicBezTo>
                  <a:pt x="0" y="140990"/>
                  <a:pt x="9409" y="112580"/>
                  <a:pt x="28226" y="82504"/>
                </a:cubicBezTo>
                <a:cubicBezTo>
                  <a:pt x="47020" y="52406"/>
                  <a:pt x="81002" y="24897"/>
                  <a:pt x="130102" y="0"/>
                </a:cubicBezTo>
                <a:close/>
              </a:path>
            </a:pathLst>
          </a:custGeom>
          <a:solidFill>
            <a:schemeClr val="accent4"/>
          </a:solidFill>
        </p:spPr>
        <p:txBody>
          <a:bodyPr wrap="square">
            <a:noAutofit/>
          </a:bodyPr>
          <a:lstStyle>
            <a:lvl1pPr>
              <a:defRPr/>
            </a:lvl1pPr>
          </a:lstStyle>
          <a:p>
            <a:pPr lvl="0"/>
            <a:r>
              <a:rPr lang="en-GB"/>
              <a:t> </a:t>
            </a:r>
            <a:endParaRPr lang="en-GB" dirty="0"/>
          </a:p>
        </p:txBody>
      </p:sp>
      <p:sp>
        <p:nvSpPr>
          <p:cNvPr id="43" name="Text Placeholder 42">
            <a:extLst>
              <a:ext uri="{FF2B5EF4-FFF2-40B4-BE49-F238E27FC236}">
                <a16:creationId xmlns:a16="http://schemas.microsoft.com/office/drawing/2014/main" id="{78FC1149-3CE8-5F75-7EB8-88E203186EEB}"/>
              </a:ext>
            </a:extLst>
          </p:cNvPr>
          <p:cNvSpPr>
            <a:spLocks noGrp="1"/>
          </p:cNvSpPr>
          <p:nvPr>
            <p:ph type="body" sz="quarter" idx="30" hasCustomPrompt="1"/>
          </p:nvPr>
        </p:nvSpPr>
        <p:spPr>
          <a:xfrm>
            <a:off x="3759793" y="4339773"/>
            <a:ext cx="497702" cy="361934"/>
          </a:xfrm>
          <a:custGeom>
            <a:avLst/>
            <a:gdLst>
              <a:gd name="connsiteX0" fmla="*/ 211936 w 356001"/>
              <a:gd name="connsiteY0" fmla="*/ 167667 h 258887"/>
              <a:gd name="connsiteX1" fmla="*/ 211940 w 356001"/>
              <a:gd name="connsiteY1" fmla="*/ 167693 h 258887"/>
              <a:gd name="connsiteX2" fmla="*/ 211936 w 356001"/>
              <a:gd name="connsiteY2" fmla="*/ 167714 h 258887"/>
              <a:gd name="connsiteX3" fmla="*/ 342085 w 356001"/>
              <a:gd name="connsiteY3" fmla="*/ 23 h 258887"/>
              <a:gd name="connsiteX4" fmla="*/ 351308 w 356001"/>
              <a:gd name="connsiteY4" fmla="*/ 17014 h 258887"/>
              <a:gd name="connsiteX5" fmla="*/ 298324 w 356001"/>
              <a:gd name="connsiteY5" fmla="*/ 58925 h 258887"/>
              <a:gd name="connsiteX6" fmla="*/ 265683 w 356001"/>
              <a:gd name="connsiteY6" fmla="*/ 118590 h 258887"/>
              <a:gd name="connsiteX7" fmla="*/ 269914 w 356001"/>
              <a:gd name="connsiteY7" fmla="*/ 131443 h 258887"/>
              <a:gd name="connsiteX8" fmla="*/ 281426 w 356001"/>
              <a:gd name="connsiteY8" fmla="*/ 136344 h 258887"/>
              <a:gd name="connsiteX9" fmla="*/ 300613 w 356001"/>
              <a:gd name="connsiteY9" fmla="*/ 134448 h 258887"/>
              <a:gd name="connsiteX10" fmla="*/ 340744 w 356001"/>
              <a:gd name="connsiteY10" fmla="*/ 151809 h 258887"/>
              <a:gd name="connsiteX11" fmla="*/ 356001 w 356001"/>
              <a:gd name="connsiteY11" fmla="*/ 192688 h 258887"/>
              <a:gd name="connsiteX12" fmla="*/ 356001 w 356001"/>
              <a:gd name="connsiteY12" fmla="*/ 196281 h 258887"/>
              <a:gd name="connsiteX13" fmla="*/ 339010 w 356001"/>
              <a:gd name="connsiteY13" fmla="*/ 241873 h 258887"/>
              <a:gd name="connsiteX14" fmla="*/ 318179 w 356001"/>
              <a:gd name="connsiteY14" fmla="*/ 255324 h 258887"/>
              <a:gd name="connsiteX15" fmla="*/ 296617 w 356001"/>
              <a:gd name="connsiteY15" fmla="*/ 258887 h 258887"/>
              <a:gd name="connsiteX16" fmla="*/ 286379 w 356001"/>
              <a:gd name="connsiteY16" fmla="*/ 258887 h 258887"/>
              <a:gd name="connsiteX17" fmla="*/ 259531 w 356001"/>
              <a:gd name="connsiteY17" fmla="*/ 253536 h 258887"/>
              <a:gd name="connsiteX18" fmla="*/ 234198 w 356001"/>
              <a:gd name="connsiteY18" fmla="*/ 234707 h 258887"/>
              <a:gd name="connsiteX19" fmla="*/ 217502 w 356001"/>
              <a:gd name="connsiteY19" fmla="*/ 205392 h 258887"/>
              <a:gd name="connsiteX20" fmla="*/ 211940 w 356001"/>
              <a:gd name="connsiteY20" fmla="*/ 167693 h 258887"/>
              <a:gd name="connsiteX21" fmla="*/ 219415 w 356001"/>
              <a:gd name="connsiteY21" fmla="*/ 124751 h 258887"/>
              <a:gd name="connsiteX22" fmla="*/ 241873 w 356001"/>
              <a:gd name="connsiteY22" fmla="*/ 80470 h 258887"/>
              <a:gd name="connsiteX23" fmla="*/ 342085 w 356001"/>
              <a:gd name="connsiteY23" fmla="*/ 23 h 258887"/>
              <a:gd name="connsiteX24" fmla="*/ 130102 w 356001"/>
              <a:gd name="connsiteY24" fmla="*/ 0 h 258887"/>
              <a:gd name="connsiteX25" fmla="*/ 139326 w 356001"/>
              <a:gd name="connsiteY25" fmla="*/ 16991 h 258887"/>
              <a:gd name="connsiteX26" fmla="*/ 84816 w 356001"/>
              <a:gd name="connsiteY26" fmla="*/ 60035 h 258887"/>
              <a:gd name="connsiteX27" fmla="*/ 53724 w 356001"/>
              <a:gd name="connsiteY27" fmla="*/ 120093 h 258887"/>
              <a:gd name="connsiteX28" fmla="*/ 59480 w 356001"/>
              <a:gd name="connsiteY28" fmla="*/ 132946 h 258887"/>
              <a:gd name="connsiteX29" fmla="*/ 69466 w 356001"/>
              <a:gd name="connsiteY29" fmla="*/ 136344 h 258887"/>
              <a:gd name="connsiteX30" fmla="*/ 88653 w 356001"/>
              <a:gd name="connsiteY30" fmla="*/ 134448 h 258887"/>
              <a:gd name="connsiteX31" fmla="*/ 128969 w 356001"/>
              <a:gd name="connsiteY31" fmla="*/ 152017 h 258887"/>
              <a:gd name="connsiteX32" fmla="*/ 144712 w 356001"/>
              <a:gd name="connsiteY32" fmla="*/ 194506 h 258887"/>
              <a:gd name="connsiteX33" fmla="*/ 127444 w 356001"/>
              <a:gd name="connsiteY33" fmla="*/ 241156 h 258887"/>
              <a:gd name="connsiteX34" fmla="*/ 106913 w 356001"/>
              <a:gd name="connsiteY34" fmla="*/ 255188 h 258887"/>
              <a:gd name="connsiteX35" fmla="*/ 85474 w 356001"/>
              <a:gd name="connsiteY35" fmla="*/ 258887 h 258887"/>
              <a:gd name="connsiteX36" fmla="*/ 74850 w 356001"/>
              <a:gd name="connsiteY36" fmla="*/ 258887 h 258887"/>
              <a:gd name="connsiteX37" fmla="*/ 47555 w 356001"/>
              <a:gd name="connsiteY37" fmla="*/ 253582 h 258887"/>
              <a:gd name="connsiteX38" fmla="*/ 22077 w 356001"/>
              <a:gd name="connsiteY38" fmla="*/ 234753 h 258887"/>
              <a:gd name="connsiteX39" fmla="*/ 0 w 356001"/>
              <a:gd name="connsiteY39" fmla="*/ 167714 h 258887"/>
              <a:gd name="connsiteX40" fmla="*/ 0 w 356001"/>
              <a:gd name="connsiteY40" fmla="*/ 167667 h 258887"/>
              <a:gd name="connsiteX41" fmla="*/ 28226 w 356001"/>
              <a:gd name="connsiteY41" fmla="*/ 82504 h 258887"/>
              <a:gd name="connsiteX42" fmla="*/ 130102 w 356001"/>
              <a:gd name="connsiteY42" fmla="*/ 0 h 25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56001" h="258887">
                <a:moveTo>
                  <a:pt x="211936" y="167667"/>
                </a:moveTo>
                <a:lnTo>
                  <a:pt x="211940" y="167693"/>
                </a:lnTo>
                <a:lnTo>
                  <a:pt x="211936" y="167714"/>
                </a:lnTo>
                <a:close/>
                <a:moveTo>
                  <a:pt x="342085" y="23"/>
                </a:moveTo>
                <a:lnTo>
                  <a:pt x="351308" y="17014"/>
                </a:lnTo>
                <a:cubicBezTo>
                  <a:pt x="328284" y="32872"/>
                  <a:pt x="310622" y="46835"/>
                  <a:pt x="298324" y="58925"/>
                </a:cubicBezTo>
                <a:cubicBezTo>
                  <a:pt x="276548" y="80331"/>
                  <a:pt x="265683" y="100212"/>
                  <a:pt x="265683" y="118590"/>
                </a:cubicBezTo>
                <a:cubicBezTo>
                  <a:pt x="265683" y="123884"/>
                  <a:pt x="267093" y="128184"/>
                  <a:pt x="269914" y="131443"/>
                </a:cubicBezTo>
                <a:cubicBezTo>
                  <a:pt x="272734" y="134703"/>
                  <a:pt x="276548" y="136344"/>
                  <a:pt x="281426" y="136344"/>
                </a:cubicBezTo>
                <a:cubicBezTo>
                  <a:pt x="291135" y="135072"/>
                  <a:pt x="297538" y="134448"/>
                  <a:pt x="300613" y="134448"/>
                </a:cubicBezTo>
                <a:cubicBezTo>
                  <a:pt x="316748" y="134448"/>
                  <a:pt x="330110" y="140228"/>
                  <a:pt x="340744" y="151809"/>
                </a:cubicBezTo>
                <a:lnTo>
                  <a:pt x="356001" y="192688"/>
                </a:lnTo>
                <a:lnTo>
                  <a:pt x="356001" y="196281"/>
                </a:lnTo>
                <a:lnTo>
                  <a:pt x="339010" y="241873"/>
                </a:lnTo>
                <a:cubicBezTo>
                  <a:pt x="333127" y="247849"/>
                  <a:pt x="326180" y="252333"/>
                  <a:pt x="318179" y="255324"/>
                </a:cubicBezTo>
                <a:lnTo>
                  <a:pt x="296617" y="258887"/>
                </a:lnTo>
                <a:lnTo>
                  <a:pt x="286379" y="258887"/>
                </a:lnTo>
                <a:lnTo>
                  <a:pt x="259531" y="253536"/>
                </a:lnTo>
                <a:cubicBezTo>
                  <a:pt x="250062" y="249351"/>
                  <a:pt x="241619" y="243075"/>
                  <a:pt x="234198" y="234707"/>
                </a:cubicBezTo>
                <a:cubicBezTo>
                  <a:pt x="226778" y="226339"/>
                  <a:pt x="221212" y="216566"/>
                  <a:pt x="217502" y="205392"/>
                </a:cubicBezTo>
                <a:lnTo>
                  <a:pt x="211940" y="167693"/>
                </a:lnTo>
                <a:lnTo>
                  <a:pt x="219415" y="124751"/>
                </a:lnTo>
                <a:cubicBezTo>
                  <a:pt x="224402" y="110210"/>
                  <a:pt x="231887" y="95450"/>
                  <a:pt x="241873" y="80470"/>
                </a:cubicBezTo>
                <a:cubicBezTo>
                  <a:pt x="261846" y="50511"/>
                  <a:pt x="295250" y="23695"/>
                  <a:pt x="342085" y="23"/>
                </a:cubicBezTo>
                <a:close/>
                <a:moveTo>
                  <a:pt x="130102" y="0"/>
                </a:moveTo>
                <a:lnTo>
                  <a:pt x="139326" y="16991"/>
                </a:lnTo>
                <a:cubicBezTo>
                  <a:pt x="114776" y="34098"/>
                  <a:pt x="96583" y="48453"/>
                  <a:pt x="84816" y="60035"/>
                </a:cubicBezTo>
                <a:cubicBezTo>
                  <a:pt x="64080" y="80932"/>
                  <a:pt x="53724" y="100952"/>
                  <a:pt x="53724" y="120093"/>
                </a:cubicBezTo>
                <a:cubicBezTo>
                  <a:pt x="53724" y="126658"/>
                  <a:pt x="55642" y="130934"/>
                  <a:pt x="59480" y="132946"/>
                </a:cubicBezTo>
                <a:cubicBezTo>
                  <a:pt x="63317" y="135211"/>
                  <a:pt x="66646" y="136344"/>
                  <a:pt x="69466" y="136344"/>
                </a:cubicBezTo>
                <a:cubicBezTo>
                  <a:pt x="79176" y="135072"/>
                  <a:pt x="85579" y="134448"/>
                  <a:pt x="88653" y="134448"/>
                </a:cubicBezTo>
                <a:cubicBezTo>
                  <a:pt x="105043" y="134448"/>
                  <a:pt x="118474" y="140297"/>
                  <a:pt x="128969" y="152017"/>
                </a:cubicBezTo>
                <a:cubicBezTo>
                  <a:pt x="139465" y="163714"/>
                  <a:pt x="144712" y="177885"/>
                  <a:pt x="144712" y="194506"/>
                </a:cubicBezTo>
                <a:cubicBezTo>
                  <a:pt x="144712" y="213162"/>
                  <a:pt x="138956" y="228696"/>
                  <a:pt x="127444" y="241156"/>
                </a:cubicBezTo>
                <a:cubicBezTo>
                  <a:pt x="121688" y="247398"/>
                  <a:pt x="114845" y="252073"/>
                  <a:pt x="106913" y="255188"/>
                </a:cubicBezTo>
                <a:lnTo>
                  <a:pt x="85474" y="258887"/>
                </a:lnTo>
                <a:lnTo>
                  <a:pt x="74850" y="258887"/>
                </a:lnTo>
                <a:lnTo>
                  <a:pt x="47555" y="253582"/>
                </a:lnTo>
                <a:cubicBezTo>
                  <a:pt x="37924" y="249397"/>
                  <a:pt x="29428" y="243121"/>
                  <a:pt x="22077" y="234753"/>
                </a:cubicBezTo>
                <a:cubicBezTo>
                  <a:pt x="7351" y="218016"/>
                  <a:pt x="0" y="195662"/>
                  <a:pt x="0" y="167714"/>
                </a:cubicBezTo>
                <a:lnTo>
                  <a:pt x="0" y="167667"/>
                </a:lnTo>
                <a:cubicBezTo>
                  <a:pt x="0" y="140990"/>
                  <a:pt x="9409" y="112580"/>
                  <a:pt x="28226" y="82504"/>
                </a:cubicBezTo>
                <a:cubicBezTo>
                  <a:pt x="47020" y="52406"/>
                  <a:pt x="81002" y="24897"/>
                  <a:pt x="130102" y="0"/>
                </a:cubicBezTo>
                <a:close/>
              </a:path>
            </a:pathLst>
          </a:custGeom>
          <a:solidFill>
            <a:schemeClr val="accent2"/>
          </a:solidFill>
        </p:spPr>
        <p:txBody>
          <a:bodyPr wrap="square">
            <a:noAutofit/>
          </a:bodyPr>
          <a:lstStyle>
            <a:lvl1pPr>
              <a:defRPr/>
            </a:lvl1pPr>
          </a:lstStyle>
          <a:p>
            <a:pPr lvl="0"/>
            <a:r>
              <a:rPr lang="en-GB"/>
              <a:t> </a:t>
            </a:r>
            <a:endParaRPr lang="en-GB" dirty="0"/>
          </a:p>
        </p:txBody>
      </p:sp>
      <p:grpSp>
        <p:nvGrpSpPr>
          <p:cNvPr id="36" name="Group 35">
            <a:extLst>
              <a:ext uri="{FF2B5EF4-FFF2-40B4-BE49-F238E27FC236}">
                <a16:creationId xmlns:a16="http://schemas.microsoft.com/office/drawing/2014/main" id="{2E8F1757-4D72-53B3-874C-E9E12C64326C}"/>
              </a:ext>
            </a:extLst>
          </p:cNvPr>
          <p:cNvGrpSpPr/>
          <p:nvPr/>
        </p:nvGrpSpPr>
        <p:grpSpPr>
          <a:xfrm>
            <a:off x="12287572" y="0"/>
            <a:ext cx="2175021" cy="4839558"/>
            <a:chOff x="838200" y="1150069"/>
            <a:chExt cx="2175021" cy="4839558"/>
          </a:xfrm>
        </p:grpSpPr>
        <p:sp>
          <p:nvSpPr>
            <p:cNvPr id="37" name="Rectangle 36">
              <a:extLst>
                <a:ext uri="{FF2B5EF4-FFF2-40B4-BE49-F238E27FC236}">
                  <a16:creationId xmlns:a16="http://schemas.microsoft.com/office/drawing/2014/main" id="{6FF83E3F-425B-64AE-733E-CCBDC5ACAE58}"/>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0" name="Rectangle 39">
              <a:extLst>
                <a:ext uri="{FF2B5EF4-FFF2-40B4-BE49-F238E27FC236}">
                  <a16:creationId xmlns:a16="http://schemas.microsoft.com/office/drawing/2014/main" id="{DBD55780-E40E-4C40-21A6-30FBD90C035C}"/>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1" name="TextBox 40">
              <a:extLst>
                <a:ext uri="{FF2B5EF4-FFF2-40B4-BE49-F238E27FC236}">
                  <a16:creationId xmlns:a16="http://schemas.microsoft.com/office/drawing/2014/main" id="{A8269569-7EAA-19FD-8066-1DB7EF271BC9}"/>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44" name="TextBox 43">
              <a:extLst>
                <a:ext uri="{FF2B5EF4-FFF2-40B4-BE49-F238E27FC236}">
                  <a16:creationId xmlns:a16="http://schemas.microsoft.com/office/drawing/2014/main" id="{C48D00A2-C4F6-A346-D5F5-9675F8FB55B2}"/>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45" name="TextBox 44">
              <a:extLst>
                <a:ext uri="{FF2B5EF4-FFF2-40B4-BE49-F238E27FC236}">
                  <a16:creationId xmlns:a16="http://schemas.microsoft.com/office/drawing/2014/main" id="{A2D1C708-E50D-3022-562E-5689939B8FF5}"/>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46" name="TextBox 45">
              <a:extLst>
                <a:ext uri="{FF2B5EF4-FFF2-40B4-BE49-F238E27FC236}">
                  <a16:creationId xmlns:a16="http://schemas.microsoft.com/office/drawing/2014/main" id="{36A90D6A-4C35-3DFD-F7C0-50CA7D86203A}"/>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47" name="TextBox 46">
              <a:extLst>
                <a:ext uri="{FF2B5EF4-FFF2-40B4-BE49-F238E27FC236}">
                  <a16:creationId xmlns:a16="http://schemas.microsoft.com/office/drawing/2014/main" id="{8439A32D-A420-78C1-6982-01DD1AAF8FBB}"/>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48" name="TextBox 47">
              <a:extLst>
                <a:ext uri="{FF2B5EF4-FFF2-40B4-BE49-F238E27FC236}">
                  <a16:creationId xmlns:a16="http://schemas.microsoft.com/office/drawing/2014/main" id="{D58099FC-135F-1099-6C5A-99EAF0468F9A}"/>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49" name="TextBox 48">
              <a:extLst>
                <a:ext uri="{FF2B5EF4-FFF2-40B4-BE49-F238E27FC236}">
                  <a16:creationId xmlns:a16="http://schemas.microsoft.com/office/drawing/2014/main" id="{ED6C0B68-246F-0F8A-B43F-D9BCF762984C}"/>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51" name="Date Placeholder 50">
            <a:extLst>
              <a:ext uri="{FF2B5EF4-FFF2-40B4-BE49-F238E27FC236}">
                <a16:creationId xmlns:a16="http://schemas.microsoft.com/office/drawing/2014/main" id="{98BC4E00-1654-BD37-C902-ECD66E295C60}"/>
              </a:ext>
            </a:extLst>
          </p:cNvPr>
          <p:cNvSpPr>
            <a:spLocks noGrp="1"/>
          </p:cNvSpPr>
          <p:nvPr>
            <p:ph type="dt" sz="half" idx="33"/>
          </p:nvPr>
        </p:nvSpPr>
        <p:spPr/>
        <p:txBody>
          <a:bodyPr/>
          <a:lstStyle/>
          <a:p>
            <a:endParaRPr lang="en-GB" dirty="0"/>
          </a:p>
        </p:txBody>
      </p:sp>
      <p:sp>
        <p:nvSpPr>
          <p:cNvPr id="52" name="Footer Placeholder 51">
            <a:extLst>
              <a:ext uri="{FF2B5EF4-FFF2-40B4-BE49-F238E27FC236}">
                <a16:creationId xmlns:a16="http://schemas.microsoft.com/office/drawing/2014/main" id="{C0868266-0B61-8686-1895-F21BDA2ABE67}"/>
              </a:ext>
            </a:extLst>
          </p:cNvPr>
          <p:cNvSpPr>
            <a:spLocks noGrp="1"/>
          </p:cNvSpPr>
          <p:nvPr>
            <p:ph type="ftr" sz="quarter" idx="34"/>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53" name="Slide Number Placeholder 52">
            <a:extLst>
              <a:ext uri="{FF2B5EF4-FFF2-40B4-BE49-F238E27FC236}">
                <a16:creationId xmlns:a16="http://schemas.microsoft.com/office/drawing/2014/main" id="{EFC0CB53-22C1-0F6B-E9B2-5EDE9290D7FF}"/>
              </a:ext>
            </a:extLst>
          </p:cNvPr>
          <p:cNvSpPr>
            <a:spLocks noGrp="1"/>
          </p:cNvSpPr>
          <p:nvPr>
            <p:ph type="sldNum" sz="quarter" idx="35"/>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5826D0F8-21D0-FCD1-CF3E-ADC16356C67B}"/>
              </a:ext>
            </a:extLst>
          </p:cNvPr>
          <p:cNvSpPr>
            <a:spLocks noGrp="1"/>
          </p:cNvSpPr>
          <p:nvPr>
            <p:ph type="title" hasCustomPrompt="1"/>
          </p:nvPr>
        </p:nvSpPr>
        <p:spPr>
          <a:xfrm>
            <a:off x="450849" y="422670"/>
            <a:ext cx="10329380" cy="558163"/>
          </a:xfrm>
        </p:spPr>
        <p:txBody>
          <a:bodyPr/>
          <a:lstStyle>
            <a:lvl1pPr>
              <a:defRPr sz="3200"/>
            </a:lvl1pPr>
          </a:lstStyle>
          <a:p>
            <a:r>
              <a:rPr lang="en-GB" dirty="0"/>
              <a:t>Insert title here</a:t>
            </a:r>
          </a:p>
        </p:txBody>
      </p:sp>
      <p:pic>
        <p:nvPicPr>
          <p:cNvPr id="3" name="Graphic 2">
            <a:extLst>
              <a:ext uri="{FF2B5EF4-FFF2-40B4-BE49-F238E27FC236}">
                <a16:creationId xmlns:a16="http://schemas.microsoft.com/office/drawing/2014/main" id="{8CB1AF08-E568-DE07-6F39-E6C303064A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cxnSp>
        <p:nvCxnSpPr>
          <p:cNvPr id="8" name="Straight Connector 7">
            <a:extLst>
              <a:ext uri="{FF2B5EF4-FFF2-40B4-BE49-F238E27FC236}">
                <a16:creationId xmlns:a16="http://schemas.microsoft.com/office/drawing/2014/main" id="{A6058E72-38C7-E93A-7D78-067945D305ED}"/>
              </a:ext>
            </a:extLst>
          </p:cNvPr>
          <p:cNvCxnSpPr>
            <a:cxnSpLocks/>
          </p:cNvCxnSpPr>
          <p:nvPr userDrawn="1"/>
        </p:nvCxnSpPr>
        <p:spPr>
          <a:xfrm>
            <a:off x="3147922" y="2266520"/>
            <a:ext cx="0" cy="37612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0462D34-D9B2-2052-BD06-4418798DD384}"/>
              </a:ext>
            </a:extLst>
          </p:cNvPr>
          <p:cNvCxnSpPr>
            <a:cxnSpLocks/>
          </p:cNvCxnSpPr>
          <p:nvPr userDrawn="1"/>
        </p:nvCxnSpPr>
        <p:spPr>
          <a:xfrm>
            <a:off x="6119722" y="2266520"/>
            <a:ext cx="0" cy="376121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5D50C733-5E24-3E9D-46B7-F6FD9C86CE9A}"/>
              </a:ext>
            </a:extLst>
          </p:cNvPr>
          <p:cNvGrpSpPr/>
          <p:nvPr userDrawn="1"/>
        </p:nvGrpSpPr>
        <p:grpSpPr>
          <a:xfrm>
            <a:off x="12287572" y="0"/>
            <a:ext cx="2175021" cy="4839558"/>
            <a:chOff x="838200" y="1150069"/>
            <a:chExt cx="2175021" cy="4839558"/>
          </a:xfrm>
        </p:grpSpPr>
        <p:sp>
          <p:nvSpPr>
            <p:cNvPr id="23" name="Rectangle 22">
              <a:extLst>
                <a:ext uri="{FF2B5EF4-FFF2-40B4-BE49-F238E27FC236}">
                  <a16:creationId xmlns:a16="http://schemas.microsoft.com/office/drawing/2014/main" id="{3CF37E40-9644-9CA7-2516-6C07E23EA474}"/>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4" name="Rectangle 23">
              <a:extLst>
                <a:ext uri="{FF2B5EF4-FFF2-40B4-BE49-F238E27FC236}">
                  <a16:creationId xmlns:a16="http://schemas.microsoft.com/office/drawing/2014/main" id="{1F7C1460-A606-71F9-A35F-6EB557A8BFBB}"/>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5" name="TextBox 24">
              <a:extLst>
                <a:ext uri="{FF2B5EF4-FFF2-40B4-BE49-F238E27FC236}">
                  <a16:creationId xmlns:a16="http://schemas.microsoft.com/office/drawing/2014/main" id="{FDB8F3DF-2D48-6FB7-009E-62E5D99E1E15}"/>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26" name="TextBox 25">
              <a:extLst>
                <a:ext uri="{FF2B5EF4-FFF2-40B4-BE49-F238E27FC236}">
                  <a16:creationId xmlns:a16="http://schemas.microsoft.com/office/drawing/2014/main" id="{00BED8B0-06AE-B5ED-D930-1BBF1D08AD3D}"/>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27" name="TextBox 26">
              <a:extLst>
                <a:ext uri="{FF2B5EF4-FFF2-40B4-BE49-F238E27FC236}">
                  <a16:creationId xmlns:a16="http://schemas.microsoft.com/office/drawing/2014/main" id="{3BC86C16-6A80-0301-6C4D-858BD76F5AB5}"/>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28" name="TextBox 27">
              <a:extLst>
                <a:ext uri="{FF2B5EF4-FFF2-40B4-BE49-F238E27FC236}">
                  <a16:creationId xmlns:a16="http://schemas.microsoft.com/office/drawing/2014/main" id="{49391AE6-7DA2-4322-3E64-DC4D54C3EB26}"/>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31" name="TextBox 30">
              <a:extLst>
                <a:ext uri="{FF2B5EF4-FFF2-40B4-BE49-F238E27FC236}">
                  <a16:creationId xmlns:a16="http://schemas.microsoft.com/office/drawing/2014/main" id="{633DD4CF-7267-18CA-5574-3E48DBEDE991}"/>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33" name="TextBox 32">
              <a:extLst>
                <a:ext uri="{FF2B5EF4-FFF2-40B4-BE49-F238E27FC236}">
                  <a16:creationId xmlns:a16="http://schemas.microsoft.com/office/drawing/2014/main" id="{D7DE63BB-6F2D-331B-AE13-9CE14E409986}"/>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34" name="TextBox 33">
              <a:extLst>
                <a:ext uri="{FF2B5EF4-FFF2-40B4-BE49-F238E27FC236}">
                  <a16:creationId xmlns:a16="http://schemas.microsoft.com/office/drawing/2014/main" id="{C165645B-EE9C-8747-5C48-BF41C93C8158}"/>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pic>
        <p:nvPicPr>
          <p:cNvPr id="35" name="Graphic 34">
            <a:extLst>
              <a:ext uri="{FF2B5EF4-FFF2-40B4-BE49-F238E27FC236}">
                <a16:creationId xmlns:a16="http://schemas.microsoft.com/office/drawing/2014/main" id="{2F26FC1B-185B-4276-CA5D-E05F9C44E83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spTree>
    <p:custDataLst>
      <p:tags r:id="rId1"/>
    </p:custDataLst>
    <p:extLst>
      <p:ext uri="{BB962C8B-B14F-4D97-AF65-F5344CB8AC3E}">
        <p14:creationId xmlns:p14="http://schemas.microsoft.com/office/powerpoint/2010/main" val="377391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6" name="Picture 5" descr="A white wall with squares&#10;&#10;Description automatically generated">
            <a:extLst>
              <a:ext uri="{FF2B5EF4-FFF2-40B4-BE49-F238E27FC236}">
                <a16:creationId xmlns:a16="http://schemas.microsoft.com/office/drawing/2014/main" id="{7F798CBA-C736-986D-1951-160FD9ECEAA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9" name="Title 1">
            <a:extLst>
              <a:ext uri="{FF2B5EF4-FFF2-40B4-BE49-F238E27FC236}">
                <a16:creationId xmlns:a16="http://schemas.microsoft.com/office/drawing/2014/main" id="{A2CDE619-9C6B-C5AF-A656-CC0748B67DEA}"/>
              </a:ext>
            </a:extLst>
          </p:cNvPr>
          <p:cNvSpPr>
            <a:spLocks noGrp="1"/>
          </p:cNvSpPr>
          <p:nvPr>
            <p:ph type="title" hasCustomPrompt="1"/>
          </p:nvPr>
        </p:nvSpPr>
        <p:spPr>
          <a:xfrm>
            <a:off x="740410" y="2440305"/>
            <a:ext cx="6856730" cy="2078355"/>
          </a:xfrm>
        </p:spPr>
        <p:txBody>
          <a:bodyPr/>
          <a:lstStyle>
            <a:lvl1pPr>
              <a:defRPr sz="6000">
                <a:solidFill>
                  <a:schemeClr val="accent2"/>
                </a:solidFill>
                <a:latin typeface="+mn-lt"/>
              </a:defRPr>
            </a:lvl1pPr>
          </a:lstStyle>
          <a:p>
            <a:r>
              <a:rPr lang="en-GB"/>
              <a:t>Insert title here</a:t>
            </a:r>
            <a:endParaRPr lang="en-GB" dirty="0"/>
          </a:p>
        </p:txBody>
      </p:sp>
      <p:pic>
        <p:nvPicPr>
          <p:cNvPr id="10" name="Graphic 9">
            <a:extLst>
              <a:ext uri="{FF2B5EF4-FFF2-40B4-BE49-F238E27FC236}">
                <a16:creationId xmlns:a16="http://schemas.microsoft.com/office/drawing/2014/main" id="{A925A9BF-6AD7-FECA-9B54-3C08D7AD86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2" name="Picture Placeholder 11">
            <a:extLst>
              <a:ext uri="{FF2B5EF4-FFF2-40B4-BE49-F238E27FC236}">
                <a16:creationId xmlns:a16="http://schemas.microsoft.com/office/drawing/2014/main" id="{6EDB911E-DEB4-304D-2905-9338137A6A70}"/>
              </a:ext>
            </a:extLst>
          </p:cNvPr>
          <p:cNvSpPr>
            <a:spLocks noGrp="1"/>
          </p:cNvSpPr>
          <p:nvPr>
            <p:ph type="pic" sz="quarter" idx="14" hasCustomPrompt="1"/>
          </p:nvPr>
        </p:nvSpPr>
        <p:spPr>
          <a:xfrm>
            <a:off x="740410" y="5661660"/>
            <a:ext cx="2056130" cy="739140"/>
          </a:xfrm>
        </p:spPr>
        <p:txBody>
          <a:bodyPr/>
          <a:lstStyle>
            <a:lvl1pPr algn="ctr">
              <a:defRPr/>
            </a:lvl1pPr>
          </a:lstStyle>
          <a:p>
            <a:r>
              <a:rPr lang="en-GB" dirty="0"/>
              <a:t>Insert client logo</a:t>
            </a:r>
          </a:p>
        </p:txBody>
      </p:sp>
      <p:sp>
        <p:nvSpPr>
          <p:cNvPr id="13" name="Text Placeholder 14">
            <a:extLst>
              <a:ext uri="{FF2B5EF4-FFF2-40B4-BE49-F238E27FC236}">
                <a16:creationId xmlns:a16="http://schemas.microsoft.com/office/drawing/2014/main" id="{BBF5DECF-DB7C-3593-2987-0E0B12CCECB3}"/>
              </a:ext>
            </a:extLst>
          </p:cNvPr>
          <p:cNvSpPr>
            <a:spLocks noGrp="1"/>
          </p:cNvSpPr>
          <p:nvPr>
            <p:ph type="body" sz="quarter" idx="15" hasCustomPrompt="1"/>
          </p:nvPr>
        </p:nvSpPr>
        <p:spPr>
          <a:xfrm>
            <a:off x="716598" y="5435078"/>
            <a:ext cx="1410964" cy="244682"/>
          </a:xfrm>
          <a:blipFill>
            <a:blip r:embed="rId6"/>
            <a:stretch>
              <a:fillRect/>
            </a:stretch>
          </a:blipFill>
        </p:spPr>
        <p:txBody>
          <a:bodyPr>
            <a:normAutofit/>
          </a:bodyPr>
          <a:lstStyle>
            <a:lvl1pPr>
              <a:defRPr/>
            </a:lvl1pPr>
          </a:lstStyle>
          <a:p>
            <a:pPr lvl="0"/>
            <a:r>
              <a:rPr lang="en-GB"/>
              <a:t> </a:t>
            </a:r>
            <a:endParaRPr lang="en-GB" dirty="0"/>
          </a:p>
        </p:txBody>
      </p:sp>
      <p:pic>
        <p:nvPicPr>
          <p:cNvPr id="5" name="Graphic 4">
            <a:extLst>
              <a:ext uri="{FF2B5EF4-FFF2-40B4-BE49-F238E27FC236}">
                <a16:creationId xmlns:a16="http://schemas.microsoft.com/office/drawing/2014/main" id="{036FDDDC-0096-8E06-7785-AB535DE02FE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2" name="Text Placeholder 8">
            <a:extLst>
              <a:ext uri="{FF2B5EF4-FFF2-40B4-BE49-F238E27FC236}">
                <a16:creationId xmlns:a16="http://schemas.microsoft.com/office/drawing/2014/main" id="{BED0E4D4-A98A-D2C8-E625-E74A5F0D4CEF}"/>
              </a:ext>
            </a:extLst>
          </p:cNvPr>
          <p:cNvSpPr>
            <a:spLocks noGrp="1"/>
          </p:cNvSpPr>
          <p:nvPr>
            <p:ph type="body" sz="quarter" idx="13" hasCustomPrompt="1"/>
          </p:nvPr>
        </p:nvSpPr>
        <p:spPr>
          <a:xfrm>
            <a:off x="838648" y="2043561"/>
            <a:ext cx="1305980" cy="330072"/>
          </a:xfrm>
          <a:solidFill>
            <a:schemeClr val="accent1"/>
          </a:solidFill>
        </p:spPr>
        <p:txBody>
          <a:bodyPr wrap="none" lIns="72000" tIns="72000" rIns="72000" bIns="72000" anchor="ctr">
            <a:spAutoFit/>
          </a:bodyPr>
          <a:lstStyle>
            <a:lvl1pPr algn="l">
              <a:defRPr sz="1200" cap="all" spc="70" baseline="0">
                <a:solidFill>
                  <a:schemeClr val="tx1"/>
                </a:solidFill>
                <a:latin typeface="+mj-lt"/>
              </a:defRPr>
            </a:lvl1pPr>
          </a:lstStyle>
          <a:p>
            <a:pPr lvl="0"/>
            <a:r>
              <a:rPr lang="en-GB" dirty="0"/>
              <a:t>Subheading</a:t>
            </a:r>
          </a:p>
        </p:txBody>
      </p:sp>
      <p:grpSp>
        <p:nvGrpSpPr>
          <p:cNvPr id="30" name="Group 29">
            <a:extLst>
              <a:ext uri="{FF2B5EF4-FFF2-40B4-BE49-F238E27FC236}">
                <a16:creationId xmlns:a16="http://schemas.microsoft.com/office/drawing/2014/main" id="{DBE50AE8-3D0A-85EB-9C3A-26682556CA5B}"/>
              </a:ext>
            </a:extLst>
          </p:cNvPr>
          <p:cNvGrpSpPr/>
          <p:nvPr userDrawn="1"/>
        </p:nvGrpSpPr>
        <p:grpSpPr>
          <a:xfrm>
            <a:off x="12394476" y="0"/>
            <a:ext cx="2094954" cy="3335867"/>
            <a:chOff x="-2178418" y="4487679"/>
            <a:chExt cx="2094954" cy="3335867"/>
          </a:xfrm>
        </p:grpSpPr>
        <p:sp>
          <p:nvSpPr>
            <p:cNvPr id="31" name="Rectangle 30">
              <a:extLst>
                <a:ext uri="{FF2B5EF4-FFF2-40B4-BE49-F238E27FC236}">
                  <a16:creationId xmlns:a16="http://schemas.microsoft.com/office/drawing/2014/main" id="{663DA754-13EA-D5C0-028F-811AAEE1F9A4}"/>
                </a:ext>
              </a:extLst>
            </p:cNvPr>
            <p:cNvSpPr/>
            <p:nvPr/>
          </p:nvSpPr>
          <p:spPr>
            <a:xfrm>
              <a:off x="-2178418" y="4487680"/>
              <a:ext cx="2094954" cy="333586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2" name="Rectangle 31">
              <a:extLst>
                <a:ext uri="{FF2B5EF4-FFF2-40B4-BE49-F238E27FC236}">
                  <a16:creationId xmlns:a16="http://schemas.microsoft.com/office/drawing/2014/main" id="{6630E084-0661-9C8C-A166-23FDB4ADF507}"/>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3" name="TextBox 32">
              <a:extLst>
                <a:ext uri="{FF2B5EF4-FFF2-40B4-BE49-F238E27FC236}">
                  <a16:creationId xmlns:a16="http://schemas.microsoft.com/office/drawing/2014/main" id="{BE4D2CAF-CCC5-5AFD-E5A0-E09FD3CC6EAF}"/>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 LOGO</a:t>
              </a:r>
            </a:p>
          </p:txBody>
        </p:sp>
        <p:sp>
          <p:nvSpPr>
            <p:cNvPr id="34" name="TextBox 33">
              <a:extLst>
                <a:ext uri="{FF2B5EF4-FFF2-40B4-BE49-F238E27FC236}">
                  <a16:creationId xmlns:a16="http://schemas.microsoft.com/office/drawing/2014/main" id="{164E75DB-D4A6-1B71-5292-92C2CB47F203}"/>
                </a:ext>
              </a:extLst>
            </p:cNvPr>
            <p:cNvSpPr txBox="1"/>
            <p:nvPr/>
          </p:nvSpPr>
          <p:spPr>
            <a:xfrm>
              <a:off x="-2156460" y="5547394"/>
              <a:ext cx="2032272"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Bold" pitchFamily="50" charset="0"/>
                </a:rPr>
                <a:t>icon </a:t>
              </a:r>
              <a:r>
                <a:rPr lang="en-GB" sz="1000" dirty="0">
                  <a:solidFill>
                    <a:srgbClr val="333333"/>
                  </a:solidFill>
                </a:rPr>
                <a:t>in the middle of the placeholder and choose the logo needed from your computer.</a:t>
              </a:r>
            </a:p>
          </p:txBody>
        </p:sp>
        <p:sp>
          <p:nvSpPr>
            <p:cNvPr id="35" name="TextBox 34">
              <a:extLst>
                <a:ext uri="{FF2B5EF4-FFF2-40B4-BE49-F238E27FC236}">
                  <a16:creationId xmlns:a16="http://schemas.microsoft.com/office/drawing/2014/main" id="{0BFBC8AA-37C0-D8A1-EFCA-7718208163A1}"/>
                </a:ext>
              </a:extLst>
            </p:cNvPr>
            <p:cNvSpPr txBox="1"/>
            <p:nvPr/>
          </p:nvSpPr>
          <p:spPr>
            <a:xfrm>
              <a:off x="-2156460" y="6282027"/>
              <a:ext cx="1881569" cy="861774"/>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Bold" pitchFamily="50" charset="0"/>
                </a:rPr>
                <a:t>Picture Format </a:t>
              </a:r>
              <a:r>
                <a:rPr lang="en-GB" sz="1000" dirty="0">
                  <a:solidFill>
                    <a:srgbClr val="333333"/>
                  </a:solidFill>
                </a:rPr>
                <a:t>tab in the ribbon and choose </a:t>
              </a:r>
              <a:r>
                <a:rPr lang="en-GB" sz="1000" b="0" dirty="0">
                  <a:solidFill>
                    <a:srgbClr val="333333"/>
                  </a:solidFill>
                  <a:latin typeface="Gotham Bold" pitchFamily="50" charset="0"/>
                </a:rPr>
                <a:t>Crop</a:t>
              </a:r>
              <a:r>
                <a:rPr lang="en-GB" sz="1000" dirty="0">
                  <a:solidFill>
                    <a:srgbClr val="333333"/>
                  </a:solidFill>
                </a:rPr>
                <a:t> option to edit the position and composition of your icon.</a:t>
              </a:r>
            </a:p>
          </p:txBody>
        </p:sp>
        <p:sp>
          <p:nvSpPr>
            <p:cNvPr id="36" name="TextBox 35">
              <a:extLst>
                <a:ext uri="{FF2B5EF4-FFF2-40B4-BE49-F238E27FC236}">
                  <a16:creationId xmlns:a16="http://schemas.microsoft.com/office/drawing/2014/main" id="{BF5723E4-CD2C-447D-D5BA-2FC2FAEE76CC}"/>
                </a:ext>
              </a:extLst>
            </p:cNvPr>
            <p:cNvSpPr txBox="1"/>
            <p:nvPr/>
          </p:nvSpPr>
          <p:spPr>
            <a:xfrm>
              <a:off x="-2156460" y="7170548"/>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Bold" pitchFamily="50" charset="0"/>
                </a:rPr>
                <a:t>Fit</a:t>
              </a:r>
              <a:r>
                <a:rPr lang="en-GB" sz="1000" dirty="0">
                  <a:solidFill>
                    <a:srgbClr val="333333"/>
                  </a:solidFill>
                </a:rPr>
                <a:t> to fit the icon to the placeholder.</a:t>
              </a:r>
            </a:p>
          </p:txBody>
        </p:sp>
        <p:sp>
          <p:nvSpPr>
            <p:cNvPr id="37" name="TextBox 36">
              <a:extLst>
                <a:ext uri="{FF2B5EF4-FFF2-40B4-BE49-F238E27FC236}">
                  <a16:creationId xmlns:a16="http://schemas.microsoft.com/office/drawing/2014/main" id="{6F669FB8-B4A6-3B63-75B0-D69A4CBD35DA}"/>
                </a:ext>
              </a:extLst>
            </p:cNvPr>
            <p:cNvSpPr txBox="1"/>
            <p:nvPr userDrawn="1"/>
          </p:nvSpPr>
          <p:spPr>
            <a:xfrm>
              <a:off x="-2156460" y="5119692"/>
              <a:ext cx="1976174"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logo, first delete it. </a:t>
              </a:r>
              <a:endParaRPr lang="en-GB" sz="1000" dirty="0">
                <a:solidFill>
                  <a:srgbClr val="333333"/>
                </a:solidFill>
                <a:latin typeface="Gotham Bold" pitchFamily="50" charset="0"/>
              </a:endParaRPr>
            </a:p>
          </p:txBody>
        </p:sp>
      </p:grpSp>
    </p:spTree>
    <p:custDataLst>
      <p:tags r:id="rId1"/>
    </p:custDataLst>
    <p:extLst>
      <p:ext uri="{BB962C8B-B14F-4D97-AF65-F5344CB8AC3E}">
        <p14:creationId xmlns:p14="http://schemas.microsoft.com/office/powerpoint/2010/main" val="414090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amp; testimonial (3)">
    <p:spTree>
      <p:nvGrpSpPr>
        <p:cNvPr id="1" name=""/>
        <p:cNvGrpSpPr/>
        <p:nvPr/>
      </p:nvGrpSpPr>
      <p:grpSpPr>
        <a:xfrm>
          <a:off x="0" y="0"/>
          <a:ext cx="0" cy="0"/>
          <a:chOff x="0" y="0"/>
          <a:chExt cx="0" cy="0"/>
        </a:xfrm>
      </p:grpSpPr>
      <p:sp>
        <p:nvSpPr>
          <p:cNvPr id="47" name="Text Placeholder 3">
            <a:extLst>
              <a:ext uri="{FF2B5EF4-FFF2-40B4-BE49-F238E27FC236}">
                <a16:creationId xmlns:a16="http://schemas.microsoft.com/office/drawing/2014/main" id="{983D96A2-7038-764D-D2EE-012C47390973}"/>
              </a:ext>
            </a:extLst>
          </p:cNvPr>
          <p:cNvSpPr>
            <a:spLocks noGrp="1"/>
          </p:cNvSpPr>
          <p:nvPr>
            <p:ph type="body" sz="quarter" idx="35"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10" name="Text Placeholder 9">
            <a:extLst>
              <a:ext uri="{FF2B5EF4-FFF2-40B4-BE49-F238E27FC236}">
                <a16:creationId xmlns:a16="http://schemas.microsoft.com/office/drawing/2014/main" id="{4E7BD7D8-388F-A9D6-5F61-BE3643B604A0}"/>
              </a:ext>
            </a:extLst>
          </p:cNvPr>
          <p:cNvSpPr>
            <a:spLocks noGrp="1"/>
          </p:cNvSpPr>
          <p:nvPr>
            <p:ph type="body" sz="quarter" idx="14" hasCustomPrompt="1"/>
          </p:nvPr>
        </p:nvSpPr>
        <p:spPr>
          <a:xfrm>
            <a:off x="450850" y="2127924"/>
            <a:ext cx="2147854" cy="3912936"/>
          </a:xfrm>
          <a:solidFill>
            <a:schemeClr val="accent4"/>
          </a:solidFill>
          <a:ln>
            <a:noFill/>
          </a:ln>
        </p:spPr>
        <p:txBody>
          <a:bodyPr lIns="216000" tIns="2088000" rIns="216000"/>
          <a:lstStyle>
            <a:lvl1pPr algn="ctr">
              <a:defRPr sz="1000">
                <a:latin typeface="+mj-lt"/>
              </a:defRPr>
            </a:lvl1pPr>
            <a:lvl2pPr algn="ctr">
              <a:buClr>
                <a:schemeClr val="accent1"/>
              </a:buClr>
              <a:defRPr sz="1200"/>
            </a:lvl2pPr>
            <a:lvl3pPr>
              <a:buClr>
                <a:schemeClr val="accent1"/>
              </a:buClr>
              <a:defRPr sz="1100"/>
            </a:lvl3pPr>
            <a:lvl4pPr>
              <a:buClr>
                <a:schemeClr val="accent1"/>
              </a:buClr>
              <a:defRPr sz="1050"/>
            </a:lvl4pPr>
            <a:lvl5pPr>
              <a:buClr>
                <a:schemeClr val="accent1"/>
              </a:buClr>
              <a:defRPr sz="1200"/>
            </a:lvl5pPr>
          </a:lstStyle>
          <a:p>
            <a:pPr lvl="0"/>
            <a:r>
              <a:rPr lang="en-GB" dirty="0"/>
              <a:t>Insert text here</a:t>
            </a:r>
          </a:p>
        </p:txBody>
      </p:sp>
      <p:sp>
        <p:nvSpPr>
          <p:cNvPr id="12" name="Text Placeholder 11">
            <a:extLst>
              <a:ext uri="{FF2B5EF4-FFF2-40B4-BE49-F238E27FC236}">
                <a16:creationId xmlns:a16="http://schemas.microsoft.com/office/drawing/2014/main" id="{AAFFABFC-1B00-A900-3506-7DBB5F581381}"/>
              </a:ext>
            </a:extLst>
          </p:cNvPr>
          <p:cNvSpPr>
            <a:spLocks noGrp="1"/>
          </p:cNvSpPr>
          <p:nvPr>
            <p:ph type="body" sz="quarter" idx="15" hasCustomPrompt="1"/>
          </p:nvPr>
        </p:nvSpPr>
        <p:spPr>
          <a:xfrm>
            <a:off x="674671" y="3324979"/>
            <a:ext cx="1700212" cy="246298"/>
          </a:xfrm>
        </p:spPr>
        <p:txBody>
          <a:bodyPr/>
          <a:lstStyle>
            <a:lvl1pPr algn="ctr">
              <a:spcAft>
                <a:spcPts val="300"/>
              </a:spcAft>
              <a:defRPr sz="1000" cap="none" spc="100" baseline="0">
                <a:latin typeface="Gotham Medium" pitchFamily="50" charset="0"/>
              </a:defRPr>
            </a:lvl1pPr>
          </a:lstStyle>
          <a:p>
            <a:pPr lvl="0"/>
            <a:r>
              <a:rPr lang="en-GB" dirty="0"/>
              <a:t>INSERT SUBHEADING</a:t>
            </a:r>
          </a:p>
        </p:txBody>
      </p:sp>
      <p:grpSp>
        <p:nvGrpSpPr>
          <p:cNvPr id="2" name="Group 1">
            <a:extLst>
              <a:ext uri="{FF2B5EF4-FFF2-40B4-BE49-F238E27FC236}">
                <a16:creationId xmlns:a16="http://schemas.microsoft.com/office/drawing/2014/main" id="{64118875-E787-88D7-48FC-2294BC48528D}"/>
              </a:ext>
            </a:extLst>
          </p:cNvPr>
          <p:cNvGrpSpPr/>
          <p:nvPr/>
        </p:nvGrpSpPr>
        <p:grpSpPr>
          <a:xfrm>
            <a:off x="-2178417" y="0"/>
            <a:ext cx="2116910" cy="4354799"/>
            <a:chOff x="-2170726" y="0"/>
            <a:chExt cx="2116910" cy="4354799"/>
          </a:xfrm>
        </p:grpSpPr>
        <p:grpSp>
          <p:nvGrpSpPr>
            <p:cNvPr id="3" name="Group 2">
              <a:extLst>
                <a:ext uri="{FF2B5EF4-FFF2-40B4-BE49-F238E27FC236}">
                  <a16:creationId xmlns:a16="http://schemas.microsoft.com/office/drawing/2014/main" id="{D4906B78-3268-24A8-200D-319C663814B1}"/>
                </a:ext>
              </a:extLst>
            </p:cNvPr>
            <p:cNvGrpSpPr/>
            <p:nvPr/>
          </p:nvGrpSpPr>
          <p:grpSpPr>
            <a:xfrm>
              <a:off x="-2170726" y="0"/>
              <a:ext cx="2116910" cy="4354799"/>
              <a:chOff x="1841345" y="1593847"/>
              <a:chExt cx="2116910" cy="4354799"/>
            </a:xfrm>
          </p:grpSpPr>
          <p:sp>
            <p:nvSpPr>
              <p:cNvPr id="16" name="Rectangle 15">
                <a:extLst>
                  <a:ext uri="{FF2B5EF4-FFF2-40B4-BE49-F238E27FC236}">
                    <a16:creationId xmlns:a16="http://schemas.microsoft.com/office/drawing/2014/main" id="{E1229911-DD7C-C4A4-F4D5-E63F5B58B783}"/>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3" name="Rectangle 22">
                <a:extLst>
                  <a:ext uri="{FF2B5EF4-FFF2-40B4-BE49-F238E27FC236}">
                    <a16:creationId xmlns:a16="http://schemas.microsoft.com/office/drawing/2014/main" id="{2D7B0B79-480D-C67C-F091-8E5B9EC99DFA}"/>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4" name="TextBox 23">
                <a:extLst>
                  <a:ext uri="{FF2B5EF4-FFF2-40B4-BE49-F238E27FC236}">
                    <a16:creationId xmlns:a16="http://schemas.microsoft.com/office/drawing/2014/main" id="{3CF3A519-DE31-4BC1-0229-B07EB8B5267F}"/>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25" name="TextBox 24">
                <a:extLst>
                  <a:ext uri="{FF2B5EF4-FFF2-40B4-BE49-F238E27FC236}">
                    <a16:creationId xmlns:a16="http://schemas.microsoft.com/office/drawing/2014/main" id="{BD70AE37-603E-3C4F-5AC5-E9EDA72AF4EB}"/>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26" name="TextBox 25">
                <a:extLst>
                  <a:ext uri="{FF2B5EF4-FFF2-40B4-BE49-F238E27FC236}">
                    <a16:creationId xmlns:a16="http://schemas.microsoft.com/office/drawing/2014/main" id="{2FDE5AEE-37E5-95E4-67F2-7CF57C025C3D}"/>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27" name="TextBox 26">
                <a:extLst>
                  <a:ext uri="{FF2B5EF4-FFF2-40B4-BE49-F238E27FC236}">
                    <a16:creationId xmlns:a16="http://schemas.microsoft.com/office/drawing/2014/main" id="{6E4353A1-6549-31A9-68A0-A0815F34AAE0}"/>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7" name="Picture 6">
              <a:extLst>
                <a:ext uri="{FF2B5EF4-FFF2-40B4-BE49-F238E27FC236}">
                  <a16:creationId xmlns:a16="http://schemas.microsoft.com/office/drawing/2014/main" id="{B9398D19-0238-B788-D7A5-85CB518DF156}"/>
                </a:ext>
              </a:extLst>
            </p:cNvPr>
            <p:cNvPicPr>
              <a:picLocks noChangeAspect="1"/>
            </p:cNvPicPr>
            <p:nvPr/>
          </p:nvPicPr>
          <p:blipFill>
            <a:blip r:embed="rId3"/>
            <a:stretch>
              <a:fillRect/>
            </a:stretch>
          </p:blipFill>
          <p:spPr>
            <a:xfrm>
              <a:off x="-1743959" y="1421385"/>
              <a:ext cx="1257300" cy="733425"/>
            </a:xfrm>
            <a:prstGeom prst="rect">
              <a:avLst/>
            </a:prstGeom>
          </p:spPr>
        </p:pic>
        <p:sp>
          <p:nvSpPr>
            <p:cNvPr id="9" name="Oval 8">
              <a:extLst>
                <a:ext uri="{FF2B5EF4-FFF2-40B4-BE49-F238E27FC236}">
                  <a16:creationId xmlns:a16="http://schemas.microsoft.com/office/drawing/2014/main" id="{E45C5405-82E0-24A1-3071-2C0427013A57}"/>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11" name="Picture 10">
              <a:extLst>
                <a:ext uri="{FF2B5EF4-FFF2-40B4-BE49-F238E27FC236}">
                  <a16:creationId xmlns:a16="http://schemas.microsoft.com/office/drawing/2014/main" id="{BB616AAC-1643-4791-D2FB-93503B08B7AC}"/>
                </a:ext>
              </a:extLst>
            </p:cNvPr>
            <p:cNvPicPr>
              <a:picLocks noChangeAspect="1"/>
            </p:cNvPicPr>
            <p:nvPr/>
          </p:nvPicPr>
          <p:blipFill>
            <a:blip r:embed="rId4"/>
            <a:stretch>
              <a:fillRect/>
            </a:stretch>
          </p:blipFill>
          <p:spPr>
            <a:xfrm>
              <a:off x="-1743959" y="3490852"/>
              <a:ext cx="1257300" cy="723900"/>
            </a:xfrm>
            <a:prstGeom prst="rect">
              <a:avLst/>
            </a:prstGeom>
          </p:spPr>
        </p:pic>
        <p:sp>
          <p:nvSpPr>
            <p:cNvPr id="14" name="Oval 13">
              <a:extLst>
                <a:ext uri="{FF2B5EF4-FFF2-40B4-BE49-F238E27FC236}">
                  <a16:creationId xmlns:a16="http://schemas.microsoft.com/office/drawing/2014/main" id="{241B9735-F91C-25DB-0334-A9241B35F077}"/>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
        <p:nvSpPr>
          <p:cNvPr id="17" name="Picture Placeholder 16">
            <a:extLst>
              <a:ext uri="{FF2B5EF4-FFF2-40B4-BE49-F238E27FC236}">
                <a16:creationId xmlns:a16="http://schemas.microsoft.com/office/drawing/2014/main" id="{A7770FD7-F7FF-C078-DB7F-1B19ED8A2207}"/>
              </a:ext>
            </a:extLst>
          </p:cNvPr>
          <p:cNvSpPr>
            <a:spLocks noGrp="1"/>
          </p:cNvSpPr>
          <p:nvPr>
            <p:ph type="pic" sz="quarter" idx="18" hasCustomPrompt="1"/>
          </p:nvPr>
        </p:nvSpPr>
        <p:spPr>
          <a:xfrm>
            <a:off x="773042" y="2405066"/>
            <a:ext cx="1503470" cy="746688"/>
          </a:xfrm>
          <a:solidFill>
            <a:schemeClr val="bg2"/>
          </a:solidFill>
        </p:spPr>
        <p:txBody>
          <a:bodyPr anchor="ctr"/>
          <a:lstStyle>
            <a:lvl1pPr algn="ctr">
              <a:defRPr/>
            </a:lvl1pPr>
          </a:lstStyle>
          <a:p>
            <a:r>
              <a:rPr lang="en-GB" dirty="0"/>
              <a:t>Insert logo</a:t>
            </a:r>
          </a:p>
        </p:txBody>
      </p:sp>
      <p:sp>
        <p:nvSpPr>
          <p:cNvPr id="53" name="Text Placeholder 9">
            <a:extLst>
              <a:ext uri="{FF2B5EF4-FFF2-40B4-BE49-F238E27FC236}">
                <a16:creationId xmlns:a16="http://schemas.microsoft.com/office/drawing/2014/main" id="{1B26E0E4-8189-51A7-C9E5-2FE5A2A17A4B}"/>
              </a:ext>
            </a:extLst>
          </p:cNvPr>
          <p:cNvSpPr>
            <a:spLocks noGrp="1"/>
          </p:cNvSpPr>
          <p:nvPr>
            <p:ph type="body" sz="quarter" idx="38" hasCustomPrompt="1"/>
          </p:nvPr>
        </p:nvSpPr>
        <p:spPr>
          <a:xfrm>
            <a:off x="3355655" y="2127924"/>
            <a:ext cx="2147854" cy="3912936"/>
          </a:xfrm>
          <a:solidFill>
            <a:schemeClr val="accent4"/>
          </a:solidFill>
          <a:ln>
            <a:noFill/>
          </a:ln>
        </p:spPr>
        <p:txBody>
          <a:bodyPr lIns="216000" tIns="2088000" rIns="216000"/>
          <a:lstStyle>
            <a:lvl1pPr algn="ctr">
              <a:defRPr sz="1000">
                <a:latin typeface="+mj-lt"/>
              </a:defRPr>
            </a:lvl1pPr>
            <a:lvl2pPr algn="ctr">
              <a:buClr>
                <a:schemeClr val="accent1"/>
              </a:buClr>
              <a:defRPr sz="1200"/>
            </a:lvl2pPr>
            <a:lvl3pPr algn="ctr">
              <a:buClr>
                <a:schemeClr val="accent1"/>
              </a:buClr>
              <a:defRPr sz="1100"/>
            </a:lvl3pPr>
            <a:lvl4pPr algn="ctr">
              <a:buClr>
                <a:schemeClr val="accent1"/>
              </a:buClr>
              <a:defRPr sz="1050"/>
            </a:lvl4pPr>
            <a:lvl5pPr algn="ctr">
              <a:buClr>
                <a:schemeClr val="accent1"/>
              </a:buClr>
              <a:defRPr sz="1200"/>
            </a:lvl5pPr>
          </a:lstStyle>
          <a:p>
            <a:pPr lvl="0"/>
            <a:r>
              <a:rPr lang="en-GB" dirty="0"/>
              <a:t>Insert text here</a:t>
            </a:r>
          </a:p>
        </p:txBody>
      </p:sp>
      <p:sp>
        <p:nvSpPr>
          <p:cNvPr id="59" name="Text Placeholder 9">
            <a:extLst>
              <a:ext uri="{FF2B5EF4-FFF2-40B4-BE49-F238E27FC236}">
                <a16:creationId xmlns:a16="http://schemas.microsoft.com/office/drawing/2014/main" id="{0B5F32B2-67AD-CA9B-F15E-3EF2B53714A6}"/>
              </a:ext>
            </a:extLst>
          </p:cNvPr>
          <p:cNvSpPr>
            <a:spLocks noGrp="1"/>
          </p:cNvSpPr>
          <p:nvPr>
            <p:ph type="body" sz="quarter" idx="44" hasCustomPrompt="1"/>
          </p:nvPr>
        </p:nvSpPr>
        <p:spPr>
          <a:xfrm>
            <a:off x="6260460" y="2127924"/>
            <a:ext cx="2147854" cy="3912936"/>
          </a:xfrm>
          <a:solidFill>
            <a:schemeClr val="accent4"/>
          </a:solidFill>
          <a:ln>
            <a:noFill/>
          </a:ln>
        </p:spPr>
        <p:txBody>
          <a:bodyPr lIns="216000" tIns="2088000" rIns="216000"/>
          <a:lstStyle>
            <a:lvl1pPr algn="ctr">
              <a:defRPr sz="1000">
                <a:latin typeface="+mj-lt"/>
              </a:defRPr>
            </a:lvl1pPr>
            <a:lvl2pPr algn="ctr">
              <a:buClr>
                <a:schemeClr val="accent1"/>
              </a:buClr>
              <a:defRPr sz="1200"/>
            </a:lvl2pPr>
            <a:lvl3pPr algn="ctr">
              <a:buClr>
                <a:schemeClr val="accent1"/>
              </a:buClr>
              <a:defRPr sz="1100"/>
            </a:lvl3pPr>
            <a:lvl4pPr algn="ctr">
              <a:buClr>
                <a:schemeClr val="accent1"/>
              </a:buClr>
              <a:defRPr sz="1050"/>
            </a:lvl4pPr>
            <a:lvl5pPr algn="ctr">
              <a:buClr>
                <a:schemeClr val="accent1"/>
              </a:buClr>
              <a:defRPr sz="1200"/>
            </a:lvl5pPr>
          </a:lstStyle>
          <a:p>
            <a:pPr lvl="0"/>
            <a:r>
              <a:rPr lang="en-GB" dirty="0"/>
              <a:t>Insert text here</a:t>
            </a:r>
          </a:p>
        </p:txBody>
      </p:sp>
      <p:sp>
        <p:nvSpPr>
          <p:cNvPr id="65" name="Text Placeholder 9">
            <a:extLst>
              <a:ext uri="{FF2B5EF4-FFF2-40B4-BE49-F238E27FC236}">
                <a16:creationId xmlns:a16="http://schemas.microsoft.com/office/drawing/2014/main" id="{1DBD18D6-7DB4-D210-F30E-E5DBA7B96C0A}"/>
              </a:ext>
            </a:extLst>
          </p:cNvPr>
          <p:cNvSpPr>
            <a:spLocks noGrp="1"/>
          </p:cNvSpPr>
          <p:nvPr>
            <p:ph type="body" sz="quarter" idx="50" hasCustomPrompt="1"/>
          </p:nvPr>
        </p:nvSpPr>
        <p:spPr>
          <a:xfrm>
            <a:off x="9165265" y="2127924"/>
            <a:ext cx="2147854" cy="3912936"/>
          </a:xfrm>
          <a:solidFill>
            <a:schemeClr val="accent4"/>
          </a:solidFill>
          <a:ln>
            <a:noFill/>
          </a:ln>
        </p:spPr>
        <p:txBody>
          <a:bodyPr lIns="216000" tIns="2088000" rIns="216000"/>
          <a:lstStyle>
            <a:lvl1pPr algn="ctr">
              <a:defRPr sz="1000">
                <a:latin typeface="+mj-lt"/>
              </a:defRPr>
            </a:lvl1pPr>
            <a:lvl2pPr algn="ctr">
              <a:buClr>
                <a:schemeClr val="accent1"/>
              </a:buClr>
              <a:defRPr sz="1200"/>
            </a:lvl2pPr>
            <a:lvl3pPr algn="ctr">
              <a:buClr>
                <a:schemeClr val="accent1"/>
              </a:buClr>
              <a:defRPr sz="1100"/>
            </a:lvl3pPr>
            <a:lvl4pPr algn="ctr">
              <a:buClr>
                <a:schemeClr val="accent1"/>
              </a:buClr>
              <a:defRPr sz="1050"/>
            </a:lvl4pPr>
            <a:lvl5pPr algn="ctr">
              <a:buClr>
                <a:schemeClr val="accent1"/>
              </a:buClr>
              <a:defRPr sz="1200"/>
            </a:lvl5pPr>
          </a:lstStyle>
          <a:p>
            <a:pPr lvl="0"/>
            <a:r>
              <a:rPr lang="en-GB" dirty="0"/>
              <a:t>Insert text here</a:t>
            </a:r>
          </a:p>
        </p:txBody>
      </p:sp>
      <p:sp>
        <p:nvSpPr>
          <p:cNvPr id="80" name="Date Placeholder 79">
            <a:extLst>
              <a:ext uri="{FF2B5EF4-FFF2-40B4-BE49-F238E27FC236}">
                <a16:creationId xmlns:a16="http://schemas.microsoft.com/office/drawing/2014/main" id="{A4A76CCE-4919-3E23-20E1-D50C5026B967}"/>
              </a:ext>
            </a:extLst>
          </p:cNvPr>
          <p:cNvSpPr>
            <a:spLocks noGrp="1"/>
          </p:cNvSpPr>
          <p:nvPr>
            <p:ph type="dt" sz="half" idx="56"/>
          </p:nvPr>
        </p:nvSpPr>
        <p:spPr/>
        <p:txBody>
          <a:bodyPr/>
          <a:lstStyle/>
          <a:p>
            <a:endParaRPr lang="en-GB" dirty="0"/>
          </a:p>
        </p:txBody>
      </p:sp>
      <p:sp>
        <p:nvSpPr>
          <p:cNvPr id="81" name="Footer Placeholder 80">
            <a:extLst>
              <a:ext uri="{FF2B5EF4-FFF2-40B4-BE49-F238E27FC236}">
                <a16:creationId xmlns:a16="http://schemas.microsoft.com/office/drawing/2014/main" id="{FF92F85A-2E78-7278-4E11-884BFC90218F}"/>
              </a:ext>
            </a:extLst>
          </p:cNvPr>
          <p:cNvSpPr>
            <a:spLocks noGrp="1"/>
          </p:cNvSpPr>
          <p:nvPr>
            <p:ph type="ftr" sz="quarter" idx="57"/>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82" name="Slide Number Placeholder 81">
            <a:extLst>
              <a:ext uri="{FF2B5EF4-FFF2-40B4-BE49-F238E27FC236}">
                <a16:creationId xmlns:a16="http://schemas.microsoft.com/office/drawing/2014/main" id="{AFE442E9-031C-3171-C7B2-31DCBB895728}"/>
              </a:ext>
            </a:extLst>
          </p:cNvPr>
          <p:cNvSpPr>
            <a:spLocks noGrp="1"/>
          </p:cNvSpPr>
          <p:nvPr>
            <p:ph type="sldNum" sz="quarter" idx="58"/>
          </p:nvPr>
        </p:nvSpPr>
        <p:spPr/>
        <p:txBody>
          <a:bodyPr/>
          <a:lstStyle/>
          <a:p>
            <a:fld id="{BB07EAE1-021A-493C-B07F-6FE9E5D11BEB}" type="slidenum">
              <a:rPr lang="en-GB" smtClean="0"/>
              <a:pPr/>
              <a:t>‹#›</a:t>
            </a:fld>
            <a:endParaRPr lang="en-GB" dirty="0"/>
          </a:p>
        </p:txBody>
      </p:sp>
      <p:pic>
        <p:nvPicPr>
          <p:cNvPr id="6" name="Graphic 5">
            <a:extLst>
              <a:ext uri="{FF2B5EF4-FFF2-40B4-BE49-F238E27FC236}">
                <a16:creationId xmlns:a16="http://schemas.microsoft.com/office/drawing/2014/main" id="{B26C03F6-BA11-3C80-FD2F-0F7955C09B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
        <p:nvSpPr>
          <p:cNvPr id="8" name="Text Placeholder 5">
            <a:extLst>
              <a:ext uri="{FF2B5EF4-FFF2-40B4-BE49-F238E27FC236}">
                <a16:creationId xmlns:a16="http://schemas.microsoft.com/office/drawing/2014/main" id="{040D9099-EE81-7DB7-46A4-C1CB1E5B02DD}"/>
              </a:ext>
            </a:extLst>
          </p:cNvPr>
          <p:cNvSpPr>
            <a:spLocks noGrp="1"/>
          </p:cNvSpPr>
          <p:nvPr>
            <p:ph type="body" sz="quarter" idx="71" hasCustomPrompt="1"/>
          </p:nvPr>
        </p:nvSpPr>
        <p:spPr>
          <a:xfrm>
            <a:off x="450850" y="1125735"/>
            <a:ext cx="10326688" cy="581145"/>
          </a:xfrm>
        </p:spPr>
        <p:txBody>
          <a:bodyPr/>
          <a:lstStyle>
            <a:lvl1pPr>
              <a:defRPr sz="1200"/>
            </a:lvl1pPr>
            <a:lvl2pPr>
              <a:defRPr sz="1200"/>
            </a:lvl2pPr>
            <a:lvl3pPr>
              <a:defRPr sz="1100"/>
            </a:lvl3pPr>
            <a:lvl4pPr>
              <a:defRPr sz="1050"/>
            </a:lvl4pPr>
            <a:lvl5pPr>
              <a:defRPr sz="1200"/>
            </a:lvl5pPr>
          </a:lstStyle>
          <a:p>
            <a:pPr lvl="0"/>
            <a:r>
              <a:rPr lang="en-GB" dirty="0"/>
              <a:t>Insert text</a:t>
            </a:r>
          </a:p>
          <a:p>
            <a:pPr lvl="1"/>
            <a:endParaRPr lang="en-GB" dirty="0"/>
          </a:p>
        </p:txBody>
      </p:sp>
      <p:sp>
        <p:nvSpPr>
          <p:cNvPr id="18" name="Title 1">
            <a:extLst>
              <a:ext uri="{FF2B5EF4-FFF2-40B4-BE49-F238E27FC236}">
                <a16:creationId xmlns:a16="http://schemas.microsoft.com/office/drawing/2014/main" id="{ACB9A412-92ED-A976-3965-0E9EE2AF9210}"/>
              </a:ext>
            </a:extLst>
          </p:cNvPr>
          <p:cNvSpPr>
            <a:spLocks noGrp="1"/>
          </p:cNvSpPr>
          <p:nvPr>
            <p:ph type="title" hasCustomPrompt="1"/>
          </p:nvPr>
        </p:nvSpPr>
        <p:spPr>
          <a:xfrm>
            <a:off x="450850" y="422671"/>
            <a:ext cx="10326688" cy="558404"/>
          </a:xfrm>
        </p:spPr>
        <p:txBody>
          <a:bodyPr/>
          <a:lstStyle>
            <a:lvl1pPr>
              <a:defRPr sz="3200"/>
            </a:lvl1pPr>
          </a:lstStyle>
          <a:p>
            <a:r>
              <a:rPr lang="en-GB" dirty="0"/>
              <a:t>Insert title here</a:t>
            </a:r>
          </a:p>
        </p:txBody>
      </p:sp>
      <p:grpSp>
        <p:nvGrpSpPr>
          <p:cNvPr id="4" name="Group 3">
            <a:extLst>
              <a:ext uri="{FF2B5EF4-FFF2-40B4-BE49-F238E27FC236}">
                <a16:creationId xmlns:a16="http://schemas.microsoft.com/office/drawing/2014/main" id="{6621D7C6-0CFF-5323-E16B-A82601C7BEA4}"/>
              </a:ext>
            </a:extLst>
          </p:cNvPr>
          <p:cNvGrpSpPr/>
          <p:nvPr userDrawn="1"/>
        </p:nvGrpSpPr>
        <p:grpSpPr>
          <a:xfrm>
            <a:off x="-2178417" y="0"/>
            <a:ext cx="2116910" cy="4354799"/>
            <a:chOff x="-2170726" y="0"/>
            <a:chExt cx="2116910" cy="4354799"/>
          </a:xfrm>
        </p:grpSpPr>
        <p:grpSp>
          <p:nvGrpSpPr>
            <p:cNvPr id="5" name="Group 4">
              <a:extLst>
                <a:ext uri="{FF2B5EF4-FFF2-40B4-BE49-F238E27FC236}">
                  <a16:creationId xmlns:a16="http://schemas.microsoft.com/office/drawing/2014/main" id="{82777313-7C2B-1CAB-077E-37B513C415A7}"/>
                </a:ext>
              </a:extLst>
            </p:cNvPr>
            <p:cNvGrpSpPr/>
            <p:nvPr userDrawn="1"/>
          </p:nvGrpSpPr>
          <p:grpSpPr>
            <a:xfrm>
              <a:off x="-2170726" y="0"/>
              <a:ext cx="2116910" cy="4354799"/>
              <a:chOff x="1841345" y="1593847"/>
              <a:chExt cx="2116910" cy="4354799"/>
            </a:xfrm>
          </p:grpSpPr>
          <p:sp>
            <p:nvSpPr>
              <p:cNvPr id="28" name="Rectangle 27">
                <a:extLst>
                  <a:ext uri="{FF2B5EF4-FFF2-40B4-BE49-F238E27FC236}">
                    <a16:creationId xmlns:a16="http://schemas.microsoft.com/office/drawing/2014/main" id="{C30CA5A6-EAD8-51C4-01BA-C3869854978D}"/>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9" name="Rectangle 28">
                <a:extLst>
                  <a:ext uri="{FF2B5EF4-FFF2-40B4-BE49-F238E27FC236}">
                    <a16:creationId xmlns:a16="http://schemas.microsoft.com/office/drawing/2014/main" id="{E7C4861B-6FFF-0857-8D52-B213AE406604}"/>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0" name="TextBox 29">
                <a:extLst>
                  <a:ext uri="{FF2B5EF4-FFF2-40B4-BE49-F238E27FC236}">
                    <a16:creationId xmlns:a16="http://schemas.microsoft.com/office/drawing/2014/main" id="{DF9C47CC-E085-2243-E4B9-5ACE083F7140}"/>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31" name="TextBox 30">
                <a:extLst>
                  <a:ext uri="{FF2B5EF4-FFF2-40B4-BE49-F238E27FC236}">
                    <a16:creationId xmlns:a16="http://schemas.microsoft.com/office/drawing/2014/main" id="{4573D61D-3922-AE17-8969-07B266DBF8D2}"/>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32" name="TextBox 31">
                <a:extLst>
                  <a:ext uri="{FF2B5EF4-FFF2-40B4-BE49-F238E27FC236}">
                    <a16:creationId xmlns:a16="http://schemas.microsoft.com/office/drawing/2014/main" id="{FEA482DF-2748-AA25-B7E8-22384255B0A0}"/>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33" name="TextBox 32">
                <a:extLst>
                  <a:ext uri="{FF2B5EF4-FFF2-40B4-BE49-F238E27FC236}">
                    <a16:creationId xmlns:a16="http://schemas.microsoft.com/office/drawing/2014/main" id="{B3658555-C7CF-368F-CB91-E54499C33126}"/>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19" name="Picture 18">
              <a:extLst>
                <a:ext uri="{FF2B5EF4-FFF2-40B4-BE49-F238E27FC236}">
                  <a16:creationId xmlns:a16="http://schemas.microsoft.com/office/drawing/2014/main" id="{BFCEC578-63E1-DBB1-65EC-DD47B910AAE0}"/>
                </a:ext>
              </a:extLst>
            </p:cNvPr>
            <p:cNvPicPr>
              <a:picLocks noChangeAspect="1"/>
            </p:cNvPicPr>
            <p:nvPr userDrawn="1"/>
          </p:nvPicPr>
          <p:blipFill>
            <a:blip r:embed="rId3"/>
            <a:stretch>
              <a:fillRect/>
            </a:stretch>
          </p:blipFill>
          <p:spPr>
            <a:xfrm>
              <a:off x="-1743959" y="1421385"/>
              <a:ext cx="1257300" cy="733425"/>
            </a:xfrm>
            <a:prstGeom prst="rect">
              <a:avLst/>
            </a:prstGeom>
          </p:spPr>
        </p:pic>
        <p:sp>
          <p:nvSpPr>
            <p:cNvPr id="20" name="Oval 19">
              <a:extLst>
                <a:ext uri="{FF2B5EF4-FFF2-40B4-BE49-F238E27FC236}">
                  <a16:creationId xmlns:a16="http://schemas.microsoft.com/office/drawing/2014/main" id="{0DD82514-DE0F-FD99-61C4-795FEA3F4F1A}"/>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21" name="Picture 20">
              <a:extLst>
                <a:ext uri="{FF2B5EF4-FFF2-40B4-BE49-F238E27FC236}">
                  <a16:creationId xmlns:a16="http://schemas.microsoft.com/office/drawing/2014/main" id="{76CCE1BD-0376-43B0-9291-FA24547C3E73}"/>
                </a:ext>
              </a:extLst>
            </p:cNvPr>
            <p:cNvPicPr>
              <a:picLocks noChangeAspect="1"/>
            </p:cNvPicPr>
            <p:nvPr userDrawn="1"/>
          </p:nvPicPr>
          <p:blipFill>
            <a:blip r:embed="rId4"/>
            <a:stretch>
              <a:fillRect/>
            </a:stretch>
          </p:blipFill>
          <p:spPr>
            <a:xfrm>
              <a:off x="-1743959" y="3490852"/>
              <a:ext cx="1257300" cy="723900"/>
            </a:xfrm>
            <a:prstGeom prst="rect">
              <a:avLst/>
            </a:prstGeom>
          </p:spPr>
        </p:pic>
        <p:sp>
          <p:nvSpPr>
            <p:cNvPr id="22" name="Oval 21">
              <a:extLst>
                <a:ext uri="{FF2B5EF4-FFF2-40B4-BE49-F238E27FC236}">
                  <a16:creationId xmlns:a16="http://schemas.microsoft.com/office/drawing/2014/main" id="{ED3A5C40-AC42-1234-BEA8-BAF0CF8FC49F}"/>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pic>
        <p:nvPicPr>
          <p:cNvPr id="42" name="Graphic 41">
            <a:extLst>
              <a:ext uri="{FF2B5EF4-FFF2-40B4-BE49-F238E27FC236}">
                <a16:creationId xmlns:a16="http://schemas.microsoft.com/office/drawing/2014/main" id="{B187BADC-DA82-23DF-20E1-F648C0D5548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
        <p:nvSpPr>
          <p:cNvPr id="44" name="Picture Placeholder 16">
            <a:extLst>
              <a:ext uri="{FF2B5EF4-FFF2-40B4-BE49-F238E27FC236}">
                <a16:creationId xmlns:a16="http://schemas.microsoft.com/office/drawing/2014/main" id="{CD86979E-5D59-723A-6350-68FFF5AF52D2}"/>
              </a:ext>
            </a:extLst>
          </p:cNvPr>
          <p:cNvSpPr>
            <a:spLocks noGrp="1"/>
          </p:cNvSpPr>
          <p:nvPr>
            <p:ph type="pic" sz="quarter" idx="73" hasCustomPrompt="1"/>
          </p:nvPr>
        </p:nvSpPr>
        <p:spPr>
          <a:xfrm>
            <a:off x="3677847" y="2405066"/>
            <a:ext cx="1503470" cy="746688"/>
          </a:xfrm>
          <a:solidFill>
            <a:schemeClr val="bg2"/>
          </a:solidFill>
        </p:spPr>
        <p:txBody>
          <a:bodyPr anchor="ctr"/>
          <a:lstStyle>
            <a:lvl1pPr algn="ctr">
              <a:defRPr/>
            </a:lvl1pPr>
          </a:lstStyle>
          <a:p>
            <a:r>
              <a:rPr lang="en-GB" dirty="0"/>
              <a:t>Insert logo</a:t>
            </a:r>
          </a:p>
        </p:txBody>
      </p:sp>
      <p:sp>
        <p:nvSpPr>
          <p:cNvPr id="46" name="Picture Placeholder 16">
            <a:extLst>
              <a:ext uri="{FF2B5EF4-FFF2-40B4-BE49-F238E27FC236}">
                <a16:creationId xmlns:a16="http://schemas.microsoft.com/office/drawing/2014/main" id="{B87A3CFE-E6AF-7CEB-E36D-B556524C0604}"/>
              </a:ext>
            </a:extLst>
          </p:cNvPr>
          <p:cNvSpPr>
            <a:spLocks noGrp="1"/>
          </p:cNvSpPr>
          <p:nvPr>
            <p:ph type="pic" sz="quarter" idx="75" hasCustomPrompt="1"/>
          </p:nvPr>
        </p:nvSpPr>
        <p:spPr>
          <a:xfrm>
            <a:off x="6582652" y="2405066"/>
            <a:ext cx="1503470" cy="746688"/>
          </a:xfrm>
          <a:solidFill>
            <a:schemeClr val="bg2"/>
          </a:solidFill>
        </p:spPr>
        <p:txBody>
          <a:bodyPr anchor="ctr"/>
          <a:lstStyle>
            <a:lvl1pPr algn="ctr">
              <a:defRPr/>
            </a:lvl1pPr>
          </a:lstStyle>
          <a:p>
            <a:r>
              <a:rPr lang="en-GB" dirty="0"/>
              <a:t>Insert logo</a:t>
            </a:r>
          </a:p>
        </p:txBody>
      </p:sp>
      <p:sp>
        <p:nvSpPr>
          <p:cNvPr id="49" name="Picture Placeholder 16">
            <a:extLst>
              <a:ext uri="{FF2B5EF4-FFF2-40B4-BE49-F238E27FC236}">
                <a16:creationId xmlns:a16="http://schemas.microsoft.com/office/drawing/2014/main" id="{57060E27-9836-C3F9-A79E-52D314D944C6}"/>
              </a:ext>
            </a:extLst>
          </p:cNvPr>
          <p:cNvSpPr>
            <a:spLocks noGrp="1"/>
          </p:cNvSpPr>
          <p:nvPr>
            <p:ph type="pic" sz="quarter" idx="77" hasCustomPrompt="1"/>
          </p:nvPr>
        </p:nvSpPr>
        <p:spPr>
          <a:xfrm>
            <a:off x="9487457" y="2405066"/>
            <a:ext cx="1503470" cy="746688"/>
          </a:xfrm>
          <a:solidFill>
            <a:schemeClr val="bg2"/>
          </a:solidFill>
        </p:spPr>
        <p:txBody>
          <a:bodyPr anchor="ctr"/>
          <a:lstStyle>
            <a:lvl1pPr algn="ctr">
              <a:defRPr/>
            </a:lvl1pPr>
          </a:lstStyle>
          <a:p>
            <a:r>
              <a:rPr lang="en-GB" dirty="0"/>
              <a:t>Insert logo</a:t>
            </a:r>
          </a:p>
        </p:txBody>
      </p:sp>
      <p:sp>
        <p:nvSpPr>
          <p:cNvPr id="50" name="Text Placeholder 11">
            <a:extLst>
              <a:ext uri="{FF2B5EF4-FFF2-40B4-BE49-F238E27FC236}">
                <a16:creationId xmlns:a16="http://schemas.microsoft.com/office/drawing/2014/main" id="{1B837CA3-0801-F396-BDF7-940F8578DBC4}"/>
              </a:ext>
            </a:extLst>
          </p:cNvPr>
          <p:cNvSpPr>
            <a:spLocks noGrp="1"/>
          </p:cNvSpPr>
          <p:nvPr>
            <p:ph type="body" sz="quarter" idx="78" hasCustomPrompt="1"/>
          </p:nvPr>
        </p:nvSpPr>
        <p:spPr>
          <a:xfrm>
            <a:off x="3579476" y="3324979"/>
            <a:ext cx="1700212" cy="246298"/>
          </a:xfrm>
        </p:spPr>
        <p:txBody>
          <a:bodyPr/>
          <a:lstStyle>
            <a:lvl1pPr algn="ctr">
              <a:spcAft>
                <a:spcPts val="300"/>
              </a:spcAft>
              <a:defRPr sz="1000" cap="none" spc="100" baseline="0">
                <a:latin typeface="Gotham Medium" pitchFamily="50" charset="0"/>
              </a:defRPr>
            </a:lvl1pPr>
          </a:lstStyle>
          <a:p>
            <a:pPr lvl="0"/>
            <a:r>
              <a:rPr lang="en-GB" dirty="0"/>
              <a:t>INSERT SUBHEADING</a:t>
            </a:r>
          </a:p>
        </p:txBody>
      </p:sp>
      <p:sp>
        <p:nvSpPr>
          <p:cNvPr id="52" name="Text Placeholder 11">
            <a:extLst>
              <a:ext uri="{FF2B5EF4-FFF2-40B4-BE49-F238E27FC236}">
                <a16:creationId xmlns:a16="http://schemas.microsoft.com/office/drawing/2014/main" id="{43E7DB25-03F8-F184-932A-698DE75252AD}"/>
              </a:ext>
            </a:extLst>
          </p:cNvPr>
          <p:cNvSpPr>
            <a:spLocks noGrp="1"/>
          </p:cNvSpPr>
          <p:nvPr>
            <p:ph type="body" sz="quarter" idx="79" hasCustomPrompt="1"/>
          </p:nvPr>
        </p:nvSpPr>
        <p:spPr>
          <a:xfrm>
            <a:off x="6484281" y="3324979"/>
            <a:ext cx="1700212" cy="246298"/>
          </a:xfrm>
        </p:spPr>
        <p:txBody>
          <a:bodyPr/>
          <a:lstStyle>
            <a:lvl1pPr algn="ctr">
              <a:spcAft>
                <a:spcPts val="300"/>
              </a:spcAft>
              <a:defRPr sz="1000" cap="none" spc="100" baseline="0">
                <a:latin typeface="Gotham Medium" pitchFamily="50" charset="0"/>
              </a:defRPr>
            </a:lvl1pPr>
          </a:lstStyle>
          <a:p>
            <a:pPr lvl="0"/>
            <a:r>
              <a:rPr lang="en-GB" dirty="0"/>
              <a:t>INSERT SUBHEADING</a:t>
            </a:r>
          </a:p>
        </p:txBody>
      </p:sp>
      <p:sp>
        <p:nvSpPr>
          <p:cNvPr id="79" name="Text Placeholder 11">
            <a:extLst>
              <a:ext uri="{FF2B5EF4-FFF2-40B4-BE49-F238E27FC236}">
                <a16:creationId xmlns:a16="http://schemas.microsoft.com/office/drawing/2014/main" id="{F92D3F94-81BC-5CDA-1FF2-38EEC844A407}"/>
              </a:ext>
            </a:extLst>
          </p:cNvPr>
          <p:cNvSpPr>
            <a:spLocks noGrp="1"/>
          </p:cNvSpPr>
          <p:nvPr>
            <p:ph type="body" sz="quarter" idx="80" hasCustomPrompt="1"/>
          </p:nvPr>
        </p:nvSpPr>
        <p:spPr>
          <a:xfrm>
            <a:off x="9389086" y="3324979"/>
            <a:ext cx="1700212" cy="246298"/>
          </a:xfrm>
        </p:spPr>
        <p:txBody>
          <a:bodyPr/>
          <a:lstStyle>
            <a:lvl1pPr algn="ctr">
              <a:spcAft>
                <a:spcPts val="300"/>
              </a:spcAft>
              <a:defRPr sz="1000" cap="none" spc="100" baseline="0">
                <a:latin typeface="Gotham Medium" pitchFamily="50" charset="0"/>
              </a:defRPr>
            </a:lvl1pPr>
          </a:lstStyle>
          <a:p>
            <a:pPr lvl="0"/>
            <a:r>
              <a:rPr lang="en-GB" dirty="0"/>
              <a:t>INSERT SUBHEADING</a:t>
            </a:r>
          </a:p>
        </p:txBody>
      </p:sp>
      <p:grpSp>
        <p:nvGrpSpPr>
          <p:cNvPr id="13" name="Group 12">
            <a:extLst>
              <a:ext uri="{FF2B5EF4-FFF2-40B4-BE49-F238E27FC236}">
                <a16:creationId xmlns:a16="http://schemas.microsoft.com/office/drawing/2014/main" id="{78C9EC5B-B963-0A5B-6C5A-283AB6429C97}"/>
              </a:ext>
            </a:extLst>
          </p:cNvPr>
          <p:cNvGrpSpPr/>
          <p:nvPr userDrawn="1"/>
        </p:nvGrpSpPr>
        <p:grpSpPr>
          <a:xfrm>
            <a:off x="12335309" y="0"/>
            <a:ext cx="2094954" cy="3335867"/>
            <a:chOff x="-2178418" y="4487679"/>
            <a:chExt cx="2094954" cy="3335867"/>
          </a:xfrm>
        </p:grpSpPr>
        <p:sp>
          <p:nvSpPr>
            <p:cNvPr id="15" name="Rectangle 14">
              <a:extLst>
                <a:ext uri="{FF2B5EF4-FFF2-40B4-BE49-F238E27FC236}">
                  <a16:creationId xmlns:a16="http://schemas.microsoft.com/office/drawing/2014/main" id="{6952A78B-6CEC-5C89-5E74-034DA187E593}"/>
                </a:ext>
              </a:extLst>
            </p:cNvPr>
            <p:cNvSpPr/>
            <p:nvPr/>
          </p:nvSpPr>
          <p:spPr>
            <a:xfrm>
              <a:off x="-2178418" y="4487680"/>
              <a:ext cx="2094954" cy="333586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4" name="Rectangle 33">
              <a:extLst>
                <a:ext uri="{FF2B5EF4-FFF2-40B4-BE49-F238E27FC236}">
                  <a16:creationId xmlns:a16="http://schemas.microsoft.com/office/drawing/2014/main" id="{FE88C1F0-E0F9-63EC-7D44-9AC65072C33E}"/>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5" name="TextBox 34">
              <a:extLst>
                <a:ext uri="{FF2B5EF4-FFF2-40B4-BE49-F238E27FC236}">
                  <a16:creationId xmlns:a16="http://schemas.microsoft.com/office/drawing/2014/main" id="{63530C1E-658D-C4FF-7D69-3ECFEE50B483}"/>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 LOGO</a:t>
              </a:r>
            </a:p>
          </p:txBody>
        </p:sp>
        <p:sp>
          <p:nvSpPr>
            <p:cNvPr id="36" name="TextBox 35">
              <a:extLst>
                <a:ext uri="{FF2B5EF4-FFF2-40B4-BE49-F238E27FC236}">
                  <a16:creationId xmlns:a16="http://schemas.microsoft.com/office/drawing/2014/main" id="{E07B82AC-FC45-9FEF-E3D3-F8844395694D}"/>
                </a:ext>
              </a:extLst>
            </p:cNvPr>
            <p:cNvSpPr txBox="1"/>
            <p:nvPr/>
          </p:nvSpPr>
          <p:spPr>
            <a:xfrm>
              <a:off x="-2156460" y="5547394"/>
              <a:ext cx="2032272"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Bold" pitchFamily="50" charset="0"/>
                </a:rPr>
                <a:t>icon </a:t>
              </a:r>
              <a:r>
                <a:rPr lang="en-GB" sz="1000" dirty="0">
                  <a:solidFill>
                    <a:srgbClr val="333333"/>
                  </a:solidFill>
                </a:rPr>
                <a:t>in the middle of the placeholder and choose the logo needed from your computer.</a:t>
              </a:r>
            </a:p>
          </p:txBody>
        </p:sp>
        <p:sp>
          <p:nvSpPr>
            <p:cNvPr id="37" name="TextBox 36">
              <a:extLst>
                <a:ext uri="{FF2B5EF4-FFF2-40B4-BE49-F238E27FC236}">
                  <a16:creationId xmlns:a16="http://schemas.microsoft.com/office/drawing/2014/main" id="{B00CC145-4730-FB85-3E1C-15CA7D32EBE2}"/>
                </a:ext>
              </a:extLst>
            </p:cNvPr>
            <p:cNvSpPr txBox="1"/>
            <p:nvPr/>
          </p:nvSpPr>
          <p:spPr>
            <a:xfrm>
              <a:off x="-2156460" y="6282027"/>
              <a:ext cx="1881569" cy="861774"/>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Bold" pitchFamily="50" charset="0"/>
                </a:rPr>
                <a:t>Picture Format </a:t>
              </a:r>
              <a:r>
                <a:rPr lang="en-GB" sz="1000" dirty="0">
                  <a:solidFill>
                    <a:srgbClr val="333333"/>
                  </a:solidFill>
                </a:rPr>
                <a:t>tab in the ribbon and choose </a:t>
              </a:r>
              <a:r>
                <a:rPr lang="en-GB" sz="1000" b="0" dirty="0">
                  <a:solidFill>
                    <a:srgbClr val="333333"/>
                  </a:solidFill>
                  <a:latin typeface="Gotham Bold" pitchFamily="50" charset="0"/>
                </a:rPr>
                <a:t>Crop</a:t>
              </a:r>
              <a:r>
                <a:rPr lang="en-GB" sz="1000" dirty="0">
                  <a:solidFill>
                    <a:srgbClr val="333333"/>
                  </a:solidFill>
                </a:rPr>
                <a:t> option to edit the position and composition of your icon.</a:t>
              </a:r>
            </a:p>
          </p:txBody>
        </p:sp>
        <p:sp>
          <p:nvSpPr>
            <p:cNvPr id="38" name="TextBox 37">
              <a:extLst>
                <a:ext uri="{FF2B5EF4-FFF2-40B4-BE49-F238E27FC236}">
                  <a16:creationId xmlns:a16="http://schemas.microsoft.com/office/drawing/2014/main" id="{04F9BAC4-69CE-FA50-4396-28334C7D5410}"/>
                </a:ext>
              </a:extLst>
            </p:cNvPr>
            <p:cNvSpPr txBox="1"/>
            <p:nvPr/>
          </p:nvSpPr>
          <p:spPr>
            <a:xfrm>
              <a:off x="-2156460" y="7170548"/>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Bold" pitchFamily="50" charset="0"/>
                </a:rPr>
                <a:t>Fit</a:t>
              </a:r>
              <a:r>
                <a:rPr lang="en-GB" sz="1000" dirty="0">
                  <a:solidFill>
                    <a:srgbClr val="333333"/>
                  </a:solidFill>
                </a:rPr>
                <a:t> to fit the icon to the placeholder.</a:t>
              </a:r>
            </a:p>
          </p:txBody>
        </p:sp>
        <p:sp>
          <p:nvSpPr>
            <p:cNvPr id="39" name="TextBox 38">
              <a:extLst>
                <a:ext uri="{FF2B5EF4-FFF2-40B4-BE49-F238E27FC236}">
                  <a16:creationId xmlns:a16="http://schemas.microsoft.com/office/drawing/2014/main" id="{94DE02C1-8F55-C84F-37C9-403E7EEA7140}"/>
                </a:ext>
              </a:extLst>
            </p:cNvPr>
            <p:cNvSpPr txBox="1"/>
            <p:nvPr userDrawn="1"/>
          </p:nvSpPr>
          <p:spPr>
            <a:xfrm>
              <a:off x="-2156460" y="5119692"/>
              <a:ext cx="1976174"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logo, first delete it. </a:t>
              </a:r>
              <a:endParaRPr lang="en-GB" sz="1000" dirty="0">
                <a:solidFill>
                  <a:srgbClr val="333333"/>
                </a:solidFill>
                <a:latin typeface="Gotham Bold" pitchFamily="50" charset="0"/>
              </a:endParaRPr>
            </a:p>
          </p:txBody>
        </p:sp>
      </p:grpSp>
    </p:spTree>
    <p:custDataLst>
      <p:tags r:id="rId1"/>
    </p:custDataLst>
    <p:extLst>
      <p:ext uri="{BB962C8B-B14F-4D97-AF65-F5344CB8AC3E}">
        <p14:creationId xmlns:p14="http://schemas.microsoft.com/office/powerpoint/2010/main" val="112055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Quote &amp; testimonial (4)">
    <p:spTree>
      <p:nvGrpSpPr>
        <p:cNvPr id="1" name=""/>
        <p:cNvGrpSpPr/>
        <p:nvPr/>
      </p:nvGrpSpPr>
      <p:grpSpPr>
        <a:xfrm>
          <a:off x="0" y="0"/>
          <a:ext cx="0" cy="0"/>
          <a:chOff x="0" y="0"/>
          <a:chExt cx="0" cy="0"/>
        </a:xfrm>
      </p:grpSpPr>
      <p:sp>
        <p:nvSpPr>
          <p:cNvPr id="47" name="Text Placeholder 3">
            <a:extLst>
              <a:ext uri="{FF2B5EF4-FFF2-40B4-BE49-F238E27FC236}">
                <a16:creationId xmlns:a16="http://schemas.microsoft.com/office/drawing/2014/main" id="{983D96A2-7038-764D-D2EE-012C47390973}"/>
              </a:ext>
            </a:extLst>
          </p:cNvPr>
          <p:cNvSpPr>
            <a:spLocks noGrp="1"/>
          </p:cNvSpPr>
          <p:nvPr>
            <p:ph type="body" sz="quarter" idx="35"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10" name="Text Placeholder 9">
            <a:extLst>
              <a:ext uri="{FF2B5EF4-FFF2-40B4-BE49-F238E27FC236}">
                <a16:creationId xmlns:a16="http://schemas.microsoft.com/office/drawing/2014/main" id="{4E7BD7D8-388F-A9D6-5F61-BE3643B604A0}"/>
              </a:ext>
            </a:extLst>
          </p:cNvPr>
          <p:cNvSpPr>
            <a:spLocks noGrp="1"/>
          </p:cNvSpPr>
          <p:nvPr>
            <p:ph type="body" sz="quarter" idx="14" hasCustomPrompt="1"/>
          </p:nvPr>
        </p:nvSpPr>
        <p:spPr>
          <a:xfrm>
            <a:off x="450849" y="2127924"/>
            <a:ext cx="2763797" cy="3912936"/>
          </a:xfrm>
          <a:solidFill>
            <a:schemeClr val="accent4"/>
          </a:solidFill>
          <a:ln>
            <a:noFill/>
          </a:ln>
        </p:spPr>
        <p:txBody>
          <a:bodyPr lIns="216000" tIns="2088000" rIns="216000"/>
          <a:lstStyle>
            <a:lvl1pPr algn="ctr">
              <a:defRPr sz="1000">
                <a:latin typeface="+mj-lt"/>
              </a:defRPr>
            </a:lvl1pPr>
            <a:lvl2pPr algn="ctr">
              <a:buClr>
                <a:schemeClr val="accent1"/>
              </a:buClr>
              <a:defRPr sz="1200"/>
            </a:lvl2pPr>
            <a:lvl3pPr>
              <a:buClr>
                <a:schemeClr val="accent1"/>
              </a:buClr>
              <a:defRPr sz="1100"/>
            </a:lvl3pPr>
            <a:lvl4pPr>
              <a:buClr>
                <a:schemeClr val="accent1"/>
              </a:buClr>
              <a:defRPr sz="1050"/>
            </a:lvl4pPr>
            <a:lvl5pPr>
              <a:buClr>
                <a:schemeClr val="accent1"/>
              </a:buClr>
              <a:defRPr sz="1200"/>
            </a:lvl5pPr>
          </a:lstStyle>
          <a:p>
            <a:pPr lvl="0"/>
            <a:r>
              <a:rPr lang="en-GB" dirty="0"/>
              <a:t>Insert text here</a:t>
            </a:r>
          </a:p>
        </p:txBody>
      </p:sp>
      <p:sp>
        <p:nvSpPr>
          <p:cNvPr id="12" name="Text Placeholder 11">
            <a:extLst>
              <a:ext uri="{FF2B5EF4-FFF2-40B4-BE49-F238E27FC236}">
                <a16:creationId xmlns:a16="http://schemas.microsoft.com/office/drawing/2014/main" id="{AAFFABFC-1B00-A900-3506-7DBB5F581381}"/>
              </a:ext>
            </a:extLst>
          </p:cNvPr>
          <p:cNvSpPr>
            <a:spLocks noGrp="1"/>
          </p:cNvSpPr>
          <p:nvPr>
            <p:ph type="body" sz="quarter" idx="15" hasCustomPrompt="1"/>
          </p:nvPr>
        </p:nvSpPr>
        <p:spPr>
          <a:xfrm>
            <a:off x="738855" y="3428897"/>
            <a:ext cx="2187784" cy="246298"/>
          </a:xfrm>
        </p:spPr>
        <p:txBody>
          <a:bodyPr/>
          <a:lstStyle>
            <a:lvl1pPr algn="ctr">
              <a:spcAft>
                <a:spcPts val="300"/>
              </a:spcAft>
              <a:defRPr sz="1000" cap="none" spc="100" baseline="0">
                <a:latin typeface="Gotham Medium" pitchFamily="50" charset="0"/>
              </a:defRPr>
            </a:lvl1pPr>
          </a:lstStyle>
          <a:p>
            <a:pPr lvl="0"/>
            <a:r>
              <a:rPr lang="en-GB" dirty="0"/>
              <a:t>INSERT SUBHEADING</a:t>
            </a:r>
          </a:p>
        </p:txBody>
      </p:sp>
      <p:grpSp>
        <p:nvGrpSpPr>
          <p:cNvPr id="2" name="Group 1">
            <a:extLst>
              <a:ext uri="{FF2B5EF4-FFF2-40B4-BE49-F238E27FC236}">
                <a16:creationId xmlns:a16="http://schemas.microsoft.com/office/drawing/2014/main" id="{64118875-E787-88D7-48FC-2294BC48528D}"/>
              </a:ext>
            </a:extLst>
          </p:cNvPr>
          <p:cNvGrpSpPr/>
          <p:nvPr/>
        </p:nvGrpSpPr>
        <p:grpSpPr>
          <a:xfrm>
            <a:off x="-2178417" y="0"/>
            <a:ext cx="2116910" cy="4354799"/>
            <a:chOff x="-2170726" y="0"/>
            <a:chExt cx="2116910" cy="4354799"/>
          </a:xfrm>
        </p:grpSpPr>
        <p:grpSp>
          <p:nvGrpSpPr>
            <p:cNvPr id="3" name="Group 2">
              <a:extLst>
                <a:ext uri="{FF2B5EF4-FFF2-40B4-BE49-F238E27FC236}">
                  <a16:creationId xmlns:a16="http://schemas.microsoft.com/office/drawing/2014/main" id="{D4906B78-3268-24A8-200D-319C663814B1}"/>
                </a:ext>
              </a:extLst>
            </p:cNvPr>
            <p:cNvGrpSpPr/>
            <p:nvPr/>
          </p:nvGrpSpPr>
          <p:grpSpPr>
            <a:xfrm>
              <a:off x="-2170726" y="0"/>
              <a:ext cx="2116910" cy="4354799"/>
              <a:chOff x="1841345" y="1593847"/>
              <a:chExt cx="2116910" cy="4354799"/>
            </a:xfrm>
          </p:grpSpPr>
          <p:sp>
            <p:nvSpPr>
              <p:cNvPr id="16" name="Rectangle 15">
                <a:extLst>
                  <a:ext uri="{FF2B5EF4-FFF2-40B4-BE49-F238E27FC236}">
                    <a16:creationId xmlns:a16="http://schemas.microsoft.com/office/drawing/2014/main" id="{E1229911-DD7C-C4A4-F4D5-E63F5B58B783}"/>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3" name="Rectangle 22">
                <a:extLst>
                  <a:ext uri="{FF2B5EF4-FFF2-40B4-BE49-F238E27FC236}">
                    <a16:creationId xmlns:a16="http://schemas.microsoft.com/office/drawing/2014/main" id="{2D7B0B79-480D-C67C-F091-8E5B9EC99DFA}"/>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4" name="TextBox 23">
                <a:extLst>
                  <a:ext uri="{FF2B5EF4-FFF2-40B4-BE49-F238E27FC236}">
                    <a16:creationId xmlns:a16="http://schemas.microsoft.com/office/drawing/2014/main" id="{3CF3A519-DE31-4BC1-0229-B07EB8B5267F}"/>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25" name="TextBox 24">
                <a:extLst>
                  <a:ext uri="{FF2B5EF4-FFF2-40B4-BE49-F238E27FC236}">
                    <a16:creationId xmlns:a16="http://schemas.microsoft.com/office/drawing/2014/main" id="{BD70AE37-603E-3C4F-5AC5-E9EDA72AF4EB}"/>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26" name="TextBox 25">
                <a:extLst>
                  <a:ext uri="{FF2B5EF4-FFF2-40B4-BE49-F238E27FC236}">
                    <a16:creationId xmlns:a16="http://schemas.microsoft.com/office/drawing/2014/main" id="{2FDE5AEE-37E5-95E4-67F2-7CF57C025C3D}"/>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27" name="TextBox 26">
                <a:extLst>
                  <a:ext uri="{FF2B5EF4-FFF2-40B4-BE49-F238E27FC236}">
                    <a16:creationId xmlns:a16="http://schemas.microsoft.com/office/drawing/2014/main" id="{6E4353A1-6549-31A9-68A0-A0815F34AAE0}"/>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7" name="Picture 6">
              <a:extLst>
                <a:ext uri="{FF2B5EF4-FFF2-40B4-BE49-F238E27FC236}">
                  <a16:creationId xmlns:a16="http://schemas.microsoft.com/office/drawing/2014/main" id="{B9398D19-0238-B788-D7A5-85CB518DF156}"/>
                </a:ext>
              </a:extLst>
            </p:cNvPr>
            <p:cNvPicPr>
              <a:picLocks noChangeAspect="1"/>
            </p:cNvPicPr>
            <p:nvPr/>
          </p:nvPicPr>
          <p:blipFill>
            <a:blip r:embed="rId3"/>
            <a:stretch>
              <a:fillRect/>
            </a:stretch>
          </p:blipFill>
          <p:spPr>
            <a:xfrm>
              <a:off x="-1743959" y="1421385"/>
              <a:ext cx="1257300" cy="733425"/>
            </a:xfrm>
            <a:prstGeom prst="rect">
              <a:avLst/>
            </a:prstGeom>
          </p:spPr>
        </p:pic>
        <p:sp>
          <p:nvSpPr>
            <p:cNvPr id="9" name="Oval 8">
              <a:extLst>
                <a:ext uri="{FF2B5EF4-FFF2-40B4-BE49-F238E27FC236}">
                  <a16:creationId xmlns:a16="http://schemas.microsoft.com/office/drawing/2014/main" id="{E45C5405-82E0-24A1-3071-2C0427013A57}"/>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11" name="Picture 10">
              <a:extLst>
                <a:ext uri="{FF2B5EF4-FFF2-40B4-BE49-F238E27FC236}">
                  <a16:creationId xmlns:a16="http://schemas.microsoft.com/office/drawing/2014/main" id="{BB616AAC-1643-4791-D2FB-93503B08B7AC}"/>
                </a:ext>
              </a:extLst>
            </p:cNvPr>
            <p:cNvPicPr>
              <a:picLocks noChangeAspect="1"/>
            </p:cNvPicPr>
            <p:nvPr/>
          </p:nvPicPr>
          <p:blipFill>
            <a:blip r:embed="rId4"/>
            <a:stretch>
              <a:fillRect/>
            </a:stretch>
          </p:blipFill>
          <p:spPr>
            <a:xfrm>
              <a:off x="-1743959" y="3490852"/>
              <a:ext cx="1257300" cy="723900"/>
            </a:xfrm>
            <a:prstGeom prst="rect">
              <a:avLst/>
            </a:prstGeom>
          </p:spPr>
        </p:pic>
        <p:sp>
          <p:nvSpPr>
            <p:cNvPr id="14" name="Oval 13">
              <a:extLst>
                <a:ext uri="{FF2B5EF4-FFF2-40B4-BE49-F238E27FC236}">
                  <a16:creationId xmlns:a16="http://schemas.microsoft.com/office/drawing/2014/main" id="{241B9735-F91C-25DB-0334-A9241B35F077}"/>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
        <p:nvSpPr>
          <p:cNvPr id="17" name="Picture Placeholder 16">
            <a:extLst>
              <a:ext uri="{FF2B5EF4-FFF2-40B4-BE49-F238E27FC236}">
                <a16:creationId xmlns:a16="http://schemas.microsoft.com/office/drawing/2014/main" id="{A7770FD7-F7FF-C078-DB7F-1B19ED8A2207}"/>
              </a:ext>
            </a:extLst>
          </p:cNvPr>
          <p:cNvSpPr>
            <a:spLocks noGrp="1"/>
          </p:cNvSpPr>
          <p:nvPr>
            <p:ph type="pic" sz="quarter" idx="18" hasCustomPrompt="1"/>
          </p:nvPr>
        </p:nvSpPr>
        <p:spPr>
          <a:xfrm>
            <a:off x="865436" y="2405066"/>
            <a:ext cx="1934622" cy="746688"/>
          </a:xfrm>
          <a:solidFill>
            <a:schemeClr val="bg2"/>
          </a:solidFill>
        </p:spPr>
        <p:txBody>
          <a:bodyPr anchor="ctr"/>
          <a:lstStyle>
            <a:lvl1pPr algn="ctr">
              <a:defRPr/>
            </a:lvl1pPr>
          </a:lstStyle>
          <a:p>
            <a:r>
              <a:rPr lang="en-GB" dirty="0"/>
              <a:t>Insert logo</a:t>
            </a:r>
          </a:p>
        </p:txBody>
      </p:sp>
      <p:sp>
        <p:nvSpPr>
          <p:cNvPr id="53" name="Text Placeholder 9">
            <a:extLst>
              <a:ext uri="{FF2B5EF4-FFF2-40B4-BE49-F238E27FC236}">
                <a16:creationId xmlns:a16="http://schemas.microsoft.com/office/drawing/2014/main" id="{1B26E0E4-8189-51A7-C9E5-2FE5A2A17A4B}"/>
              </a:ext>
            </a:extLst>
          </p:cNvPr>
          <p:cNvSpPr>
            <a:spLocks noGrp="1"/>
          </p:cNvSpPr>
          <p:nvPr>
            <p:ph type="body" sz="quarter" idx="38" hasCustomPrompt="1"/>
          </p:nvPr>
        </p:nvSpPr>
        <p:spPr>
          <a:xfrm>
            <a:off x="4232295" y="2127924"/>
            <a:ext cx="2763797" cy="3912936"/>
          </a:xfrm>
          <a:solidFill>
            <a:schemeClr val="accent4"/>
          </a:solidFill>
          <a:ln>
            <a:noFill/>
          </a:ln>
        </p:spPr>
        <p:txBody>
          <a:bodyPr lIns="216000" tIns="2088000" rIns="216000"/>
          <a:lstStyle>
            <a:lvl1pPr algn="ctr">
              <a:defRPr sz="1000">
                <a:latin typeface="+mj-lt"/>
              </a:defRPr>
            </a:lvl1pPr>
            <a:lvl2pPr algn="ctr">
              <a:buClr>
                <a:schemeClr val="accent1"/>
              </a:buClr>
              <a:defRPr sz="1200"/>
            </a:lvl2pPr>
            <a:lvl3pPr algn="ctr">
              <a:buClr>
                <a:schemeClr val="accent1"/>
              </a:buClr>
              <a:defRPr sz="1100"/>
            </a:lvl3pPr>
            <a:lvl4pPr algn="ctr">
              <a:buClr>
                <a:schemeClr val="accent1"/>
              </a:buClr>
              <a:defRPr sz="1050"/>
            </a:lvl4pPr>
            <a:lvl5pPr algn="ctr">
              <a:buClr>
                <a:schemeClr val="accent1"/>
              </a:buClr>
              <a:defRPr sz="1200"/>
            </a:lvl5pPr>
          </a:lstStyle>
          <a:p>
            <a:pPr lvl="0"/>
            <a:r>
              <a:rPr lang="en-GB" dirty="0"/>
              <a:t>Insert text here</a:t>
            </a:r>
          </a:p>
        </p:txBody>
      </p:sp>
      <p:sp>
        <p:nvSpPr>
          <p:cNvPr id="59" name="Text Placeholder 9">
            <a:extLst>
              <a:ext uri="{FF2B5EF4-FFF2-40B4-BE49-F238E27FC236}">
                <a16:creationId xmlns:a16="http://schemas.microsoft.com/office/drawing/2014/main" id="{0B5F32B2-67AD-CA9B-F15E-3EF2B53714A6}"/>
              </a:ext>
            </a:extLst>
          </p:cNvPr>
          <p:cNvSpPr>
            <a:spLocks noGrp="1"/>
          </p:cNvSpPr>
          <p:nvPr>
            <p:ph type="body" sz="quarter" idx="44" hasCustomPrompt="1"/>
          </p:nvPr>
        </p:nvSpPr>
        <p:spPr>
          <a:xfrm>
            <a:off x="8013741" y="2127924"/>
            <a:ext cx="2763797" cy="3912936"/>
          </a:xfrm>
          <a:solidFill>
            <a:schemeClr val="accent4"/>
          </a:solidFill>
          <a:ln>
            <a:noFill/>
          </a:ln>
        </p:spPr>
        <p:txBody>
          <a:bodyPr lIns="216000" tIns="2088000" rIns="216000"/>
          <a:lstStyle>
            <a:lvl1pPr algn="ctr">
              <a:defRPr sz="1000">
                <a:latin typeface="+mj-lt"/>
              </a:defRPr>
            </a:lvl1pPr>
            <a:lvl2pPr algn="ctr">
              <a:buClr>
                <a:schemeClr val="accent1"/>
              </a:buClr>
              <a:defRPr sz="1200"/>
            </a:lvl2pPr>
            <a:lvl3pPr algn="ctr">
              <a:buClr>
                <a:schemeClr val="accent1"/>
              </a:buClr>
              <a:defRPr sz="1100"/>
            </a:lvl3pPr>
            <a:lvl4pPr algn="ctr">
              <a:buClr>
                <a:schemeClr val="accent1"/>
              </a:buClr>
              <a:defRPr sz="1050"/>
            </a:lvl4pPr>
            <a:lvl5pPr algn="ctr">
              <a:buClr>
                <a:schemeClr val="accent1"/>
              </a:buClr>
              <a:defRPr sz="1200"/>
            </a:lvl5pPr>
          </a:lstStyle>
          <a:p>
            <a:pPr lvl="0"/>
            <a:r>
              <a:rPr lang="en-GB" dirty="0"/>
              <a:t>Insert text here</a:t>
            </a:r>
          </a:p>
        </p:txBody>
      </p:sp>
      <p:sp>
        <p:nvSpPr>
          <p:cNvPr id="80" name="Date Placeholder 79">
            <a:extLst>
              <a:ext uri="{FF2B5EF4-FFF2-40B4-BE49-F238E27FC236}">
                <a16:creationId xmlns:a16="http://schemas.microsoft.com/office/drawing/2014/main" id="{A4A76CCE-4919-3E23-20E1-D50C5026B967}"/>
              </a:ext>
            </a:extLst>
          </p:cNvPr>
          <p:cNvSpPr>
            <a:spLocks noGrp="1"/>
          </p:cNvSpPr>
          <p:nvPr>
            <p:ph type="dt" sz="half" idx="56"/>
          </p:nvPr>
        </p:nvSpPr>
        <p:spPr/>
        <p:txBody>
          <a:bodyPr/>
          <a:lstStyle/>
          <a:p>
            <a:endParaRPr lang="en-GB" dirty="0"/>
          </a:p>
        </p:txBody>
      </p:sp>
      <p:sp>
        <p:nvSpPr>
          <p:cNvPr id="81" name="Footer Placeholder 80">
            <a:extLst>
              <a:ext uri="{FF2B5EF4-FFF2-40B4-BE49-F238E27FC236}">
                <a16:creationId xmlns:a16="http://schemas.microsoft.com/office/drawing/2014/main" id="{FF92F85A-2E78-7278-4E11-884BFC90218F}"/>
              </a:ext>
            </a:extLst>
          </p:cNvPr>
          <p:cNvSpPr>
            <a:spLocks noGrp="1"/>
          </p:cNvSpPr>
          <p:nvPr>
            <p:ph type="ftr" sz="quarter" idx="57"/>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82" name="Slide Number Placeholder 81">
            <a:extLst>
              <a:ext uri="{FF2B5EF4-FFF2-40B4-BE49-F238E27FC236}">
                <a16:creationId xmlns:a16="http://schemas.microsoft.com/office/drawing/2014/main" id="{AFE442E9-031C-3171-C7B2-31DCBB895728}"/>
              </a:ext>
            </a:extLst>
          </p:cNvPr>
          <p:cNvSpPr>
            <a:spLocks noGrp="1"/>
          </p:cNvSpPr>
          <p:nvPr>
            <p:ph type="sldNum" sz="quarter" idx="58"/>
          </p:nvPr>
        </p:nvSpPr>
        <p:spPr/>
        <p:txBody>
          <a:bodyPr/>
          <a:lstStyle/>
          <a:p>
            <a:fld id="{BB07EAE1-021A-493C-B07F-6FE9E5D11BEB}" type="slidenum">
              <a:rPr lang="en-GB" smtClean="0"/>
              <a:pPr/>
              <a:t>‹#›</a:t>
            </a:fld>
            <a:endParaRPr lang="en-GB" dirty="0"/>
          </a:p>
        </p:txBody>
      </p:sp>
      <p:pic>
        <p:nvPicPr>
          <p:cNvPr id="6" name="Graphic 5">
            <a:extLst>
              <a:ext uri="{FF2B5EF4-FFF2-40B4-BE49-F238E27FC236}">
                <a16:creationId xmlns:a16="http://schemas.microsoft.com/office/drawing/2014/main" id="{B26C03F6-BA11-3C80-FD2F-0F7955C09B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
        <p:nvSpPr>
          <p:cNvPr id="8" name="Text Placeholder 5">
            <a:extLst>
              <a:ext uri="{FF2B5EF4-FFF2-40B4-BE49-F238E27FC236}">
                <a16:creationId xmlns:a16="http://schemas.microsoft.com/office/drawing/2014/main" id="{040D9099-EE81-7DB7-46A4-C1CB1E5B02DD}"/>
              </a:ext>
            </a:extLst>
          </p:cNvPr>
          <p:cNvSpPr>
            <a:spLocks noGrp="1"/>
          </p:cNvSpPr>
          <p:nvPr>
            <p:ph type="body" sz="quarter" idx="71" hasCustomPrompt="1"/>
          </p:nvPr>
        </p:nvSpPr>
        <p:spPr>
          <a:xfrm>
            <a:off x="450850" y="1125735"/>
            <a:ext cx="10326688" cy="581145"/>
          </a:xfrm>
        </p:spPr>
        <p:txBody>
          <a:bodyPr/>
          <a:lstStyle>
            <a:lvl1pPr>
              <a:defRPr sz="1200"/>
            </a:lvl1pPr>
            <a:lvl2pPr>
              <a:defRPr sz="1200"/>
            </a:lvl2pPr>
            <a:lvl3pPr>
              <a:defRPr sz="1100"/>
            </a:lvl3pPr>
            <a:lvl4pPr>
              <a:defRPr sz="1050"/>
            </a:lvl4pPr>
            <a:lvl5pPr>
              <a:defRPr sz="1200"/>
            </a:lvl5pPr>
          </a:lstStyle>
          <a:p>
            <a:pPr lvl="0"/>
            <a:r>
              <a:rPr lang="en-GB" dirty="0"/>
              <a:t>Insert text</a:t>
            </a:r>
          </a:p>
          <a:p>
            <a:pPr lvl="1"/>
            <a:endParaRPr lang="en-GB" dirty="0"/>
          </a:p>
        </p:txBody>
      </p:sp>
      <p:sp>
        <p:nvSpPr>
          <p:cNvPr id="18" name="Title 1">
            <a:extLst>
              <a:ext uri="{FF2B5EF4-FFF2-40B4-BE49-F238E27FC236}">
                <a16:creationId xmlns:a16="http://schemas.microsoft.com/office/drawing/2014/main" id="{ACB9A412-92ED-A976-3965-0E9EE2AF9210}"/>
              </a:ext>
            </a:extLst>
          </p:cNvPr>
          <p:cNvSpPr>
            <a:spLocks noGrp="1"/>
          </p:cNvSpPr>
          <p:nvPr>
            <p:ph type="title" hasCustomPrompt="1"/>
          </p:nvPr>
        </p:nvSpPr>
        <p:spPr>
          <a:xfrm>
            <a:off x="450850" y="422671"/>
            <a:ext cx="10326688" cy="558404"/>
          </a:xfrm>
        </p:spPr>
        <p:txBody>
          <a:bodyPr/>
          <a:lstStyle>
            <a:lvl1pPr>
              <a:defRPr sz="3200"/>
            </a:lvl1pPr>
          </a:lstStyle>
          <a:p>
            <a:r>
              <a:rPr lang="en-GB" dirty="0"/>
              <a:t>Insert title here</a:t>
            </a:r>
          </a:p>
        </p:txBody>
      </p:sp>
      <p:grpSp>
        <p:nvGrpSpPr>
          <p:cNvPr id="4" name="Group 3">
            <a:extLst>
              <a:ext uri="{FF2B5EF4-FFF2-40B4-BE49-F238E27FC236}">
                <a16:creationId xmlns:a16="http://schemas.microsoft.com/office/drawing/2014/main" id="{6621D7C6-0CFF-5323-E16B-A82601C7BEA4}"/>
              </a:ext>
            </a:extLst>
          </p:cNvPr>
          <p:cNvGrpSpPr/>
          <p:nvPr userDrawn="1"/>
        </p:nvGrpSpPr>
        <p:grpSpPr>
          <a:xfrm>
            <a:off x="-2178417" y="0"/>
            <a:ext cx="2116910" cy="4354799"/>
            <a:chOff x="-2170726" y="0"/>
            <a:chExt cx="2116910" cy="4354799"/>
          </a:xfrm>
        </p:grpSpPr>
        <p:grpSp>
          <p:nvGrpSpPr>
            <p:cNvPr id="5" name="Group 4">
              <a:extLst>
                <a:ext uri="{FF2B5EF4-FFF2-40B4-BE49-F238E27FC236}">
                  <a16:creationId xmlns:a16="http://schemas.microsoft.com/office/drawing/2014/main" id="{82777313-7C2B-1CAB-077E-37B513C415A7}"/>
                </a:ext>
              </a:extLst>
            </p:cNvPr>
            <p:cNvGrpSpPr/>
            <p:nvPr userDrawn="1"/>
          </p:nvGrpSpPr>
          <p:grpSpPr>
            <a:xfrm>
              <a:off x="-2170726" y="0"/>
              <a:ext cx="2116910" cy="4354799"/>
              <a:chOff x="1841345" y="1593847"/>
              <a:chExt cx="2116910" cy="4354799"/>
            </a:xfrm>
          </p:grpSpPr>
          <p:sp>
            <p:nvSpPr>
              <p:cNvPr id="28" name="Rectangle 27">
                <a:extLst>
                  <a:ext uri="{FF2B5EF4-FFF2-40B4-BE49-F238E27FC236}">
                    <a16:creationId xmlns:a16="http://schemas.microsoft.com/office/drawing/2014/main" id="{C30CA5A6-EAD8-51C4-01BA-C3869854978D}"/>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9" name="Rectangle 28">
                <a:extLst>
                  <a:ext uri="{FF2B5EF4-FFF2-40B4-BE49-F238E27FC236}">
                    <a16:creationId xmlns:a16="http://schemas.microsoft.com/office/drawing/2014/main" id="{E7C4861B-6FFF-0857-8D52-B213AE406604}"/>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0" name="TextBox 29">
                <a:extLst>
                  <a:ext uri="{FF2B5EF4-FFF2-40B4-BE49-F238E27FC236}">
                    <a16:creationId xmlns:a16="http://schemas.microsoft.com/office/drawing/2014/main" id="{DF9C47CC-E085-2243-E4B9-5ACE083F7140}"/>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31" name="TextBox 30">
                <a:extLst>
                  <a:ext uri="{FF2B5EF4-FFF2-40B4-BE49-F238E27FC236}">
                    <a16:creationId xmlns:a16="http://schemas.microsoft.com/office/drawing/2014/main" id="{4573D61D-3922-AE17-8969-07B266DBF8D2}"/>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32" name="TextBox 31">
                <a:extLst>
                  <a:ext uri="{FF2B5EF4-FFF2-40B4-BE49-F238E27FC236}">
                    <a16:creationId xmlns:a16="http://schemas.microsoft.com/office/drawing/2014/main" id="{FEA482DF-2748-AA25-B7E8-22384255B0A0}"/>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33" name="TextBox 32">
                <a:extLst>
                  <a:ext uri="{FF2B5EF4-FFF2-40B4-BE49-F238E27FC236}">
                    <a16:creationId xmlns:a16="http://schemas.microsoft.com/office/drawing/2014/main" id="{B3658555-C7CF-368F-CB91-E54499C33126}"/>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19" name="Picture 18">
              <a:extLst>
                <a:ext uri="{FF2B5EF4-FFF2-40B4-BE49-F238E27FC236}">
                  <a16:creationId xmlns:a16="http://schemas.microsoft.com/office/drawing/2014/main" id="{BFCEC578-63E1-DBB1-65EC-DD47B910AAE0}"/>
                </a:ext>
              </a:extLst>
            </p:cNvPr>
            <p:cNvPicPr>
              <a:picLocks noChangeAspect="1"/>
            </p:cNvPicPr>
            <p:nvPr userDrawn="1"/>
          </p:nvPicPr>
          <p:blipFill>
            <a:blip r:embed="rId3"/>
            <a:stretch>
              <a:fillRect/>
            </a:stretch>
          </p:blipFill>
          <p:spPr>
            <a:xfrm>
              <a:off x="-1743959" y="1421385"/>
              <a:ext cx="1257300" cy="733425"/>
            </a:xfrm>
            <a:prstGeom prst="rect">
              <a:avLst/>
            </a:prstGeom>
          </p:spPr>
        </p:pic>
        <p:sp>
          <p:nvSpPr>
            <p:cNvPr id="20" name="Oval 19">
              <a:extLst>
                <a:ext uri="{FF2B5EF4-FFF2-40B4-BE49-F238E27FC236}">
                  <a16:creationId xmlns:a16="http://schemas.microsoft.com/office/drawing/2014/main" id="{0DD82514-DE0F-FD99-61C4-795FEA3F4F1A}"/>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21" name="Picture 20">
              <a:extLst>
                <a:ext uri="{FF2B5EF4-FFF2-40B4-BE49-F238E27FC236}">
                  <a16:creationId xmlns:a16="http://schemas.microsoft.com/office/drawing/2014/main" id="{76CCE1BD-0376-43B0-9291-FA24547C3E73}"/>
                </a:ext>
              </a:extLst>
            </p:cNvPr>
            <p:cNvPicPr>
              <a:picLocks noChangeAspect="1"/>
            </p:cNvPicPr>
            <p:nvPr userDrawn="1"/>
          </p:nvPicPr>
          <p:blipFill>
            <a:blip r:embed="rId4"/>
            <a:stretch>
              <a:fillRect/>
            </a:stretch>
          </p:blipFill>
          <p:spPr>
            <a:xfrm>
              <a:off x="-1743959" y="3490852"/>
              <a:ext cx="1257300" cy="723900"/>
            </a:xfrm>
            <a:prstGeom prst="rect">
              <a:avLst/>
            </a:prstGeom>
          </p:spPr>
        </p:pic>
        <p:sp>
          <p:nvSpPr>
            <p:cNvPr id="22" name="Oval 21">
              <a:extLst>
                <a:ext uri="{FF2B5EF4-FFF2-40B4-BE49-F238E27FC236}">
                  <a16:creationId xmlns:a16="http://schemas.microsoft.com/office/drawing/2014/main" id="{ED3A5C40-AC42-1234-BEA8-BAF0CF8FC49F}"/>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pic>
        <p:nvPicPr>
          <p:cNvPr id="42" name="Graphic 41">
            <a:extLst>
              <a:ext uri="{FF2B5EF4-FFF2-40B4-BE49-F238E27FC236}">
                <a16:creationId xmlns:a16="http://schemas.microsoft.com/office/drawing/2014/main" id="{B187BADC-DA82-23DF-20E1-F648C0D5548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
        <p:nvSpPr>
          <p:cNvPr id="44" name="Picture Placeholder 16">
            <a:extLst>
              <a:ext uri="{FF2B5EF4-FFF2-40B4-BE49-F238E27FC236}">
                <a16:creationId xmlns:a16="http://schemas.microsoft.com/office/drawing/2014/main" id="{CD86979E-5D59-723A-6350-68FFF5AF52D2}"/>
              </a:ext>
            </a:extLst>
          </p:cNvPr>
          <p:cNvSpPr>
            <a:spLocks noGrp="1"/>
          </p:cNvSpPr>
          <p:nvPr>
            <p:ph type="pic" sz="quarter" idx="73" hasCustomPrompt="1"/>
          </p:nvPr>
        </p:nvSpPr>
        <p:spPr>
          <a:xfrm>
            <a:off x="4646882" y="2405066"/>
            <a:ext cx="1934622" cy="746688"/>
          </a:xfrm>
          <a:solidFill>
            <a:schemeClr val="bg2"/>
          </a:solidFill>
        </p:spPr>
        <p:txBody>
          <a:bodyPr anchor="ctr"/>
          <a:lstStyle>
            <a:lvl1pPr algn="ctr">
              <a:defRPr/>
            </a:lvl1pPr>
          </a:lstStyle>
          <a:p>
            <a:r>
              <a:rPr lang="en-GB" dirty="0"/>
              <a:t>Insert logo</a:t>
            </a:r>
          </a:p>
        </p:txBody>
      </p:sp>
      <p:sp>
        <p:nvSpPr>
          <p:cNvPr id="46" name="Picture Placeholder 16">
            <a:extLst>
              <a:ext uri="{FF2B5EF4-FFF2-40B4-BE49-F238E27FC236}">
                <a16:creationId xmlns:a16="http://schemas.microsoft.com/office/drawing/2014/main" id="{B87A3CFE-E6AF-7CEB-E36D-B556524C0604}"/>
              </a:ext>
            </a:extLst>
          </p:cNvPr>
          <p:cNvSpPr>
            <a:spLocks noGrp="1"/>
          </p:cNvSpPr>
          <p:nvPr>
            <p:ph type="pic" sz="quarter" idx="75" hasCustomPrompt="1"/>
          </p:nvPr>
        </p:nvSpPr>
        <p:spPr>
          <a:xfrm>
            <a:off x="8428328" y="2405066"/>
            <a:ext cx="1934622" cy="746688"/>
          </a:xfrm>
          <a:solidFill>
            <a:schemeClr val="bg2"/>
          </a:solidFill>
        </p:spPr>
        <p:txBody>
          <a:bodyPr anchor="ctr"/>
          <a:lstStyle>
            <a:lvl1pPr algn="ctr">
              <a:defRPr/>
            </a:lvl1pPr>
          </a:lstStyle>
          <a:p>
            <a:r>
              <a:rPr lang="en-GB" dirty="0"/>
              <a:t>Insert logo</a:t>
            </a:r>
          </a:p>
        </p:txBody>
      </p:sp>
      <p:sp>
        <p:nvSpPr>
          <p:cNvPr id="50" name="Text Placeholder 11">
            <a:extLst>
              <a:ext uri="{FF2B5EF4-FFF2-40B4-BE49-F238E27FC236}">
                <a16:creationId xmlns:a16="http://schemas.microsoft.com/office/drawing/2014/main" id="{1B837CA3-0801-F396-BDF7-940F8578DBC4}"/>
              </a:ext>
            </a:extLst>
          </p:cNvPr>
          <p:cNvSpPr>
            <a:spLocks noGrp="1"/>
          </p:cNvSpPr>
          <p:nvPr>
            <p:ph type="body" sz="quarter" idx="78" hasCustomPrompt="1"/>
          </p:nvPr>
        </p:nvSpPr>
        <p:spPr>
          <a:xfrm>
            <a:off x="4520301" y="3428897"/>
            <a:ext cx="2187784" cy="246298"/>
          </a:xfrm>
        </p:spPr>
        <p:txBody>
          <a:bodyPr/>
          <a:lstStyle>
            <a:lvl1pPr algn="ctr">
              <a:spcAft>
                <a:spcPts val="300"/>
              </a:spcAft>
              <a:defRPr sz="1000" cap="none" spc="100" baseline="0">
                <a:latin typeface="Gotham Medium" pitchFamily="50" charset="0"/>
              </a:defRPr>
            </a:lvl1pPr>
          </a:lstStyle>
          <a:p>
            <a:pPr lvl="0"/>
            <a:r>
              <a:rPr lang="en-GB" dirty="0"/>
              <a:t>INSERT SUBHEADING</a:t>
            </a:r>
          </a:p>
        </p:txBody>
      </p:sp>
      <p:sp>
        <p:nvSpPr>
          <p:cNvPr id="52" name="Text Placeholder 11">
            <a:extLst>
              <a:ext uri="{FF2B5EF4-FFF2-40B4-BE49-F238E27FC236}">
                <a16:creationId xmlns:a16="http://schemas.microsoft.com/office/drawing/2014/main" id="{43E7DB25-03F8-F184-932A-698DE75252AD}"/>
              </a:ext>
            </a:extLst>
          </p:cNvPr>
          <p:cNvSpPr>
            <a:spLocks noGrp="1"/>
          </p:cNvSpPr>
          <p:nvPr>
            <p:ph type="body" sz="quarter" idx="79" hasCustomPrompt="1"/>
          </p:nvPr>
        </p:nvSpPr>
        <p:spPr>
          <a:xfrm>
            <a:off x="8301747" y="3428897"/>
            <a:ext cx="2187784" cy="246298"/>
          </a:xfrm>
        </p:spPr>
        <p:txBody>
          <a:bodyPr/>
          <a:lstStyle>
            <a:lvl1pPr algn="ctr">
              <a:spcAft>
                <a:spcPts val="300"/>
              </a:spcAft>
              <a:defRPr sz="1000" cap="none" spc="100" baseline="0">
                <a:latin typeface="Gotham Medium" pitchFamily="50" charset="0"/>
              </a:defRPr>
            </a:lvl1pPr>
          </a:lstStyle>
          <a:p>
            <a:pPr lvl="0"/>
            <a:r>
              <a:rPr lang="en-GB" dirty="0"/>
              <a:t>INSERT SUBHEADING</a:t>
            </a:r>
          </a:p>
        </p:txBody>
      </p:sp>
      <p:grpSp>
        <p:nvGrpSpPr>
          <p:cNvPr id="13" name="Group 12">
            <a:extLst>
              <a:ext uri="{FF2B5EF4-FFF2-40B4-BE49-F238E27FC236}">
                <a16:creationId xmlns:a16="http://schemas.microsoft.com/office/drawing/2014/main" id="{9F77E5C6-DC0A-B950-3349-E5A578D639F2}"/>
              </a:ext>
            </a:extLst>
          </p:cNvPr>
          <p:cNvGrpSpPr/>
          <p:nvPr userDrawn="1"/>
        </p:nvGrpSpPr>
        <p:grpSpPr>
          <a:xfrm>
            <a:off x="12335309" y="0"/>
            <a:ext cx="2094954" cy="3335867"/>
            <a:chOff x="-2178418" y="4487679"/>
            <a:chExt cx="2094954" cy="3335867"/>
          </a:xfrm>
        </p:grpSpPr>
        <p:sp>
          <p:nvSpPr>
            <p:cNvPr id="15" name="Rectangle 14">
              <a:extLst>
                <a:ext uri="{FF2B5EF4-FFF2-40B4-BE49-F238E27FC236}">
                  <a16:creationId xmlns:a16="http://schemas.microsoft.com/office/drawing/2014/main" id="{5720964D-26EE-B3C6-8E0E-637C21B47D79}"/>
                </a:ext>
              </a:extLst>
            </p:cNvPr>
            <p:cNvSpPr/>
            <p:nvPr/>
          </p:nvSpPr>
          <p:spPr>
            <a:xfrm>
              <a:off x="-2178418" y="4487680"/>
              <a:ext cx="2094954" cy="333586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4" name="Rectangle 33">
              <a:extLst>
                <a:ext uri="{FF2B5EF4-FFF2-40B4-BE49-F238E27FC236}">
                  <a16:creationId xmlns:a16="http://schemas.microsoft.com/office/drawing/2014/main" id="{C9BCCB62-D6DD-3957-9859-62EFBF90ADB6}"/>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5" name="TextBox 34">
              <a:extLst>
                <a:ext uri="{FF2B5EF4-FFF2-40B4-BE49-F238E27FC236}">
                  <a16:creationId xmlns:a16="http://schemas.microsoft.com/office/drawing/2014/main" id="{39FCFCE4-DD84-F845-CB3F-751A033D27F4}"/>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 LOGO</a:t>
              </a:r>
            </a:p>
          </p:txBody>
        </p:sp>
        <p:sp>
          <p:nvSpPr>
            <p:cNvPr id="36" name="TextBox 35">
              <a:extLst>
                <a:ext uri="{FF2B5EF4-FFF2-40B4-BE49-F238E27FC236}">
                  <a16:creationId xmlns:a16="http://schemas.microsoft.com/office/drawing/2014/main" id="{7FC90C3E-ECEA-E6E5-B435-222511714E93}"/>
                </a:ext>
              </a:extLst>
            </p:cNvPr>
            <p:cNvSpPr txBox="1"/>
            <p:nvPr/>
          </p:nvSpPr>
          <p:spPr>
            <a:xfrm>
              <a:off x="-2156460" y="5547394"/>
              <a:ext cx="2032272"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Bold" pitchFamily="50" charset="0"/>
                </a:rPr>
                <a:t>icon </a:t>
              </a:r>
              <a:r>
                <a:rPr lang="en-GB" sz="1000" dirty="0">
                  <a:solidFill>
                    <a:srgbClr val="333333"/>
                  </a:solidFill>
                </a:rPr>
                <a:t>in the middle of the placeholder and choose the logo needed from your computer.</a:t>
              </a:r>
            </a:p>
          </p:txBody>
        </p:sp>
        <p:sp>
          <p:nvSpPr>
            <p:cNvPr id="37" name="TextBox 36">
              <a:extLst>
                <a:ext uri="{FF2B5EF4-FFF2-40B4-BE49-F238E27FC236}">
                  <a16:creationId xmlns:a16="http://schemas.microsoft.com/office/drawing/2014/main" id="{4AEDEEAE-F54F-37DC-B831-E256F83D41AF}"/>
                </a:ext>
              </a:extLst>
            </p:cNvPr>
            <p:cNvSpPr txBox="1"/>
            <p:nvPr/>
          </p:nvSpPr>
          <p:spPr>
            <a:xfrm>
              <a:off x="-2156460" y="6282027"/>
              <a:ext cx="1881569" cy="861774"/>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Bold" pitchFamily="50" charset="0"/>
                </a:rPr>
                <a:t>Picture Format </a:t>
              </a:r>
              <a:r>
                <a:rPr lang="en-GB" sz="1000" dirty="0">
                  <a:solidFill>
                    <a:srgbClr val="333333"/>
                  </a:solidFill>
                </a:rPr>
                <a:t>tab in the ribbon and choose </a:t>
              </a:r>
              <a:r>
                <a:rPr lang="en-GB" sz="1000" b="0" dirty="0">
                  <a:solidFill>
                    <a:srgbClr val="333333"/>
                  </a:solidFill>
                  <a:latin typeface="Gotham Bold" pitchFamily="50" charset="0"/>
                </a:rPr>
                <a:t>Crop</a:t>
              </a:r>
              <a:r>
                <a:rPr lang="en-GB" sz="1000" dirty="0">
                  <a:solidFill>
                    <a:srgbClr val="333333"/>
                  </a:solidFill>
                </a:rPr>
                <a:t> option to edit the position and composition of your icon.</a:t>
              </a:r>
            </a:p>
          </p:txBody>
        </p:sp>
        <p:sp>
          <p:nvSpPr>
            <p:cNvPr id="38" name="TextBox 37">
              <a:extLst>
                <a:ext uri="{FF2B5EF4-FFF2-40B4-BE49-F238E27FC236}">
                  <a16:creationId xmlns:a16="http://schemas.microsoft.com/office/drawing/2014/main" id="{38E5046B-57BF-B43F-D36F-D238954B3CE9}"/>
                </a:ext>
              </a:extLst>
            </p:cNvPr>
            <p:cNvSpPr txBox="1"/>
            <p:nvPr/>
          </p:nvSpPr>
          <p:spPr>
            <a:xfrm>
              <a:off x="-2156460" y="7170548"/>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Bold" pitchFamily="50" charset="0"/>
                </a:rPr>
                <a:t>Fit</a:t>
              </a:r>
              <a:r>
                <a:rPr lang="en-GB" sz="1000" dirty="0">
                  <a:solidFill>
                    <a:srgbClr val="333333"/>
                  </a:solidFill>
                </a:rPr>
                <a:t> to fit the icon to the placeholder.</a:t>
              </a:r>
            </a:p>
          </p:txBody>
        </p:sp>
        <p:sp>
          <p:nvSpPr>
            <p:cNvPr id="39" name="TextBox 38">
              <a:extLst>
                <a:ext uri="{FF2B5EF4-FFF2-40B4-BE49-F238E27FC236}">
                  <a16:creationId xmlns:a16="http://schemas.microsoft.com/office/drawing/2014/main" id="{5AE5B417-9882-DDD7-FD4A-2F134B726C2C}"/>
                </a:ext>
              </a:extLst>
            </p:cNvPr>
            <p:cNvSpPr txBox="1"/>
            <p:nvPr userDrawn="1"/>
          </p:nvSpPr>
          <p:spPr>
            <a:xfrm>
              <a:off x="-2156460" y="5119692"/>
              <a:ext cx="1976174"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logo, first delete it. </a:t>
              </a:r>
              <a:endParaRPr lang="en-GB" sz="1000" dirty="0">
                <a:solidFill>
                  <a:srgbClr val="333333"/>
                </a:solidFill>
                <a:latin typeface="Gotham Bold" pitchFamily="50" charset="0"/>
              </a:endParaRPr>
            </a:p>
          </p:txBody>
        </p:sp>
      </p:grpSp>
    </p:spTree>
    <p:custDataLst>
      <p:tags r:id="rId1"/>
    </p:custDataLst>
    <p:extLst>
      <p:ext uri="{BB962C8B-B14F-4D97-AF65-F5344CB8AC3E}">
        <p14:creationId xmlns:p14="http://schemas.microsoft.com/office/powerpoint/2010/main" val="140931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dustry recognition">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B4CF55BE-7085-FF95-A145-1B73216A12E9}"/>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16" name="Text Placeholder 15">
            <a:extLst>
              <a:ext uri="{FF2B5EF4-FFF2-40B4-BE49-F238E27FC236}">
                <a16:creationId xmlns:a16="http://schemas.microsoft.com/office/drawing/2014/main" id="{A7B8A17A-1419-9F8A-D46B-E797392ACCF1}"/>
              </a:ext>
            </a:extLst>
          </p:cNvPr>
          <p:cNvSpPr>
            <a:spLocks noGrp="1"/>
          </p:cNvSpPr>
          <p:nvPr>
            <p:ph type="body" sz="quarter" idx="83" hasCustomPrompt="1"/>
          </p:nvPr>
        </p:nvSpPr>
        <p:spPr>
          <a:xfrm>
            <a:off x="449468" y="2368849"/>
            <a:ext cx="2646989" cy="1311687"/>
          </a:xfrm>
          <a:solidFill>
            <a:schemeClr val="accent4"/>
          </a:solidFill>
        </p:spPr>
        <p:txBody>
          <a:bodyPr lIns="144000" tIns="324000" rIns="144000"/>
          <a:lstStyle>
            <a:lvl1pPr algn="ctr">
              <a:defRPr cap="all" baseline="0">
                <a:latin typeface="Gotham Medium" pitchFamily="50" charset="0"/>
              </a:defRPr>
            </a:lvl1pPr>
          </a:lstStyle>
          <a:p>
            <a:pPr lvl="0"/>
            <a:r>
              <a:rPr lang="en-US" dirty="0"/>
              <a:t>Insert award name</a:t>
            </a:r>
            <a:endParaRPr lang="en-GB" dirty="0"/>
          </a:p>
        </p:txBody>
      </p:sp>
      <p:sp>
        <p:nvSpPr>
          <p:cNvPr id="7" name="Text Placeholder 6">
            <a:extLst>
              <a:ext uri="{FF2B5EF4-FFF2-40B4-BE49-F238E27FC236}">
                <a16:creationId xmlns:a16="http://schemas.microsoft.com/office/drawing/2014/main" id="{00751DA4-97DD-479C-3C4E-B37F67B623F8}"/>
              </a:ext>
            </a:extLst>
          </p:cNvPr>
          <p:cNvSpPr>
            <a:spLocks noGrp="1"/>
          </p:cNvSpPr>
          <p:nvPr>
            <p:ph type="body" sz="quarter" idx="67" hasCustomPrompt="1"/>
          </p:nvPr>
        </p:nvSpPr>
        <p:spPr>
          <a:xfrm>
            <a:off x="838951" y="1613973"/>
            <a:ext cx="1890609" cy="901148"/>
          </a:xfrm>
          <a:solidFill>
            <a:schemeClr val="bg1"/>
          </a:solidFill>
          <a:ln>
            <a:noFill/>
          </a:ln>
          <a:effectLst>
            <a:outerShdw blurRad="127000" dist="38100" dir="13500000" algn="br"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GB" sz="1800" dirty="0">
                <a:solidFill>
                  <a:schemeClr val="lt1"/>
                </a:solidFill>
              </a:defRPr>
            </a:lvl1pPr>
          </a:lstStyle>
          <a:p>
            <a:pPr lvl="0" algn="ctr"/>
            <a:r>
              <a:rPr lang="en-US" dirty="0"/>
              <a:t> </a:t>
            </a:r>
            <a:endParaRPr lang="en-GB" dirty="0"/>
          </a:p>
        </p:txBody>
      </p:sp>
      <p:sp>
        <p:nvSpPr>
          <p:cNvPr id="19" name="Text Placeholder 15">
            <a:extLst>
              <a:ext uri="{FF2B5EF4-FFF2-40B4-BE49-F238E27FC236}">
                <a16:creationId xmlns:a16="http://schemas.microsoft.com/office/drawing/2014/main" id="{1CD15386-6013-86DB-D732-83FF7A229C09}"/>
              </a:ext>
            </a:extLst>
          </p:cNvPr>
          <p:cNvSpPr>
            <a:spLocks noGrp="1"/>
          </p:cNvSpPr>
          <p:nvPr>
            <p:ph type="body" sz="quarter" idx="84" hasCustomPrompt="1"/>
          </p:nvPr>
        </p:nvSpPr>
        <p:spPr>
          <a:xfrm>
            <a:off x="3256120" y="2368849"/>
            <a:ext cx="2646989" cy="1311687"/>
          </a:xfrm>
          <a:solidFill>
            <a:schemeClr val="accent4"/>
          </a:solidFill>
        </p:spPr>
        <p:txBody>
          <a:bodyPr lIns="144000" tIns="324000" rIns="144000"/>
          <a:lstStyle>
            <a:lvl1pPr algn="ctr">
              <a:defRPr cap="all" baseline="0">
                <a:latin typeface="Gotham Medium" pitchFamily="50" charset="0"/>
              </a:defRPr>
            </a:lvl1pPr>
          </a:lstStyle>
          <a:p>
            <a:pPr lvl="0"/>
            <a:r>
              <a:rPr lang="en-US" dirty="0"/>
              <a:t>Insert award name</a:t>
            </a:r>
            <a:endParaRPr lang="en-GB" dirty="0"/>
          </a:p>
        </p:txBody>
      </p:sp>
      <p:sp>
        <p:nvSpPr>
          <p:cNvPr id="14" name="Text Placeholder 6">
            <a:extLst>
              <a:ext uri="{FF2B5EF4-FFF2-40B4-BE49-F238E27FC236}">
                <a16:creationId xmlns:a16="http://schemas.microsoft.com/office/drawing/2014/main" id="{A0B0C32F-2648-B0DC-819F-7E24AD1A1D16}"/>
              </a:ext>
            </a:extLst>
          </p:cNvPr>
          <p:cNvSpPr>
            <a:spLocks noGrp="1"/>
          </p:cNvSpPr>
          <p:nvPr>
            <p:ph type="body" sz="quarter" idx="68" hasCustomPrompt="1"/>
          </p:nvPr>
        </p:nvSpPr>
        <p:spPr>
          <a:xfrm>
            <a:off x="3645603" y="1613973"/>
            <a:ext cx="1890609" cy="901148"/>
          </a:xfrm>
          <a:solidFill>
            <a:schemeClr val="bg1"/>
          </a:solidFill>
          <a:ln>
            <a:noFill/>
          </a:ln>
          <a:effectLst>
            <a:outerShdw blurRad="127000" dist="38100" dir="13500000" algn="br"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GB" sz="1800" dirty="0">
                <a:solidFill>
                  <a:schemeClr val="lt1"/>
                </a:solidFill>
              </a:defRPr>
            </a:lvl1pPr>
          </a:lstStyle>
          <a:p>
            <a:pPr lvl="0" algn="ctr"/>
            <a:r>
              <a:rPr lang="en-US" dirty="0"/>
              <a:t> </a:t>
            </a:r>
            <a:endParaRPr lang="en-GB" dirty="0"/>
          </a:p>
        </p:txBody>
      </p:sp>
      <p:sp>
        <p:nvSpPr>
          <p:cNvPr id="21" name="Text Placeholder 15">
            <a:extLst>
              <a:ext uri="{FF2B5EF4-FFF2-40B4-BE49-F238E27FC236}">
                <a16:creationId xmlns:a16="http://schemas.microsoft.com/office/drawing/2014/main" id="{5655C4F7-4554-5FF1-349A-0A3B180165D7}"/>
              </a:ext>
            </a:extLst>
          </p:cNvPr>
          <p:cNvSpPr>
            <a:spLocks noGrp="1"/>
          </p:cNvSpPr>
          <p:nvPr>
            <p:ph type="body" sz="quarter" idx="85" hasCustomPrompt="1"/>
          </p:nvPr>
        </p:nvSpPr>
        <p:spPr>
          <a:xfrm>
            <a:off x="6050528" y="2368849"/>
            <a:ext cx="2646989" cy="1311687"/>
          </a:xfrm>
          <a:solidFill>
            <a:schemeClr val="accent4"/>
          </a:solidFill>
        </p:spPr>
        <p:txBody>
          <a:bodyPr lIns="144000" tIns="324000" rIns="144000"/>
          <a:lstStyle>
            <a:lvl1pPr algn="ctr">
              <a:defRPr cap="all" baseline="0">
                <a:latin typeface="Gotham Medium" pitchFamily="50" charset="0"/>
              </a:defRPr>
            </a:lvl1pPr>
          </a:lstStyle>
          <a:p>
            <a:pPr lvl="0"/>
            <a:r>
              <a:rPr lang="en-US" dirty="0"/>
              <a:t>Insert award name</a:t>
            </a:r>
            <a:endParaRPr lang="en-GB" dirty="0"/>
          </a:p>
        </p:txBody>
      </p:sp>
      <p:sp>
        <p:nvSpPr>
          <p:cNvPr id="15" name="Text Placeholder 6">
            <a:extLst>
              <a:ext uri="{FF2B5EF4-FFF2-40B4-BE49-F238E27FC236}">
                <a16:creationId xmlns:a16="http://schemas.microsoft.com/office/drawing/2014/main" id="{08AD883B-7E1D-302C-9552-6F2165E81160}"/>
              </a:ext>
            </a:extLst>
          </p:cNvPr>
          <p:cNvSpPr>
            <a:spLocks noGrp="1"/>
          </p:cNvSpPr>
          <p:nvPr>
            <p:ph type="body" sz="quarter" idx="69" hasCustomPrompt="1"/>
          </p:nvPr>
        </p:nvSpPr>
        <p:spPr>
          <a:xfrm>
            <a:off x="6440011" y="1613973"/>
            <a:ext cx="1890609" cy="901148"/>
          </a:xfrm>
          <a:solidFill>
            <a:schemeClr val="bg1"/>
          </a:solidFill>
          <a:ln>
            <a:noFill/>
          </a:ln>
          <a:effectLst>
            <a:outerShdw blurRad="127000" dist="38100" dir="13500000" algn="br"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GB" sz="1800" dirty="0">
                <a:solidFill>
                  <a:schemeClr val="lt1"/>
                </a:solidFill>
              </a:defRPr>
            </a:lvl1pPr>
          </a:lstStyle>
          <a:p>
            <a:pPr lvl="0" algn="ctr"/>
            <a:r>
              <a:rPr lang="en-US" dirty="0"/>
              <a:t> </a:t>
            </a:r>
            <a:endParaRPr lang="en-GB" dirty="0"/>
          </a:p>
        </p:txBody>
      </p:sp>
      <p:sp>
        <p:nvSpPr>
          <p:cNvPr id="23" name="Text Placeholder 15">
            <a:extLst>
              <a:ext uri="{FF2B5EF4-FFF2-40B4-BE49-F238E27FC236}">
                <a16:creationId xmlns:a16="http://schemas.microsoft.com/office/drawing/2014/main" id="{281F87EF-3D67-D3DD-DF82-91D3ADDD977A}"/>
              </a:ext>
            </a:extLst>
          </p:cNvPr>
          <p:cNvSpPr>
            <a:spLocks noGrp="1"/>
          </p:cNvSpPr>
          <p:nvPr>
            <p:ph type="body" sz="quarter" idx="86" hasCustomPrompt="1"/>
          </p:nvPr>
        </p:nvSpPr>
        <p:spPr>
          <a:xfrm>
            <a:off x="8865417" y="2366826"/>
            <a:ext cx="2646989" cy="1311687"/>
          </a:xfrm>
          <a:solidFill>
            <a:schemeClr val="accent4"/>
          </a:solidFill>
        </p:spPr>
        <p:txBody>
          <a:bodyPr lIns="144000" tIns="324000" rIns="144000"/>
          <a:lstStyle>
            <a:lvl1pPr algn="ctr">
              <a:defRPr cap="all" baseline="0">
                <a:latin typeface="Gotham Medium" pitchFamily="50" charset="0"/>
              </a:defRPr>
            </a:lvl1pPr>
          </a:lstStyle>
          <a:p>
            <a:pPr lvl="0"/>
            <a:r>
              <a:rPr lang="en-US" dirty="0"/>
              <a:t>Insert award name</a:t>
            </a:r>
            <a:endParaRPr lang="en-GB" dirty="0"/>
          </a:p>
        </p:txBody>
      </p:sp>
      <p:sp>
        <p:nvSpPr>
          <p:cNvPr id="17" name="Text Placeholder 6">
            <a:extLst>
              <a:ext uri="{FF2B5EF4-FFF2-40B4-BE49-F238E27FC236}">
                <a16:creationId xmlns:a16="http://schemas.microsoft.com/office/drawing/2014/main" id="{EC2F1884-3801-ECC5-2064-3F3D7D46F727}"/>
              </a:ext>
            </a:extLst>
          </p:cNvPr>
          <p:cNvSpPr>
            <a:spLocks noGrp="1"/>
          </p:cNvSpPr>
          <p:nvPr>
            <p:ph type="body" sz="quarter" idx="70" hasCustomPrompt="1"/>
          </p:nvPr>
        </p:nvSpPr>
        <p:spPr>
          <a:xfrm>
            <a:off x="9254900" y="1611950"/>
            <a:ext cx="1890609" cy="901148"/>
          </a:xfrm>
          <a:solidFill>
            <a:schemeClr val="bg1"/>
          </a:solidFill>
          <a:ln>
            <a:noFill/>
          </a:ln>
          <a:effectLst>
            <a:outerShdw blurRad="127000" dist="38100" dir="13500000" algn="br"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GB" sz="1800" dirty="0">
                <a:solidFill>
                  <a:schemeClr val="lt1"/>
                </a:solidFill>
              </a:defRPr>
            </a:lvl1pPr>
          </a:lstStyle>
          <a:p>
            <a:pPr lvl="0" algn="ctr"/>
            <a:r>
              <a:rPr lang="en-US" dirty="0"/>
              <a:t> </a:t>
            </a:r>
            <a:endParaRPr lang="en-GB" dirty="0"/>
          </a:p>
        </p:txBody>
      </p:sp>
      <p:sp>
        <p:nvSpPr>
          <p:cNvPr id="25" name="Text Placeholder 15">
            <a:extLst>
              <a:ext uri="{FF2B5EF4-FFF2-40B4-BE49-F238E27FC236}">
                <a16:creationId xmlns:a16="http://schemas.microsoft.com/office/drawing/2014/main" id="{CD41445F-12DC-F067-80BA-59B1E0A6B52D}"/>
              </a:ext>
            </a:extLst>
          </p:cNvPr>
          <p:cNvSpPr>
            <a:spLocks noGrp="1"/>
          </p:cNvSpPr>
          <p:nvPr>
            <p:ph type="body" sz="quarter" idx="87" hasCustomPrompt="1"/>
          </p:nvPr>
        </p:nvSpPr>
        <p:spPr>
          <a:xfrm>
            <a:off x="479030" y="4651470"/>
            <a:ext cx="2646989" cy="1311687"/>
          </a:xfrm>
          <a:solidFill>
            <a:schemeClr val="accent4"/>
          </a:solidFill>
        </p:spPr>
        <p:txBody>
          <a:bodyPr lIns="144000" tIns="324000" rIns="144000"/>
          <a:lstStyle>
            <a:lvl1pPr algn="ctr">
              <a:defRPr cap="all" baseline="0">
                <a:latin typeface="Gotham Medium" pitchFamily="50" charset="0"/>
              </a:defRPr>
            </a:lvl1pPr>
          </a:lstStyle>
          <a:p>
            <a:pPr lvl="0"/>
            <a:r>
              <a:rPr lang="en-US" dirty="0"/>
              <a:t>Insert award name</a:t>
            </a:r>
            <a:endParaRPr lang="en-GB" dirty="0"/>
          </a:p>
        </p:txBody>
      </p:sp>
      <p:sp>
        <p:nvSpPr>
          <p:cNvPr id="33" name="Text Placeholder 6">
            <a:extLst>
              <a:ext uri="{FF2B5EF4-FFF2-40B4-BE49-F238E27FC236}">
                <a16:creationId xmlns:a16="http://schemas.microsoft.com/office/drawing/2014/main" id="{15B254EE-E867-2275-689A-0AE0BDAC9304}"/>
              </a:ext>
            </a:extLst>
          </p:cNvPr>
          <p:cNvSpPr>
            <a:spLocks noGrp="1"/>
          </p:cNvSpPr>
          <p:nvPr>
            <p:ph type="body" sz="quarter" idx="71" hasCustomPrompt="1"/>
          </p:nvPr>
        </p:nvSpPr>
        <p:spPr>
          <a:xfrm>
            <a:off x="855633" y="3896594"/>
            <a:ext cx="1890609" cy="901148"/>
          </a:xfrm>
          <a:solidFill>
            <a:schemeClr val="bg1"/>
          </a:solidFill>
          <a:ln>
            <a:noFill/>
          </a:ln>
          <a:effectLst>
            <a:outerShdw blurRad="127000" dist="38100" dir="13500000" algn="br"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GB" sz="1800" dirty="0">
                <a:solidFill>
                  <a:schemeClr val="lt1"/>
                </a:solidFill>
              </a:defRPr>
            </a:lvl1pPr>
          </a:lstStyle>
          <a:p>
            <a:pPr lvl="0" algn="ctr"/>
            <a:r>
              <a:rPr lang="en-US" dirty="0"/>
              <a:t> </a:t>
            </a:r>
            <a:endParaRPr lang="en-GB" dirty="0"/>
          </a:p>
        </p:txBody>
      </p:sp>
      <p:sp>
        <p:nvSpPr>
          <p:cNvPr id="27" name="Text Placeholder 15">
            <a:extLst>
              <a:ext uri="{FF2B5EF4-FFF2-40B4-BE49-F238E27FC236}">
                <a16:creationId xmlns:a16="http://schemas.microsoft.com/office/drawing/2014/main" id="{F49B77AC-87B9-B8DC-606D-3D9A52A55450}"/>
              </a:ext>
            </a:extLst>
          </p:cNvPr>
          <p:cNvSpPr>
            <a:spLocks noGrp="1"/>
          </p:cNvSpPr>
          <p:nvPr>
            <p:ph type="body" sz="quarter" idx="88" hasCustomPrompt="1"/>
          </p:nvPr>
        </p:nvSpPr>
        <p:spPr>
          <a:xfrm>
            <a:off x="3272802" y="4651470"/>
            <a:ext cx="2646989" cy="1311687"/>
          </a:xfrm>
          <a:solidFill>
            <a:schemeClr val="accent4"/>
          </a:solidFill>
        </p:spPr>
        <p:txBody>
          <a:bodyPr lIns="144000" tIns="324000" rIns="144000"/>
          <a:lstStyle>
            <a:lvl1pPr algn="ctr">
              <a:defRPr cap="all" baseline="0">
                <a:latin typeface="Gotham Medium" pitchFamily="50" charset="0"/>
              </a:defRPr>
            </a:lvl1pPr>
          </a:lstStyle>
          <a:p>
            <a:pPr lvl="0"/>
            <a:r>
              <a:rPr lang="en-US" dirty="0"/>
              <a:t>Insert award name</a:t>
            </a:r>
            <a:endParaRPr lang="en-GB" dirty="0"/>
          </a:p>
        </p:txBody>
      </p:sp>
      <p:sp>
        <p:nvSpPr>
          <p:cNvPr id="34" name="Text Placeholder 6">
            <a:extLst>
              <a:ext uri="{FF2B5EF4-FFF2-40B4-BE49-F238E27FC236}">
                <a16:creationId xmlns:a16="http://schemas.microsoft.com/office/drawing/2014/main" id="{A6394001-3C4D-29E3-E132-C19AD533FF14}"/>
              </a:ext>
            </a:extLst>
          </p:cNvPr>
          <p:cNvSpPr>
            <a:spLocks noGrp="1"/>
          </p:cNvSpPr>
          <p:nvPr>
            <p:ph type="body" sz="quarter" idx="72" hasCustomPrompt="1"/>
          </p:nvPr>
        </p:nvSpPr>
        <p:spPr>
          <a:xfrm>
            <a:off x="3662285" y="3896594"/>
            <a:ext cx="1890609" cy="901148"/>
          </a:xfrm>
          <a:solidFill>
            <a:schemeClr val="bg1"/>
          </a:solidFill>
          <a:ln>
            <a:noFill/>
          </a:ln>
          <a:effectLst>
            <a:outerShdw blurRad="127000" dist="38100" dir="13500000" algn="br"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GB" sz="1800" dirty="0">
                <a:solidFill>
                  <a:schemeClr val="lt1"/>
                </a:solidFill>
              </a:defRPr>
            </a:lvl1pPr>
          </a:lstStyle>
          <a:p>
            <a:pPr lvl="0" algn="ctr"/>
            <a:r>
              <a:rPr lang="en-US" dirty="0"/>
              <a:t> </a:t>
            </a:r>
            <a:endParaRPr lang="en-GB" dirty="0"/>
          </a:p>
        </p:txBody>
      </p:sp>
      <p:sp>
        <p:nvSpPr>
          <p:cNvPr id="29" name="Text Placeholder 15">
            <a:extLst>
              <a:ext uri="{FF2B5EF4-FFF2-40B4-BE49-F238E27FC236}">
                <a16:creationId xmlns:a16="http://schemas.microsoft.com/office/drawing/2014/main" id="{544BD5A6-1066-436F-A857-179A538EECB2}"/>
              </a:ext>
            </a:extLst>
          </p:cNvPr>
          <p:cNvSpPr>
            <a:spLocks noGrp="1"/>
          </p:cNvSpPr>
          <p:nvPr>
            <p:ph type="body" sz="quarter" idx="89" hasCustomPrompt="1"/>
          </p:nvPr>
        </p:nvSpPr>
        <p:spPr>
          <a:xfrm>
            <a:off x="6067210" y="4651470"/>
            <a:ext cx="2646989" cy="1311687"/>
          </a:xfrm>
          <a:solidFill>
            <a:schemeClr val="accent4"/>
          </a:solidFill>
        </p:spPr>
        <p:txBody>
          <a:bodyPr lIns="144000" tIns="324000" rIns="144000"/>
          <a:lstStyle>
            <a:lvl1pPr algn="ctr">
              <a:defRPr cap="all" baseline="0">
                <a:latin typeface="Gotham Medium" pitchFamily="50" charset="0"/>
              </a:defRPr>
            </a:lvl1pPr>
          </a:lstStyle>
          <a:p>
            <a:pPr lvl="0"/>
            <a:r>
              <a:rPr lang="en-US" dirty="0"/>
              <a:t>Insert award name</a:t>
            </a:r>
            <a:endParaRPr lang="en-GB" dirty="0"/>
          </a:p>
        </p:txBody>
      </p:sp>
      <p:sp>
        <p:nvSpPr>
          <p:cNvPr id="35" name="Text Placeholder 6">
            <a:extLst>
              <a:ext uri="{FF2B5EF4-FFF2-40B4-BE49-F238E27FC236}">
                <a16:creationId xmlns:a16="http://schemas.microsoft.com/office/drawing/2014/main" id="{D751B74D-8F64-84D4-F9EF-B1B3EFFCB2FA}"/>
              </a:ext>
            </a:extLst>
          </p:cNvPr>
          <p:cNvSpPr>
            <a:spLocks noGrp="1"/>
          </p:cNvSpPr>
          <p:nvPr>
            <p:ph type="body" sz="quarter" idx="73" hasCustomPrompt="1"/>
          </p:nvPr>
        </p:nvSpPr>
        <p:spPr>
          <a:xfrm>
            <a:off x="6456693" y="3896594"/>
            <a:ext cx="1890609" cy="901148"/>
          </a:xfrm>
          <a:solidFill>
            <a:schemeClr val="bg1"/>
          </a:solidFill>
          <a:ln>
            <a:noFill/>
          </a:ln>
          <a:effectLst>
            <a:outerShdw blurRad="127000" dist="38100" dir="13500000" algn="br"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GB" sz="1800" dirty="0">
                <a:solidFill>
                  <a:schemeClr val="lt1"/>
                </a:solidFill>
              </a:defRPr>
            </a:lvl1pPr>
          </a:lstStyle>
          <a:p>
            <a:pPr lvl="0" algn="ctr"/>
            <a:r>
              <a:rPr lang="en-US" dirty="0"/>
              <a:t> </a:t>
            </a:r>
            <a:endParaRPr lang="en-GB" dirty="0"/>
          </a:p>
        </p:txBody>
      </p:sp>
      <p:sp>
        <p:nvSpPr>
          <p:cNvPr id="31" name="Text Placeholder 15">
            <a:extLst>
              <a:ext uri="{FF2B5EF4-FFF2-40B4-BE49-F238E27FC236}">
                <a16:creationId xmlns:a16="http://schemas.microsoft.com/office/drawing/2014/main" id="{D9B5B427-AE47-F869-2842-9410135416CF}"/>
              </a:ext>
            </a:extLst>
          </p:cNvPr>
          <p:cNvSpPr>
            <a:spLocks noGrp="1"/>
          </p:cNvSpPr>
          <p:nvPr>
            <p:ph type="body" sz="quarter" idx="90" hasCustomPrompt="1"/>
          </p:nvPr>
        </p:nvSpPr>
        <p:spPr>
          <a:xfrm>
            <a:off x="8882099" y="4649446"/>
            <a:ext cx="2646989" cy="1311687"/>
          </a:xfrm>
          <a:solidFill>
            <a:schemeClr val="accent4"/>
          </a:solidFill>
        </p:spPr>
        <p:txBody>
          <a:bodyPr lIns="144000" tIns="324000" rIns="144000"/>
          <a:lstStyle>
            <a:lvl1pPr algn="ctr">
              <a:defRPr cap="all" baseline="0">
                <a:latin typeface="Gotham Medium" pitchFamily="50" charset="0"/>
              </a:defRPr>
            </a:lvl1pPr>
          </a:lstStyle>
          <a:p>
            <a:pPr lvl="0"/>
            <a:r>
              <a:rPr lang="en-US" dirty="0"/>
              <a:t>Insert award name</a:t>
            </a:r>
            <a:endParaRPr lang="en-GB" dirty="0"/>
          </a:p>
        </p:txBody>
      </p:sp>
      <p:sp>
        <p:nvSpPr>
          <p:cNvPr id="36" name="Text Placeholder 6">
            <a:extLst>
              <a:ext uri="{FF2B5EF4-FFF2-40B4-BE49-F238E27FC236}">
                <a16:creationId xmlns:a16="http://schemas.microsoft.com/office/drawing/2014/main" id="{CA9410ED-D625-BA9F-279F-00759BD8D343}"/>
              </a:ext>
            </a:extLst>
          </p:cNvPr>
          <p:cNvSpPr>
            <a:spLocks noGrp="1"/>
          </p:cNvSpPr>
          <p:nvPr>
            <p:ph type="body" sz="quarter" idx="74" hasCustomPrompt="1"/>
          </p:nvPr>
        </p:nvSpPr>
        <p:spPr>
          <a:xfrm>
            <a:off x="9271582" y="3894571"/>
            <a:ext cx="1890609" cy="901148"/>
          </a:xfrm>
          <a:solidFill>
            <a:schemeClr val="bg1"/>
          </a:solidFill>
          <a:ln>
            <a:noFill/>
          </a:ln>
          <a:effectLst>
            <a:outerShdw blurRad="127000" dist="38100" dir="13500000" algn="br"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GB" sz="1800" dirty="0">
                <a:solidFill>
                  <a:schemeClr val="lt1"/>
                </a:solidFill>
              </a:defRPr>
            </a:lvl1pPr>
          </a:lstStyle>
          <a:p>
            <a:pPr lvl="0" algn="ctr"/>
            <a:r>
              <a:rPr lang="en-US" dirty="0"/>
              <a:t> </a:t>
            </a:r>
            <a:endParaRPr lang="en-GB" dirty="0"/>
          </a:p>
        </p:txBody>
      </p:sp>
      <p:sp>
        <p:nvSpPr>
          <p:cNvPr id="18" name="Text Placeholder 17">
            <a:extLst>
              <a:ext uri="{FF2B5EF4-FFF2-40B4-BE49-F238E27FC236}">
                <a16:creationId xmlns:a16="http://schemas.microsoft.com/office/drawing/2014/main" id="{181C1F7B-1A68-A9CB-CAE7-F9264391C608}"/>
              </a:ext>
            </a:extLst>
          </p:cNvPr>
          <p:cNvSpPr>
            <a:spLocks noGrp="1"/>
          </p:cNvSpPr>
          <p:nvPr>
            <p:ph type="body" sz="quarter" idx="52" hasCustomPrompt="1"/>
          </p:nvPr>
        </p:nvSpPr>
        <p:spPr>
          <a:xfrm>
            <a:off x="659288" y="3174059"/>
            <a:ext cx="2227350" cy="375487"/>
          </a:xfrm>
        </p:spPr>
        <p:txBody>
          <a:bodyPr/>
          <a:lstStyle>
            <a:lvl1pPr algn="ctr">
              <a:defRPr sz="800"/>
            </a:lvl1pPr>
          </a:lstStyle>
          <a:p>
            <a:pPr lvl="0"/>
            <a:r>
              <a:rPr lang="en-GB"/>
              <a:t>Insert text</a:t>
            </a:r>
            <a:endParaRPr lang="en-GB" dirty="0"/>
          </a:p>
        </p:txBody>
      </p:sp>
      <p:sp>
        <p:nvSpPr>
          <p:cNvPr id="84" name="Date Placeholder 83">
            <a:extLst>
              <a:ext uri="{FF2B5EF4-FFF2-40B4-BE49-F238E27FC236}">
                <a16:creationId xmlns:a16="http://schemas.microsoft.com/office/drawing/2014/main" id="{11EEC5DB-02E7-EB26-E287-610FCC6D743B}"/>
              </a:ext>
            </a:extLst>
          </p:cNvPr>
          <p:cNvSpPr>
            <a:spLocks noGrp="1"/>
          </p:cNvSpPr>
          <p:nvPr>
            <p:ph type="dt" sz="half" idx="14"/>
          </p:nvPr>
        </p:nvSpPr>
        <p:spPr/>
        <p:txBody>
          <a:bodyPr/>
          <a:lstStyle/>
          <a:p>
            <a:endParaRPr lang="en-GB" dirty="0"/>
          </a:p>
        </p:txBody>
      </p:sp>
      <p:sp>
        <p:nvSpPr>
          <p:cNvPr id="85" name="Footer Placeholder 84">
            <a:extLst>
              <a:ext uri="{FF2B5EF4-FFF2-40B4-BE49-F238E27FC236}">
                <a16:creationId xmlns:a16="http://schemas.microsoft.com/office/drawing/2014/main" id="{09143B17-189D-3DDC-827A-76F13CBDC588}"/>
              </a:ext>
            </a:extLst>
          </p:cNvPr>
          <p:cNvSpPr>
            <a:spLocks noGrp="1"/>
          </p:cNvSpPr>
          <p:nvPr>
            <p:ph type="ftr" sz="quarter" idx="15"/>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86" name="Slide Number Placeholder 85">
            <a:extLst>
              <a:ext uri="{FF2B5EF4-FFF2-40B4-BE49-F238E27FC236}">
                <a16:creationId xmlns:a16="http://schemas.microsoft.com/office/drawing/2014/main" id="{5E917088-2848-1A70-C3F6-06F1ABB1D07C}"/>
              </a:ext>
            </a:extLst>
          </p:cNvPr>
          <p:cNvSpPr>
            <a:spLocks noGrp="1"/>
          </p:cNvSpPr>
          <p:nvPr>
            <p:ph type="sldNum" sz="quarter" idx="16"/>
          </p:nvPr>
        </p:nvSpPr>
        <p:spPr/>
        <p:txBody>
          <a:bodyPr/>
          <a:lstStyle/>
          <a:p>
            <a:fld id="{BB07EAE1-021A-493C-B07F-6FE9E5D11BEB}" type="slidenum">
              <a:rPr lang="en-GB" smtClean="0"/>
              <a:pPr/>
              <a:t>‹#›</a:t>
            </a:fld>
            <a:endParaRPr lang="en-GB" dirty="0"/>
          </a:p>
        </p:txBody>
      </p:sp>
      <p:sp>
        <p:nvSpPr>
          <p:cNvPr id="3" name="Title 1">
            <a:extLst>
              <a:ext uri="{FF2B5EF4-FFF2-40B4-BE49-F238E27FC236}">
                <a16:creationId xmlns:a16="http://schemas.microsoft.com/office/drawing/2014/main" id="{A29A48B0-F38E-3D7B-264C-FE96C5E73D04}"/>
              </a:ext>
            </a:extLst>
          </p:cNvPr>
          <p:cNvSpPr>
            <a:spLocks noGrp="1"/>
          </p:cNvSpPr>
          <p:nvPr>
            <p:ph type="title" hasCustomPrompt="1"/>
          </p:nvPr>
        </p:nvSpPr>
        <p:spPr>
          <a:xfrm>
            <a:off x="450849" y="422670"/>
            <a:ext cx="10329380" cy="558405"/>
          </a:xfrm>
        </p:spPr>
        <p:txBody>
          <a:bodyPr/>
          <a:lstStyle>
            <a:lvl1pPr>
              <a:defRPr sz="3200"/>
            </a:lvl1pPr>
          </a:lstStyle>
          <a:p>
            <a:r>
              <a:rPr lang="en-GB" dirty="0"/>
              <a:t>Insert title here</a:t>
            </a:r>
          </a:p>
        </p:txBody>
      </p:sp>
      <p:sp>
        <p:nvSpPr>
          <p:cNvPr id="5" name="Picture Placeholder 4">
            <a:extLst>
              <a:ext uri="{FF2B5EF4-FFF2-40B4-BE49-F238E27FC236}">
                <a16:creationId xmlns:a16="http://schemas.microsoft.com/office/drawing/2014/main" id="{4C618E9A-5019-5402-6606-A807AA0DC918}"/>
              </a:ext>
            </a:extLst>
          </p:cNvPr>
          <p:cNvSpPr>
            <a:spLocks noGrp="1"/>
          </p:cNvSpPr>
          <p:nvPr>
            <p:ph type="pic" sz="quarter" idx="17" hasCustomPrompt="1"/>
          </p:nvPr>
        </p:nvSpPr>
        <p:spPr>
          <a:xfrm>
            <a:off x="1020668" y="1779591"/>
            <a:ext cx="1527175" cy="569913"/>
          </a:xfrm>
        </p:spPr>
        <p:txBody>
          <a:bodyPr/>
          <a:lstStyle>
            <a:lvl1pPr algn="ctr">
              <a:defRPr sz="1000"/>
            </a:lvl1pPr>
          </a:lstStyle>
          <a:p>
            <a:r>
              <a:rPr lang="en-GB" dirty="0"/>
              <a:t>Click to insert image</a:t>
            </a:r>
          </a:p>
        </p:txBody>
      </p:sp>
      <p:sp>
        <p:nvSpPr>
          <p:cNvPr id="6" name="Picture Placeholder 4">
            <a:extLst>
              <a:ext uri="{FF2B5EF4-FFF2-40B4-BE49-F238E27FC236}">
                <a16:creationId xmlns:a16="http://schemas.microsoft.com/office/drawing/2014/main" id="{8B00049C-E960-BB43-764A-BD15E6F489CD}"/>
              </a:ext>
            </a:extLst>
          </p:cNvPr>
          <p:cNvSpPr>
            <a:spLocks noGrp="1"/>
          </p:cNvSpPr>
          <p:nvPr>
            <p:ph type="pic" sz="quarter" idx="18" hasCustomPrompt="1"/>
          </p:nvPr>
        </p:nvSpPr>
        <p:spPr>
          <a:xfrm>
            <a:off x="3827320" y="1779591"/>
            <a:ext cx="1527175" cy="569913"/>
          </a:xfrm>
        </p:spPr>
        <p:txBody>
          <a:bodyPr/>
          <a:lstStyle>
            <a:lvl1pPr algn="ctr">
              <a:defRPr sz="1000"/>
            </a:lvl1pPr>
          </a:lstStyle>
          <a:p>
            <a:r>
              <a:rPr lang="en-GB" dirty="0"/>
              <a:t>Click to insert image</a:t>
            </a:r>
          </a:p>
        </p:txBody>
      </p:sp>
      <p:sp>
        <p:nvSpPr>
          <p:cNvPr id="8" name="Picture Placeholder 4">
            <a:extLst>
              <a:ext uri="{FF2B5EF4-FFF2-40B4-BE49-F238E27FC236}">
                <a16:creationId xmlns:a16="http://schemas.microsoft.com/office/drawing/2014/main" id="{E1069EFC-9FEA-2D5C-F3F5-A52AE47EFA6F}"/>
              </a:ext>
            </a:extLst>
          </p:cNvPr>
          <p:cNvSpPr>
            <a:spLocks noGrp="1"/>
          </p:cNvSpPr>
          <p:nvPr>
            <p:ph type="pic" sz="quarter" idx="19" hasCustomPrompt="1"/>
          </p:nvPr>
        </p:nvSpPr>
        <p:spPr>
          <a:xfrm>
            <a:off x="6621728" y="1779591"/>
            <a:ext cx="1527175" cy="569913"/>
          </a:xfrm>
        </p:spPr>
        <p:txBody>
          <a:bodyPr/>
          <a:lstStyle>
            <a:lvl1pPr algn="ctr">
              <a:defRPr sz="1000"/>
            </a:lvl1pPr>
          </a:lstStyle>
          <a:p>
            <a:r>
              <a:rPr lang="en-GB" dirty="0"/>
              <a:t>Click to insert image</a:t>
            </a:r>
          </a:p>
        </p:txBody>
      </p:sp>
      <p:sp>
        <p:nvSpPr>
          <p:cNvPr id="9" name="Picture Placeholder 4">
            <a:extLst>
              <a:ext uri="{FF2B5EF4-FFF2-40B4-BE49-F238E27FC236}">
                <a16:creationId xmlns:a16="http://schemas.microsoft.com/office/drawing/2014/main" id="{0B81CB49-134C-3E05-1D12-05DAF91A4A39}"/>
              </a:ext>
            </a:extLst>
          </p:cNvPr>
          <p:cNvSpPr>
            <a:spLocks noGrp="1"/>
          </p:cNvSpPr>
          <p:nvPr>
            <p:ph type="pic" sz="quarter" idx="20" hasCustomPrompt="1"/>
          </p:nvPr>
        </p:nvSpPr>
        <p:spPr>
          <a:xfrm>
            <a:off x="9436617" y="1777567"/>
            <a:ext cx="1527175" cy="569913"/>
          </a:xfrm>
        </p:spPr>
        <p:txBody>
          <a:bodyPr/>
          <a:lstStyle>
            <a:lvl1pPr algn="ctr">
              <a:defRPr sz="1000"/>
            </a:lvl1pPr>
          </a:lstStyle>
          <a:p>
            <a:r>
              <a:rPr lang="en-GB" dirty="0"/>
              <a:t>Click to insert image</a:t>
            </a:r>
          </a:p>
        </p:txBody>
      </p:sp>
      <p:sp>
        <p:nvSpPr>
          <p:cNvPr id="10" name="Picture Placeholder 4">
            <a:extLst>
              <a:ext uri="{FF2B5EF4-FFF2-40B4-BE49-F238E27FC236}">
                <a16:creationId xmlns:a16="http://schemas.microsoft.com/office/drawing/2014/main" id="{C32F5012-9401-53E4-5A9D-D76F0AE6BBB0}"/>
              </a:ext>
            </a:extLst>
          </p:cNvPr>
          <p:cNvSpPr>
            <a:spLocks noGrp="1"/>
          </p:cNvSpPr>
          <p:nvPr>
            <p:ph type="pic" sz="quarter" idx="21" hasCustomPrompt="1"/>
          </p:nvPr>
        </p:nvSpPr>
        <p:spPr>
          <a:xfrm>
            <a:off x="1037350" y="4062211"/>
            <a:ext cx="1527175" cy="569913"/>
          </a:xfrm>
        </p:spPr>
        <p:txBody>
          <a:bodyPr/>
          <a:lstStyle>
            <a:lvl1pPr algn="ctr">
              <a:defRPr sz="1000"/>
            </a:lvl1pPr>
          </a:lstStyle>
          <a:p>
            <a:r>
              <a:rPr lang="en-GB" dirty="0"/>
              <a:t>Click to insert image</a:t>
            </a:r>
          </a:p>
        </p:txBody>
      </p:sp>
      <p:sp>
        <p:nvSpPr>
          <p:cNvPr id="11" name="Picture Placeholder 4">
            <a:extLst>
              <a:ext uri="{FF2B5EF4-FFF2-40B4-BE49-F238E27FC236}">
                <a16:creationId xmlns:a16="http://schemas.microsoft.com/office/drawing/2014/main" id="{4D63402C-0E1E-F780-D85A-3E6700CD5E07}"/>
              </a:ext>
            </a:extLst>
          </p:cNvPr>
          <p:cNvSpPr>
            <a:spLocks noGrp="1"/>
          </p:cNvSpPr>
          <p:nvPr>
            <p:ph type="pic" sz="quarter" idx="22" hasCustomPrompt="1"/>
          </p:nvPr>
        </p:nvSpPr>
        <p:spPr>
          <a:xfrm>
            <a:off x="3844002" y="4062211"/>
            <a:ext cx="1527175" cy="569913"/>
          </a:xfrm>
        </p:spPr>
        <p:txBody>
          <a:bodyPr/>
          <a:lstStyle>
            <a:lvl1pPr algn="ctr">
              <a:defRPr sz="1000"/>
            </a:lvl1pPr>
          </a:lstStyle>
          <a:p>
            <a:r>
              <a:rPr lang="en-GB" dirty="0"/>
              <a:t>Click to insert image</a:t>
            </a:r>
          </a:p>
        </p:txBody>
      </p:sp>
      <p:sp>
        <p:nvSpPr>
          <p:cNvPr id="12" name="Picture Placeholder 4">
            <a:extLst>
              <a:ext uri="{FF2B5EF4-FFF2-40B4-BE49-F238E27FC236}">
                <a16:creationId xmlns:a16="http://schemas.microsoft.com/office/drawing/2014/main" id="{0AC9B3F9-5202-A1F7-9E9B-D18BDC7D7EC0}"/>
              </a:ext>
            </a:extLst>
          </p:cNvPr>
          <p:cNvSpPr>
            <a:spLocks noGrp="1"/>
          </p:cNvSpPr>
          <p:nvPr>
            <p:ph type="pic" sz="quarter" idx="23" hasCustomPrompt="1"/>
          </p:nvPr>
        </p:nvSpPr>
        <p:spPr>
          <a:xfrm>
            <a:off x="6638410" y="4062211"/>
            <a:ext cx="1527175" cy="569913"/>
          </a:xfrm>
        </p:spPr>
        <p:txBody>
          <a:bodyPr/>
          <a:lstStyle>
            <a:lvl1pPr algn="ctr">
              <a:defRPr sz="1000"/>
            </a:lvl1pPr>
          </a:lstStyle>
          <a:p>
            <a:r>
              <a:rPr lang="en-GB" dirty="0"/>
              <a:t>Click to insert image</a:t>
            </a:r>
          </a:p>
        </p:txBody>
      </p:sp>
      <p:sp>
        <p:nvSpPr>
          <p:cNvPr id="13" name="Picture Placeholder 4">
            <a:extLst>
              <a:ext uri="{FF2B5EF4-FFF2-40B4-BE49-F238E27FC236}">
                <a16:creationId xmlns:a16="http://schemas.microsoft.com/office/drawing/2014/main" id="{A606EF24-0D1A-A066-FC0A-822930923A6C}"/>
              </a:ext>
            </a:extLst>
          </p:cNvPr>
          <p:cNvSpPr>
            <a:spLocks noGrp="1"/>
          </p:cNvSpPr>
          <p:nvPr>
            <p:ph type="pic" sz="quarter" idx="24" hasCustomPrompt="1"/>
          </p:nvPr>
        </p:nvSpPr>
        <p:spPr>
          <a:xfrm>
            <a:off x="9453299" y="4060188"/>
            <a:ext cx="1527175" cy="569913"/>
          </a:xfrm>
        </p:spPr>
        <p:txBody>
          <a:bodyPr/>
          <a:lstStyle>
            <a:lvl1pPr algn="ctr">
              <a:defRPr sz="1000"/>
            </a:lvl1pPr>
          </a:lstStyle>
          <a:p>
            <a:r>
              <a:rPr lang="en-GB" dirty="0"/>
              <a:t>Click to insert image</a:t>
            </a:r>
          </a:p>
        </p:txBody>
      </p:sp>
      <p:sp>
        <p:nvSpPr>
          <p:cNvPr id="20" name="Text Placeholder 17">
            <a:extLst>
              <a:ext uri="{FF2B5EF4-FFF2-40B4-BE49-F238E27FC236}">
                <a16:creationId xmlns:a16="http://schemas.microsoft.com/office/drawing/2014/main" id="{D7D29E38-D94D-D368-0A03-10274CFCF10F}"/>
              </a:ext>
            </a:extLst>
          </p:cNvPr>
          <p:cNvSpPr>
            <a:spLocks noGrp="1"/>
          </p:cNvSpPr>
          <p:nvPr>
            <p:ph type="body" sz="quarter" idx="54" hasCustomPrompt="1"/>
          </p:nvPr>
        </p:nvSpPr>
        <p:spPr>
          <a:xfrm>
            <a:off x="3465940" y="3174059"/>
            <a:ext cx="2227350" cy="375487"/>
          </a:xfrm>
        </p:spPr>
        <p:txBody>
          <a:bodyPr/>
          <a:lstStyle>
            <a:lvl1pPr algn="ctr">
              <a:defRPr sz="800"/>
            </a:lvl1pPr>
          </a:lstStyle>
          <a:p>
            <a:pPr lvl="0"/>
            <a:r>
              <a:rPr lang="en-GB"/>
              <a:t>Insert text</a:t>
            </a:r>
            <a:endParaRPr lang="en-GB" dirty="0"/>
          </a:p>
        </p:txBody>
      </p:sp>
      <p:sp>
        <p:nvSpPr>
          <p:cNvPr id="22" name="Text Placeholder 17">
            <a:extLst>
              <a:ext uri="{FF2B5EF4-FFF2-40B4-BE49-F238E27FC236}">
                <a16:creationId xmlns:a16="http://schemas.microsoft.com/office/drawing/2014/main" id="{A2291EDD-E067-F2C1-FA51-54656AEDE032}"/>
              </a:ext>
            </a:extLst>
          </p:cNvPr>
          <p:cNvSpPr>
            <a:spLocks noGrp="1"/>
          </p:cNvSpPr>
          <p:nvPr>
            <p:ph type="body" sz="quarter" idx="56" hasCustomPrompt="1"/>
          </p:nvPr>
        </p:nvSpPr>
        <p:spPr>
          <a:xfrm>
            <a:off x="6260348" y="3174059"/>
            <a:ext cx="2227350" cy="375487"/>
          </a:xfrm>
        </p:spPr>
        <p:txBody>
          <a:bodyPr/>
          <a:lstStyle>
            <a:lvl1pPr algn="ctr">
              <a:defRPr sz="800"/>
            </a:lvl1pPr>
          </a:lstStyle>
          <a:p>
            <a:pPr lvl="0"/>
            <a:r>
              <a:rPr lang="en-GB"/>
              <a:t>Insert text</a:t>
            </a:r>
            <a:endParaRPr lang="en-GB" dirty="0"/>
          </a:p>
        </p:txBody>
      </p:sp>
      <p:sp>
        <p:nvSpPr>
          <p:cNvPr id="24" name="Text Placeholder 17">
            <a:extLst>
              <a:ext uri="{FF2B5EF4-FFF2-40B4-BE49-F238E27FC236}">
                <a16:creationId xmlns:a16="http://schemas.microsoft.com/office/drawing/2014/main" id="{A05ECCD7-062B-6525-9E3B-D2773429E0AE}"/>
              </a:ext>
            </a:extLst>
          </p:cNvPr>
          <p:cNvSpPr>
            <a:spLocks noGrp="1"/>
          </p:cNvSpPr>
          <p:nvPr>
            <p:ph type="body" sz="quarter" idx="58" hasCustomPrompt="1"/>
          </p:nvPr>
        </p:nvSpPr>
        <p:spPr>
          <a:xfrm>
            <a:off x="9075236" y="3174059"/>
            <a:ext cx="2227350" cy="375487"/>
          </a:xfrm>
        </p:spPr>
        <p:txBody>
          <a:bodyPr/>
          <a:lstStyle>
            <a:lvl1pPr algn="ctr">
              <a:defRPr sz="800"/>
            </a:lvl1pPr>
          </a:lstStyle>
          <a:p>
            <a:pPr lvl="0"/>
            <a:r>
              <a:rPr lang="en-GB"/>
              <a:t>Insert text</a:t>
            </a:r>
            <a:endParaRPr lang="en-GB" dirty="0"/>
          </a:p>
        </p:txBody>
      </p:sp>
      <p:sp>
        <p:nvSpPr>
          <p:cNvPr id="26" name="Text Placeholder 17">
            <a:extLst>
              <a:ext uri="{FF2B5EF4-FFF2-40B4-BE49-F238E27FC236}">
                <a16:creationId xmlns:a16="http://schemas.microsoft.com/office/drawing/2014/main" id="{677DAA12-8DDE-5B6A-7011-68103402B347}"/>
              </a:ext>
            </a:extLst>
          </p:cNvPr>
          <p:cNvSpPr>
            <a:spLocks noGrp="1"/>
          </p:cNvSpPr>
          <p:nvPr>
            <p:ph type="body" sz="quarter" idx="60" hasCustomPrompt="1"/>
          </p:nvPr>
        </p:nvSpPr>
        <p:spPr>
          <a:xfrm>
            <a:off x="688850" y="5437667"/>
            <a:ext cx="2227350" cy="375487"/>
          </a:xfrm>
        </p:spPr>
        <p:txBody>
          <a:bodyPr/>
          <a:lstStyle>
            <a:lvl1pPr algn="ctr">
              <a:defRPr sz="800"/>
            </a:lvl1pPr>
          </a:lstStyle>
          <a:p>
            <a:pPr lvl="0"/>
            <a:r>
              <a:rPr lang="en-GB"/>
              <a:t>Insert text</a:t>
            </a:r>
            <a:endParaRPr lang="en-GB" dirty="0"/>
          </a:p>
        </p:txBody>
      </p:sp>
      <p:sp>
        <p:nvSpPr>
          <p:cNvPr id="28" name="Text Placeholder 17">
            <a:extLst>
              <a:ext uri="{FF2B5EF4-FFF2-40B4-BE49-F238E27FC236}">
                <a16:creationId xmlns:a16="http://schemas.microsoft.com/office/drawing/2014/main" id="{6B7D8FFB-C55A-99FD-4FE1-2B53DAFF9F2E}"/>
              </a:ext>
            </a:extLst>
          </p:cNvPr>
          <p:cNvSpPr>
            <a:spLocks noGrp="1"/>
          </p:cNvSpPr>
          <p:nvPr>
            <p:ph type="body" sz="quarter" idx="62" hasCustomPrompt="1"/>
          </p:nvPr>
        </p:nvSpPr>
        <p:spPr>
          <a:xfrm>
            <a:off x="3482621" y="5437667"/>
            <a:ext cx="2227350" cy="375487"/>
          </a:xfrm>
        </p:spPr>
        <p:txBody>
          <a:bodyPr/>
          <a:lstStyle>
            <a:lvl1pPr algn="ctr">
              <a:defRPr sz="800"/>
            </a:lvl1pPr>
          </a:lstStyle>
          <a:p>
            <a:pPr lvl="0"/>
            <a:r>
              <a:rPr lang="en-GB"/>
              <a:t>Insert text</a:t>
            </a:r>
            <a:endParaRPr lang="en-GB" dirty="0"/>
          </a:p>
        </p:txBody>
      </p:sp>
      <p:sp>
        <p:nvSpPr>
          <p:cNvPr id="30" name="Text Placeholder 17">
            <a:extLst>
              <a:ext uri="{FF2B5EF4-FFF2-40B4-BE49-F238E27FC236}">
                <a16:creationId xmlns:a16="http://schemas.microsoft.com/office/drawing/2014/main" id="{1E3E4AA8-12D8-E417-A3F1-9A72F36A12CC}"/>
              </a:ext>
            </a:extLst>
          </p:cNvPr>
          <p:cNvSpPr>
            <a:spLocks noGrp="1"/>
          </p:cNvSpPr>
          <p:nvPr>
            <p:ph type="body" sz="quarter" idx="64" hasCustomPrompt="1"/>
          </p:nvPr>
        </p:nvSpPr>
        <p:spPr>
          <a:xfrm>
            <a:off x="6277030" y="5437667"/>
            <a:ext cx="2227350" cy="375487"/>
          </a:xfrm>
        </p:spPr>
        <p:txBody>
          <a:bodyPr/>
          <a:lstStyle>
            <a:lvl1pPr algn="ctr">
              <a:defRPr sz="800"/>
            </a:lvl1pPr>
          </a:lstStyle>
          <a:p>
            <a:pPr lvl="0"/>
            <a:r>
              <a:rPr lang="en-GB"/>
              <a:t>Insert text</a:t>
            </a:r>
            <a:endParaRPr lang="en-GB" dirty="0"/>
          </a:p>
        </p:txBody>
      </p:sp>
      <p:sp>
        <p:nvSpPr>
          <p:cNvPr id="32" name="Text Placeholder 17">
            <a:extLst>
              <a:ext uri="{FF2B5EF4-FFF2-40B4-BE49-F238E27FC236}">
                <a16:creationId xmlns:a16="http://schemas.microsoft.com/office/drawing/2014/main" id="{8179C460-67CA-15B1-7A0A-73B058F90FE6}"/>
              </a:ext>
            </a:extLst>
          </p:cNvPr>
          <p:cNvSpPr>
            <a:spLocks noGrp="1"/>
          </p:cNvSpPr>
          <p:nvPr>
            <p:ph type="body" sz="quarter" idx="66" hasCustomPrompt="1"/>
          </p:nvPr>
        </p:nvSpPr>
        <p:spPr>
          <a:xfrm>
            <a:off x="9091918" y="5437667"/>
            <a:ext cx="2227350" cy="375487"/>
          </a:xfrm>
        </p:spPr>
        <p:txBody>
          <a:bodyPr/>
          <a:lstStyle>
            <a:lvl1pPr algn="ctr">
              <a:defRPr sz="800"/>
            </a:lvl1pPr>
          </a:lstStyle>
          <a:p>
            <a:pPr lvl="0"/>
            <a:r>
              <a:rPr lang="en-GB"/>
              <a:t>Insert text</a:t>
            </a:r>
            <a:endParaRPr lang="en-GB" dirty="0"/>
          </a:p>
        </p:txBody>
      </p:sp>
      <p:grpSp>
        <p:nvGrpSpPr>
          <p:cNvPr id="4" name="Group 3">
            <a:extLst>
              <a:ext uri="{FF2B5EF4-FFF2-40B4-BE49-F238E27FC236}">
                <a16:creationId xmlns:a16="http://schemas.microsoft.com/office/drawing/2014/main" id="{5791879D-F995-70B2-50E3-DD9D27EF5C02}"/>
              </a:ext>
            </a:extLst>
          </p:cNvPr>
          <p:cNvGrpSpPr/>
          <p:nvPr userDrawn="1"/>
        </p:nvGrpSpPr>
        <p:grpSpPr>
          <a:xfrm>
            <a:off x="12335309" y="0"/>
            <a:ext cx="2094954" cy="3335867"/>
            <a:chOff x="-2178418" y="4487679"/>
            <a:chExt cx="2094954" cy="3335867"/>
          </a:xfrm>
        </p:grpSpPr>
        <p:sp>
          <p:nvSpPr>
            <p:cNvPr id="37" name="Rectangle 36">
              <a:extLst>
                <a:ext uri="{FF2B5EF4-FFF2-40B4-BE49-F238E27FC236}">
                  <a16:creationId xmlns:a16="http://schemas.microsoft.com/office/drawing/2014/main" id="{81EFFF96-E605-BB40-559A-181860517319}"/>
                </a:ext>
              </a:extLst>
            </p:cNvPr>
            <p:cNvSpPr/>
            <p:nvPr/>
          </p:nvSpPr>
          <p:spPr>
            <a:xfrm>
              <a:off x="-2178418" y="4487680"/>
              <a:ext cx="2094954" cy="333586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8" name="Rectangle 37">
              <a:extLst>
                <a:ext uri="{FF2B5EF4-FFF2-40B4-BE49-F238E27FC236}">
                  <a16:creationId xmlns:a16="http://schemas.microsoft.com/office/drawing/2014/main" id="{8E03ECDF-BA3E-529E-3269-65A6E2E293E0}"/>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9" name="TextBox 38">
              <a:extLst>
                <a:ext uri="{FF2B5EF4-FFF2-40B4-BE49-F238E27FC236}">
                  <a16:creationId xmlns:a16="http://schemas.microsoft.com/office/drawing/2014/main" id="{E51CD84E-AC01-EC5A-B644-F0CA9D41A1E6}"/>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 LOGO</a:t>
              </a:r>
            </a:p>
          </p:txBody>
        </p:sp>
        <p:sp>
          <p:nvSpPr>
            <p:cNvPr id="40" name="TextBox 39">
              <a:extLst>
                <a:ext uri="{FF2B5EF4-FFF2-40B4-BE49-F238E27FC236}">
                  <a16:creationId xmlns:a16="http://schemas.microsoft.com/office/drawing/2014/main" id="{F7E3F5E0-EBC9-4D46-43CF-B5537F4B021F}"/>
                </a:ext>
              </a:extLst>
            </p:cNvPr>
            <p:cNvSpPr txBox="1"/>
            <p:nvPr/>
          </p:nvSpPr>
          <p:spPr>
            <a:xfrm>
              <a:off x="-2156460" y="5547394"/>
              <a:ext cx="2032272"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Bold" pitchFamily="50" charset="0"/>
                </a:rPr>
                <a:t>icon </a:t>
              </a:r>
              <a:r>
                <a:rPr lang="en-GB" sz="1000" dirty="0">
                  <a:solidFill>
                    <a:srgbClr val="333333"/>
                  </a:solidFill>
                </a:rPr>
                <a:t>in the middle of the placeholder and choose the logo needed from your computer.</a:t>
              </a:r>
            </a:p>
          </p:txBody>
        </p:sp>
        <p:sp>
          <p:nvSpPr>
            <p:cNvPr id="41" name="TextBox 40">
              <a:extLst>
                <a:ext uri="{FF2B5EF4-FFF2-40B4-BE49-F238E27FC236}">
                  <a16:creationId xmlns:a16="http://schemas.microsoft.com/office/drawing/2014/main" id="{6C378019-2969-A01B-C9C1-0C5DDB7269D3}"/>
                </a:ext>
              </a:extLst>
            </p:cNvPr>
            <p:cNvSpPr txBox="1"/>
            <p:nvPr/>
          </p:nvSpPr>
          <p:spPr>
            <a:xfrm>
              <a:off x="-2156460" y="6282027"/>
              <a:ext cx="1881569" cy="861774"/>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Bold" pitchFamily="50" charset="0"/>
                </a:rPr>
                <a:t>Picture Format </a:t>
              </a:r>
              <a:r>
                <a:rPr lang="en-GB" sz="1000" dirty="0">
                  <a:solidFill>
                    <a:srgbClr val="333333"/>
                  </a:solidFill>
                </a:rPr>
                <a:t>tab in the ribbon and choose </a:t>
              </a:r>
              <a:r>
                <a:rPr lang="en-GB" sz="1000" b="0" dirty="0">
                  <a:solidFill>
                    <a:srgbClr val="333333"/>
                  </a:solidFill>
                  <a:latin typeface="Gotham Bold" pitchFamily="50" charset="0"/>
                </a:rPr>
                <a:t>Crop</a:t>
              </a:r>
              <a:r>
                <a:rPr lang="en-GB" sz="1000" dirty="0">
                  <a:solidFill>
                    <a:srgbClr val="333333"/>
                  </a:solidFill>
                </a:rPr>
                <a:t> option to edit the position and composition of your icon.</a:t>
              </a:r>
            </a:p>
          </p:txBody>
        </p:sp>
        <p:sp>
          <p:nvSpPr>
            <p:cNvPr id="42" name="TextBox 41">
              <a:extLst>
                <a:ext uri="{FF2B5EF4-FFF2-40B4-BE49-F238E27FC236}">
                  <a16:creationId xmlns:a16="http://schemas.microsoft.com/office/drawing/2014/main" id="{3A68A1E9-F0BA-58FE-8B73-57ED5089BF2B}"/>
                </a:ext>
              </a:extLst>
            </p:cNvPr>
            <p:cNvSpPr txBox="1"/>
            <p:nvPr/>
          </p:nvSpPr>
          <p:spPr>
            <a:xfrm>
              <a:off x="-2156460" y="7170548"/>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Bold" pitchFamily="50" charset="0"/>
                </a:rPr>
                <a:t>Fit</a:t>
              </a:r>
              <a:r>
                <a:rPr lang="en-GB" sz="1000" dirty="0">
                  <a:solidFill>
                    <a:srgbClr val="333333"/>
                  </a:solidFill>
                </a:rPr>
                <a:t> to fit the icon to the placeholder.</a:t>
              </a:r>
            </a:p>
          </p:txBody>
        </p:sp>
        <p:sp>
          <p:nvSpPr>
            <p:cNvPr id="43" name="TextBox 42">
              <a:extLst>
                <a:ext uri="{FF2B5EF4-FFF2-40B4-BE49-F238E27FC236}">
                  <a16:creationId xmlns:a16="http://schemas.microsoft.com/office/drawing/2014/main" id="{2AEB24C0-E9A7-94B6-6AF9-1342462F30C8}"/>
                </a:ext>
              </a:extLst>
            </p:cNvPr>
            <p:cNvSpPr txBox="1"/>
            <p:nvPr userDrawn="1"/>
          </p:nvSpPr>
          <p:spPr>
            <a:xfrm>
              <a:off x="-2156460" y="5119692"/>
              <a:ext cx="1976174"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logo, first delete it. </a:t>
              </a:r>
              <a:endParaRPr lang="en-GB" sz="1000" dirty="0">
                <a:solidFill>
                  <a:srgbClr val="333333"/>
                </a:solidFill>
                <a:latin typeface="Gotham Bold" pitchFamily="50" charset="0"/>
              </a:endParaRPr>
            </a:p>
          </p:txBody>
        </p:sp>
      </p:grpSp>
    </p:spTree>
    <p:custDataLst>
      <p:tags r:id="rId1"/>
    </p:custDataLst>
    <p:extLst>
      <p:ext uri="{BB962C8B-B14F-4D97-AF65-F5344CB8AC3E}">
        <p14:creationId xmlns:p14="http://schemas.microsoft.com/office/powerpoint/2010/main" val="9580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am structure diagram">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5CF1EF4E-1B13-32A1-7AB2-B1B13F715481}"/>
              </a:ext>
            </a:extLst>
          </p:cNvPr>
          <p:cNvCxnSpPr>
            <a:cxnSpLocks/>
            <a:stCxn id="19" idx="2"/>
            <a:endCxn id="37" idx="0"/>
          </p:cNvCxnSpPr>
          <p:nvPr userDrawn="1"/>
        </p:nvCxnSpPr>
        <p:spPr>
          <a:xfrm>
            <a:off x="5041900" y="3678078"/>
            <a:ext cx="0" cy="1716409"/>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AC62A63-C2E9-16AA-CD43-1718C35C6C51}"/>
              </a:ext>
            </a:extLst>
          </p:cNvPr>
          <p:cNvCxnSpPr>
            <a:cxnSpLocks/>
            <a:stCxn id="25" idx="2"/>
            <a:endCxn id="43" idx="0"/>
          </p:cNvCxnSpPr>
          <p:nvPr userDrawn="1"/>
        </p:nvCxnSpPr>
        <p:spPr>
          <a:xfrm>
            <a:off x="10223500" y="3678078"/>
            <a:ext cx="0" cy="1716409"/>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7EDF792-42B1-19E0-81C4-D8B0114090E0}"/>
              </a:ext>
            </a:extLst>
          </p:cNvPr>
          <p:cNvCxnSpPr>
            <a:cxnSpLocks/>
            <a:stCxn id="14" idx="2"/>
            <a:endCxn id="40" idx="0"/>
          </p:cNvCxnSpPr>
          <p:nvPr userDrawn="1"/>
        </p:nvCxnSpPr>
        <p:spPr>
          <a:xfrm flipH="1">
            <a:off x="7632700" y="1123950"/>
            <a:ext cx="1" cy="4270537"/>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Text Placeholder 3">
            <a:extLst>
              <a:ext uri="{FF2B5EF4-FFF2-40B4-BE49-F238E27FC236}">
                <a16:creationId xmlns:a16="http://schemas.microsoft.com/office/drawing/2014/main" id="{C8EC206E-3002-F11B-C76D-CAC013D38D67}"/>
              </a:ext>
            </a:extLst>
          </p:cNvPr>
          <p:cNvSpPr>
            <a:spLocks noGrp="1"/>
          </p:cNvSpPr>
          <p:nvPr>
            <p:ph type="body" sz="quarter" idx="49"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12" name="Text Placeholder 11">
            <a:extLst>
              <a:ext uri="{FF2B5EF4-FFF2-40B4-BE49-F238E27FC236}">
                <a16:creationId xmlns:a16="http://schemas.microsoft.com/office/drawing/2014/main" id="{0408F6BD-BB4C-D424-E4F9-9CF6CCD10C61}"/>
              </a:ext>
            </a:extLst>
          </p:cNvPr>
          <p:cNvSpPr>
            <a:spLocks noGrp="1"/>
          </p:cNvSpPr>
          <p:nvPr>
            <p:ph type="body" sz="quarter" idx="14" hasCustomPrompt="1"/>
          </p:nvPr>
        </p:nvSpPr>
        <p:spPr>
          <a:xfrm>
            <a:off x="6455171" y="1524001"/>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14" name="Picture Placeholder 13">
            <a:extLst>
              <a:ext uri="{FF2B5EF4-FFF2-40B4-BE49-F238E27FC236}">
                <a16:creationId xmlns:a16="http://schemas.microsoft.com/office/drawing/2014/main" id="{4CFB77C4-E9D4-6892-59A5-876A8174FF10}"/>
              </a:ext>
            </a:extLst>
          </p:cNvPr>
          <p:cNvSpPr>
            <a:spLocks noGrp="1"/>
          </p:cNvSpPr>
          <p:nvPr>
            <p:ph type="pic" sz="quarter" idx="15" hasCustomPrompt="1"/>
          </p:nvPr>
        </p:nvSpPr>
        <p:spPr>
          <a:xfrm>
            <a:off x="6626385" y="402276"/>
            <a:ext cx="2012631" cy="721674"/>
          </a:xfrm>
        </p:spPr>
        <p:txBody>
          <a:bodyPr/>
          <a:lstStyle>
            <a:lvl1pPr algn="ctr">
              <a:defRPr/>
            </a:lvl1pPr>
          </a:lstStyle>
          <a:p>
            <a:r>
              <a:rPr lang="en-GB" dirty="0"/>
              <a:t>Insert client logo</a:t>
            </a:r>
          </a:p>
        </p:txBody>
      </p:sp>
      <p:sp>
        <p:nvSpPr>
          <p:cNvPr id="16" name="Picture Placeholder 15">
            <a:extLst>
              <a:ext uri="{FF2B5EF4-FFF2-40B4-BE49-F238E27FC236}">
                <a16:creationId xmlns:a16="http://schemas.microsoft.com/office/drawing/2014/main" id="{D1BDE6FD-04E3-C21D-3518-6EEB5015D4DB}"/>
              </a:ext>
            </a:extLst>
          </p:cNvPr>
          <p:cNvSpPr>
            <a:spLocks noGrp="1"/>
          </p:cNvSpPr>
          <p:nvPr>
            <p:ph type="pic" sz="quarter" idx="16" hasCustomPrompt="1"/>
          </p:nvPr>
        </p:nvSpPr>
        <p:spPr>
          <a:xfrm>
            <a:off x="6547964" y="1611409"/>
            <a:ext cx="698180" cy="665066"/>
          </a:xfrm>
        </p:spPr>
        <p:txBody>
          <a:bodyPr/>
          <a:lstStyle>
            <a:lvl1pPr algn="ctr">
              <a:defRPr sz="800"/>
            </a:lvl1pPr>
          </a:lstStyle>
          <a:p>
            <a:r>
              <a:rPr lang="en-GB" dirty="0"/>
              <a:t>Click to insert photo</a:t>
            </a:r>
          </a:p>
        </p:txBody>
      </p:sp>
      <p:sp>
        <p:nvSpPr>
          <p:cNvPr id="18" name="Text Placeholder 17">
            <a:extLst>
              <a:ext uri="{FF2B5EF4-FFF2-40B4-BE49-F238E27FC236}">
                <a16:creationId xmlns:a16="http://schemas.microsoft.com/office/drawing/2014/main" id="{BBA7C1EA-0AB8-CA7C-F5C9-172EF3995F0B}"/>
              </a:ext>
            </a:extLst>
          </p:cNvPr>
          <p:cNvSpPr>
            <a:spLocks noGrp="1"/>
          </p:cNvSpPr>
          <p:nvPr>
            <p:ph type="body" sz="quarter" idx="17" hasCustomPrompt="1"/>
          </p:nvPr>
        </p:nvSpPr>
        <p:spPr>
          <a:xfrm>
            <a:off x="7353102" y="1658308"/>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19" name="Text Placeholder 11">
            <a:extLst>
              <a:ext uri="{FF2B5EF4-FFF2-40B4-BE49-F238E27FC236}">
                <a16:creationId xmlns:a16="http://schemas.microsoft.com/office/drawing/2014/main" id="{91917F59-32B0-952C-EB55-01BCF9C5564F}"/>
              </a:ext>
            </a:extLst>
          </p:cNvPr>
          <p:cNvSpPr>
            <a:spLocks noGrp="1"/>
          </p:cNvSpPr>
          <p:nvPr>
            <p:ph type="body" sz="quarter" idx="18" hasCustomPrompt="1"/>
          </p:nvPr>
        </p:nvSpPr>
        <p:spPr>
          <a:xfrm>
            <a:off x="3864371" y="2842261"/>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20" name="Picture Placeholder 15">
            <a:extLst>
              <a:ext uri="{FF2B5EF4-FFF2-40B4-BE49-F238E27FC236}">
                <a16:creationId xmlns:a16="http://schemas.microsoft.com/office/drawing/2014/main" id="{9E8606F6-DD3B-E314-C42C-75CF3D8E7BA8}"/>
              </a:ext>
            </a:extLst>
          </p:cNvPr>
          <p:cNvSpPr>
            <a:spLocks noGrp="1"/>
          </p:cNvSpPr>
          <p:nvPr>
            <p:ph type="pic" sz="quarter" idx="19" hasCustomPrompt="1"/>
          </p:nvPr>
        </p:nvSpPr>
        <p:spPr>
          <a:xfrm>
            <a:off x="3957164" y="2929669"/>
            <a:ext cx="698180" cy="665066"/>
          </a:xfrm>
        </p:spPr>
        <p:txBody>
          <a:bodyPr/>
          <a:lstStyle>
            <a:lvl1pPr algn="ctr">
              <a:defRPr sz="800"/>
            </a:lvl1pPr>
          </a:lstStyle>
          <a:p>
            <a:r>
              <a:rPr lang="en-GB" dirty="0"/>
              <a:t>Click to insert photo</a:t>
            </a:r>
          </a:p>
        </p:txBody>
      </p:sp>
      <p:sp>
        <p:nvSpPr>
          <p:cNvPr id="21" name="Text Placeholder 17">
            <a:extLst>
              <a:ext uri="{FF2B5EF4-FFF2-40B4-BE49-F238E27FC236}">
                <a16:creationId xmlns:a16="http://schemas.microsoft.com/office/drawing/2014/main" id="{683C25F1-B198-BDAA-ED62-FA3D243A8AFE}"/>
              </a:ext>
            </a:extLst>
          </p:cNvPr>
          <p:cNvSpPr>
            <a:spLocks noGrp="1"/>
          </p:cNvSpPr>
          <p:nvPr>
            <p:ph type="body" sz="quarter" idx="20" hasCustomPrompt="1"/>
          </p:nvPr>
        </p:nvSpPr>
        <p:spPr>
          <a:xfrm>
            <a:off x="4762302" y="2976568"/>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22" name="Text Placeholder 11">
            <a:extLst>
              <a:ext uri="{FF2B5EF4-FFF2-40B4-BE49-F238E27FC236}">
                <a16:creationId xmlns:a16="http://schemas.microsoft.com/office/drawing/2014/main" id="{83426452-AE55-EAF8-CAC0-554545D9CC6F}"/>
              </a:ext>
            </a:extLst>
          </p:cNvPr>
          <p:cNvSpPr>
            <a:spLocks noGrp="1"/>
          </p:cNvSpPr>
          <p:nvPr>
            <p:ph type="body" sz="quarter" idx="21" hasCustomPrompt="1"/>
          </p:nvPr>
        </p:nvSpPr>
        <p:spPr>
          <a:xfrm>
            <a:off x="6455171" y="2842261"/>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23" name="Picture Placeholder 15">
            <a:extLst>
              <a:ext uri="{FF2B5EF4-FFF2-40B4-BE49-F238E27FC236}">
                <a16:creationId xmlns:a16="http://schemas.microsoft.com/office/drawing/2014/main" id="{2F1C6CE4-DA9A-9589-7138-4B0B7CB9277F}"/>
              </a:ext>
            </a:extLst>
          </p:cNvPr>
          <p:cNvSpPr>
            <a:spLocks noGrp="1"/>
          </p:cNvSpPr>
          <p:nvPr>
            <p:ph type="pic" sz="quarter" idx="22" hasCustomPrompt="1"/>
          </p:nvPr>
        </p:nvSpPr>
        <p:spPr>
          <a:xfrm>
            <a:off x="6547964" y="2929669"/>
            <a:ext cx="698180" cy="665066"/>
          </a:xfrm>
        </p:spPr>
        <p:txBody>
          <a:bodyPr/>
          <a:lstStyle>
            <a:lvl1pPr algn="ctr">
              <a:defRPr sz="800"/>
            </a:lvl1pPr>
          </a:lstStyle>
          <a:p>
            <a:r>
              <a:rPr lang="en-GB" dirty="0"/>
              <a:t>Click to insert photo</a:t>
            </a:r>
          </a:p>
        </p:txBody>
      </p:sp>
      <p:sp>
        <p:nvSpPr>
          <p:cNvPr id="24" name="Text Placeholder 17">
            <a:extLst>
              <a:ext uri="{FF2B5EF4-FFF2-40B4-BE49-F238E27FC236}">
                <a16:creationId xmlns:a16="http://schemas.microsoft.com/office/drawing/2014/main" id="{EC4E9389-1B1B-7B16-E14E-9705EC36CBF3}"/>
              </a:ext>
            </a:extLst>
          </p:cNvPr>
          <p:cNvSpPr>
            <a:spLocks noGrp="1"/>
          </p:cNvSpPr>
          <p:nvPr>
            <p:ph type="body" sz="quarter" idx="23" hasCustomPrompt="1"/>
          </p:nvPr>
        </p:nvSpPr>
        <p:spPr>
          <a:xfrm>
            <a:off x="7353102" y="2976568"/>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25" name="Text Placeholder 11">
            <a:extLst>
              <a:ext uri="{FF2B5EF4-FFF2-40B4-BE49-F238E27FC236}">
                <a16:creationId xmlns:a16="http://schemas.microsoft.com/office/drawing/2014/main" id="{C4D53DC0-7696-AF23-22ED-BBAF3C646914}"/>
              </a:ext>
            </a:extLst>
          </p:cNvPr>
          <p:cNvSpPr>
            <a:spLocks noGrp="1"/>
          </p:cNvSpPr>
          <p:nvPr>
            <p:ph type="body" sz="quarter" idx="24" hasCustomPrompt="1"/>
          </p:nvPr>
        </p:nvSpPr>
        <p:spPr>
          <a:xfrm>
            <a:off x="9045971" y="2842261"/>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26" name="Picture Placeholder 15">
            <a:extLst>
              <a:ext uri="{FF2B5EF4-FFF2-40B4-BE49-F238E27FC236}">
                <a16:creationId xmlns:a16="http://schemas.microsoft.com/office/drawing/2014/main" id="{B2C22944-9D13-92E9-8092-A0BB133598DE}"/>
              </a:ext>
            </a:extLst>
          </p:cNvPr>
          <p:cNvSpPr>
            <a:spLocks noGrp="1"/>
          </p:cNvSpPr>
          <p:nvPr>
            <p:ph type="pic" sz="quarter" idx="25" hasCustomPrompt="1"/>
          </p:nvPr>
        </p:nvSpPr>
        <p:spPr>
          <a:xfrm>
            <a:off x="9138764" y="2929669"/>
            <a:ext cx="698180" cy="665066"/>
          </a:xfrm>
        </p:spPr>
        <p:txBody>
          <a:bodyPr/>
          <a:lstStyle>
            <a:lvl1pPr algn="ctr">
              <a:defRPr sz="800"/>
            </a:lvl1pPr>
          </a:lstStyle>
          <a:p>
            <a:r>
              <a:rPr lang="en-GB" dirty="0"/>
              <a:t>Click to insert photo</a:t>
            </a:r>
          </a:p>
        </p:txBody>
      </p:sp>
      <p:sp>
        <p:nvSpPr>
          <p:cNvPr id="27" name="Text Placeholder 17">
            <a:extLst>
              <a:ext uri="{FF2B5EF4-FFF2-40B4-BE49-F238E27FC236}">
                <a16:creationId xmlns:a16="http://schemas.microsoft.com/office/drawing/2014/main" id="{6828A7B6-BAD4-3C5A-BE6B-AB4488B3638A}"/>
              </a:ext>
            </a:extLst>
          </p:cNvPr>
          <p:cNvSpPr>
            <a:spLocks noGrp="1"/>
          </p:cNvSpPr>
          <p:nvPr>
            <p:ph type="body" sz="quarter" idx="26" hasCustomPrompt="1"/>
          </p:nvPr>
        </p:nvSpPr>
        <p:spPr>
          <a:xfrm>
            <a:off x="9943902" y="2976568"/>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28" name="Text Placeholder 11">
            <a:extLst>
              <a:ext uri="{FF2B5EF4-FFF2-40B4-BE49-F238E27FC236}">
                <a16:creationId xmlns:a16="http://schemas.microsoft.com/office/drawing/2014/main" id="{76451ACB-A099-CD08-D1C7-ACACB9EC5006}"/>
              </a:ext>
            </a:extLst>
          </p:cNvPr>
          <p:cNvSpPr>
            <a:spLocks noGrp="1"/>
          </p:cNvSpPr>
          <p:nvPr>
            <p:ph type="body" sz="quarter" idx="27" hasCustomPrompt="1"/>
          </p:nvPr>
        </p:nvSpPr>
        <p:spPr>
          <a:xfrm>
            <a:off x="3864371" y="4118374"/>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29" name="Picture Placeholder 15">
            <a:extLst>
              <a:ext uri="{FF2B5EF4-FFF2-40B4-BE49-F238E27FC236}">
                <a16:creationId xmlns:a16="http://schemas.microsoft.com/office/drawing/2014/main" id="{8DC7E377-A8A0-C2DE-2F56-82E29236C519}"/>
              </a:ext>
            </a:extLst>
          </p:cNvPr>
          <p:cNvSpPr>
            <a:spLocks noGrp="1"/>
          </p:cNvSpPr>
          <p:nvPr>
            <p:ph type="pic" sz="quarter" idx="28" hasCustomPrompt="1"/>
          </p:nvPr>
        </p:nvSpPr>
        <p:spPr>
          <a:xfrm>
            <a:off x="3957164" y="4205782"/>
            <a:ext cx="698180" cy="665066"/>
          </a:xfrm>
        </p:spPr>
        <p:txBody>
          <a:bodyPr/>
          <a:lstStyle>
            <a:lvl1pPr algn="ctr">
              <a:defRPr sz="800"/>
            </a:lvl1pPr>
          </a:lstStyle>
          <a:p>
            <a:r>
              <a:rPr lang="en-GB" dirty="0"/>
              <a:t>Click to insert photo</a:t>
            </a:r>
          </a:p>
        </p:txBody>
      </p:sp>
      <p:sp>
        <p:nvSpPr>
          <p:cNvPr id="30" name="Text Placeholder 17">
            <a:extLst>
              <a:ext uri="{FF2B5EF4-FFF2-40B4-BE49-F238E27FC236}">
                <a16:creationId xmlns:a16="http://schemas.microsoft.com/office/drawing/2014/main" id="{3832AF05-8703-E7EF-2106-CA0BCD63E918}"/>
              </a:ext>
            </a:extLst>
          </p:cNvPr>
          <p:cNvSpPr>
            <a:spLocks noGrp="1"/>
          </p:cNvSpPr>
          <p:nvPr>
            <p:ph type="body" sz="quarter" idx="29" hasCustomPrompt="1"/>
          </p:nvPr>
        </p:nvSpPr>
        <p:spPr>
          <a:xfrm>
            <a:off x="4762302" y="4252681"/>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31" name="Text Placeholder 11">
            <a:extLst>
              <a:ext uri="{FF2B5EF4-FFF2-40B4-BE49-F238E27FC236}">
                <a16:creationId xmlns:a16="http://schemas.microsoft.com/office/drawing/2014/main" id="{C27AFD6E-4455-6B1B-A2BE-ADA3D97FD87F}"/>
              </a:ext>
            </a:extLst>
          </p:cNvPr>
          <p:cNvSpPr>
            <a:spLocks noGrp="1"/>
          </p:cNvSpPr>
          <p:nvPr>
            <p:ph type="body" sz="quarter" idx="30" hasCustomPrompt="1"/>
          </p:nvPr>
        </p:nvSpPr>
        <p:spPr>
          <a:xfrm>
            <a:off x="6455171" y="4118374"/>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32" name="Picture Placeholder 15">
            <a:extLst>
              <a:ext uri="{FF2B5EF4-FFF2-40B4-BE49-F238E27FC236}">
                <a16:creationId xmlns:a16="http://schemas.microsoft.com/office/drawing/2014/main" id="{65333C22-5E8F-E79D-B1F6-F6366D9916F9}"/>
              </a:ext>
            </a:extLst>
          </p:cNvPr>
          <p:cNvSpPr>
            <a:spLocks noGrp="1"/>
          </p:cNvSpPr>
          <p:nvPr>
            <p:ph type="pic" sz="quarter" idx="31" hasCustomPrompt="1"/>
          </p:nvPr>
        </p:nvSpPr>
        <p:spPr>
          <a:xfrm>
            <a:off x="6547964" y="4205782"/>
            <a:ext cx="698180" cy="665066"/>
          </a:xfrm>
        </p:spPr>
        <p:txBody>
          <a:bodyPr/>
          <a:lstStyle>
            <a:lvl1pPr algn="ctr">
              <a:defRPr sz="800"/>
            </a:lvl1pPr>
          </a:lstStyle>
          <a:p>
            <a:r>
              <a:rPr lang="en-GB" dirty="0"/>
              <a:t>Click to insert photo</a:t>
            </a:r>
          </a:p>
        </p:txBody>
      </p:sp>
      <p:sp>
        <p:nvSpPr>
          <p:cNvPr id="33" name="Text Placeholder 17">
            <a:extLst>
              <a:ext uri="{FF2B5EF4-FFF2-40B4-BE49-F238E27FC236}">
                <a16:creationId xmlns:a16="http://schemas.microsoft.com/office/drawing/2014/main" id="{0152CECD-F64C-FC65-A6F2-AC11B7227981}"/>
              </a:ext>
            </a:extLst>
          </p:cNvPr>
          <p:cNvSpPr>
            <a:spLocks noGrp="1"/>
          </p:cNvSpPr>
          <p:nvPr>
            <p:ph type="body" sz="quarter" idx="32" hasCustomPrompt="1"/>
          </p:nvPr>
        </p:nvSpPr>
        <p:spPr>
          <a:xfrm>
            <a:off x="7353102" y="4252681"/>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34" name="Text Placeholder 11">
            <a:extLst>
              <a:ext uri="{FF2B5EF4-FFF2-40B4-BE49-F238E27FC236}">
                <a16:creationId xmlns:a16="http://schemas.microsoft.com/office/drawing/2014/main" id="{326E13BE-2FD8-4A51-B3D9-23A44FB982E8}"/>
              </a:ext>
            </a:extLst>
          </p:cNvPr>
          <p:cNvSpPr>
            <a:spLocks noGrp="1"/>
          </p:cNvSpPr>
          <p:nvPr>
            <p:ph type="body" sz="quarter" idx="33" hasCustomPrompt="1"/>
          </p:nvPr>
        </p:nvSpPr>
        <p:spPr>
          <a:xfrm>
            <a:off x="9045971" y="4118374"/>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35" name="Picture Placeholder 15">
            <a:extLst>
              <a:ext uri="{FF2B5EF4-FFF2-40B4-BE49-F238E27FC236}">
                <a16:creationId xmlns:a16="http://schemas.microsoft.com/office/drawing/2014/main" id="{B044C74A-FEF8-72DB-1F68-15763D5FF10C}"/>
              </a:ext>
            </a:extLst>
          </p:cNvPr>
          <p:cNvSpPr>
            <a:spLocks noGrp="1"/>
          </p:cNvSpPr>
          <p:nvPr>
            <p:ph type="pic" sz="quarter" idx="34" hasCustomPrompt="1"/>
          </p:nvPr>
        </p:nvSpPr>
        <p:spPr>
          <a:xfrm>
            <a:off x="9138764" y="4205782"/>
            <a:ext cx="698180" cy="665066"/>
          </a:xfrm>
        </p:spPr>
        <p:txBody>
          <a:bodyPr/>
          <a:lstStyle>
            <a:lvl1pPr algn="ctr">
              <a:defRPr sz="800"/>
            </a:lvl1pPr>
          </a:lstStyle>
          <a:p>
            <a:r>
              <a:rPr lang="en-GB" dirty="0"/>
              <a:t>Click to insert photo</a:t>
            </a:r>
          </a:p>
        </p:txBody>
      </p:sp>
      <p:sp>
        <p:nvSpPr>
          <p:cNvPr id="36" name="Text Placeholder 17">
            <a:extLst>
              <a:ext uri="{FF2B5EF4-FFF2-40B4-BE49-F238E27FC236}">
                <a16:creationId xmlns:a16="http://schemas.microsoft.com/office/drawing/2014/main" id="{A1BE916F-AB3E-6C45-072B-D583EF2A6EE5}"/>
              </a:ext>
            </a:extLst>
          </p:cNvPr>
          <p:cNvSpPr>
            <a:spLocks noGrp="1"/>
          </p:cNvSpPr>
          <p:nvPr>
            <p:ph type="body" sz="quarter" idx="35" hasCustomPrompt="1"/>
          </p:nvPr>
        </p:nvSpPr>
        <p:spPr>
          <a:xfrm>
            <a:off x="9943902" y="4252681"/>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37" name="Text Placeholder 11">
            <a:extLst>
              <a:ext uri="{FF2B5EF4-FFF2-40B4-BE49-F238E27FC236}">
                <a16:creationId xmlns:a16="http://schemas.microsoft.com/office/drawing/2014/main" id="{7E042736-A648-8F93-E5E0-0D205221BA9B}"/>
              </a:ext>
            </a:extLst>
          </p:cNvPr>
          <p:cNvSpPr>
            <a:spLocks noGrp="1"/>
          </p:cNvSpPr>
          <p:nvPr>
            <p:ph type="body" sz="quarter" idx="36" hasCustomPrompt="1"/>
          </p:nvPr>
        </p:nvSpPr>
        <p:spPr>
          <a:xfrm>
            <a:off x="3864371" y="5394487"/>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38" name="Picture Placeholder 15">
            <a:extLst>
              <a:ext uri="{FF2B5EF4-FFF2-40B4-BE49-F238E27FC236}">
                <a16:creationId xmlns:a16="http://schemas.microsoft.com/office/drawing/2014/main" id="{FA45E66A-E308-83F9-E11C-9E87B20517B1}"/>
              </a:ext>
            </a:extLst>
          </p:cNvPr>
          <p:cNvSpPr>
            <a:spLocks noGrp="1"/>
          </p:cNvSpPr>
          <p:nvPr>
            <p:ph type="pic" sz="quarter" idx="37" hasCustomPrompt="1"/>
          </p:nvPr>
        </p:nvSpPr>
        <p:spPr>
          <a:xfrm>
            <a:off x="3957164" y="5481895"/>
            <a:ext cx="698180" cy="665066"/>
          </a:xfrm>
        </p:spPr>
        <p:txBody>
          <a:bodyPr/>
          <a:lstStyle>
            <a:lvl1pPr algn="ctr">
              <a:defRPr sz="800"/>
            </a:lvl1pPr>
          </a:lstStyle>
          <a:p>
            <a:r>
              <a:rPr lang="en-GB" dirty="0"/>
              <a:t>Click to insert photo</a:t>
            </a:r>
          </a:p>
        </p:txBody>
      </p:sp>
      <p:sp>
        <p:nvSpPr>
          <p:cNvPr id="39" name="Text Placeholder 17">
            <a:extLst>
              <a:ext uri="{FF2B5EF4-FFF2-40B4-BE49-F238E27FC236}">
                <a16:creationId xmlns:a16="http://schemas.microsoft.com/office/drawing/2014/main" id="{36363FE2-112D-59B6-3D4B-340846A67394}"/>
              </a:ext>
            </a:extLst>
          </p:cNvPr>
          <p:cNvSpPr>
            <a:spLocks noGrp="1"/>
          </p:cNvSpPr>
          <p:nvPr>
            <p:ph type="body" sz="quarter" idx="38" hasCustomPrompt="1"/>
          </p:nvPr>
        </p:nvSpPr>
        <p:spPr>
          <a:xfrm>
            <a:off x="4762302" y="5528794"/>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40" name="Text Placeholder 11">
            <a:extLst>
              <a:ext uri="{FF2B5EF4-FFF2-40B4-BE49-F238E27FC236}">
                <a16:creationId xmlns:a16="http://schemas.microsoft.com/office/drawing/2014/main" id="{BEE36F86-FB23-3E74-A310-FBFC116C2DD3}"/>
              </a:ext>
            </a:extLst>
          </p:cNvPr>
          <p:cNvSpPr>
            <a:spLocks noGrp="1"/>
          </p:cNvSpPr>
          <p:nvPr>
            <p:ph type="body" sz="quarter" idx="39" hasCustomPrompt="1"/>
          </p:nvPr>
        </p:nvSpPr>
        <p:spPr>
          <a:xfrm>
            <a:off x="6455171" y="5394487"/>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41" name="Picture Placeholder 15">
            <a:extLst>
              <a:ext uri="{FF2B5EF4-FFF2-40B4-BE49-F238E27FC236}">
                <a16:creationId xmlns:a16="http://schemas.microsoft.com/office/drawing/2014/main" id="{92A01985-11F9-CC08-DBE5-1E42A81C5D3D}"/>
              </a:ext>
            </a:extLst>
          </p:cNvPr>
          <p:cNvSpPr>
            <a:spLocks noGrp="1"/>
          </p:cNvSpPr>
          <p:nvPr>
            <p:ph type="pic" sz="quarter" idx="40" hasCustomPrompt="1"/>
          </p:nvPr>
        </p:nvSpPr>
        <p:spPr>
          <a:xfrm>
            <a:off x="6547964" y="5481895"/>
            <a:ext cx="698180" cy="665066"/>
          </a:xfrm>
        </p:spPr>
        <p:txBody>
          <a:bodyPr/>
          <a:lstStyle>
            <a:lvl1pPr algn="ctr">
              <a:defRPr sz="800"/>
            </a:lvl1pPr>
          </a:lstStyle>
          <a:p>
            <a:r>
              <a:rPr lang="en-GB" dirty="0"/>
              <a:t>Click to insert photo</a:t>
            </a:r>
          </a:p>
        </p:txBody>
      </p:sp>
      <p:sp>
        <p:nvSpPr>
          <p:cNvPr id="42" name="Text Placeholder 17">
            <a:extLst>
              <a:ext uri="{FF2B5EF4-FFF2-40B4-BE49-F238E27FC236}">
                <a16:creationId xmlns:a16="http://schemas.microsoft.com/office/drawing/2014/main" id="{1FE869FA-EF11-1D16-3443-4F23D1E835EA}"/>
              </a:ext>
            </a:extLst>
          </p:cNvPr>
          <p:cNvSpPr>
            <a:spLocks noGrp="1"/>
          </p:cNvSpPr>
          <p:nvPr>
            <p:ph type="body" sz="quarter" idx="41" hasCustomPrompt="1"/>
          </p:nvPr>
        </p:nvSpPr>
        <p:spPr>
          <a:xfrm>
            <a:off x="7353102" y="5528794"/>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43" name="Text Placeholder 11">
            <a:extLst>
              <a:ext uri="{FF2B5EF4-FFF2-40B4-BE49-F238E27FC236}">
                <a16:creationId xmlns:a16="http://schemas.microsoft.com/office/drawing/2014/main" id="{4F443E98-AA7C-B9AF-E632-2CA3DE0C8CE1}"/>
              </a:ext>
            </a:extLst>
          </p:cNvPr>
          <p:cNvSpPr>
            <a:spLocks noGrp="1"/>
          </p:cNvSpPr>
          <p:nvPr>
            <p:ph type="body" sz="quarter" idx="42" hasCustomPrompt="1"/>
          </p:nvPr>
        </p:nvSpPr>
        <p:spPr>
          <a:xfrm>
            <a:off x="9045971" y="5394487"/>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44" name="Picture Placeholder 15">
            <a:extLst>
              <a:ext uri="{FF2B5EF4-FFF2-40B4-BE49-F238E27FC236}">
                <a16:creationId xmlns:a16="http://schemas.microsoft.com/office/drawing/2014/main" id="{5BCA3706-5D68-9688-A712-EE1B7EE2D213}"/>
              </a:ext>
            </a:extLst>
          </p:cNvPr>
          <p:cNvSpPr>
            <a:spLocks noGrp="1"/>
          </p:cNvSpPr>
          <p:nvPr>
            <p:ph type="pic" sz="quarter" idx="43" hasCustomPrompt="1"/>
          </p:nvPr>
        </p:nvSpPr>
        <p:spPr>
          <a:xfrm>
            <a:off x="9138764" y="5481895"/>
            <a:ext cx="698180" cy="665066"/>
          </a:xfrm>
        </p:spPr>
        <p:txBody>
          <a:bodyPr/>
          <a:lstStyle>
            <a:lvl1pPr algn="ctr">
              <a:defRPr sz="800"/>
            </a:lvl1pPr>
          </a:lstStyle>
          <a:p>
            <a:r>
              <a:rPr lang="en-GB" dirty="0"/>
              <a:t>Click to insert photo</a:t>
            </a:r>
          </a:p>
        </p:txBody>
      </p:sp>
      <p:sp>
        <p:nvSpPr>
          <p:cNvPr id="45" name="Text Placeholder 17">
            <a:extLst>
              <a:ext uri="{FF2B5EF4-FFF2-40B4-BE49-F238E27FC236}">
                <a16:creationId xmlns:a16="http://schemas.microsoft.com/office/drawing/2014/main" id="{871658DC-157A-2797-3C51-7F4C884EECFA}"/>
              </a:ext>
            </a:extLst>
          </p:cNvPr>
          <p:cNvSpPr>
            <a:spLocks noGrp="1"/>
          </p:cNvSpPr>
          <p:nvPr>
            <p:ph type="body" sz="quarter" idx="44" hasCustomPrompt="1"/>
          </p:nvPr>
        </p:nvSpPr>
        <p:spPr>
          <a:xfrm>
            <a:off x="9943902" y="5528794"/>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54" name="Text Placeholder 7">
            <a:extLst>
              <a:ext uri="{FF2B5EF4-FFF2-40B4-BE49-F238E27FC236}">
                <a16:creationId xmlns:a16="http://schemas.microsoft.com/office/drawing/2014/main" id="{CA784AEE-E261-F2BC-44F3-329D1F2A7239}"/>
              </a:ext>
            </a:extLst>
          </p:cNvPr>
          <p:cNvSpPr>
            <a:spLocks noGrp="1"/>
          </p:cNvSpPr>
          <p:nvPr>
            <p:ph type="body" sz="quarter" idx="76" hasCustomPrompt="1"/>
          </p:nvPr>
        </p:nvSpPr>
        <p:spPr>
          <a:xfrm>
            <a:off x="450850" y="1543792"/>
            <a:ext cx="3206750" cy="2363961"/>
          </a:xfrm>
        </p:spPr>
        <p:txBody>
          <a:bodyPr vert="horz" wrap="square" lIns="91440" tIns="45720" rIns="91440" bIns="45720" rtlCol="0">
            <a:noAutofit/>
          </a:bodyPr>
          <a:lstStyle>
            <a:lvl1pPr>
              <a:defRPr lang="en-US" sz="1200" dirty="0">
                <a:latin typeface="+mj-lt"/>
              </a:defRPr>
            </a:lvl1pPr>
            <a:lvl2pPr>
              <a:defRPr lang="en-US" sz="1200" dirty="0">
                <a:latin typeface="+mj-lt"/>
              </a:defRPr>
            </a:lvl2pPr>
            <a:lvl3pPr>
              <a:defRPr lang="en-US" sz="1100" dirty="0">
                <a:latin typeface="+mj-lt"/>
              </a:defRPr>
            </a:lvl3pPr>
            <a:lvl4pPr>
              <a:defRPr lang="en-US" sz="1050" dirty="0">
                <a:latin typeface="+mj-lt"/>
              </a:defRPr>
            </a:lvl4pPr>
            <a:lvl5pPr>
              <a:defRPr lang="en-GB" sz="1200" dirty="0">
                <a:latin typeface="Gotham Light" panose="02000603030000020004" pitchFamily="2" charset="0"/>
              </a:defRPr>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55" name="Group 54">
            <a:extLst>
              <a:ext uri="{FF2B5EF4-FFF2-40B4-BE49-F238E27FC236}">
                <a16:creationId xmlns:a16="http://schemas.microsoft.com/office/drawing/2014/main" id="{908C3B16-9657-0964-B649-A2A24AED9A00}"/>
              </a:ext>
            </a:extLst>
          </p:cNvPr>
          <p:cNvGrpSpPr/>
          <p:nvPr/>
        </p:nvGrpSpPr>
        <p:grpSpPr>
          <a:xfrm>
            <a:off x="12287572" y="0"/>
            <a:ext cx="2175021" cy="4839558"/>
            <a:chOff x="838200" y="1150069"/>
            <a:chExt cx="2175021" cy="4839558"/>
          </a:xfrm>
        </p:grpSpPr>
        <p:sp>
          <p:nvSpPr>
            <p:cNvPr id="56" name="Rectangle 55">
              <a:extLst>
                <a:ext uri="{FF2B5EF4-FFF2-40B4-BE49-F238E27FC236}">
                  <a16:creationId xmlns:a16="http://schemas.microsoft.com/office/drawing/2014/main" id="{D70D0084-41FC-409D-401E-E8A8EF38CE50}"/>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7" name="Rectangle 56">
              <a:extLst>
                <a:ext uri="{FF2B5EF4-FFF2-40B4-BE49-F238E27FC236}">
                  <a16:creationId xmlns:a16="http://schemas.microsoft.com/office/drawing/2014/main" id="{1FB527D5-0B54-DE88-9FF6-906D892AE831}"/>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58" name="TextBox 57">
              <a:extLst>
                <a:ext uri="{FF2B5EF4-FFF2-40B4-BE49-F238E27FC236}">
                  <a16:creationId xmlns:a16="http://schemas.microsoft.com/office/drawing/2014/main" id="{960FF3AA-10A1-FBB9-2112-99CEFDA9F466}"/>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59" name="TextBox 58">
              <a:extLst>
                <a:ext uri="{FF2B5EF4-FFF2-40B4-BE49-F238E27FC236}">
                  <a16:creationId xmlns:a16="http://schemas.microsoft.com/office/drawing/2014/main" id="{F99AFBB2-A948-1E68-FE3D-036E426D0279}"/>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60" name="TextBox 59">
              <a:extLst>
                <a:ext uri="{FF2B5EF4-FFF2-40B4-BE49-F238E27FC236}">
                  <a16:creationId xmlns:a16="http://schemas.microsoft.com/office/drawing/2014/main" id="{28D116CD-1778-E430-4856-F5B555D307EE}"/>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61" name="TextBox 60">
              <a:extLst>
                <a:ext uri="{FF2B5EF4-FFF2-40B4-BE49-F238E27FC236}">
                  <a16:creationId xmlns:a16="http://schemas.microsoft.com/office/drawing/2014/main" id="{204D1745-DF57-2871-2D6C-45B42E64E6B0}"/>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2" name="TextBox 61">
              <a:extLst>
                <a:ext uri="{FF2B5EF4-FFF2-40B4-BE49-F238E27FC236}">
                  <a16:creationId xmlns:a16="http://schemas.microsoft.com/office/drawing/2014/main" id="{94D8A420-46FF-B45F-032F-BCFE91A0619B}"/>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63" name="TextBox 62">
              <a:extLst>
                <a:ext uri="{FF2B5EF4-FFF2-40B4-BE49-F238E27FC236}">
                  <a16:creationId xmlns:a16="http://schemas.microsoft.com/office/drawing/2014/main" id="{035E74DD-ADC5-41D8-9820-29AB18C48C98}"/>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64" name="TextBox 63">
              <a:extLst>
                <a:ext uri="{FF2B5EF4-FFF2-40B4-BE49-F238E27FC236}">
                  <a16:creationId xmlns:a16="http://schemas.microsoft.com/office/drawing/2014/main" id="{A85F5B00-FC96-48C1-9B80-86C0E0EA4BF0}"/>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66" name="Date Placeholder 65">
            <a:extLst>
              <a:ext uri="{FF2B5EF4-FFF2-40B4-BE49-F238E27FC236}">
                <a16:creationId xmlns:a16="http://schemas.microsoft.com/office/drawing/2014/main" id="{217FB83B-E338-B02B-6684-3A4E1AB44569}"/>
              </a:ext>
            </a:extLst>
          </p:cNvPr>
          <p:cNvSpPr>
            <a:spLocks noGrp="1"/>
          </p:cNvSpPr>
          <p:nvPr>
            <p:ph type="dt" sz="half" idx="77"/>
          </p:nvPr>
        </p:nvSpPr>
        <p:spPr/>
        <p:txBody>
          <a:bodyPr/>
          <a:lstStyle/>
          <a:p>
            <a:endParaRPr lang="en-GB" dirty="0"/>
          </a:p>
        </p:txBody>
      </p:sp>
      <p:sp>
        <p:nvSpPr>
          <p:cNvPr id="67" name="Footer Placeholder 66">
            <a:extLst>
              <a:ext uri="{FF2B5EF4-FFF2-40B4-BE49-F238E27FC236}">
                <a16:creationId xmlns:a16="http://schemas.microsoft.com/office/drawing/2014/main" id="{CB2BA2CF-1C6D-4649-ED8C-1F300F176275}"/>
              </a:ext>
            </a:extLst>
          </p:cNvPr>
          <p:cNvSpPr>
            <a:spLocks noGrp="1"/>
          </p:cNvSpPr>
          <p:nvPr>
            <p:ph type="ftr" sz="quarter" idx="78"/>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68" name="Slide Number Placeholder 67">
            <a:extLst>
              <a:ext uri="{FF2B5EF4-FFF2-40B4-BE49-F238E27FC236}">
                <a16:creationId xmlns:a16="http://schemas.microsoft.com/office/drawing/2014/main" id="{97D8AC99-172C-3FE8-46D9-A91D208F7827}"/>
              </a:ext>
            </a:extLst>
          </p:cNvPr>
          <p:cNvSpPr>
            <a:spLocks noGrp="1"/>
          </p:cNvSpPr>
          <p:nvPr>
            <p:ph type="sldNum" sz="quarter" idx="79"/>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8BCFB91B-EEF2-71FF-88EE-268567B2C4F0}"/>
              </a:ext>
            </a:extLst>
          </p:cNvPr>
          <p:cNvSpPr>
            <a:spLocks noGrp="1"/>
          </p:cNvSpPr>
          <p:nvPr>
            <p:ph type="title" hasCustomPrompt="1"/>
          </p:nvPr>
        </p:nvSpPr>
        <p:spPr>
          <a:xfrm>
            <a:off x="450849" y="422670"/>
            <a:ext cx="5289551" cy="558405"/>
          </a:xfrm>
        </p:spPr>
        <p:txBody>
          <a:bodyPr/>
          <a:lstStyle>
            <a:lvl1pPr>
              <a:defRPr sz="3200"/>
            </a:lvl1pPr>
          </a:lstStyle>
          <a:p>
            <a:r>
              <a:rPr lang="en-GB" dirty="0"/>
              <a:t>Insert title here</a:t>
            </a:r>
          </a:p>
        </p:txBody>
      </p:sp>
      <p:grpSp>
        <p:nvGrpSpPr>
          <p:cNvPr id="3" name="Group 2">
            <a:extLst>
              <a:ext uri="{FF2B5EF4-FFF2-40B4-BE49-F238E27FC236}">
                <a16:creationId xmlns:a16="http://schemas.microsoft.com/office/drawing/2014/main" id="{46B88140-C4C9-EA69-4BCD-EB7F646D5255}"/>
              </a:ext>
            </a:extLst>
          </p:cNvPr>
          <p:cNvGrpSpPr/>
          <p:nvPr userDrawn="1"/>
        </p:nvGrpSpPr>
        <p:grpSpPr>
          <a:xfrm>
            <a:off x="12287572" y="0"/>
            <a:ext cx="2175021" cy="4839558"/>
            <a:chOff x="838200" y="1150069"/>
            <a:chExt cx="2175021" cy="4839558"/>
          </a:xfrm>
        </p:grpSpPr>
        <p:sp>
          <p:nvSpPr>
            <p:cNvPr id="4" name="Rectangle 3">
              <a:extLst>
                <a:ext uri="{FF2B5EF4-FFF2-40B4-BE49-F238E27FC236}">
                  <a16:creationId xmlns:a16="http://schemas.microsoft.com/office/drawing/2014/main" id="{024FF0EA-500F-0A37-D137-0BB04474F3AB}"/>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 name="Rectangle 4">
              <a:extLst>
                <a:ext uri="{FF2B5EF4-FFF2-40B4-BE49-F238E27FC236}">
                  <a16:creationId xmlns:a16="http://schemas.microsoft.com/office/drawing/2014/main" id="{E3CF97BD-40FD-BC7F-8090-D071611587BA}"/>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6" name="TextBox 5">
              <a:extLst>
                <a:ext uri="{FF2B5EF4-FFF2-40B4-BE49-F238E27FC236}">
                  <a16:creationId xmlns:a16="http://schemas.microsoft.com/office/drawing/2014/main" id="{80AC0D3E-C1B4-B199-455C-B69DFDE46121}"/>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7" name="TextBox 6">
              <a:extLst>
                <a:ext uri="{FF2B5EF4-FFF2-40B4-BE49-F238E27FC236}">
                  <a16:creationId xmlns:a16="http://schemas.microsoft.com/office/drawing/2014/main" id="{D6E128B3-E4AA-BF43-4A8F-F5040708F4D8}"/>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8" name="TextBox 7">
              <a:extLst>
                <a:ext uri="{FF2B5EF4-FFF2-40B4-BE49-F238E27FC236}">
                  <a16:creationId xmlns:a16="http://schemas.microsoft.com/office/drawing/2014/main" id="{EA63F6F4-C1C9-9E19-507A-A738275DA603}"/>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9" name="TextBox 8">
              <a:extLst>
                <a:ext uri="{FF2B5EF4-FFF2-40B4-BE49-F238E27FC236}">
                  <a16:creationId xmlns:a16="http://schemas.microsoft.com/office/drawing/2014/main" id="{8680BACF-7EE8-BC4D-4D50-4D7572380BB6}"/>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10" name="TextBox 9">
              <a:extLst>
                <a:ext uri="{FF2B5EF4-FFF2-40B4-BE49-F238E27FC236}">
                  <a16:creationId xmlns:a16="http://schemas.microsoft.com/office/drawing/2014/main" id="{7A0E6AD2-8089-B47A-8F1E-5D6503BDA56E}"/>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11" name="TextBox 10">
              <a:extLst>
                <a:ext uri="{FF2B5EF4-FFF2-40B4-BE49-F238E27FC236}">
                  <a16:creationId xmlns:a16="http://schemas.microsoft.com/office/drawing/2014/main" id="{FA061B70-8228-9335-85F7-DBF5120904AB}"/>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13" name="TextBox 12">
              <a:extLst>
                <a:ext uri="{FF2B5EF4-FFF2-40B4-BE49-F238E27FC236}">
                  <a16:creationId xmlns:a16="http://schemas.microsoft.com/office/drawing/2014/main" id="{D98AAC8E-CE0C-FB56-8698-C81FAA6F70AF}"/>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cxnSp>
        <p:nvCxnSpPr>
          <p:cNvPr id="72" name="Connector: Elbow 71">
            <a:extLst>
              <a:ext uri="{FF2B5EF4-FFF2-40B4-BE49-F238E27FC236}">
                <a16:creationId xmlns:a16="http://schemas.microsoft.com/office/drawing/2014/main" id="{F183BC9B-80DD-A62B-1195-8D22B3301554}"/>
              </a:ext>
            </a:extLst>
          </p:cNvPr>
          <p:cNvCxnSpPr>
            <a:cxnSpLocks/>
            <a:endCxn id="19" idx="0"/>
          </p:cNvCxnSpPr>
          <p:nvPr userDrawn="1"/>
        </p:nvCxnSpPr>
        <p:spPr>
          <a:xfrm rot="10800000" flipV="1">
            <a:off x="5041900" y="2607733"/>
            <a:ext cx="2590800" cy="234528"/>
          </a:xfrm>
          <a:prstGeom prst="bentConnector2">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E359ADCE-EEEF-1E1B-BA6D-A9D1ED66EEB2}"/>
              </a:ext>
            </a:extLst>
          </p:cNvPr>
          <p:cNvCxnSpPr>
            <a:cxnSpLocks/>
            <a:stCxn id="25" idx="0"/>
          </p:cNvCxnSpPr>
          <p:nvPr userDrawn="1"/>
        </p:nvCxnSpPr>
        <p:spPr>
          <a:xfrm rot="16200000" flipV="1">
            <a:off x="8810836" y="1429596"/>
            <a:ext cx="234529" cy="2590801"/>
          </a:xfrm>
          <a:prstGeom prst="bentConnector2">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9933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am structure diagram without client logo">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52F34338-9FAC-2DF1-932D-12997CA9B672}"/>
              </a:ext>
            </a:extLst>
          </p:cNvPr>
          <p:cNvCxnSpPr>
            <a:stCxn id="12" idx="2"/>
            <a:endCxn id="40" idx="0"/>
          </p:cNvCxnSpPr>
          <p:nvPr userDrawn="1"/>
        </p:nvCxnSpPr>
        <p:spPr>
          <a:xfrm>
            <a:off x="7632700" y="2088885"/>
            <a:ext cx="0" cy="3034669"/>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BFC97D9-8357-DCAB-6E8E-1AC627B61847}"/>
              </a:ext>
            </a:extLst>
          </p:cNvPr>
          <p:cNvCxnSpPr>
            <a:cxnSpLocks/>
            <a:stCxn id="19" idx="0"/>
            <a:endCxn id="37" idx="0"/>
          </p:cNvCxnSpPr>
          <p:nvPr userDrawn="1"/>
        </p:nvCxnSpPr>
        <p:spPr>
          <a:xfrm>
            <a:off x="5041900" y="2571328"/>
            <a:ext cx="0" cy="2552226"/>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68A9561F-7EDE-2D89-A969-36AA007E3463}"/>
              </a:ext>
            </a:extLst>
          </p:cNvPr>
          <p:cNvCxnSpPr>
            <a:cxnSpLocks/>
            <a:stCxn id="25" idx="0"/>
            <a:endCxn id="43" idx="0"/>
          </p:cNvCxnSpPr>
          <p:nvPr userDrawn="1"/>
        </p:nvCxnSpPr>
        <p:spPr>
          <a:xfrm>
            <a:off x="10223500" y="2571328"/>
            <a:ext cx="0" cy="2552226"/>
          </a:xfrm>
          <a:prstGeom prst="line">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Text Placeholder 3">
            <a:extLst>
              <a:ext uri="{FF2B5EF4-FFF2-40B4-BE49-F238E27FC236}">
                <a16:creationId xmlns:a16="http://schemas.microsoft.com/office/drawing/2014/main" id="{C8EC206E-3002-F11B-C76D-CAC013D38D67}"/>
              </a:ext>
            </a:extLst>
          </p:cNvPr>
          <p:cNvSpPr>
            <a:spLocks noGrp="1"/>
          </p:cNvSpPr>
          <p:nvPr>
            <p:ph type="body" sz="quarter" idx="49"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12" name="Text Placeholder 11">
            <a:extLst>
              <a:ext uri="{FF2B5EF4-FFF2-40B4-BE49-F238E27FC236}">
                <a16:creationId xmlns:a16="http://schemas.microsoft.com/office/drawing/2014/main" id="{0408F6BD-BB4C-D424-E4F9-9CF6CCD10C61}"/>
              </a:ext>
            </a:extLst>
          </p:cNvPr>
          <p:cNvSpPr>
            <a:spLocks noGrp="1"/>
          </p:cNvSpPr>
          <p:nvPr>
            <p:ph type="body" sz="quarter" idx="14" hasCustomPrompt="1"/>
          </p:nvPr>
        </p:nvSpPr>
        <p:spPr>
          <a:xfrm>
            <a:off x="6455171" y="1253068"/>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16" name="Picture Placeholder 15">
            <a:extLst>
              <a:ext uri="{FF2B5EF4-FFF2-40B4-BE49-F238E27FC236}">
                <a16:creationId xmlns:a16="http://schemas.microsoft.com/office/drawing/2014/main" id="{D1BDE6FD-04E3-C21D-3518-6EEB5015D4DB}"/>
              </a:ext>
            </a:extLst>
          </p:cNvPr>
          <p:cNvSpPr>
            <a:spLocks noGrp="1"/>
          </p:cNvSpPr>
          <p:nvPr>
            <p:ph type="pic" sz="quarter" idx="16" hasCustomPrompt="1"/>
          </p:nvPr>
        </p:nvSpPr>
        <p:spPr>
          <a:xfrm>
            <a:off x="6547964" y="1340476"/>
            <a:ext cx="698180" cy="665066"/>
          </a:xfrm>
        </p:spPr>
        <p:txBody>
          <a:bodyPr/>
          <a:lstStyle>
            <a:lvl1pPr algn="ctr">
              <a:defRPr sz="800"/>
            </a:lvl1pPr>
          </a:lstStyle>
          <a:p>
            <a:r>
              <a:rPr lang="en-GB" dirty="0"/>
              <a:t>Click to insert photo</a:t>
            </a:r>
          </a:p>
        </p:txBody>
      </p:sp>
      <p:sp>
        <p:nvSpPr>
          <p:cNvPr id="18" name="Text Placeholder 17">
            <a:extLst>
              <a:ext uri="{FF2B5EF4-FFF2-40B4-BE49-F238E27FC236}">
                <a16:creationId xmlns:a16="http://schemas.microsoft.com/office/drawing/2014/main" id="{BBA7C1EA-0AB8-CA7C-F5C9-172EF3995F0B}"/>
              </a:ext>
            </a:extLst>
          </p:cNvPr>
          <p:cNvSpPr>
            <a:spLocks noGrp="1"/>
          </p:cNvSpPr>
          <p:nvPr>
            <p:ph type="body" sz="quarter" idx="17" hasCustomPrompt="1"/>
          </p:nvPr>
        </p:nvSpPr>
        <p:spPr>
          <a:xfrm>
            <a:off x="7353102" y="1387375"/>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19" name="Text Placeholder 11">
            <a:extLst>
              <a:ext uri="{FF2B5EF4-FFF2-40B4-BE49-F238E27FC236}">
                <a16:creationId xmlns:a16="http://schemas.microsoft.com/office/drawing/2014/main" id="{91917F59-32B0-952C-EB55-01BCF9C5564F}"/>
              </a:ext>
            </a:extLst>
          </p:cNvPr>
          <p:cNvSpPr>
            <a:spLocks noGrp="1"/>
          </p:cNvSpPr>
          <p:nvPr>
            <p:ph type="body" sz="quarter" idx="18" hasCustomPrompt="1"/>
          </p:nvPr>
        </p:nvSpPr>
        <p:spPr>
          <a:xfrm>
            <a:off x="3864371" y="2571328"/>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20" name="Picture Placeholder 15">
            <a:extLst>
              <a:ext uri="{FF2B5EF4-FFF2-40B4-BE49-F238E27FC236}">
                <a16:creationId xmlns:a16="http://schemas.microsoft.com/office/drawing/2014/main" id="{9E8606F6-DD3B-E314-C42C-75CF3D8E7BA8}"/>
              </a:ext>
            </a:extLst>
          </p:cNvPr>
          <p:cNvSpPr>
            <a:spLocks noGrp="1"/>
          </p:cNvSpPr>
          <p:nvPr>
            <p:ph type="pic" sz="quarter" idx="19" hasCustomPrompt="1"/>
          </p:nvPr>
        </p:nvSpPr>
        <p:spPr>
          <a:xfrm>
            <a:off x="3957164" y="2658736"/>
            <a:ext cx="698180" cy="665066"/>
          </a:xfrm>
        </p:spPr>
        <p:txBody>
          <a:bodyPr/>
          <a:lstStyle>
            <a:lvl1pPr algn="ctr">
              <a:defRPr sz="800"/>
            </a:lvl1pPr>
          </a:lstStyle>
          <a:p>
            <a:r>
              <a:rPr lang="en-GB" dirty="0"/>
              <a:t>Click to insert photo</a:t>
            </a:r>
          </a:p>
        </p:txBody>
      </p:sp>
      <p:sp>
        <p:nvSpPr>
          <p:cNvPr id="21" name="Text Placeholder 17">
            <a:extLst>
              <a:ext uri="{FF2B5EF4-FFF2-40B4-BE49-F238E27FC236}">
                <a16:creationId xmlns:a16="http://schemas.microsoft.com/office/drawing/2014/main" id="{683C25F1-B198-BDAA-ED62-FA3D243A8AFE}"/>
              </a:ext>
            </a:extLst>
          </p:cNvPr>
          <p:cNvSpPr>
            <a:spLocks noGrp="1"/>
          </p:cNvSpPr>
          <p:nvPr>
            <p:ph type="body" sz="quarter" idx="20" hasCustomPrompt="1"/>
          </p:nvPr>
        </p:nvSpPr>
        <p:spPr>
          <a:xfrm>
            <a:off x="4762302" y="2705635"/>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22" name="Text Placeholder 11">
            <a:extLst>
              <a:ext uri="{FF2B5EF4-FFF2-40B4-BE49-F238E27FC236}">
                <a16:creationId xmlns:a16="http://schemas.microsoft.com/office/drawing/2014/main" id="{83426452-AE55-EAF8-CAC0-554545D9CC6F}"/>
              </a:ext>
            </a:extLst>
          </p:cNvPr>
          <p:cNvSpPr>
            <a:spLocks noGrp="1"/>
          </p:cNvSpPr>
          <p:nvPr>
            <p:ph type="body" sz="quarter" idx="21" hasCustomPrompt="1"/>
          </p:nvPr>
        </p:nvSpPr>
        <p:spPr>
          <a:xfrm>
            <a:off x="6455171" y="2571328"/>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23" name="Picture Placeholder 15">
            <a:extLst>
              <a:ext uri="{FF2B5EF4-FFF2-40B4-BE49-F238E27FC236}">
                <a16:creationId xmlns:a16="http://schemas.microsoft.com/office/drawing/2014/main" id="{2F1C6CE4-DA9A-9589-7138-4B0B7CB9277F}"/>
              </a:ext>
            </a:extLst>
          </p:cNvPr>
          <p:cNvSpPr>
            <a:spLocks noGrp="1"/>
          </p:cNvSpPr>
          <p:nvPr>
            <p:ph type="pic" sz="quarter" idx="22" hasCustomPrompt="1"/>
          </p:nvPr>
        </p:nvSpPr>
        <p:spPr>
          <a:xfrm>
            <a:off x="6547964" y="2658736"/>
            <a:ext cx="698180" cy="665066"/>
          </a:xfrm>
        </p:spPr>
        <p:txBody>
          <a:bodyPr/>
          <a:lstStyle>
            <a:lvl1pPr algn="ctr">
              <a:defRPr sz="800"/>
            </a:lvl1pPr>
          </a:lstStyle>
          <a:p>
            <a:r>
              <a:rPr lang="en-GB" dirty="0"/>
              <a:t>Click to insert photo</a:t>
            </a:r>
          </a:p>
        </p:txBody>
      </p:sp>
      <p:sp>
        <p:nvSpPr>
          <p:cNvPr id="24" name="Text Placeholder 17">
            <a:extLst>
              <a:ext uri="{FF2B5EF4-FFF2-40B4-BE49-F238E27FC236}">
                <a16:creationId xmlns:a16="http://schemas.microsoft.com/office/drawing/2014/main" id="{EC4E9389-1B1B-7B16-E14E-9705EC36CBF3}"/>
              </a:ext>
            </a:extLst>
          </p:cNvPr>
          <p:cNvSpPr>
            <a:spLocks noGrp="1"/>
          </p:cNvSpPr>
          <p:nvPr>
            <p:ph type="body" sz="quarter" idx="23" hasCustomPrompt="1"/>
          </p:nvPr>
        </p:nvSpPr>
        <p:spPr>
          <a:xfrm>
            <a:off x="7353102" y="2705635"/>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25" name="Text Placeholder 11">
            <a:extLst>
              <a:ext uri="{FF2B5EF4-FFF2-40B4-BE49-F238E27FC236}">
                <a16:creationId xmlns:a16="http://schemas.microsoft.com/office/drawing/2014/main" id="{C4D53DC0-7696-AF23-22ED-BBAF3C646914}"/>
              </a:ext>
            </a:extLst>
          </p:cNvPr>
          <p:cNvSpPr>
            <a:spLocks noGrp="1"/>
          </p:cNvSpPr>
          <p:nvPr>
            <p:ph type="body" sz="quarter" idx="24" hasCustomPrompt="1"/>
          </p:nvPr>
        </p:nvSpPr>
        <p:spPr>
          <a:xfrm>
            <a:off x="9045971" y="2571328"/>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26" name="Picture Placeholder 15">
            <a:extLst>
              <a:ext uri="{FF2B5EF4-FFF2-40B4-BE49-F238E27FC236}">
                <a16:creationId xmlns:a16="http://schemas.microsoft.com/office/drawing/2014/main" id="{B2C22944-9D13-92E9-8092-A0BB133598DE}"/>
              </a:ext>
            </a:extLst>
          </p:cNvPr>
          <p:cNvSpPr>
            <a:spLocks noGrp="1"/>
          </p:cNvSpPr>
          <p:nvPr>
            <p:ph type="pic" sz="quarter" idx="25" hasCustomPrompt="1"/>
          </p:nvPr>
        </p:nvSpPr>
        <p:spPr>
          <a:xfrm>
            <a:off x="9138764" y="2658736"/>
            <a:ext cx="698180" cy="665066"/>
          </a:xfrm>
        </p:spPr>
        <p:txBody>
          <a:bodyPr/>
          <a:lstStyle>
            <a:lvl1pPr algn="ctr">
              <a:defRPr sz="800"/>
            </a:lvl1pPr>
          </a:lstStyle>
          <a:p>
            <a:r>
              <a:rPr lang="en-GB" dirty="0"/>
              <a:t>Click to insert photo</a:t>
            </a:r>
          </a:p>
        </p:txBody>
      </p:sp>
      <p:sp>
        <p:nvSpPr>
          <p:cNvPr id="27" name="Text Placeholder 17">
            <a:extLst>
              <a:ext uri="{FF2B5EF4-FFF2-40B4-BE49-F238E27FC236}">
                <a16:creationId xmlns:a16="http://schemas.microsoft.com/office/drawing/2014/main" id="{6828A7B6-BAD4-3C5A-BE6B-AB4488B3638A}"/>
              </a:ext>
            </a:extLst>
          </p:cNvPr>
          <p:cNvSpPr>
            <a:spLocks noGrp="1"/>
          </p:cNvSpPr>
          <p:nvPr>
            <p:ph type="body" sz="quarter" idx="26" hasCustomPrompt="1"/>
          </p:nvPr>
        </p:nvSpPr>
        <p:spPr>
          <a:xfrm>
            <a:off x="9943902" y="2705635"/>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28" name="Text Placeholder 11">
            <a:extLst>
              <a:ext uri="{FF2B5EF4-FFF2-40B4-BE49-F238E27FC236}">
                <a16:creationId xmlns:a16="http://schemas.microsoft.com/office/drawing/2014/main" id="{76451ACB-A099-CD08-D1C7-ACACB9EC5006}"/>
              </a:ext>
            </a:extLst>
          </p:cNvPr>
          <p:cNvSpPr>
            <a:spLocks noGrp="1"/>
          </p:cNvSpPr>
          <p:nvPr>
            <p:ph type="body" sz="quarter" idx="27" hasCustomPrompt="1"/>
          </p:nvPr>
        </p:nvSpPr>
        <p:spPr>
          <a:xfrm>
            <a:off x="3864371" y="3847441"/>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29" name="Picture Placeholder 15">
            <a:extLst>
              <a:ext uri="{FF2B5EF4-FFF2-40B4-BE49-F238E27FC236}">
                <a16:creationId xmlns:a16="http://schemas.microsoft.com/office/drawing/2014/main" id="{8DC7E377-A8A0-C2DE-2F56-82E29236C519}"/>
              </a:ext>
            </a:extLst>
          </p:cNvPr>
          <p:cNvSpPr>
            <a:spLocks noGrp="1"/>
          </p:cNvSpPr>
          <p:nvPr>
            <p:ph type="pic" sz="quarter" idx="28" hasCustomPrompt="1"/>
          </p:nvPr>
        </p:nvSpPr>
        <p:spPr>
          <a:xfrm>
            <a:off x="3957164" y="3934849"/>
            <a:ext cx="698180" cy="665066"/>
          </a:xfrm>
        </p:spPr>
        <p:txBody>
          <a:bodyPr/>
          <a:lstStyle>
            <a:lvl1pPr algn="ctr">
              <a:defRPr sz="800"/>
            </a:lvl1pPr>
          </a:lstStyle>
          <a:p>
            <a:r>
              <a:rPr lang="en-GB" dirty="0"/>
              <a:t>Click to insert photo</a:t>
            </a:r>
          </a:p>
        </p:txBody>
      </p:sp>
      <p:sp>
        <p:nvSpPr>
          <p:cNvPr id="30" name="Text Placeholder 17">
            <a:extLst>
              <a:ext uri="{FF2B5EF4-FFF2-40B4-BE49-F238E27FC236}">
                <a16:creationId xmlns:a16="http://schemas.microsoft.com/office/drawing/2014/main" id="{3832AF05-8703-E7EF-2106-CA0BCD63E918}"/>
              </a:ext>
            </a:extLst>
          </p:cNvPr>
          <p:cNvSpPr>
            <a:spLocks noGrp="1"/>
          </p:cNvSpPr>
          <p:nvPr>
            <p:ph type="body" sz="quarter" idx="29" hasCustomPrompt="1"/>
          </p:nvPr>
        </p:nvSpPr>
        <p:spPr>
          <a:xfrm>
            <a:off x="4762302" y="3981748"/>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31" name="Text Placeholder 11">
            <a:extLst>
              <a:ext uri="{FF2B5EF4-FFF2-40B4-BE49-F238E27FC236}">
                <a16:creationId xmlns:a16="http://schemas.microsoft.com/office/drawing/2014/main" id="{C27AFD6E-4455-6B1B-A2BE-ADA3D97FD87F}"/>
              </a:ext>
            </a:extLst>
          </p:cNvPr>
          <p:cNvSpPr>
            <a:spLocks noGrp="1"/>
          </p:cNvSpPr>
          <p:nvPr>
            <p:ph type="body" sz="quarter" idx="30" hasCustomPrompt="1"/>
          </p:nvPr>
        </p:nvSpPr>
        <p:spPr>
          <a:xfrm>
            <a:off x="6455171" y="3847441"/>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32" name="Picture Placeholder 15">
            <a:extLst>
              <a:ext uri="{FF2B5EF4-FFF2-40B4-BE49-F238E27FC236}">
                <a16:creationId xmlns:a16="http://schemas.microsoft.com/office/drawing/2014/main" id="{65333C22-5E8F-E79D-B1F6-F6366D9916F9}"/>
              </a:ext>
            </a:extLst>
          </p:cNvPr>
          <p:cNvSpPr>
            <a:spLocks noGrp="1"/>
          </p:cNvSpPr>
          <p:nvPr>
            <p:ph type="pic" sz="quarter" idx="31" hasCustomPrompt="1"/>
          </p:nvPr>
        </p:nvSpPr>
        <p:spPr>
          <a:xfrm>
            <a:off x="6547964" y="3934849"/>
            <a:ext cx="698180" cy="665066"/>
          </a:xfrm>
        </p:spPr>
        <p:txBody>
          <a:bodyPr/>
          <a:lstStyle>
            <a:lvl1pPr algn="ctr">
              <a:defRPr sz="800"/>
            </a:lvl1pPr>
          </a:lstStyle>
          <a:p>
            <a:r>
              <a:rPr lang="en-GB" dirty="0"/>
              <a:t>Click to insert photo</a:t>
            </a:r>
          </a:p>
        </p:txBody>
      </p:sp>
      <p:sp>
        <p:nvSpPr>
          <p:cNvPr id="33" name="Text Placeholder 17">
            <a:extLst>
              <a:ext uri="{FF2B5EF4-FFF2-40B4-BE49-F238E27FC236}">
                <a16:creationId xmlns:a16="http://schemas.microsoft.com/office/drawing/2014/main" id="{0152CECD-F64C-FC65-A6F2-AC11B7227981}"/>
              </a:ext>
            </a:extLst>
          </p:cNvPr>
          <p:cNvSpPr>
            <a:spLocks noGrp="1"/>
          </p:cNvSpPr>
          <p:nvPr>
            <p:ph type="body" sz="quarter" idx="32" hasCustomPrompt="1"/>
          </p:nvPr>
        </p:nvSpPr>
        <p:spPr>
          <a:xfrm>
            <a:off x="7353102" y="3981748"/>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34" name="Text Placeholder 11">
            <a:extLst>
              <a:ext uri="{FF2B5EF4-FFF2-40B4-BE49-F238E27FC236}">
                <a16:creationId xmlns:a16="http://schemas.microsoft.com/office/drawing/2014/main" id="{326E13BE-2FD8-4A51-B3D9-23A44FB982E8}"/>
              </a:ext>
            </a:extLst>
          </p:cNvPr>
          <p:cNvSpPr>
            <a:spLocks noGrp="1"/>
          </p:cNvSpPr>
          <p:nvPr>
            <p:ph type="body" sz="quarter" idx="33" hasCustomPrompt="1"/>
          </p:nvPr>
        </p:nvSpPr>
        <p:spPr>
          <a:xfrm>
            <a:off x="9045971" y="3847441"/>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35" name="Picture Placeholder 15">
            <a:extLst>
              <a:ext uri="{FF2B5EF4-FFF2-40B4-BE49-F238E27FC236}">
                <a16:creationId xmlns:a16="http://schemas.microsoft.com/office/drawing/2014/main" id="{B044C74A-FEF8-72DB-1F68-15763D5FF10C}"/>
              </a:ext>
            </a:extLst>
          </p:cNvPr>
          <p:cNvSpPr>
            <a:spLocks noGrp="1"/>
          </p:cNvSpPr>
          <p:nvPr>
            <p:ph type="pic" sz="quarter" idx="34" hasCustomPrompt="1"/>
          </p:nvPr>
        </p:nvSpPr>
        <p:spPr>
          <a:xfrm>
            <a:off x="9138764" y="3934849"/>
            <a:ext cx="698180" cy="665066"/>
          </a:xfrm>
        </p:spPr>
        <p:txBody>
          <a:bodyPr/>
          <a:lstStyle>
            <a:lvl1pPr algn="ctr">
              <a:defRPr sz="800"/>
            </a:lvl1pPr>
          </a:lstStyle>
          <a:p>
            <a:r>
              <a:rPr lang="en-GB" dirty="0"/>
              <a:t>Click to insert photo</a:t>
            </a:r>
          </a:p>
        </p:txBody>
      </p:sp>
      <p:sp>
        <p:nvSpPr>
          <p:cNvPr id="36" name="Text Placeholder 17">
            <a:extLst>
              <a:ext uri="{FF2B5EF4-FFF2-40B4-BE49-F238E27FC236}">
                <a16:creationId xmlns:a16="http://schemas.microsoft.com/office/drawing/2014/main" id="{A1BE916F-AB3E-6C45-072B-D583EF2A6EE5}"/>
              </a:ext>
            </a:extLst>
          </p:cNvPr>
          <p:cNvSpPr>
            <a:spLocks noGrp="1"/>
          </p:cNvSpPr>
          <p:nvPr>
            <p:ph type="body" sz="quarter" idx="35" hasCustomPrompt="1"/>
          </p:nvPr>
        </p:nvSpPr>
        <p:spPr>
          <a:xfrm>
            <a:off x="9943902" y="3981748"/>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37" name="Text Placeholder 11">
            <a:extLst>
              <a:ext uri="{FF2B5EF4-FFF2-40B4-BE49-F238E27FC236}">
                <a16:creationId xmlns:a16="http://schemas.microsoft.com/office/drawing/2014/main" id="{7E042736-A648-8F93-E5E0-0D205221BA9B}"/>
              </a:ext>
            </a:extLst>
          </p:cNvPr>
          <p:cNvSpPr>
            <a:spLocks noGrp="1"/>
          </p:cNvSpPr>
          <p:nvPr>
            <p:ph type="body" sz="quarter" idx="36" hasCustomPrompt="1"/>
          </p:nvPr>
        </p:nvSpPr>
        <p:spPr>
          <a:xfrm>
            <a:off x="3864371" y="5123554"/>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38" name="Picture Placeholder 15">
            <a:extLst>
              <a:ext uri="{FF2B5EF4-FFF2-40B4-BE49-F238E27FC236}">
                <a16:creationId xmlns:a16="http://schemas.microsoft.com/office/drawing/2014/main" id="{FA45E66A-E308-83F9-E11C-9E87B20517B1}"/>
              </a:ext>
            </a:extLst>
          </p:cNvPr>
          <p:cNvSpPr>
            <a:spLocks noGrp="1"/>
          </p:cNvSpPr>
          <p:nvPr>
            <p:ph type="pic" sz="quarter" idx="37" hasCustomPrompt="1"/>
          </p:nvPr>
        </p:nvSpPr>
        <p:spPr>
          <a:xfrm>
            <a:off x="3957164" y="5210962"/>
            <a:ext cx="698180" cy="665066"/>
          </a:xfrm>
        </p:spPr>
        <p:txBody>
          <a:bodyPr/>
          <a:lstStyle>
            <a:lvl1pPr algn="ctr">
              <a:defRPr sz="800"/>
            </a:lvl1pPr>
          </a:lstStyle>
          <a:p>
            <a:r>
              <a:rPr lang="en-GB" dirty="0"/>
              <a:t>Click to insert photo</a:t>
            </a:r>
          </a:p>
        </p:txBody>
      </p:sp>
      <p:sp>
        <p:nvSpPr>
          <p:cNvPr id="39" name="Text Placeholder 17">
            <a:extLst>
              <a:ext uri="{FF2B5EF4-FFF2-40B4-BE49-F238E27FC236}">
                <a16:creationId xmlns:a16="http://schemas.microsoft.com/office/drawing/2014/main" id="{36363FE2-112D-59B6-3D4B-340846A67394}"/>
              </a:ext>
            </a:extLst>
          </p:cNvPr>
          <p:cNvSpPr>
            <a:spLocks noGrp="1"/>
          </p:cNvSpPr>
          <p:nvPr>
            <p:ph type="body" sz="quarter" idx="38" hasCustomPrompt="1"/>
          </p:nvPr>
        </p:nvSpPr>
        <p:spPr>
          <a:xfrm>
            <a:off x="4762302" y="5257861"/>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40" name="Text Placeholder 11">
            <a:extLst>
              <a:ext uri="{FF2B5EF4-FFF2-40B4-BE49-F238E27FC236}">
                <a16:creationId xmlns:a16="http://schemas.microsoft.com/office/drawing/2014/main" id="{BEE36F86-FB23-3E74-A310-FBFC116C2DD3}"/>
              </a:ext>
            </a:extLst>
          </p:cNvPr>
          <p:cNvSpPr>
            <a:spLocks noGrp="1"/>
          </p:cNvSpPr>
          <p:nvPr>
            <p:ph type="body" sz="quarter" idx="39" hasCustomPrompt="1"/>
          </p:nvPr>
        </p:nvSpPr>
        <p:spPr>
          <a:xfrm>
            <a:off x="6455171" y="5123554"/>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41" name="Picture Placeholder 15">
            <a:extLst>
              <a:ext uri="{FF2B5EF4-FFF2-40B4-BE49-F238E27FC236}">
                <a16:creationId xmlns:a16="http://schemas.microsoft.com/office/drawing/2014/main" id="{92A01985-11F9-CC08-DBE5-1E42A81C5D3D}"/>
              </a:ext>
            </a:extLst>
          </p:cNvPr>
          <p:cNvSpPr>
            <a:spLocks noGrp="1"/>
          </p:cNvSpPr>
          <p:nvPr>
            <p:ph type="pic" sz="quarter" idx="40" hasCustomPrompt="1"/>
          </p:nvPr>
        </p:nvSpPr>
        <p:spPr>
          <a:xfrm>
            <a:off x="6547964" y="5210962"/>
            <a:ext cx="698180" cy="665066"/>
          </a:xfrm>
        </p:spPr>
        <p:txBody>
          <a:bodyPr/>
          <a:lstStyle>
            <a:lvl1pPr algn="ctr">
              <a:defRPr sz="800"/>
            </a:lvl1pPr>
          </a:lstStyle>
          <a:p>
            <a:r>
              <a:rPr lang="en-GB" dirty="0"/>
              <a:t>Click to insert photo</a:t>
            </a:r>
          </a:p>
        </p:txBody>
      </p:sp>
      <p:sp>
        <p:nvSpPr>
          <p:cNvPr id="42" name="Text Placeholder 17">
            <a:extLst>
              <a:ext uri="{FF2B5EF4-FFF2-40B4-BE49-F238E27FC236}">
                <a16:creationId xmlns:a16="http://schemas.microsoft.com/office/drawing/2014/main" id="{1FE869FA-EF11-1D16-3443-4F23D1E835EA}"/>
              </a:ext>
            </a:extLst>
          </p:cNvPr>
          <p:cNvSpPr>
            <a:spLocks noGrp="1"/>
          </p:cNvSpPr>
          <p:nvPr>
            <p:ph type="body" sz="quarter" idx="41" hasCustomPrompt="1"/>
          </p:nvPr>
        </p:nvSpPr>
        <p:spPr>
          <a:xfrm>
            <a:off x="7353102" y="5257861"/>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43" name="Text Placeholder 11">
            <a:extLst>
              <a:ext uri="{FF2B5EF4-FFF2-40B4-BE49-F238E27FC236}">
                <a16:creationId xmlns:a16="http://schemas.microsoft.com/office/drawing/2014/main" id="{4F443E98-AA7C-B9AF-E632-2CA3DE0C8CE1}"/>
              </a:ext>
            </a:extLst>
          </p:cNvPr>
          <p:cNvSpPr>
            <a:spLocks noGrp="1"/>
          </p:cNvSpPr>
          <p:nvPr>
            <p:ph type="body" sz="quarter" idx="42" hasCustomPrompt="1"/>
          </p:nvPr>
        </p:nvSpPr>
        <p:spPr>
          <a:xfrm>
            <a:off x="9045971" y="5123554"/>
            <a:ext cx="2355057" cy="835817"/>
          </a:xfrm>
          <a:solidFill>
            <a:schemeClr val="bg2"/>
          </a:solidFill>
          <a:ln w="6350">
            <a:solidFill>
              <a:schemeClr val="tx2"/>
            </a:solidFill>
          </a:ln>
        </p:spPr>
        <p:txBody>
          <a:bodyPr lIns="900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44" name="Picture Placeholder 15">
            <a:extLst>
              <a:ext uri="{FF2B5EF4-FFF2-40B4-BE49-F238E27FC236}">
                <a16:creationId xmlns:a16="http://schemas.microsoft.com/office/drawing/2014/main" id="{5BCA3706-5D68-9688-A712-EE1B7EE2D213}"/>
              </a:ext>
            </a:extLst>
          </p:cNvPr>
          <p:cNvSpPr>
            <a:spLocks noGrp="1"/>
          </p:cNvSpPr>
          <p:nvPr>
            <p:ph type="pic" sz="quarter" idx="43" hasCustomPrompt="1"/>
          </p:nvPr>
        </p:nvSpPr>
        <p:spPr>
          <a:xfrm>
            <a:off x="9138764" y="5210962"/>
            <a:ext cx="698180" cy="665066"/>
          </a:xfrm>
        </p:spPr>
        <p:txBody>
          <a:bodyPr/>
          <a:lstStyle>
            <a:lvl1pPr algn="ctr">
              <a:defRPr sz="800"/>
            </a:lvl1pPr>
          </a:lstStyle>
          <a:p>
            <a:r>
              <a:rPr lang="en-GB" dirty="0"/>
              <a:t>Click to insert photo</a:t>
            </a:r>
          </a:p>
        </p:txBody>
      </p:sp>
      <p:sp>
        <p:nvSpPr>
          <p:cNvPr id="45" name="Text Placeholder 17">
            <a:extLst>
              <a:ext uri="{FF2B5EF4-FFF2-40B4-BE49-F238E27FC236}">
                <a16:creationId xmlns:a16="http://schemas.microsoft.com/office/drawing/2014/main" id="{871658DC-157A-2797-3C51-7F4C884EECFA}"/>
              </a:ext>
            </a:extLst>
          </p:cNvPr>
          <p:cNvSpPr>
            <a:spLocks noGrp="1"/>
          </p:cNvSpPr>
          <p:nvPr>
            <p:ph type="body" sz="quarter" idx="44" hasCustomPrompt="1"/>
          </p:nvPr>
        </p:nvSpPr>
        <p:spPr>
          <a:xfrm>
            <a:off x="9943902" y="5257861"/>
            <a:ext cx="1243210" cy="123111"/>
          </a:xfrm>
          <a:solidFill>
            <a:schemeClr val="accent1"/>
          </a:solidFill>
        </p:spPr>
        <p:txBody>
          <a:bodyPr wrap="square" lIns="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54" name="Text Placeholder 7">
            <a:extLst>
              <a:ext uri="{FF2B5EF4-FFF2-40B4-BE49-F238E27FC236}">
                <a16:creationId xmlns:a16="http://schemas.microsoft.com/office/drawing/2014/main" id="{CA784AEE-E261-F2BC-44F3-329D1F2A7239}"/>
              </a:ext>
            </a:extLst>
          </p:cNvPr>
          <p:cNvSpPr>
            <a:spLocks noGrp="1"/>
          </p:cNvSpPr>
          <p:nvPr>
            <p:ph type="body" sz="quarter" idx="76" hasCustomPrompt="1"/>
          </p:nvPr>
        </p:nvSpPr>
        <p:spPr>
          <a:xfrm>
            <a:off x="450850" y="1543792"/>
            <a:ext cx="3206750" cy="2363961"/>
          </a:xfrm>
        </p:spPr>
        <p:txBody>
          <a:bodyPr vert="horz" wrap="square" lIns="91440" tIns="45720" rIns="91440" bIns="45720" rtlCol="0">
            <a:noAutofit/>
          </a:bodyPr>
          <a:lstStyle>
            <a:lvl1pPr>
              <a:defRPr lang="en-US" sz="1200" dirty="0">
                <a:latin typeface="+mj-lt"/>
              </a:defRPr>
            </a:lvl1pPr>
            <a:lvl2pPr>
              <a:defRPr lang="en-US" sz="1200" dirty="0">
                <a:latin typeface="+mj-lt"/>
              </a:defRPr>
            </a:lvl2pPr>
            <a:lvl3pPr>
              <a:defRPr lang="en-US" sz="1100" dirty="0">
                <a:latin typeface="+mj-lt"/>
              </a:defRPr>
            </a:lvl3pPr>
            <a:lvl4pPr>
              <a:defRPr lang="en-US" sz="1050" dirty="0">
                <a:latin typeface="+mj-lt"/>
              </a:defRPr>
            </a:lvl4pPr>
            <a:lvl5pPr>
              <a:defRPr lang="en-GB" sz="1200" dirty="0">
                <a:latin typeface="Gotham Light" panose="02000603030000020004" pitchFamily="2" charset="0"/>
              </a:defRPr>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55" name="Group 54">
            <a:extLst>
              <a:ext uri="{FF2B5EF4-FFF2-40B4-BE49-F238E27FC236}">
                <a16:creationId xmlns:a16="http://schemas.microsoft.com/office/drawing/2014/main" id="{908C3B16-9657-0964-B649-A2A24AED9A00}"/>
              </a:ext>
            </a:extLst>
          </p:cNvPr>
          <p:cNvGrpSpPr/>
          <p:nvPr/>
        </p:nvGrpSpPr>
        <p:grpSpPr>
          <a:xfrm>
            <a:off x="12287572" y="0"/>
            <a:ext cx="2175021" cy="4839558"/>
            <a:chOff x="838200" y="1150069"/>
            <a:chExt cx="2175021" cy="4839558"/>
          </a:xfrm>
        </p:grpSpPr>
        <p:sp>
          <p:nvSpPr>
            <p:cNvPr id="56" name="Rectangle 55">
              <a:extLst>
                <a:ext uri="{FF2B5EF4-FFF2-40B4-BE49-F238E27FC236}">
                  <a16:creationId xmlns:a16="http://schemas.microsoft.com/office/drawing/2014/main" id="{D70D0084-41FC-409D-401E-E8A8EF38CE50}"/>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7" name="Rectangle 56">
              <a:extLst>
                <a:ext uri="{FF2B5EF4-FFF2-40B4-BE49-F238E27FC236}">
                  <a16:creationId xmlns:a16="http://schemas.microsoft.com/office/drawing/2014/main" id="{1FB527D5-0B54-DE88-9FF6-906D892AE831}"/>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58" name="TextBox 57">
              <a:extLst>
                <a:ext uri="{FF2B5EF4-FFF2-40B4-BE49-F238E27FC236}">
                  <a16:creationId xmlns:a16="http://schemas.microsoft.com/office/drawing/2014/main" id="{960FF3AA-10A1-FBB9-2112-99CEFDA9F466}"/>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59" name="TextBox 58">
              <a:extLst>
                <a:ext uri="{FF2B5EF4-FFF2-40B4-BE49-F238E27FC236}">
                  <a16:creationId xmlns:a16="http://schemas.microsoft.com/office/drawing/2014/main" id="{F99AFBB2-A948-1E68-FE3D-036E426D0279}"/>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60" name="TextBox 59">
              <a:extLst>
                <a:ext uri="{FF2B5EF4-FFF2-40B4-BE49-F238E27FC236}">
                  <a16:creationId xmlns:a16="http://schemas.microsoft.com/office/drawing/2014/main" id="{28D116CD-1778-E430-4856-F5B555D307EE}"/>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61" name="TextBox 60">
              <a:extLst>
                <a:ext uri="{FF2B5EF4-FFF2-40B4-BE49-F238E27FC236}">
                  <a16:creationId xmlns:a16="http://schemas.microsoft.com/office/drawing/2014/main" id="{204D1745-DF57-2871-2D6C-45B42E64E6B0}"/>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2" name="TextBox 61">
              <a:extLst>
                <a:ext uri="{FF2B5EF4-FFF2-40B4-BE49-F238E27FC236}">
                  <a16:creationId xmlns:a16="http://schemas.microsoft.com/office/drawing/2014/main" id="{94D8A420-46FF-B45F-032F-BCFE91A0619B}"/>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63" name="TextBox 62">
              <a:extLst>
                <a:ext uri="{FF2B5EF4-FFF2-40B4-BE49-F238E27FC236}">
                  <a16:creationId xmlns:a16="http://schemas.microsoft.com/office/drawing/2014/main" id="{035E74DD-ADC5-41D8-9820-29AB18C48C98}"/>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64" name="TextBox 63">
              <a:extLst>
                <a:ext uri="{FF2B5EF4-FFF2-40B4-BE49-F238E27FC236}">
                  <a16:creationId xmlns:a16="http://schemas.microsoft.com/office/drawing/2014/main" id="{A85F5B00-FC96-48C1-9B80-86C0E0EA4BF0}"/>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66" name="Date Placeholder 65">
            <a:extLst>
              <a:ext uri="{FF2B5EF4-FFF2-40B4-BE49-F238E27FC236}">
                <a16:creationId xmlns:a16="http://schemas.microsoft.com/office/drawing/2014/main" id="{217FB83B-E338-B02B-6684-3A4E1AB44569}"/>
              </a:ext>
            </a:extLst>
          </p:cNvPr>
          <p:cNvSpPr>
            <a:spLocks noGrp="1"/>
          </p:cNvSpPr>
          <p:nvPr>
            <p:ph type="dt" sz="half" idx="77"/>
          </p:nvPr>
        </p:nvSpPr>
        <p:spPr/>
        <p:txBody>
          <a:bodyPr/>
          <a:lstStyle/>
          <a:p>
            <a:endParaRPr lang="en-GB" dirty="0"/>
          </a:p>
        </p:txBody>
      </p:sp>
      <p:sp>
        <p:nvSpPr>
          <p:cNvPr id="67" name="Footer Placeholder 66">
            <a:extLst>
              <a:ext uri="{FF2B5EF4-FFF2-40B4-BE49-F238E27FC236}">
                <a16:creationId xmlns:a16="http://schemas.microsoft.com/office/drawing/2014/main" id="{CB2BA2CF-1C6D-4649-ED8C-1F300F176275}"/>
              </a:ext>
            </a:extLst>
          </p:cNvPr>
          <p:cNvSpPr>
            <a:spLocks noGrp="1"/>
          </p:cNvSpPr>
          <p:nvPr>
            <p:ph type="ftr" sz="quarter" idx="78"/>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68" name="Slide Number Placeholder 67">
            <a:extLst>
              <a:ext uri="{FF2B5EF4-FFF2-40B4-BE49-F238E27FC236}">
                <a16:creationId xmlns:a16="http://schemas.microsoft.com/office/drawing/2014/main" id="{97D8AC99-172C-3FE8-46D9-A91D208F7827}"/>
              </a:ext>
            </a:extLst>
          </p:cNvPr>
          <p:cNvSpPr>
            <a:spLocks noGrp="1"/>
          </p:cNvSpPr>
          <p:nvPr>
            <p:ph type="sldNum" sz="quarter" idx="79"/>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8BCFB91B-EEF2-71FF-88EE-268567B2C4F0}"/>
              </a:ext>
            </a:extLst>
          </p:cNvPr>
          <p:cNvSpPr>
            <a:spLocks noGrp="1"/>
          </p:cNvSpPr>
          <p:nvPr>
            <p:ph type="title" hasCustomPrompt="1"/>
          </p:nvPr>
        </p:nvSpPr>
        <p:spPr>
          <a:xfrm>
            <a:off x="450849" y="422670"/>
            <a:ext cx="5289551" cy="558405"/>
          </a:xfrm>
        </p:spPr>
        <p:txBody>
          <a:bodyPr/>
          <a:lstStyle>
            <a:lvl1pPr>
              <a:defRPr sz="3200"/>
            </a:lvl1pPr>
          </a:lstStyle>
          <a:p>
            <a:r>
              <a:rPr lang="en-GB" dirty="0"/>
              <a:t>Insert title here</a:t>
            </a:r>
          </a:p>
        </p:txBody>
      </p:sp>
      <p:grpSp>
        <p:nvGrpSpPr>
          <p:cNvPr id="3" name="Group 2">
            <a:extLst>
              <a:ext uri="{FF2B5EF4-FFF2-40B4-BE49-F238E27FC236}">
                <a16:creationId xmlns:a16="http://schemas.microsoft.com/office/drawing/2014/main" id="{46B88140-C4C9-EA69-4BCD-EB7F646D5255}"/>
              </a:ext>
            </a:extLst>
          </p:cNvPr>
          <p:cNvGrpSpPr/>
          <p:nvPr userDrawn="1"/>
        </p:nvGrpSpPr>
        <p:grpSpPr>
          <a:xfrm>
            <a:off x="12287572" y="0"/>
            <a:ext cx="2175021" cy="4839558"/>
            <a:chOff x="838200" y="1150069"/>
            <a:chExt cx="2175021" cy="4839558"/>
          </a:xfrm>
        </p:grpSpPr>
        <p:sp>
          <p:nvSpPr>
            <p:cNvPr id="4" name="Rectangle 3">
              <a:extLst>
                <a:ext uri="{FF2B5EF4-FFF2-40B4-BE49-F238E27FC236}">
                  <a16:creationId xmlns:a16="http://schemas.microsoft.com/office/drawing/2014/main" id="{024FF0EA-500F-0A37-D137-0BB04474F3AB}"/>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 name="Rectangle 4">
              <a:extLst>
                <a:ext uri="{FF2B5EF4-FFF2-40B4-BE49-F238E27FC236}">
                  <a16:creationId xmlns:a16="http://schemas.microsoft.com/office/drawing/2014/main" id="{E3CF97BD-40FD-BC7F-8090-D071611587BA}"/>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6" name="TextBox 5">
              <a:extLst>
                <a:ext uri="{FF2B5EF4-FFF2-40B4-BE49-F238E27FC236}">
                  <a16:creationId xmlns:a16="http://schemas.microsoft.com/office/drawing/2014/main" id="{80AC0D3E-C1B4-B199-455C-B69DFDE46121}"/>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7" name="TextBox 6">
              <a:extLst>
                <a:ext uri="{FF2B5EF4-FFF2-40B4-BE49-F238E27FC236}">
                  <a16:creationId xmlns:a16="http://schemas.microsoft.com/office/drawing/2014/main" id="{D6E128B3-E4AA-BF43-4A8F-F5040708F4D8}"/>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8" name="TextBox 7">
              <a:extLst>
                <a:ext uri="{FF2B5EF4-FFF2-40B4-BE49-F238E27FC236}">
                  <a16:creationId xmlns:a16="http://schemas.microsoft.com/office/drawing/2014/main" id="{EA63F6F4-C1C9-9E19-507A-A738275DA603}"/>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9" name="TextBox 8">
              <a:extLst>
                <a:ext uri="{FF2B5EF4-FFF2-40B4-BE49-F238E27FC236}">
                  <a16:creationId xmlns:a16="http://schemas.microsoft.com/office/drawing/2014/main" id="{8680BACF-7EE8-BC4D-4D50-4D7572380BB6}"/>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10" name="TextBox 9">
              <a:extLst>
                <a:ext uri="{FF2B5EF4-FFF2-40B4-BE49-F238E27FC236}">
                  <a16:creationId xmlns:a16="http://schemas.microsoft.com/office/drawing/2014/main" id="{7A0E6AD2-8089-B47A-8F1E-5D6503BDA56E}"/>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11" name="TextBox 10">
              <a:extLst>
                <a:ext uri="{FF2B5EF4-FFF2-40B4-BE49-F238E27FC236}">
                  <a16:creationId xmlns:a16="http://schemas.microsoft.com/office/drawing/2014/main" id="{FA061B70-8228-9335-85F7-DBF5120904AB}"/>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13" name="TextBox 12">
              <a:extLst>
                <a:ext uri="{FF2B5EF4-FFF2-40B4-BE49-F238E27FC236}">
                  <a16:creationId xmlns:a16="http://schemas.microsoft.com/office/drawing/2014/main" id="{D98AAC8E-CE0C-FB56-8698-C81FAA6F70AF}"/>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cxnSp>
        <p:nvCxnSpPr>
          <p:cNvPr id="72" name="Connector: Elbow 71">
            <a:extLst>
              <a:ext uri="{FF2B5EF4-FFF2-40B4-BE49-F238E27FC236}">
                <a16:creationId xmlns:a16="http://schemas.microsoft.com/office/drawing/2014/main" id="{33C33C9C-BB78-AD62-3E77-99BF8B7B2A9A}"/>
              </a:ext>
            </a:extLst>
          </p:cNvPr>
          <p:cNvCxnSpPr>
            <a:endCxn id="19" idx="0"/>
          </p:cNvCxnSpPr>
          <p:nvPr userDrawn="1"/>
        </p:nvCxnSpPr>
        <p:spPr>
          <a:xfrm rot="10800000" flipV="1">
            <a:off x="5041900" y="2353734"/>
            <a:ext cx="2590800" cy="217594"/>
          </a:xfrm>
          <a:prstGeom prst="bentConnector2">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F67000AF-5146-03FB-16B8-97F7C462833F}"/>
              </a:ext>
            </a:extLst>
          </p:cNvPr>
          <p:cNvCxnSpPr>
            <a:cxnSpLocks/>
            <a:stCxn id="25" idx="0"/>
          </p:cNvCxnSpPr>
          <p:nvPr userDrawn="1"/>
        </p:nvCxnSpPr>
        <p:spPr>
          <a:xfrm rot="16200000" flipV="1">
            <a:off x="8819304" y="1167132"/>
            <a:ext cx="217595" cy="2590798"/>
          </a:xfrm>
          <a:prstGeom prst="bentConnector2">
            <a:avLst/>
          </a:prstGeom>
          <a:ln w="127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5947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Team structure">
    <p:spTree>
      <p:nvGrpSpPr>
        <p:cNvPr id="1" name=""/>
        <p:cNvGrpSpPr/>
        <p:nvPr/>
      </p:nvGrpSpPr>
      <p:grpSpPr>
        <a:xfrm>
          <a:off x="0" y="0"/>
          <a:ext cx="0" cy="0"/>
          <a:chOff x="0" y="0"/>
          <a:chExt cx="0" cy="0"/>
        </a:xfrm>
      </p:grpSpPr>
      <p:sp>
        <p:nvSpPr>
          <p:cNvPr id="74" name="Text Placeholder 3">
            <a:extLst>
              <a:ext uri="{FF2B5EF4-FFF2-40B4-BE49-F238E27FC236}">
                <a16:creationId xmlns:a16="http://schemas.microsoft.com/office/drawing/2014/main" id="{27B76F34-0E6F-E606-D590-803FB3519BE4}"/>
              </a:ext>
            </a:extLst>
          </p:cNvPr>
          <p:cNvSpPr>
            <a:spLocks noGrp="1"/>
          </p:cNvSpPr>
          <p:nvPr>
            <p:ph type="body" sz="quarter" idx="72"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8" name="Text Placeholder 7">
            <a:extLst>
              <a:ext uri="{FF2B5EF4-FFF2-40B4-BE49-F238E27FC236}">
                <a16:creationId xmlns:a16="http://schemas.microsoft.com/office/drawing/2014/main" id="{721D643B-FDB7-CFFF-4E3B-64A4EE8F59EF}"/>
              </a:ext>
            </a:extLst>
          </p:cNvPr>
          <p:cNvSpPr>
            <a:spLocks noGrp="1"/>
          </p:cNvSpPr>
          <p:nvPr>
            <p:ph type="body" sz="quarter" idx="13" hasCustomPrompt="1"/>
          </p:nvPr>
        </p:nvSpPr>
        <p:spPr>
          <a:xfrm>
            <a:off x="6150770" y="578644"/>
            <a:ext cx="2315842" cy="233362"/>
          </a:xfrm>
        </p:spPr>
        <p:txBody>
          <a:bodyPr/>
          <a:lstStyle>
            <a:lvl1pPr algn="ctr">
              <a:defRPr sz="1000" cap="all" baseline="0">
                <a:latin typeface="Gotham Medium" panose="02000604030000020004" pitchFamily="50" charset="0"/>
              </a:defRPr>
            </a:lvl1pPr>
            <a:lvl2pPr algn="ctr">
              <a:defRPr>
                <a:latin typeface="Gotham Medium" panose="02000604030000020004" pitchFamily="50" charset="0"/>
              </a:defRPr>
            </a:lvl2pPr>
            <a:lvl3pPr algn="ctr">
              <a:defRPr>
                <a:latin typeface="Gotham Medium" panose="02000604030000020004" pitchFamily="50" charset="0"/>
              </a:defRPr>
            </a:lvl3pPr>
            <a:lvl4pPr algn="ctr">
              <a:defRPr>
                <a:latin typeface="Gotham Medium" panose="02000604030000020004" pitchFamily="50" charset="0"/>
              </a:defRPr>
            </a:lvl4pPr>
            <a:lvl5pPr algn="ctr">
              <a:defRPr>
                <a:latin typeface="Gotham Medium" panose="02000604030000020004" pitchFamily="50" charset="0"/>
              </a:defRPr>
            </a:lvl5pPr>
          </a:lstStyle>
          <a:p>
            <a:pPr lvl="0"/>
            <a:r>
              <a:rPr lang="en-GB"/>
              <a:t>Insert text here</a:t>
            </a:r>
            <a:endParaRPr lang="en-GB" dirty="0"/>
          </a:p>
        </p:txBody>
      </p:sp>
      <p:sp>
        <p:nvSpPr>
          <p:cNvPr id="10" name="Picture Placeholder 9">
            <a:extLst>
              <a:ext uri="{FF2B5EF4-FFF2-40B4-BE49-F238E27FC236}">
                <a16:creationId xmlns:a16="http://schemas.microsoft.com/office/drawing/2014/main" id="{1F5513C5-2DFB-6B1A-3102-36ACD57D94E2}"/>
              </a:ext>
            </a:extLst>
          </p:cNvPr>
          <p:cNvSpPr>
            <a:spLocks noGrp="1"/>
          </p:cNvSpPr>
          <p:nvPr>
            <p:ph type="pic" sz="quarter" idx="14" hasCustomPrompt="1"/>
          </p:nvPr>
        </p:nvSpPr>
        <p:spPr>
          <a:xfrm>
            <a:off x="6150770" y="1000129"/>
            <a:ext cx="966784" cy="966784"/>
          </a:xfrm>
        </p:spPr>
        <p:txBody>
          <a:bodyPr/>
          <a:lstStyle>
            <a:lvl1pPr algn="ctr">
              <a:defRPr sz="800"/>
            </a:lvl1pPr>
          </a:lstStyle>
          <a:p>
            <a:r>
              <a:rPr lang="en-GB" dirty="0"/>
              <a:t>Click icon to insert image</a:t>
            </a:r>
          </a:p>
        </p:txBody>
      </p:sp>
      <p:sp>
        <p:nvSpPr>
          <p:cNvPr id="13" name="Text Placeholder 12">
            <a:extLst>
              <a:ext uri="{FF2B5EF4-FFF2-40B4-BE49-F238E27FC236}">
                <a16:creationId xmlns:a16="http://schemas.microsoft.com/office/drawing/2014/main" id="{A893BEC3-31AE-2FCD-580C-2DE6A2589BAB}"/>
              </a:ext>
            </a:extLst>
          </p:cNvPr>
          <p:cNvSpPr>
            <a:spLocks noGrp="1"/>
          </p:cNvSpPr>
          <p:nvPr>
            <p:ph type="body" sz="quarter" idx="15" hasCustomPrompt="1"/>
          </p:nvPr>
        </p:nvSpPr>
        <p:spPr>
          <a:xfrm>
            <a:off x="6065044" y="1983583"/>
            <a:ext cx="1052510" cy="171453"/>
          </a:xfrm>
        </p:spPr>
        <p:txBody>
          <a:bodyPr/>
          <a:lstStyle>
            <a:lvl1pPr>
              <a:defRPr sz="800">
                <a:latin typeface="Gotham Medium" pitchFamily="50" charset="0"/>
              </a:defRPr>
            </a:lvl1pPr>
            <a:lvl2pPr>
              <a:defRPr sz="800">
                <a:latin typeface="Gotham Bold" pitchFamily="50" charset="0"/>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p:txBody>
      </p:sp>
      <p:sp>
        <p:nvSpPr>
          <p:cNvPr id="15" name="Text Placeholder 14">
            <a:extLst>
              <a:ext uri="{FF2B5EF4-FFF2-40B4-BE49-F238E27FC236}">
                <a16:creationId xmlns:a16="http://schemas.microsoft.com/office/drawing/2014/main" id="{54693D96-BBDF-77F7-9F90-428AF1C0E687}"/>
              </a:ext>
            </a:extLst>
          </p:cNvPr>
          <p:cNvSpPr>
            <a:spLocks noGrp="1"/>
          </p:cNvSpPr>
          <p:nvPr>
            <p:ph type="body" sz="quarter" idx="16" hasCustomPrompt="1"/>
          </p:nvPr>
        </p:nvSpPr>
        <p:spPr>
          <a:xfrm>
            <a:off x="6065043" y="2123282"/>
            <a:ext cx="1052509" cy="196056"/>
          </a:xfrm>
        </p:spPr>
        <p:txBody>
          <a:bodyPr/>
          <a:lstStyle>
            <a:lvl1pPr>
              <a:defRPr sz="800"/>
            </a:lvl1pPr>
            <a:lvl2pPr>
              <a:defRPr sz="800"/>
            </a:lvl2pPr>
            <a:lvl3pPr>
              <a:defRPr sz="700"/>
            </a:lvl3pPr>
            <a:lvl4pPr>
              <a:defRPr sz="600"/>
            </a:lvl4pPr>
            <a:lvl5pPr>
              <a:defRPr sz="600"/>
            </a:lvl5pPr>
          </a:lstStyle>
          <a:p>
            <a:pPr lvl="0"/>
            <a:r>
              <a:rPr lang="en-GB"/>
              <a:t>Insert Position</a:t>
            </a:r>
            <a:endParaRPr lang="en-GB" dirty="0"/>
          </a:p>
        </p:txBody>
      </p:sp>
      <p:sp>
        <p:nvSpPr>
          <p:cNvPr id="16" name="Picture Placeholder 9">
            <a:extLst>
              <a:ext uri="{FF2B5EF4-FFF2-40B4-BE49-F238E27FC236}">
                <a16:creationId xmlns:a16="http://schemas.microsoft.com/office/drawing/2014/main" id="{767052BE-496C-051D-6588-B60C0D69417C}"/>
              </a:ext>
            </a:extLst>
          </p:cNvPr>
          <p:cNvSpPr>
            <a:spLocks noGrp="1"/>
          </p:cNvSpPr>
          <p:nvPr>
            <p:ph type="pic" sz="quarter" idx="17" hasCustomPrompt="1"/>
          </p:nvPr>
        </p:nvSpPr>
        <p:spPr>
          <a:xfrm>
            <a:off x="7469983" y="1000129"/>
            <a:ext cx="966784" cy="966784"/>
          </a:xfrm>
        </p:spPr>
        <p:txBody>
          <a:bodyPr/>
          <a:lstStyle>
            <a:lvl1pPr algn="ctr">
              <a:defRPr sz="800"/>
            </a:lvl1pPr>
          </a:lstStyle>
          <a:p>
            <a:r>
              <a:rPr lang="en-GB" dirty="0"/>
              <a:t>Click icon to insert image</a:t>
            </a:r>
          </a:p>
        </p:txBody>
      </p:sp>
      <p:sp>
        <p:nvSpPr>
          <p:cNvPr id="17" name="Text Placeholder 12">
            <a:extLst>
              <a:ext uri="{FF2B5EF4-FFF2-40B4-BE49-F238E27FC236}">
                <a16:creationId xmlns:a16="http://schemas.microsoft.com/office/drawing/2014/main" id="{CD1DC53E-EDF7-0B2A-BCFD-4BCE0218A171}"/>
              </a:ext>
            </a:extLst>
          </p:cNvPr>
          <p:cNvSpPr>
            <a:spLocks noGrp="1"/>
          </p:cNvSpPr>
          <p:nvPr>
            <p:ph type="body" sz="quarter" idx="18" hasCustomPrompt="1"/>
          </p:nvPr>
        </p:nvSpPr>
        <p:spPr>
          <a:xfrm>
            <a:off x="7384257" y="1983583"/>
            <a:ext cx="1052510" cy="171453"/>
          </a:xfrm>
        </p:spPr>
        <p:txBody>
          <a:bodyPr/>
          <a:lstStyle>
            <a:lvl1pPr>
              <a:defRPr sz="800">
                <a:latin typeface="Gotham Medium" pitchFamily="50" charset="0"/>
              </a:defRPr>
            </a:lvl1pPr>
            <a:lvl2pPr>
              <a:defRPr sz="800">
                <a:latin typeface="Gotham Bold" pitchFamily="50" charset="0"/>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p:txBody>
      </p:sp>
      <p:sp>
        <p:nvSpPr>
          <p:cNvPr id="18" name="Text Placeholder 14">
            <a:extLst>
              <a:ext uri="{FF2B5EF4-FFF2-40B4-BE49-F238E27FC236}">
                <a16:creationId xmlns:a16="http://schemas.microsoft.com/office/drawing/2014/main" id="{FB29A6EE-4BB5-BAD9-A88F-7F64F28F069D}"/>
              </a:ext>
            </a:extLst>
          </p:cNvPr>
          <p:cNvSpPr>
            <a:spLocks noGrp="1"/>
          </p:cNvSpPr>
          <p:nvPr>
            <p:ph type="body" sz="quarter" idx="19" hasCustomPrompt="1"/>
          </p:nvPr>
        </p:nvSpPr>
        <p:spPr>
          <a:xfrm>
            <a:off x="7384256" y="2123282"/>
            <a:ext cx="1052509" cy="196056"/>
          </a:xfrm>
        </p:spPr>
        <p:txBody>
          <a:bodyPr/>
          <a:lstStyle>
            <a:lvl1pPr>
              <a:defRPr sz="800"/>
            </a:lvl1pPr>
            <a:lvl2pPr>
              <a:defRPr sz="800"/>
            </a:lvl2pPr>
            <a:lvl3pPr>
              <a:defRPr sz="700"/>
            </a:lvl3pPr>
            <a:lvl4pPr>
              <a:defRPr sz="600"/>
            </a:lvl4pPr>
            <a:lvl5pPr>
              <a:defRPr sz="600"/>
            </a:lvl5pPr>
          </a:lstStyle>
          <a:p>
            <a:pPr lvl="0"/>
            <a:r>
              <a:rPr lang="en-GB"/>
              <a:t>Insert Position</a:t>
            </a:r>
            <a:endParaRPr lang="en-GB" dirty="0"/>
          </a:p>
        </p:txBody>
      </p:sp>
      <p:sp>
        <p:nvSpPr>
          <p:cNvPr id="19" name="Picture Placeholder 9">
            <a:extLst>
              <a:ext uri="{FF2B5EF4-FFF2-40B4-BE49-F238E27FC236}">
                <a16:creationId xmlns:a16="http://schemas.microsoft.com/office/drawing/2014/main" id="{1DB04FDC-112C-3FCD-17AF-14EFDFC7B475}"/>
              </a:ext>
            </a:extLst>
          </p:cNvPr>
          <p:cNvSpPr>
            <a:spLocks noGrp="1"/>
          </p:cNvSpPr>
          <p:nvPr>
            <p:ph type="pic" sz="quarter" idx="20" hasCustomPrompt="1"/>
          </p:nvPr>
        </p:nvSpPr>
        <p:spPr>
          <a:xfrm>
            <a:off x="4344830" y="3065149"/>
            <a:ext cx="753426" cy="753426"/>
          </a:xfrm>
        </p:spPr>
        <p:txBody>
          <a:bodyPr/>
          <a:lstStyle>
            <a:lvl1pPr algn="ctr">
              <a:defRPr sz="800"/>
            </a:lvl1pPr>
          </a:lstStyle>
          <a:p>
            <a:r>
              <a:rPr lang="en-GB" dirty="0"/>
              <a:t>Click icon to insert image</a:t>
            </a:r>
          </a:p>
        </p:txBody>
      </p:sp>
      <p:sp>
        <p:nvSpPr>
          <p:cNvPr id="20" name="Text Placeholder 12">
            <a:extLst>
              <a:ext uri="{FF2B5EF4-FFF2-40B4-BE49-F238E27FC236}">
                <a16:creationId xmlns:a16="http://schemas.microsoft.com/office/drawing/2014/main" id="{BF58E77C-7B5B-D0E1-E48B-C8230675383E}"/>
              </a:ext>
            </a:extLst>
          </p:cNvPr>
          <p:cNvSpPr>
            <a:spLocks noGrp="1"/>
          </p:cNvSpPr>
          <p:nvPr>
            <p:ph type="body" sz="quarter" idx="21" hasCustomPrompt="1"/>
          </p:nvPr>
        </p:nvSpPr>
        <p:spPr>
          <a:xfrm>
            <a:off x="4242437" y="3848578"/>
            <a:ext cx="1052510" cy="171453"/>
          </a:xfrm>
        </p:spPr>
        <p:txBody>
          <a:bodyPr/>
          <a:lstStyle>
            <a:lvl1pPr>
              <a:defRPr sz="800">
                <a:latin typeface="Gotham Medium" pitchFamily="50" charset="0"/>
              </a:defRPr>
            </a:lvl1pPr>
            <a:lvl2pPr>
              <a:defRPr sz="800">
                <a:latin typeface="Gotham Bold" pitchFamily="50" charset="0"/>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p:txBody>
      </p:sp>
      <p:sp>
        <p:nvSpPr>
          <p:cNvPr id="21" name="Text Placeholder 14">
            <a:extLst>
              <a:ext uri="{FF2B5EF4-FFF2-40B4-BE49-F238E27FC236}">
                <a16:creationId xmlns:a16="http://schemas.microsoft.com/office/drawing/2014/main" id="{86DD4098-CE4D-0328-1BD4-E202CC234EB4}"/>
              </a:ext>
            </a:extLst>
          </p:cNvPr>
          <p:cNvSpPr>
            <a:spLocks noGrp="1"/>
          </p:cNvSpPr>
          <p:nvPr>
            <p:ph type="body" sz="quarter" idx="22" hasCustomPrompt="1"/>
          </p:nvPr>
        </p:nvSpPr>
        <p:spPr>
          <a:xfrm>
            <a:off x="4242436" y="3988277"/>
            <a:ext cx="1052509" cy="196056"/>
          </a:xfrm>
        </p:spPr>
        <p:txBody>
          <a:bodyPr/>
          <a:lstStyle>
            <a:lvl1pPr>
              <a:defRPr sz="800"/>
            </a:lvl1pPr>
            <a:lvl2pPr>
              <a:defRPr sz="800"/>
            </a:lvl2pPr>
            <a:lvl3pPr>
              <a:defRPr sz="700"/>
            </a:lvl3pPr>
            <a:lvl4pPr>
              <a:defRPr sz="600"/>
            </a:lvl4pPr>
            <a:lvl5pPr>
              <a:defRPr sz="600"/>
            </a:lvl5pPr>
          </a:lstStyle>
          <a:p>
            <a:pPr lvl="0"/>
            <a:r>
              <a:rPr lang="en-GB"/>
              <a:t>Insert Position</a:t>
            </a:r>
            <a:endParaRPr lang="en-GB" dirty="0"/>
          </a:p>
        </p:txBody>
      </p:sp>
      <p:sp>
        <p:nvSpPr>
          <p:cNvPr id="22" name="Picture Placeholder 9">
            <a:extLst>
              <a:ext uri="{FF2B5EF4-FFF2-40B4-BE49-F238E27FC236}">
                <a16:creationId xmlns:a16="http://schemas.microsoft.com/office/drawing/2014/main" id="{9F185209-8CF3-2DB0-439F-7AE45347ADF6}"/>
              </a:ext>
            </a:extLst>
          </p:cNvPr>
          <p:cNvSpPr>
            <a:spLocks noGrp="1"/>
          </p:cNvSpPr>
          <p:nvPr>
            <p:ph type="pic" sz="quarter" idx="23" hasCustomPrompt="1"/>
          </p:nvPr>
        </p:nvSpPr>
        <p:spPr>
          <a:xfrm>
            <a:off x="5371939" y="3065149"/>
            <a:ext cx="753426" cy="753426"/>
          </a:xfrm>
        </p:spPr>
        <p:txBody>
          <a:bodyPr/>
          <a:lstStyle>
            <a:lvl1pPr algn="ctr">
              <a:defRPr sz="800"/>
            </a:lvl1pPr>
          </a:lstStyle>
          <a:p>
            <a:r>
              <a:rPr lang="en-GB" dirty="0"/>
              <a:t>Click icon to insert image</a:t>
            </a:r>
          </a:p>
        </p:txBody>
      </p:sp>
      <p:sp>
        <p:nvSpPr>
          <p:cNvPr id="23" name="Text Placeholder 12">
            <a:extLst>
              <a:ext uri="{FF2B5EF4-FFF2-40B4-BE49-F238E27FC236}">
                <a16:creationId xmlns:a16="http://schemas.microsoft.com/office/drawing/2014/main" id="{BCBD7ECB-B983-35C7-6651-6C5D7A34FC9B}"/>
              </a:ext>
            </a:extLst>
          </p:cNvPr>
          <p:cNvSpPr>
            <a:spLocks noGrp="1"/>
          </p:cNvSpPr>
          <p:nvPr>
            <p:ph type="body" sz="quarter" idx="24" hasCustomPrompt="1"/>
          </p:nvPr>
        </p:nvSpPr>
        <p:spPr>
          <a:xfrm>
            <a:off x="5269546" y="3848578"/>
            <a:ext cx="1052510" cy="171453"/>
          </a:xfrm>
        </p:spPr>
        <p:txBody>
          <a:bodyPr/>
          <a:lstStyle>
            <a:lvl1pPr>
              <a:defRPr sz="800">
                <a:latin typeface="Gotham Medium" pitchFamily="50" charset="0"/>
              </a:defRPr>
            </a:lvl1pPr>
            <a:lvl2pPr>
              <a:defRPr sz="800">
                <a:latin typeface="Gotham Bold" pitchFamily="50" charset="0"/>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p:txBody>
      </p:sp>
      <p:sp>
        <p:nvSpPr>
          <p:cNvPr id="24" name="Text Placeholder 14">
            <a:extLst>
              <a:ext uri="{FF2B5EF4-FFF2-40B4-BE49-F238E27FC236}">
                <a16:creationId xmlns:a16="http://schemas.microsoft.com/office/drawing/2014/main" id="{370F4A5B-ADD6-6E61-9597-E03E7E2BFC7F}"/>
              </a:ext>
            </a:extLst>
          </p:cNvPr>
          <p:cNvSpPr>
            <a:spLocks noGrp="1"/>
          </p:cNvSpPr>
          <p:nvPr>
            <p:ph type="body" sz="quarter" idx="25" hasCustomPrompt="1"/>
          </p:nvPr>
        </p:nvSpPr>
        <p:spPr>
          <a:xfrm>
            <a:off x="5269545" y="3988277"/>
            <a:ext cx="1052509" cy="196056"/>
          </a:xfrm>
        </p:spPr>
        <p:txBody>
          <a:bodyPr/>
          <a:lstStyle>
            <a:lvl1pPr>
              <a:defRPr sz="800"/>
            </a:lvl1pPr>
            <a:lvl2pPr>
              <a:defRPr sz="800"/>
            </a:lvl2pPr>
            <a:lvl3pPr>
              <a:defRPr sz="700"/>
            </a:lvl3pPr>
            <a:lvl4pPr>
              <a:defRPr sz="600"/>
            </a:lvl4pPr>
            <a:lvl5pPr>
              <a:defRPr sz="600"/>
            </a:lvl5pPr>
          </a:lstStyle>
          <a:p>
            <a:pPr lvl="0"/>
            <a:r>
              <a:rPr lang="en-GB"/>
              <a:t>Insert Position</a:t>
            </a:r>
            <a:endParaRPr lang="en-GB" dirty="0"/>
          </a:p>
        </p:txBody>
      </p:sp>
      <p:sp>
        <p:nvSpPr>
          <p:cNvPr id="25" name="Picture Placeholder 9">
            <a:extLst>
              <a:ext uri="{FF2B5EF4-FFF2-40B4-BE49-F238E27FC236}">
                <a16:creationId xmlns:a16="http://schemas.microsoft.com/office/drawing/2014/main" id="{3DD0204A-ADEA-4436-050F-338C72C68809}"/>
              </a:ext>
            </a:extLst>
          </p:cNvPr>
          <p:cNvSpPr>
            <a:spLocks noGrp="1"/>
          </p:cNvSpPr>
          <p:nvPr>
            <p:ph type="pic" sz="quarter" idx="26" hasCustomPrompt="1"/>
          </p:nvPr>
        </p:nvSpPr>
        <p:spPr>
          <a:xfrm>
            <a:off x="6399048" y="3065149"/>
            <a:ext cx="753426" cy="753426"/>
          </a:xfrm>
        </p:spPr>
        <p:txBody>
          <a:bodyPr/>
          <a:lstStyle>
            <a:lvl1pPr algn="ctr">
              <a:defRPr sz="800"/>
            </a:lvl1pPr>
          </a:lstStyle>
          <a:p>
            <a:r>
              <a:rPr lang="en-GB" dirty="0"/>
              <a:t>Click icon to insert image</a:t>
            </a:r>
          </a:p>
        </p:txBody>
      </p:sp>
      <p:sp>
        <p:nvSpPr>
          <p:cNvPr id="26" name="Text Placeholder 12">
            <a:extLst>
              <a:ext uri="{FF2B5EF4-FFF2-40B4-BE49-F238E27FC236}">
                <a16:creationId xmlns:a16="http://schemas.microsoft.com/office/drawing/2014/main" id="{4BA0EB2D-134C-90A4-D113-D98F3359AFF5}"/>
              </a:ext>
            </a:extLst>
          </p:cNvPr>
          <p:cNvSpPr>
            <a:spLocks noGrp="1"/>
          </p:cNvSpPr>
          <p:nvPr>
            <p:ph type="body" sz="quarter" idx="27" hasCustomPrompt="1"/>
          </p:nvPr>
        </p:nvSpPr>
        <p:spPr>
          <a:xfrm>
            <a:off x="6296655" y="3848578"/>
            <a:ext cx="1052510" cy="171453"/>
          </a:xfrm>
        </p:spPr>
        <p:txBody>
          <a:bodyPr/>
          <a:lstStyle>
            <a:lvl1pPr>
              <a:defRPr sz="800">
                <a:latin typeface="Gotham Medium" pitchFamily="50" charset="0"/>
              </a:defRPr>
            </a:lvl1pPr>
            <a:lvl2pPr>
              <a:defRPr sz="800">
                <a:latin typeface="Gotham Bold" pitchFamily="50" charset="0"/>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p:txBody>
      </p:sp>
      <p:sp>
        <p:nvSpPr>
          <p:cNvPr id="27" name="Text Placeholder 14">
            <a:extLst>
              <a:ext uri="{FF2B5EF4-FFF2-40B4-BE49-F238E27FC236}">
                <a16:creationId xmlns:a16="http://schemas.microsoft.com/office/drawing/2014/main" id="{45E7DADF-B69B-6F99-D762-8F1F2FCC78DF}"/>
              </a:ext>
            </a:extLst>
          </p:cNvPr>
          <p:cNvSpPr>
            <a:spLocks noGrp="1"/>
          </p:cNvSpPr>
          <p:nvPr>
            <p:ph type="body" sz="quarter" idx="28" hasCustomPrompt="1"/>
          </p:nvPr>
        </p:nvSpPr>
        <p:spPr>
          <a:xfrm>
            <a:off x="6296654" y="3988277"/>
            <a:ext cx="1052509" cy="196056"/>
          </a:xfrm>
        </p:spPr>
        <p:txBody>
          <a:bodyPr/>
          <a:lstStyle>
            <a:lvl1pPr>
              <a:defRPr sz="800"/>
            </a:lvl1pPr>
            <a:lvl2pPr>
              <a:defRPr sz="800"/>
            </a:lvl2pPr>
            <a:lvl3pPr>
              <a:defRPr sz="700"/>
            </a:lvl3pPr>
            <a:lvl4pPr>
              <a:defRPr sz="600"/>
            </a:lvl4pPr>
            <a:lvl5pPr>
              <a:defRPr sz="600"/>
            </a:lvl5pPr>
          </a:lstStyle>
          <a:p>
            <a:pPr lvl="0"/>
            <a:r>
              <a:rPr lang="en-GB"/>
              <a:t>Insert Position</a:t>
            </a:r>
            <a:endParaRPr lang="en-GB" dirty="0"/>
          </a:p>
        </p:txBody>
      </p:sp>
      <p:sp>
        <p:nvSpPr>
          <p:cNvPr id="28" name="Picture Placeholder 9">
            <a:extLst>
              <a:ext uri="{FF2B5EF4-FFF2-40B4-BE49-F238E27FC236}">
                <a16:creationId xmlns:a16="http://schemas.microsoft.com/office/drawing/2014/main" id="{8EECDCBE-3904-99E4-A254-301AA829AB3E}"/>
              </a:ext>
            </a:extLst>
          </p:cNvPr>
          <p:cNvSpPr>
            <a:spLocks noGrp="1"/>
          </p:cNvSpPr>
          <p:nvPr>
            <p:ph type="pic" sz="quarter" idx="29" hasCustomPrompt="1"/>
          </p:nvPr>
        </p:nvSpPr>
        <p:spPr>
          <a:xfrm>
            <a:off x="7426157" y="3065149"/>
            <a:ext cx="753426" cy="753426"/>
          </a:xfrm>
        </p:spPr>
        <p:txBody>
          <a:bodyPr/>
          <a:lstStyle>
            <a:lvl1pPr algn="ctr">
              <a:defRPr sz="800"/>
            </a:lvl1pPr>
          </a:lstStyle>
          <a:p>
            <a:r>
              <a:rPr lang="en-GB" dirty="0"/>
              <a:t>Click icon to insert image</a:t>
            </a:r>
          </a:p>
        </p:txBody>
      </p:sp>
      <p:sp>
        <p:nvSpPr>
          <p:cNvPr id="29" name="Text Placeholder 12">
            <a:extLst>
              <a:ext uri="{FF2B5EF4-FFF2-40B4-BE49-F238E27FC236}">
                <a16:creationId xmlns:a16="http://schemas.microsoft.com/office/drawing/2014/main" id="{6466776B-A974-DA34-5682-D1DD8304E3E7}"/>
              </a:ext>
            </a:extLst>
          </p:cNvPr>
          <p:cNvSpPr>
            <a:spLocks noGrp="1"/>
          </p:cNvSpPr>
          <p:nvPr>
            <p:ph type="body" sz="quarter" idx="30" hasCustomPrompt="1"/>
          </p:nvPr>
        </p:nvSpPr>
        <p:spPr>
          <a:xfrm>
            <a:off x="7323764" y="3848578"/>
            <a:ext cx="1052510" cy="171453"/>
          </a:xfrm>
        </p:spPr>
        <p:txBody>
          <a:bodyPr/>
          <a:lstStyle>
            <a:lvl1pPr>
              <a:defRPr sz="800">
                <a:latin typeface="Gotham Medium" pitchFamily="50" charset="0"/>
              </a:defRPr>
            </a:lvl1pPr>
            <a:lvl2pPr>
              <a:defRPr sz="800">
                <a:latin typeface="Gotham Bold" pitchFamily="50" charset="0"/>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p:txBody>
      </p:sp>
      <p:sp>
        <p:nvSpPr>
          <p:cNvPr id="30" name="Text Placeholder 14">
            <a:extLst>
              <a:ext uri="{FF2B5EF4-FFF2-40B4-BE49-F238E27FC236}">
                <a16:creationId xmlns:a16="http://schemas.microsoft.com/office/drawing/2014/main" id="{4574842A-C394-AC88-1880-DCEAEC942B1D}"/>
              </a:ext>
            </a:extLst>
          </p:cNvPr>
          <p:cNvSpPr>
            <a:spLocks noGrp="1"/>
          </p:cNvSpPr>
          <p:nvPr>
            <p:ph type="body" sz="quarter" idx="31" hasCustomPrompt="1"/>
          </p:nvPr>
        </p:nvSpPr>
        <p:spPr>
          <a:xfrm>
            <a:off x="7323763" y="3988277"/>
            <a:ext cx="1052509" cy="196056"/>
          </a:xfrm>
        </p:spPr>
        <p:txBody>
          <a:bodyPr/>
          <a:lstStyle>
            <a:lvl1pPr>
              <a:defRPr sz="800"/>
            </a:lvl1pPr>
            <a:lvl2pPr>
              <a:defRPr sz="800"/>
            </a:lvl2pPr>
            <a:lvl3pPr>
              <a:defRPr sz="700"/>
            </a:lvl3pPr>
            <a:lvl4pPr>
              <a:defRPr sz="600"/>
            </a:lvl4pPr>
            <a:lvl5pPr>
              <a:defRPr sz="600"/>
            </a:lvl5pPr>
          </a:lstStyle>
          <a:p>
            <a:pPr lvl="0"/>
            <a:r>
              <a:rPr lang="en-GB"/>
              <a:t>Insert Position</a:t>
            </a:r>
            <a:endParaRPr lang="en-GB" dirty="0"/>
          </a:p>
        </p:txBody>
      </p:sp>
      <p:sp>
        <p:nvSpPr>
          <p:cNvPr id="31" name="Picture Placeholder 9">
            <a:extLst>
              <a:ext uri="{FF2B5EF4-FFF2-40B4-BE49-F238E27FC236}">
                <a16:creationId xmlns:a16="http://schemas.microsoft.com/office/drawing/2014/main" id="{92DEF172-4803-95BA-A602-4E296D68ECA5}"/>
              </a:ext>
            </a:extLst>
          </p:cNvPr>
          <p:cNvSpPr>
            <a:spLocks noGrp="1"/>
          </p:cNvSpPr>
          <p:nvPr>
            <p:ph type="pic" sz="quarter" idx="32" hasCustomPrompt="1"/>
          </p:nvPr>
        </p:nvSpPr>
        <p:spPr>
          <a:xfrm>
            <a:off x="8453266" y="3065149"/>
            <a:ext cx="753426" cy="753426"/>
          </a:xfrm>
        </p:spPr>
        <p:txBody>
          <a:bodyPr/>
          <a:lstStyle>
            <a:lvl1pPr algn="ctr">
              <a:defRPr sz="800"/>
            </a:lvl1pPr>
          </a:lstStyle>
          <a:p>
            <a:r>
              <a:rPr lang="en-GB" dirty="0"/>
              <a:t>Click icon to insert image</a:t>
            </a:r>
          </a:p>
        </p:txBody>
      </p:sp>
      <p:sp>
        <p:nvSpPr>
          <p:cNvPr id="32" name="Text Placeholder 12">
            <a:extLst>
              <a:ext uri="{FF2B5EF4-FFF2-40B4-BE49-F238E27FC236}">
                <a16:creationId xmlns:a16="http://schemas.microsoft.com/office/drawing/2014/main" id="{A4BCB276-3812-2DF3-0D58-8D24512B4F7F}"/>
              </a:ext>
            </a:extLst>
          </p:cNvPr>
          <p:cNvSpPr>
            <a:spLocks noGrp="1"/>
          </p:cNvSpPr>
          <p:nvPr>
            <p:ph type="body" sz="quarter" idx="33" hasCustomPrompt="1"/>
          </p:nvPr>
        </p:nvSpPr>
        <p:spPr>
          <a:xfrm>
            <a:off x="8350873" y="3848578"/>
            <a:ext cx="1052510" cy="171453"/>
          </a:xfrm>
        </p:spPr>
        <p:txBody>
          <a:bodyPr/>
          <a:lstStyle>
            <a:lvl1pPr>
              <a:defRPr sz="800">
                <a:latin typeface="Gotham Medium" pitchFamily="50" charset="0"/>
              </a:defRPr>
            </a:lvl1pPr>
            <a:lvl2pPr>
              <a:defRPr sz="800">
                <a:latin typeface="Gotham Bold" pitchFamily="50" charset="0"/>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p:txBody>
      </p:sp>
      <p:sp>
        <p:nvSpPr>
          <p:cNvPr id="33" name="Text Placeholder 14">
            <a:extLst>
              <a:ext uri="{FF2B5EF4-FFF2-40B4-BE49-F238E27FC236}">
                <a16:creationId xmlns:a16="http://schemas.microsoft.com/office/drawing/2014/main" id="{2BB49C4F-040E-3964-21FA-246CD4F77B72}"/>
              </a:ext>
            </a:extLst>
          </p:cNvPr>
          <p:cNvSpPr>
            <a:spLocks noGrp="1"/>
          </p:cNvSpPr>
          <p:nvPr>
            <p:ph type="body" sz="quarter" idx="34" hasCustomPrompt="1"/>
          </p:nvPr>
        </p:nvSpPr>
        <p:spPr>
          <a:xfrm>
            <a:off x="8350872" y="3988277"/>
            <a:ext cx="1052509" cy="196056"/>
          </a:xfrm>
        </p:spPr>
        <p:txBody>
          <a:bodyPr/>
          <a:lstStyle>
            <a:lvl1pPr>
              <a:defRPr sz="800"/>
            </a:lvl1pPr>
            <a:lvl2pPr>
              <a:defRPr sz="800"/>
            </a:lvl2pPr>
            <a:lvl3pPr>
              <a:defRPr sz="700"/>
            </a:lvl3pPr>
            <a:lvl4pPr>
              <a:defRPr sz="600"/>
            </a:lvl4pPr>
            <a:lvl5pPr>
              <a:defRPr sz="600"/>
            </a:lvl5pPr>
          </a:lstStyle>
          <a:p>
            <a:pPr lvl="0"/>
            <a:r>
              <a:rPr lang="en-GB"/>
              <a:t>Insert Position</a:t>
            </a:r>
            <a:endParaRPr lang="en-GB" dirty="0"/>
          </a:p>
        </p:txBody>
      </p:sp>
      <p:sp>
        <p:nvSpPr>
          <p:cNvPr id="34" name="Picture Placeholder 9">
            <a:extLst>
              <a:ext uri="{FF2B5EF4-FFF2-40B4-BE49-F238E27FC236}">
                <a16:creationId xmlns:a16="http://schemas.microsoft.com/office/drawing/2014/main" id="{7EF43AAF-2BAA-7420-2A76-01F992C2C0D5}"/>
              </a:ext>
            </a:extLst>
          </p:cNvPr>
          <p:cNvSpPr>
            <a:spLocks noGrp="1"/>
          </p:cNvSpPr>
          <p:nvPr>
            <p:ph type="pic" sz="quarter" idx="35" hasCustomPrompt="1"/>
          </p:nvPr>
        </p:nvSpPr>
        <p:spPr>
          <a:xfrm>
            <a:off x="9480375" y="3065149"/>
            <a:ext cx="753426" cy="753426"/>
          </a:xfrm>
        </p:spPr>
        <p:txBody>
          <a:bodyPr/>
          <a:lstStyle>
            <a:lvl1pPr algn="ctr">
              <a:defRPr sz="800"/>
            </a:lvl1pPr>
          </a:lstStyle>
          <a:p>
            <a:r>
              <a:rPr lang="en-GB" dirty="0"/>
              <a:t>Click icon to insert image</a:t>
            </a:r>
          </a:p>
        </p:txBody>
      </p:sp>
      <p:sp>
        <p:nvSpPr>
          <p:cNvPr id="35" name="Text Placeholder 12">
            <a:extLst>
              <a:ext uri="{FF2B5EF4-FFF2-40B4-BE49-F238E27FC236}">
                <a16:creationId xmlns:a16="http://schemas.microsoft.com/office/drawing/2014/main" id="{5E700D96-95B7-FCC9-7EA5-1B6C74D8CA19}"/>
              </a:ext>
            </a:extLst>
          </p:cNvPr>
          <p:cNvSpPr>
            <a:spLocks noGrp="1"/>
          </p:cNvSpPr>
          <p:nvPr>
            <p:ph type="body" sz="quarter" idx="36" hasCustomPrompt="1"/>
          </p:nvPr>
        </p:nvSpPr>
        <p:spPr>
          <a:xfrm>
            <a:off x="9377982" y="3848578"/>
            <a:ext cx="1052510" cy="171453"/>
          </a:xfrm>
        </p:spPr>
        <p:txBody>
          <a:bodyPr/>
          <a:lstStyle>
            <a:lvl1pPr>
              <a:defRPr sz="800">
                <a:latin typeface="Gotham Medium" pitchFamily="50" charset="0"/>
              </a:defRPr>
            </a:lvl1pPr>
            <a:lvl2pPr>
              <a:defRPr sz="800">
                <a:latin typeface="Gotham Bold" pitchFamily="50" charset="0"/>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p:txBody>
      </p:sp>
      <p:sp>
        <p:nvSpPr>
          <p:cNvPr id="36" name="Text Placeholder 14">
            <a:extLst>
              <a:ext uri="{FF2B5EF4-FFF2-40B4-BE49-F238E27FC236}">
                <a16:creationId xmlns:a16="http://schemas.microsoft.com/office/drawing/2014/main" id="{A3BCEE77-1350-5CB8-84D8-1DFE4DD49FE7}"/>
              </a:ext>
            </a:extLst>
          </p:cNvPr>
          <p:cNvSpPr>
            <a:spLocks noGrp="1"/>
          </p:cNvSpPr>
          <p:nvPr>
            <p:ph type="body" sz="quarter" idx="37" hasCustomPrompt="1"/>
          </p:nvPr>
        </p:nvSpPr>
        <p:spPr>
          <a:xfrm>
            <a:off x="9377981" y="3988277"/>
            <a:ext cx="1052509" cy="196056"/>
          </a:xfrm>
        </p:spPr>
        <p:txBody>
          <a:bodyPr/>
          <a:lstStyle>
            <a:lvl1pPr>
              <a:defRPr sz="800"/>
            </a:lvl1pPr>
            <a:lvl2pPr>
              <a:defRPr sz="800"/>
            </a:lvl2pPr>
            <a:lvl3pPr>
              <a:defRPr sz="700"/>
            </a:lvl3pPr>
            <a:lvl4pPr>
              <a:defRPr sz="600"/>
            </a:lvl4pPr>
            <a:lvl5pPr>
              <a:defRPr sz="600"/>
            </a:lvl5pPr>
          </a:lstStyle>
          <a:p>
            <a:pPr lvl="0"/>
            <a:r>
              <a:rPr lang="en-GB"/>
              <a:t>Insert Position</a:t>
            </a:r>
            <a:endParaRPr lang="en-GB" dirty="0"/>
          </a:p>
        </p:txBody>
      </p:sp>
      <p:sp>
        <p:nvSpPr>
          <p:cNvPr id="37" name="Picture Placeholder 9">
            <a:extLst>
              <a:ext uri="{FF2B5EF4-FFF2-40B4-BE49-F238E27FC236}">
                <a16:creationId xmlns:a16="http://schemas.microsoft.com/office/drawing/2014/main" id="{EEB387E1-A7C0-0353-1F93-00504E1F332D}"/>
              </a:ext>
            </a:extLst>
          </p:cNvPr>
          <p:cNvSpPr>
            <a:spLocks noGrp="1"/>
          </p:cNvSpPr>
          <p:nvPr>
            <p:ph type="pic" sz="quarter" idx="38" hasCustomPrompt="1"/>
          </p:nvPr>
        </p:nvSpPr>
        <p:spPr>
          <a:xfrm>
            <a:off x="3341373" y="5119685"/>
            <a:ext cx="753426" cy="753426"/>
          </a:xfrm>
        </p:spPr>
        <p:txBody>
          <a:bodyPr/>
          <a:lstStyle>
            <a:lvl1pPr algn="ctr">
              <a:defRPr sz="800"/>
            </a:lvl1pPr>
          </a:lstStyle>
          <a:p>
            <a:r>
              <a:rPr lang="en-GB" dirty="0"/>
              <a:t>Click icon to insert image</a:t>
            </a:r>
          </a:p>
        </p:txBody>
      </p:sp>
      <p:sp>
        <p:nvSpPr>
          <p:cNvPr id="38" name="Text Placeholder 12">
            <a:extLst>
              <a:ext uri="{FF2B5EF4-FFF2-40B4-BE49-F238E27FC236}">
                <a16:creationId xmlns:a16="http://schemas.microsoft.com/office/drawing/2014/main" id="{F71939C5-B7DE-CCE9-C19B-D004D2527E53}"/>
              </a:ext>
            </a:extLst>
          </p:cNvPr>
          <p:cNvSpPr>
            <a:spLocks noGrp="1"/>
          </p:cNvSpPr>
          <p:nvPr>
            <p:ph type="body" sz="quarter" idx="39" hasCustomPrompt="1"/>
          </p:nvPr>
        </p:nvSpPr>
        <p:spPr>
          <a:xfrm>
            <a:off x="3238980" y="5903114"/>
            <a:ext cx="1052510" cy="171453"/>
          </a:xfrm>
        </p:spPr>
        <p:txBody>
          <a:bodyPr/>
          <a:lstStyle>
            <a:lvl1pPr>
              <a:defRPr sz="800">
                <a:latin typeface="Gotham Medium" pitchFamily="50" charset="0"/>
              </a:defRPr>
            </a:lvl1pPr>
            <a:lvl2pPr>
              <a:defRPr sz="800">
                <a:latin typeface="Gotham Bold" pitchFamily="50" charset="0"/>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p:txBody>
      </p:sp>
      <p:sp>
        <p:nvSpPr>
          <p:cNvPr id="39" name="Text Placeholder 14">
            <a:extLst>
              <a:ext uri="{FF2B5EF4-FFF2-40B4-BE49-F238E27FC236}">
                <a16:creationId xmlns:a16="http://schemas.microsoft.com/office/drawing/2014/main" id="{845F5B3A-C7AE-9CB3-0158-9C006A487F04}"/>
              </a:ext>
            </a:extLst>
          </p:cNvPr>
          <p:cNvSpPr>
            <a:spLocks noGrp="1"/>
          </p:cNvSpPr>
          <p:nvPr>
            <p:ph type="body" sz="quarter" idx="40" hasCustomPrompt="1"/>
          </p:nvPr>
        </p:nvSpPr>
        <p:spPr>
          <a:xfrm>
            <a:off x="3238979" y="6042813"/>
            <a:ext cx="1052509" cy="196056"/>
          </a:xfrm>
        </p:spPr>
        <p:txBody>
          <a:bodyPr/>
          <a:lstStyle>
            <a:lvl1pPr>
              <a:defRPr sz="800"/>
            </a:lvl1pPr>
            <a:lvl2pPr>
              <a:defRPr sz="800"/>
            </a:lvl2pPr>
            <a:lvl3pPr>
              <a:defRPr sz="700"/>
            </a:lvl3pPr>
            <a:lvl4pPr>
              <a:defRPr sz="600"/>
            </a:lvl4pPr>
            <a:lvl5pPr>
              <a:defRPr sz="600"/>
            </a:lvl5pPr>
          </a:lstStyle>
          <a:p>
            <a:pPr lvl="0"/>
            <a:r>
              <a:rPr lang="en-GB"/>
              <a:t>Insert Position</a:t>
            </a:r>
            <a:endParaRPr lang="en-GB" dirty="0"/>
          </a:p>
        </p:txBody>
      </p:sp>
      <p:sp>
        <p:nvSpPr>
          <p:cNvPr id="40" name="Picture Placeholder 9">
            <a:extLst>
              <a:ext uri="{FF2B5EF4-FFF2-40B4-BE49-F238E27FC236}">
                <a16:creationId xmlns:a16="http://schemas.microsoft.com/office/drawing/2014/main" id="{2B6D68C0-9406-7EAC-1232-427FF427694C}"/>
              </a:ext>
            </a:extLst>
          </p:cNvPr>
          <p:cNvSpPr>
            <a:spLocks noGrp="1"/>
          </p:cNvSpPr>
          <p:nvPr>
            <p:ph type="pic" sz="quarter" idx="41" hasCustomPrompt="1"/>
          </p:nvPr>
        </p:nvSpPr>
        <p:spPr>
          <a:xfrm>
            <a:off x="4368482" y="5119685"/>
            <a:ext cx="753426" cy="753426"/>
          </a:xfrm>
        </p:spPr>
        <p:txBody>
          <a:bodyPr/>
          <a:lstStyle>
            <a:lvl1pPr algn="ctr">
              <a:defRPr sz="800"/>
            </a:lvl1pPr>
          </a:lstStyle>
          <a:p>
            <a:r>
              <a:rPr lang="en-GB" dirty="0"/>
              <a:t>Click icon to insert image</a:t>
            </a:r>
          </a:p>
        </p:txBody>
      </p:sp>
      <p:sp>
        <p:nvSpPr>
          <p:cNvPr id="41" name="Text Placeholder 12">
            <a:extLst>
              <a:ext uri="{FF2B5EF4-FFF2-40B4-BE49-F238E27FC236}">
                <a16:creationId xmlns:a16="http://schemas.microsoft.com/office/drawing/2014/main" id="{6D0C9E47-6E45-A43C-224F-C1AACDE3D449}"/>
              </a:ext>
            </a:extLst>
          </p:cNvPr>
          <p:cNvSpPr>
            <a:spLocks noGrp="1"/>
          </p:cNvSpPr>
          <p:nvPr>
            <p:ph type="body" sz="quarter" idx="42" hasCustomPrompt="1"/>
          </p:nvPr>
        </p:nvSpPr>
        <p:spPr>
          <a:xfrm>
            <a:off x="4266089" y="5903114"/>
            <a:ext cx="1052510" cy="171453"/>
          </a:xfrm>
        </p:spPr>
        <p:txBody>
          <a:bodyPr/>
          <a:lstStyle>
            <a:lvl1pPr>
              <a:defRPr sz="800">
                <a:latin typeface="Gotham Medium" pitchFamily="50" charset="0"/>
              </a:defRPr>
            </a:lvl1pPr>
            <a:lvl2pPr>
              <a:defRPr sz="800">
                <a:latin typeface="Gotham Bold" pitchFamily="50" charset="0"/>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p:txBody>
      </p:sp>
      <p:sp>
        <p:nvSpPr>
          <p:cNvPr id="42" name="Text Placeholder 14">
            <a:extLst>
              <a:ext uri="{FF2B5EF4-FFF2-40B4-BE49-F238E27FC236}">
                <a16:creationId xmlns:a16="http://schemas.microsoft.com/office/drawing/2014/main" id="{C97F457D-1071-FC89-C5A7-881CDBB829EB}"/>
              </a:ext>
            </a:extLst>
          </p:cNvPr>
          <p:cNvSpPr>
            <a:spLocks noGrp="1"/>
          </p:cNvSpPr>
          <p:nvPr>
            <p:ph type="body" sz="quarter" idx="43" hasCustomPrompt="1"/>
          </p:nvPr>
        </p:nvSpPr>
        <p:spPr>
          <a:xfrm>
            <a:off x="4266088" y="6042813"/>
            <a:ext cx="1052509" cy="196056"/>
          </a:xfrm>
        </p:spPr>
        <p:txBody>
          <a:bodyPr/>
          <a:lstStyle>
            <a:lvl1pPr>
              <a:defRPr sz="800"/>
            </a:lvl1pPr>
            <a:lvl2pPr>
              <a:defRPr sz="800"/>
            </a:lvl2pPr>
            <a:lvl3pPr>
              <a:defRPr sz="700"/>
            </a:lvl3pPr>
            <a:lvl4pPr>
              <a:defRPr sz="600"/>
            </a:lvl4pPr>
            <a:lvl5pPr>
              <a:defRPr sz="600"/>
            </a:lvl5pPr>
          </a:lstStyle>
          <a:p>
            <a:pPr lvl="0"/>
            <a:r>
              <a:rPr lang="en-GB"/>
              <a:t>Insert Position</a:t>
            </a:r>
            <a:endParaRPr lang="en-GB" dirty="0"/>
          </a:p>
        </p:txBody>
      </p:sp>
      <p:sp>
        <p:nvSpPr>
          <p:cNvPr id="43" name="Picture Placeholder 9">
            <a:extLst>
              <a:ext uri="{FF2B5EF4-FFF2-40B4-BE49-F238E27FC236}">
                <a16:creationId xmlns:a16="http://schemas.microsoft.com/office/drawing/2014/main" id="{41BA8418-CB7E-8596-6CD9-D865168D9A97}"/>
              </a:ext>
            </a:extLst>
          </p:cNvPr>
          <p:cNvSpPr>
            <a:spLocks noGrp="1"/>
          </p:cNvSpPr>
          <p:nvPr>
            <p:ph type="pic" sz="quarter" idx="44" hasCustomPrompt="1"/>
          </p:nvPr>
        </p:nvSpPr>
        <p:spPr>
          <a:xfrm>
            <a:off x="5395591" y="5119685"/>
            <a:ext cx="753426" cy="753426"/>
          </a:xfrm>
        </p:spPr>
        <p:txBody>
          <a:bodyPr/>
          <a:lstStyle>
            <a:lvl1pPr algn="ctr">
              <a:defRPr sz="800"/>
            </a:lvl1pPr>
          </a:lstStyle>
          <a:p>
            <a:r>
              <a:rPr lang="en-GB" dirty="0"/>
              <a:t>Click icon to insert image</a:t>
            </a:r>
          </a:p>
        </p:txBody>
      </p:sp>
      <p:sp>
        <p:nvSpPr>
          <p:cNvPr id="44" name="Text Placeholder 12">
            <a:extLst>
              <a:ext uri="{FF2B5EF4-FFF2-40B4-BE49-F238E27FC236}">
                <a16:creationId xmlns:a16="http://schemas.microsoft.com/office/drawing/2014/main" id="{4EB9DFA0-8F0E-B2BC-A01D-9F3DAA8DAF56}"/>
              </a:ext>
            </a:extLst>
          </p:cNvPr>
          <p:cNvSpPr>
            <a:spLocks noGrp="1"/>
          </p:cNvSpPr>
          <p:nvPr>
            <p:ph type="body" sz="quarter" idx="45" hasCustomPrompt="1"/>
          </p:nvPr>
        </p:nvSpPr>
        <p:spPr>
          <a:xfrm>
            <a:off x="5293198" y="5903114"/>
            <a:ext cx="1052510" cy="171453"/>
          </a:xfrm>
        </p:spPr>
        <p:txBody>
          <a:bodyPr/>
          <a:lstStyle>
            <a:lvl1pPr>
              <a:defRPr sz="800">
                <a:latin typeface="Gotham Medium" pitchFamily="50" charset="0"/>
              </a:defRPr>
            </a:lvl1pPr>
            <a:lvl2pPr>
              <a:defRPr sz="800">
                <a:latin typeface="Gotham Bold" pitchFamily="50" charset="0"/>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p:txBody>
      </p:sp>
      <p:sp>
        <p:nvSpPr>
          <p:cNvPr id="45" name="Text Placeholder 14">
            <a:extLst>
              <a:ext uri="{FF2B5EF4-FFF2-40B4-BE49-F238E27FC236}">
                <a16:creationId xmlns:a16="http://schemas.microsoft.com/office/drawing/2014/main" id="{973C6186-B51C-D3D2-9D99-E74030D12D66}"/>
              </a:ext>
            </a:extLst>
          </p:cNvPr>
          <p:cNvSpPr>
            <a:spLocks noGrp="1"/>
          </p:cNvSpPr>
          <p:nvPr>
            <p:ph type="body" sz="quarter" idx="46" hasCustomPrompt="1"/>
          </p:nvPr>
        </p:nvSpPr>
        <p:spPr>
          <a:xfrm>
            <a:off x="5293197" y="6042813"/>
            <a:ext cx="1052509" cy="196056"/>
          </a:xfrm>
        </p:spPr>
        <p:txBody>
          <a:bodyPr/>
          <a:lstStyle>
            <a:lvl1pPr>
              <a:defRPr sz="800"/>
            </a:lvl1pPr>
            <a:lvl2pPr>
              <a:defRPr sz="800"/>
            </a:lvl2pPr>
            <a:lvl3pPr>
              <a:defRPr sz="700"/>
            </a:lvl3pPr>
            <a:lvl4pPr>
              <a:defRPr sz="600"/>
            </a:lvl4pPr>
            <a:lvl5pPr>
              <a:defRPr sz="600"/>
            </a:lvl5pPr>
          </a:lstStyle>
          <a:p>
            <a:pPr lvl="0"/>
            <a:r>
              <a:rPr lang="en-GB"/>
              <a:t>Insert Position</a:t>
            </a:r>
            <a:endParaRPr lang="en-GB" dirty="0"/>
          </a:p>
        </p:txBody>
      </p:sp>
      <p:sp>
        <p:nvSpPr>
          <p:cNvPr id="46" name="Picture Placeholder 9">
            <a:extLst>
              <a:ext uri="{FF2B5EF4-FFF2-40B4-BE49-F238E27FC236}">
                <a16:creationId xmlns:a16="http://schemas.microsoft.com/office/drawing/2014/main" id="{10B8AA78-F79D-ADA9-9016-DF33F3A4D394}"/>
              </a:ext>
            </a:extLst>
          </p:cNvPr>
          <p:cNvSpPr>
            <a:spLocks noGrp="1"/>
          </p:cNvSpPr>
          <p:nvPr>
            <p:ph type="pic" sz="quarter" idx="47" hasCustomPrompt="1"/>
          </p:nvPr>
        </p:nvSpPr>
        <p:spPr>
          <a:xfrm>
            <a:off x="6422700" y="5119685"/>
            <a:ext cx="753426" cy="753426"/>
          </a:xfrm>
        </p:spPr>
        <p:txBody>
          <a:bodyPr/>
          <a:lstStyle>
            <a:lvl1pPr algn="ctr">
              <a:defRPr sz="800"/>
            </a:lvl1pPr>
          </a:lstStyle>
          <a:p>
            <a:r>
              <a:rPr lang="en-GB" dirty="0"/>
              <a:t>Click icon to insert image</a:t>
            </a:r>
          </a:p>
        </p:txBody>
      </p:sp>
      <p:sp>
        <p:nvSpPr>
          <p:cNvPr id="47" name="Text Placeholder 12">
            <a:extLst>
              <a:ext uri="{FF2B5EF4-FFF2-40B4-BE49-F238E27FC236}">
                <a16:creationId xmlns:a16="http://schemas.microsoft.com/office/drawing/2014/main" id="{67C46BB7-3F68-EB7E-9C73-4227A67DC6A5}"/>
              </a:ext>
            </a:extLst>
          </p:cNvPr>
          <p:cNvSpPr>
            <a:spLocks noGrp="1"/>
          </p:cNvSpPr>
          <p:nvPr>
            <p:ph type="body" sz="quarter" idx="48" hasCustomPrompt="1"/>
          </p:nvPr>
        </p:nvSpPr>
        <p:spPr>
          <a:xfrm>
            <a:off x="6320307" y="5903114"/>
            <a:ext cx="1052510" cy="171453"/>
          </a:xfrm>
        </p:spPr>
        <p:txBody>
          <a:bodyPr/>
          <a:lstStyle>
            <a:lvl1pPr>
              <a:defRPr sz="800">
                <a:latin typeface="Gotham Medium" pitchFamily="50" charset="0"/>
              </a:defRPr>
            </a:lvl1pPr>
            <a:lvl2pPr>
              <a:defRPr sz="800">
                <a:latin typeface="Gotham Bold" pitchFamily="50" charset="0"/>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p:txBody>
      </p:sp>
      <p:sp>
        <p:nvSpPr>
          <p:cNvPr id="48" name="Text Placeholder 14">
            <a:extLst>
              <a:ext uri="{FF2B5EF4-FFF2-40B4-BE49-F238E27FC236}">
                <a16:creationId xmlns:a16="http://schemas.microsoft.com/office/drawing/2014/main" id="{E99546AD-2BE7-F1CB-7879-70E276E6B11F}"/>
              </a:ext>
            </a:extLst>
          </p:cNvPr>
          <p:cNvSpPr>
            <a:spLocks noGrp="1"/>
          </p:cNvSpPr>
          <p:nvPr>
            <p:ph type="body" sz="quarter" idx="49" hasCustomPrompt="1"/>
          </p:nvPr>
        </p:nvSpPr>
        <p:spPr>
          <a:xfrm>
            <a:off x="6320306" y="6042813"/>
            <a:ext cx="1052509" cy="196056"/>
          </a:xfrm>
        </p:spPr>
        <p:txBody>
          <a:bodyPr/>
          <a:lstStyle>
            <a:lvl1pPr>
              <a:defRPr sz="800"/>
            </a:lvl1pPr>
            <a:lvl2pPr>
              <a:defRPr sz="800"/>
            </a:lvl2pPr>
            <a:lvl3pPr>
              <a:defRPr sz="700"/>
            </a:lvl3pPr>
            <a:lvl4pPr>
              <a:defRPr sz="600"/>
            </a:lvl4pPr>
            <a:lvl5pPr>
              <a:defRPr sz="600"/>
            </a:lvl5pPr>
          </a:lstStyle>
          <a:p>
            <a:pPr lvl="0"/>
            <a:r>
              <a:rPr lang="en-GB"/>
              <a:t>Insert Position</a:t>
            </a:r>
            <a:endParaRPr lang="en-GB" dirty="0"/>
          </a:p>
        </p:txBody>
      </p:sp>
      <p:sp>
        <p:nvSpPr>
          <p:cNvPr id="49" name="Picture Placeholder 9">
            <a:extLst>
              <a:ext uri="{FF2B5EF4-FFF2-40B4-BE49-F238E27FC236}">
                <a16:creationId xmlns:a16="http://schemas.microsoft.com/office/drawing/2014/main" id="{3AF0B530-BC70-5977-4B32-7F25472F6E5A}"/>
              </a:ext>
            </a:extLst>
          </p:cNvPr>
          <p:cNvSpPr>
            <a:spLocks noGrp="1"/>
          </p:cNvSpPr>
          <p:nvPr>
            <p:ph type="pic" sz="quarter" idx="50" hasCustomPrompt="1"/>
          </p:nvPr>
        </p:nvSpPr>
        <p:spPr>
          <a:xfrm>
            <a:off x="7449809" y="5119685"/>
            <a:ext cx="753426" cy="753426"/>
          </a:xfrm>
        </p:spPr>
        <p:txBody>
          <a:bodyPr/>
          <a:lstStyle>
            <a:lvl1pPr algn="ctr">
              <a:defRPr sz="800"/>
            </a:lvl1pPr>
          </a:lstStyle>
          <a:p>
            <a:r>
              <a:rPr lang="en-GB" dirty="0"/>
              <a:t>Click icon to insert image</a:t>
            </a:r>
          </a:p>
        </p:txBody>
      </p:sp>
      <p:sp>
        <p:nvSpPr>
          <p:cNvPr id="50" name="Text Placeholder 12">
            <a:extLst>
              <a:ext uri="{FF2B5EF4-FFF2-40B4-BE49-F238E27FC236}">
                <a16:creationId xmlns:a16="http://schemas.microsoft.com/office/drawing/2014/main" id="{2A6C7136-9E33-3C78-B3C4-1224BC6D195B}"/>
              </a:ext>
            </a:extLst>
          </p:cNvPr>
          <p:cNvSpPr>
            <a:spLocks noGrp="1"/>
          </p:cNvSpPr>
          <p:nvPr>
            <p:ph type="body" sz="quarter" idx="51" hasCustomPrompt="1"/>
          </p:nvPr>
        </p:nvSpPr>
        <p:spPr>
          <a:xfrm>
            <a:off x="7347416" y="5903114"/>
            <a:ext cx="1052510" cy="171453"/>
          </a:xfrm>
        </p:spPr>
        <p:txBody>
          <a:bodyPr/>
          <a:lstStyle>
            <a:lvl1pPr>
              <a:defRPr sz="800">
                <a:latin typeface="Gotham Medium" pitchFamily="50" charset="0"/>
              </a:defRPr>
            </a:lvl1pPr>
            <a:lvl2pPr>
              <a:defRPr sz="800">
                <a:latin typeface="Gotham Bold" pitchFamily="50" charset="0"/>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p:txBody>
      </p:sp>
      <p:sp>
        <p:nvSpPr>
          <p:cNvPr id="51" name="Text Placeholder 14">
            <a:extLst>
              <a:ext uri="{FF2B5EF4-FFF2-40B4-BE49-F238E27FC236}">
                <a16:creationId xmlns:a16="http://schemas.microsoft.com/office/drawing/2014/main" id="{61E773A0-E596-8F73-A469-CB8F81D64263}"/>
              </a:ext>
            </a:extLst>
          </p:cNvPr>
          <p:cNvSpPr>
            <a:spLocks noGrp="1"/>
          </p:cNvSpPr>
          <p:nvPr>
            <p:ph type="body" sz="quarter" idx="52" hasCustomPrompt="1"/>
          </p:nvPr>
        </p:nvSpPr>
        <p:spPr>
          <a:xfrm>
            <a:off x="7347415" y="6042813"/>
            <a:ext cx="1052509" cy="196056"/>
          </a:xfrm>
        </p:spPr>
        <p:txBody>
          <a:bodyPr/>
          <a:lstStyle>
            <a:lvl1pPr>
              <a:defRPr sz="800"/>
            </a:lvl1pPr>
            <a:lvl2pPr>
              <a:defRPr sz="800"/>
            </a:lvl2pPr>
            <a:lvl3pPr>
              <a:defRPr sz="700"/>
            </a:lvl3pPr>
            <a:lvl4pPr>
              <a:defRPr sz="600"/>
            </a:lvl4pPr>
            <a:lvl5pPr>
              <a:defRPr sz="600"/>
            </a:lvl5pPr>
          </a:lstStyle>
          <a:p>
            <a:pPr lvl="0"/>
            <a:r>
              <a:rPr lang="en-GB"/>
              <a:t>Insert Position</a:t>
            </a:r>
            <a:endParaRPr lang="en-GB" dirty="0"/>
          </a:p>
        </p:txBody>
      </p:sp>
      <p:sp>
        <p:nvSpPr>
          <p:cNvPr id="52" name="Picture Placeholder 9">
            <a:extLst>
              <a:ext uri="{FF2B5EF4-FFF2-40B4-BE49-F238E27FC236}">
                <a16:creationId xmlns:a16="http://schemas.microsoft.com/office/drawing/2014/main" id="{0AABDF8F-2C4D-4515-16B3-2A551B3BAF98}"/>
              </a:ext>
            </a:extLst>
          </p:cNvPr>
          <p:cNvSpPr>
            <a:spLocks noGrp="1"/>
          </p:cNvSpPr>
          <p:nvPr>
            <p:ph type="pic" sz="quarter" idx="53" hasCustomPrompt="1"/>
          </p:nvPr>
        </p:nvSpPr>
        <p:spPr>
          <a:xfrm>
            <a:off x="8476918" y="5119685"/>
            <a:ext cx="753426" cy="753426"/>
          </a:xfrm>
        </p:spPr>
        <p:txBody>
          <a:bodyPr/>
          <a:lstStyle>
            <a:lvl1pPr algn="ctr">
              <a:defRPr sz="800"/>
            </a:lvl1pPr>
          </a:lstStyle>
          <a:p>
            <a:r>
              <a:rPr lang="en-GB" dirty="0"/>
              <a:t>Click icon to insert image</a:t>
            </a:r>
          </a:p>
        </p:txBody>
      </p:sp>
      <p:sp>
        <p:nvSpPr>
          <p:cNvPr id="53" name="Text Placeholder 12">
            <a:extLst>
              <a:ext uri="{FF2B5EF4-FFF2-40B4-BE49-F238E27FC236}">
                <a16:creationId xmlns:a16="http://schemas.microsoft.com/office/drawing/2014/main" id="{878B7A33-492E-23C8-FC02-0667885218E8}"/>
              </a:ext>
            </a:extLst>
          </p:cNvPr>
          <p:cNvSpPr>
            <a:spLocks noGrp="1"/>
          </p:cNvSpPr>
          <p:nvPr>
            <p:ph type="body" sz="quarter" idx="54" hasCustomPrompt="1"/>
          </p:nvPr>
        </p:nvSpPr>
        <p:spPr>
          <a:xfrm>
            <a:off x="8374525" y="5903114"/>
            <a:ext cx="1052510" cy="171453"/>
          </a:xfrm>
        </p:spPr>
        <p:txBody>
          <a:bodyPr/>
          <a:lstStyle>
            <a:lvl1pPr>
              <a:defRPr sz="800">
                <a:latin typeface="Gotham Medium" pitchFamily="50" charset="0"/>
              </a:defRPr>
            </a:lvl1pPr>
            <a:lvl2pPr>
              <a:defRPr sz="800">
                <a:latin typeface="Gotham Bold" pitchFamily="50" charset="0"/>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p:txBody>
      </p:sp>
      <p:sp>
        <p:nvSpPr>
          <p:cNvPr id="54" name="Text Placeholder 14">
            <a:extLst>
              <a:ext uri="{FF2B5EF4-FFF2-40B4-BE49-F238E27FC236}">
                <a16:creationId xmlns:a16="http://schemas.microsoft.com/office/drawing/2014/main" id="{991C3B17-9F9E-7F6B-C522-DA704E97F21C}"/>
              </a:ext>
            </a:extLst>
          </p:cNvPr>
          <p:cNvSpPr>
            <a:spLocks noGrp="1"/>
          </p:cNvSpPr>
          <p:nvPr>
            <p:ph type="body" sz="quarter" idx="55" hasCustomPrompt="1"/>
          </p:nvPr>
        </p:nvSpPr>
        <p:spPr>
          <a:xfrm>
            <a:off x="8374524" y="6042813"/>
            <a:ext cx="1052509" cy="196056"/>
          </a:xfrm>
        </p:spPr>
        <p:txBody>
          <a:bodyPr/>
          <a:lstStyle>
            <a:lvl1pPr>
              <a:defRPr sz="800"/>
            </a:lvl1pPr>
            <a:lvl2pPr>
              <a:defRPr sz="800"/>
            </a:lvl2pPr>
            <a:lvl3pPr>
              <a:defRPr sz="700"/>
            </a:lvl3pPr>
            <a:lvl4pPr>
              <a:defRPr sz="600"/>
            </a:lvl4pPr>
            <a:lvl5pPr>
              <a:defRPr sz="600"/>
            </a:lvl5pPr>
          </a:lstStyle>
          <a:p>
            <a:pPr lvl="0"/>
            <a:r>
              <a:rPr lang="en-GB"/>
              <a:t>Insert Position</a:t>
            </a:r>
            <a:endParaRPr lang="en-GB" dirty="0"/>
          </a:p>
        </p:txBody>
      </p:sp>
      <p:sp>
        <p:nvSpPr>
          <p:cNvPr id="55" name="Picture Placeholder 9">
            <a:extLst>
              <a:ext uri="{FF2B5EF4-FFF2-40B4-BE49-F238E27FC236}">
                <a16:creationId xmlns:a16="http://schemas.microsoft.com/office/drawing/2014/main" id="{287A3E55-2C6F-967F-7F33-3F0DE5E902FE}"/>
              </a:ext>
            </a:extLst>
          </p:cNvPr>
          <p:cNvSpPr>
            <a:spLocks noGrp="1"/>
          </p:cNvSpPr>
          <p:nvPr>
            <p:ph type="pic" sz="quarter" idx="56" hasCustomPrompt="1"/>
          </p:nvPr>
        </p:nvSpPr>
        <p:spPr>
          <a:xfrm>
            <a:off x="9504027" y="5119685"/>
            <a:ext cx="753426" cy="753426"/>
          </a:xfrm>
        </p:spPr>
        <p:txBody>
          <a:bodyPr/>
          <a:lstStyle>
            <a:lvl1pPr algn="ctr">
              <a:defRPr sz="800"/>
            </a:lvl1pPr>
          </a:lstStyle>
          <a:p>
            <a:r>
              <a:rPr lang="en-GB" dirty="0"/>
              <a:t>Click icon to insert image</a:t>
            </a:r>
          </a:p>
        </p:txBody>
      </p:sp>
      <p:sp>
        <p:nvSpPr>
          <p:cNvPr id="56" name="Text Placeholder 12">
            <a:extLst>
              <a:ext uri="{FF2B5EF4-FFF2-40B4-BE49-F238E27FC236}">
                <a16:creationId xmlns:a16="http://schemas.microsoft.com/office/drawing/2014/main" id="{8BEBEDAF-B7C1-922E-BE66-40708575C643}"/>
              </a:ext>
            </a:extLst>
          </p:cNvPr>
          <p:cNvSpPr>
            <a:spLocks noGrp="1"/>
          </p:cNvSpPr>
          <p:nvPr>
            <p:ph type="body" sz="quarter" idx="57" hasCustomPrompt="1"/>
          </p:nvPr>
        </p:nvSpPr>
        <p:spPr>
          <a:xfrm>
            <a:off x="9401634" y="5903114"/>
            <a:ext cx="1052510" cy="171453"/>
          </a:xfrm>
        </p:spPr>
        <p:txBody>
          <a:bodyPr/>
          <a:lstStyle>
            <a:lvl1pPr>
              <a:defRPr sz="800">
                <a:latin typeface="Gotham Medium" pitchFamily="50" charset="0"/>
              </a:defRPr>
            </a:lvl1pPr>
            <a:lvl2pPr>
              <a:defRPr sz="800">
                <a:latin typeface="Gotham Bold" pitchFamily="50" charset="0"/>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p:txBody>
      </p:sp>
      <p:sp>
        <p:nvSpPr>
          <p:cNvPr id="57" name="Text Placeholder 14">
            <a:extLst>
              <a:ext uri="{FF2B5EF4-FFF2-40B4-BE49-F238E27FC236}">
                <a16:creationId xmlns:a16="http://schemas.microsoft.com/office/drawing/2014/main" id="{1FB274E3-82AC-3052-5F41-7A6D09358D5A}"/>
              </a:ext>
            </a:extLst>
          </p:cNvPr>
          <p:cNvSpPr>
            <a:spLocks noGrp="1"/>
          </p:cNvSpPr>
          <p:nvPr>
            <p:ph type="body" sz="quarter" idx="58" hasCustomPrompt="1"/>
          </p:nvPr>
        </p:nvSpPr>
        <p:spPr>
          <a:xfrm>
            <a:off x="9401633" y="6042813"/>
            <a:ext cx="1052509" cy="196056"/>
          </a:xfrm>
        </p:spPr>
        <p:txBody>
          <a:bodyPr/>
          <a:lstStyle>
            <a:lvl1pPr>
              <a:defRPr sz="800"/>
            </a:lvl1pPr>
            <a:lvl2pPr>
              <a:defRPr sz="800"/>
            </a:lvl2pPr>
            <a:lvl3pPr>
              <a:defRPr sz="700"/>
            </a:lvl3pPr>
            <a:lvl4pPr>
              <a:defRPr sz="600"/>
            </a:lvl4pPr>
            <a:lvl5pPr>
              <a:defRPr sz="600"/>
            </a:lvl5pPr>
          </a:lstStyle>
          <a:p>
            <a:pPr lvl="0"/>
            <a:r>
              <a:rPr lang="en-GB"/>
              <a:t>Insert Position</a:t>
            </a:r>
            <a:endParaRPr lang="en-GB" dirty="0"/>
          </a:p>
        </p:txBody>
      </p:sp>
      <p:sp>
        <p:nvSpPr>
          <p:cNvPr id="58" name="Picture Placeholder 9">
            <a:extLst>
              <a:ext uri="{FF2B5EF4-FFF2-40B4-BE49-F238E27FC236}">
                <a16:creationId xmlns:a16="http://schemas.microsoft.com/office/drawing/2014/main" id="{B2E5405C-CDFD-E7CF-0838-BE6A5B8F68F0}"/>
              </a:ext>
            </a:extLst>
          </p:cNvPr>
          <p:cNvSpPr>
            <a:spLocks noGrp="1"/>
          </p:cNvSpPr>
          <p:nvPr>
            <p:ph type="pic" sz="quarter" idx="59" hasCustomPrompt="1"/>
          </p:nvPr>
        </p:nvSpPr>
        <p:spPr>
          <a:xfrm>
            <a:off x="10531136" y="5119685"/>
            <a:ext cx="753426" cy="753426"/>
          </a:xfrm>
        </p:spPr>
        <p:txBody>
          <a:bodyPr/>
          <a:lstStyle>
            <a:lvl1pPr algn="ctr">
              <a:defRPr sz="800"/>
            </a:lvl1pPr>
          </a:lstStyle>
          <a:p>
            <a:r>
              <a:rPr lang="en-GB" dirty="0"/>
              <a:t>Click icon to insert image</a:t>
            </a:r>
          </a:p>
        </p:txBody>
      </p:sp>
      <p:sp>
        <p:nvSpPr>
          <p:cNvPr id="59" name="Text Placeholder 12">
            <a:extLst>
              <a:ext uri="{FF2B5EF4-FFF2-40B4-BE49-F238E27FC236}">
                <a16:creationId xmlns:a16="http://schemas.microsoft.com/office/drawing/2014/main" id="{F94250E3-B4A7-371D-2714-D69D903569A4}"/>
              </a:ext>
            </a:extLst>
          </p:cNvPr>
          <p:cNvSpPr>
            <a:spLocks noGrp="1"/>
          </p:cNvSpPr>
          <p:nvPr>
            <p:ph type="body" sz="quarter" idx="60" hasCustomPrompt="1"/>
          </p:nvPr>
        </p:nvSpPr>
        <p:spPr>
          <a:xfrm>
            <a:off x="10428743" y="5903114"/>
            <a:ext cx="1052510" cy="171453"/>
          </a:xfrm>
        </p:spPr>
        <p:txBody>
          <a:bodyPr/>
          <a:lstStyle>
            <a:lvl1pPr>
              <a:defRPr sz="800">
                <a:latin typeface="Gotham Medium" pitchFamily="50" charset="0"/>
              </a:defRPr>
            </a:lvl1pPr>
            <a:lvl2pPr>
              <a:defRPr sz="800">
                <a:latin typeface="Gotham Bold" pitchFamily="50" charset="0"/>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p:txBody>
      </p:sp>
      <p:sp>
        <p:nvSpPr>
          <p:cNvPr id="60" name="Text Placeholder 14">
            <a:extLst>
              <a:ext uri="{FF2B5EF4-FFF2-40B4-BE49-F238E27FC236}">
                <a16:creationId xmlns:a16="http://schemas.microsoft.com/office/drawing/2014/main" id="{D0A91591-66C1-E374-B1BD-0A747C1FD0BB}"/>
              </a:ext>
            </a:extLst>
          </p:cNvPr>
          <p:cNvSpPr>
            <a:spLocks noGrp="1"/>
          </p:cNvSpPr>
          <p:nvPr>
            <p:ph type="body" sz="quarter" idx="61" hasCustomPrompt="1"/>
          </p:nvPr>
        </p:nvSpPr>
        <p:spPr>
          <a:xfrm>
            <a:off x="10428742" y="6042813"/>
            <a:ext cx="1052509" cy="196056"/>
          </a:xfrm>
        </p:spPr>
        <p:txBody>
          <a:bodyPr/>
          <a:lstStyle>
            <a:lvl1pPr>
              <a:defRPr sz="800"/>
            </a:lvl1pPr>
            <a:lvl2pPr>
              <a:defRPr sz="800"/>
            </a:lvl2pPr>
            <a:lvl3pPr>
              <a:defRPr sz="700"/>
            </a:lvl3pPr>
            <a:lvl4pPr>
              <a:defRPr sz="600"/>
            </a:lvl4pPr>
            <a:lvl5pPr>
              <a:defRPr sz="600"/>
            </a:lvl5pPr>
          </a:lstStyle>
          <a:p>
            <a:pPr lvl="0"/>
            <a:r>
              <a:rPr lang="en-GB"/>
              <a:t>Insert Position</a:t>
            </a:r>
            <a:endParaRPr lang="en-GB" dirty="0"/>
          </a:p>
        </p:txBody>
      </p:sp>
      <p:sp>
        <p:nvSpPr>
          <p:cNvPr id="61" name="Text Placeholder 7">
            <a:extLst>
              <a:ext uri="{FF2B5EF4-FFF2-40B4-BE49-F238E27FC236}">
                <a16:creationId xmlns:a16="http://schemas.microsoft.com/office/drawing/2014/main" id="{0AE5C4F9-6B9E-EACB-6B6B-4BFBBD7F4CDD}"/>
              </a:ext>
            </a:extLst>
          </p:cNvPr>
          <p:cNvSpPr>
            <a:spLocks noGrp="1"/>
          </p:cNvSpPr>
          <p:nvPr>
            <p:ph type="body" sz="quarter" idx="62" hasCustomPrompt="1"/>
          </p:nvPr>
        </p:nvSpPr>
        <p:spPr>
          <a:xfrm>
            <a:off x="6150770" y="2656763"/>
            <a:ext cx="2315842" cy="233362"/>
          </a:xfrm>
        </p:spPr>
        <p:txBody>
          <a:bodyPr/>
          <a:lstStyle>
            <a:lvl1pPr algn="ctr">
              <a:defRPr sz="1000" cap="all" baseline="0">
                <a:latin typeface="Gotham Medium" panose="02000604030000020004" pitchFamily="50" charset="0"/>
              </a:defRPr>
            </a:lvl1pPr>
            <a:lvl2pPr algn="ctr">
              <a:defRPr>
                <a:latin typeface="Gotham Medium" panose="02000604030000020004" pitchFamily="50" charset="0"/>
              </a:defRPr>
            </a:lvl2pPr>
            <a:lvl3pPr algn="ctr">
              <a:defRPr>
                <a:latin typeface="Gotham Medium" panose="02000604030000020004" pitchFamily="50" charset="0"/>
              </a:defRPr>
            </a:lvl3pPr>
            <a:lvl4pPr algn="ctr">
              <a:defRPr>
                <a:latin typeface="Gotham Medium" panose="02000604030000020004" pitchFamily="50" charset="0"/>
              </a:defRPr>
            </a:lvl4pPr>
            <a:lvl5pPr algn="ctr">
              <a:defRPr>
                <a:latin typeface="Gotham Medium" panose="02000604030000020004" pitchFamily="50" charset="0"/>
              </a:defRPr>
            </a:lvl5pPr>
          </a:lstStyle>
          <a:p>
            <a:pPr lvl="0"/>
            <a:r>
              <a:rPr lang="en-GB"/>
              <a:t>Insert text here</a:t>
            </a:r>
            <a:endParaRPr lang="en-GB" dirty="0"/>
          </a:p>
        </p:txBody>
      </p:sp>
      <p:sp>
        <p:nvSpPr>
          <p:cNvPr id="62" name="Text Placeholder 7">
            <a:extLst>
              <a:ext uri="{FF2B5EF4-FFF2-40B4-BE49-F238E27FC236}">
                <a16:creationId xmlns:a16="http://schemas.microsoft.com/office/drawing/2014/main" id="{0F76884E-6FB2-206F-DE4F-C4DFF2175EC0}"/>
              </a:ext>
            </a:extLst>
          </p:cNvPr>
          <p:cNvSpPr>
            <a:spLocks noGrp="1"/>
          </p:cNvSpPr>
          <p:nvPr>
            <p:ph type="body" sz="quarter" idx="63" hasCustomPrompt="1"/>
          </p:nvPr>
        </p:nvSpPr>
        <p:spPr>
          <a:xfrm>
            <a:off x="6150770" y="4734882"/>
            <a:ext cx="2315842" cy="233362"/>
          </a:xfrm>
        </p:spPr>
        <p:txBody>
          <a:bodyPr/>
          <a:lstStyle>
            <a:lvl1pPr algn="ctr">
              <a:defRPr sz="1000" cap="all" baseline="0">
                <a:latin typeface="Gotham Medium" panose="02000604030000020004" pitchFamily="50" charset="0"/>
              </a:defRPr>
            </a:lvl1pPr>
            <a:lvl2pPr algn="ctr">
              <a:defRPr>
                <a:latin typeface="Gotham Medium" panose="02000604030000020004" pitchFamily="50" charset="0"/>
              </a:defRPr>
            </a:lvl2pPr>
            <a:lvl3pPr algn="ctr">
              <a:defRPr>
                <a:latin typeface="Gotham Medium" panose="02000604030000020004" pitchFamily="50" charset="0"/>
              </a:defRPr>
            </a:lvl3pPr>
            <a:lvl4pPr algn="ctr">
              <a:defRPr>
                <a:latin typeface="Gotham Medium" panose="02000604030000020004" pitchFamily="50" charset="0"/>
              </a:defRPr>
            </a:lvl4pPr>
            <a:lvl5pPr algn="ctr">
              <a:defRPr>
                <a:latin typeface="Gotham Medium" panose="02000604030000020004" pitchFamily="50" charset="0"/>
              </a:defRPr>
            </a:lvl5pPr>
          </a:lstStyle>
          <a:p>
            <a:pPr lvl="0"/>
            <a:r>
              <a:rPr lang="en-GB"/>
              <a:t>Insert text here</a:t>
            </a:r>
            <a:endParaRPr lang="en-GB" dirty="0"/>
          </a:p>
        </p:txBody>
      </p:sp>
      <p:sp>
        <p:nvSpPr>
          <p:cNvPr id="63" name="Text Placeholder 28">
            <a:extLst>
              <a:ext uri="{FF2B5EF4-FFF2-40B4-BE49-F238E27FC236}">
                <a16:creationId xmlns:a16="http://schemas.microsoft.com/office/drawing/2014/main" id="{CE043890-DC49-82F5-560A-C53D7E9F7FC3}"/>
              </a:ext>
            </a:extLst>
          </p:cNvPr>
          <p:cNvSpPr>
            <a:spLocks noGrp="1"/>
          </p:cNvSpPr>
          <p:nvPr>
            <p:ph type="body" sz="quarter" idx="64" hasCustomPrompt="1"/>
          </p:nvPr>
        </p:nvSpPr>
        <p:spPr>
          <a:xfrm>
            <a:off x="6149017" y="874975"/>
            <a:ext cx="2304000" cy="3600"/>
          </a:xfrm>
          <a:solidFill>
            <a:schemeClr val="tx2"/>
          </a:solidFill>
        </p:spPr>
        <p:txBody>
          <a:bodyPr/>
          <a:lstStyle>
            <a:lvl1pPr>
              <a:defRPr/>
            </a:lvl1pPr>
          </a:lstStyle>
          <a:p>
            <a:pPr lvl="0"/>
            <a:r>
              <a:rPr lang="en-GB"/>
              <a:t> </a:t>
            </a:r>
            <a:endParaRPr lang="en-GB" dirty="0"/>
          </a:p>
        </p:txBody>
      </p:sp>
      <p:sp>
        <p:nvSpPr>
          <p:cNvPr id="64" name="Text Placeholder 28">
            <a:extLst>
              <a:ext uri="{FF2B5EF4-FFF2-40B4-BE49-F238E27FC236}">
                <a16:creationId xmlns:a16="http://schemas.microsoft.com/office/drawing/2014/main" id="{EC03AAC8-30D3-FED6-BE79-B29CE1A5D17C}"/>
              </a:ext>
            </a:extLst>
          </p:cNvPr>
          <p:cNvSpPr>
            <a:spLocks noGrp="1"/>
          </p:cNvSpPr>
          <p:nvPr>
            <p:ph type="body" sz="quarter" idx="65" hasCustomPrompt="1"/>
          </p:nvPr>
        </p:nvSpPr>
        <p:spPr>
          <a:xfrm>
            <a:off x="4330162" y="2947799"/>
            <a:ext cx="5904000" cy="3600"/>
          </a:xfrm>
          <a:solidFill>
            <a:schemeClr val="tx2"/>
          </a:solidFill>
        </p:spPr>
        <p:txBody>
          <a:bodyPr/>
          <a:lstStyle>
            <a:lvl1pPr>
              <a:defRPr/>
            </a:lvl1pPr>
          </a:lstStyle>
          <a:p>
            <a:pPr lvl="0"/>
            <a:r>
              <a:rPr lang="en-GB"/>
              <a:t> </a:t>
            </a:r>
            <a:endParaRPr lang="en-GB" dirty="0"/>
          </a:p>
        </p:txBody>
      </p:sp>
      <p:sp>
        <p:nvSpPr>
          <p:cNvPr id="65" name="Text Placeholder 28">
            <a:extLst>
              <a:ext uri="{FF2B5EF4-FFF2-40B4-BE49-F238E27FC236}">
                <a16:creationId xmlns:a16="http://schemas.microsoft.com/office/drawing/2014/main" id="{3B43C926-407D-3E55-C441-79B33668F97B}"/>
              </a:ext>
            </a:extLst>
          </p:cNvPr>
          <p:cNvSpPr>
            <a:spLocks noGrp="1"/>
          </p:cNvSpPr>
          <p:nvPr>
            <p:ph type="body" sz="quarter" idx="66" hasCustomPrompt="1"/>
          </p:nvPr>
        </p:nvSpPr>
        <p:spPr>
          <a:xfrm>
            <a:off x="3354017" y="5004165"/>
            <a:ext cx="7920000" cy="3600"/>
          </a:xfrm>
          <a:solidFill>
            <a:schemeClr val="tx2"/>
          </a:solidFill>
        </p:spPr>
        <p:txBody>
          <a:bodyPr/>
          <a:lstStyle>
            <a:lvl1pPr>
              <a:defRPr/>
            </a:lvl1pPr>
          </a:lstStyle>
          <a:p>
            <a:pPr lvl="0"/>
            <a:r>
              <a:rPr lang="en-GB"/>
              <a:t> </a:t>
            </a:r>
            <a:endParaRPr lang="en-GB" dirty="0"/>
          </a:p>
        </p:txBody>
      </p:sp>
      <p:sp>
        <p:nvSpPr>
          <p:cNvPr id="66" name="Text Placeholder 28">
            <a:extLst>
              <a:ext uri="{FF2B5EF4-FFF2-40B4-BE49-F238E27FC236}">
                <a16:creationId xmlns:a16="http://schemas.microsoft.com/office/drawing/2014/main" id="{77623238-AB87-4AEE-1E57-B15DA967980C}"/>
              </a:ext>
            </a:extLst>
          </p:cNvPr>
          <p:cNvSpPr>
            <a:spLocks noGrp="1"/>
          </p:cNvSpPr>
          <p:nvPr>
            <p:ph type="body" sz="quarter" idx="67" hasCustomPrompt="1"/>
          </p:nvPr>
        </p:nvSpPr>
        <p:spPr>
          <a:xfrm>
            <a:off x="7308691" y="877861"/>
            <a:ext cx="3600" cy="1584000"/>
          </a:xfrm>
          <a:solidFill>
            <a:schemeClr val="tx2"/>
          </a:solidFill>
        </p:spPr>
        <p:txBody>
          <a:bodyPr/>
          <a:lstStyle>
            <a:lvl1pPr>
              <a:defRPr/>
            </a:lvl1pPr>
          </a:lstStyle>
          <a:p>
            <a:pPr lvl="0"/>
            <a:r>
              <a:rPr lang="en-GB"/>
              <a:t> </a:t>
            </a:r>
            <a:endParaRPr lang="en-GB" dirty="0"/>
          </a:p>
        </p:txBody>
      </p:sp>
      <p:sp>
        <p:nvSpPr>
          <p:cNvPr id="68" name="Text Placeholder 67">
            <a:extLst>
              <a:ext uri="{FF2B5EF4-FFF2-40B4-BE49-F238E27FC236}">
                <a16:creationId xmlns:a16="http://schemas.microsoft.com/office/drawing/2014/main" id="{9F448AD1-5B96-0710-AC9A-C8D993580A88}"/>
              </a:ext>
            </a:extLst>
          </p:cNvPr>
          <p:cNvSpPr>
            <a:spLocks noGrp="1"/>
          </p:cNvSpPr>
          <p:nvPr>
            <p:ph type="body" sz="quarter" idx="68" hasCustomPrompt="1"/>
          </p:nvPr>
        </p:nvSpPr>
        <p:spPr>
          <a:xfrm rot="10800000">
            <a:off x="7281280" y="2442110"/>
            <a:ext cx="58421" cy="45719"/>
          </a:xfrm>
          <a:prstGeom prst="triangle">
            <a:avLst/>
          </a:prstGeom>
          <a:solidFill>
            <a:schemeClr val="tx2"/>
          </a:solidFill>
        </p:spPr>
        <p:txBody>
          <a:bodyPr/>
          <a:lstStyle>
            <a:lvl1pPr>
              <a:defRPr/>
            </a:lvl1pPr>
          </a:lstStyle>
          <a:p>
            <a:pPr lvl="0"/>
            <a:r>
              <a:rPr lang="en-GB"/>
              <a:t> </a:t>
            </a:r>
            <a:endParaRPr lang="en-GB" dirty="0"/>
          </a:p>
        </p:txBody>
      </p:sp>
      <p:sp>
        <p:nvSpPr>
          <p:cNvPr id="69" name="Text Placeholder 28">
            <a:extLst>
              <a:ext uri="{FF2B5EF4-FFF2-40B4-BE49-F238E27FC236}">
                <a16:creationId xmlns:a16="http://schemas.microsoft.com/office/drawing/2014/main" id="{5DC7986A-32D7-91FB-B239-73A07173E364}"/>
              </a:ext>
            </a:extLst>
          </p:cNvPr>
          <p:cNvSpPr>
            <a:spLocks noGrp="1"/>
          </p:cNvSpPr>
          <p:nvPr>
            <p:ph type="body" sz="quarter" idx="69" hasCustomPrompt="1"/>
          </p:nvPr>
        </p:nvSpPr>
        <p:spPr>
          <a:xfrm>
            <a:off x="7304724" y="2947368"/>
            <a:ext cx="3600" cy="1584000"/>
          </a:xfrm>
          <a:solidFill>
            <a:schemeClr val="tx2"/>
          </a:solidFill>
        </p:spPr>
        <p:txBody>
          <a:bodyPr/>
          <a:lstStyle>
            <a:lvl1pPr>
              <a:defRPr/>
            </a:lvl1pPr>
          </a:lstStyle>
          <a:p>
            <a:pPr lvl="0"/>
            <a:r>
              <a:rPr lang="en-GB"/>
              <a:t> </a:t>
            </a:r>
            <a:endParaRPr lang="en-GB" dirty="0"/>
          </a:p>
        </p:txBody>
      </p:sp>
      <p:sp>
        <p:nvSpPr>
          <p:cNvPr id="70" name="Text Placeholder 67">
            <a:extLst>
              <a:ext uri="{FF2B5EF4-FFF2-40B4-BE49-F238E27FC236}">
                <a16:creationId xmlns:a16="http://schemas.microsoft.com/office/drawing/2014/main" id="{9BDC5D0F-68CF-1108-7319-CEB08ADE0BAE}"/>
              </a:ext>
            </a:extLst>
          </p:cNvPr>
          <p:cNvSpPr>
            <a:spLocks noGrp="1"/>
          </p:cNvSpPr>
          <p:nvPr>
            <p:ph type="body" sz="quarter" idx="70" hasCustomPrompt="1"/>
          </p:nvPr>
        </p:nvSpPr>
        <p:spPr>
          <a:xfrm rot="10800000">
            <a:off x="7277313" y="4511617"/>
            <a:ext cx="58421" cy="45719"/>
          </a:xfrm>
          <a:prstGeom prst="triangle">
            <a:avLst/>
          </a:prstGeom>
          <a:solidFill>
            <a:schemeClr val="tx2"/>
          </a:solidFill>
        </p:spPr>
        <p:txBody>
          <a:bodyPr/>
          <a:lstStyle>
            <a:lvl1pPr>
              <a:defRPr/>
            </a:lvl1pPr>
          </a:lstStyle>
          <a:p>
            <a:pPr lvl="0"/>
            <a:r>
              <a:rPr lang="en-GB"/>
              <a:t> </a:t>
            </a:r>
            <a:endParaRPr lang="en-GB" dirty="0"/>
          </a:p>
        </p:txBody>
      </p:sp>
      <p:grpSp>
        <p:nvGrpSpPr>
          <p:cNvPr id="199" name="Group 198">
            <a:extLst>
              <a:ext uri="{FF2B5EF4-FFF2-40B4-BE49-F238E27FC236}">
                <a16:creationId xmlns:a16="http://schemas.microsoft.com/office/drawing/2014/main" id="{A6610E59-C194-21D7-F957-9F8124D09F6C}"/>
              </a:ext>
            </a:extLst>
          </p:cNvPr>
          <p:cNvGrpSpPr/>
          <p:nvPr/>
        </p:nvGrpSpPr>
        <p:grpSpPr>
          <a:xfrm>
            <a:off x="12287572" y="0"/>
            <a:ext cx="2175021" cy="4839558"/>
            <a:chOff x="838200" y="1150069"/>
            <a:chExt cx="2175021" cy="4839558"/>
          </a:xfrm>
        </p:grpSpPr>
        <p:sp>
          <p:nvSpPr>
            <p:cNvPr id="200" name="Rectangle 199">
              <a:extLst>
                <a:ext uri="{FF2B5EF4-FFF2-40B4-BE49-F238E27FC236}">
                  <a16:creationId xmlns:a16="http://schemas.microsoft.com/office/drawing/2014/main" id="{B97581D2-95BE-1292-B55E-63091E783594}"/>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01" name="Rectangle 200">
              <a:extLst>
                <a:ext uri="{FF2B5EF4-FFF2-40B4-BE49-F238E27FC236}">
                  <a16:creationId xmlns:a16="http://schemas.microsoft.com/office/drawing/2014/main" id="{AB98F944-AA76-A3D3-DE36-251941DD0272}"/>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02" name="TextBox 201">
              <a:extLst>
                <a:ext uri="{FF2B5EF4-FFF2-40B4-BE49-F238E27FC236}">
                  <a16:creationId xmlns:a16="http://schemas.microsoft.com/office/drawing/2014/main" id="{7FCD67FE-799C-CE84-2A95-51D0B8BC80FC}"/>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203" name="TextBox 202">
              <a:extLst>
                <a:ext uri="{FF2B5EF4-FFF2-40B4-BE49-F238E27FC236}">
                  <a16:creationId xmlns:a16="http://schemas.microsoft.com/office/drawing/2014/main" id="{B022768B-0B7D-7683-E292-A5FF4303D5DB}"/>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204" name="TextBox 203">
              <a:extLst>
                <a:ext uri="{FF2B5EF4-FFF2-40B4-BE49-F238E27FC236}">
                  <a16:creationId xmlns:a16="http://schemas.microsoft.com/office/drawing/2014/main" id="{591F677E-1052-8C3A-F384-689946FD8742}"/>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205" name="TextBox 204">
              <a:extLst>
                <a:ext uri="{FF2B5EF4-FFF2-40B4-BE49-F238E27FC236}">
                  <a16:creationId xmlns:a16="http://schemas.microsoft.com/office/drawing/2014/main" id="{A9E8B416-76A0-9B5A-7E89-7F511A1A6529}"/>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206" name="TextBox 205">
              <a:extLst>
                <a:ext uri="{FF2B5EF4-FFF2-40B4-BE49-F238E27FC236}">
                  <a16:creationId xmlns:a16="http://schemas.microsoft.com/office/drawing/2014/main" id="{EBCEF366-3B93-2940-AC28-A0ABACAB1839}"/>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207" name="TextBox 206">
              <a:extLst>
                <a:ext uri="{FF2B5EF4-FFF2-40B4-BE49-F238E27FC236}">
                  <a16:creationId xmlns:a16="http://schemas.microsoft.com/office/drawing/2014/main" id="{DFF7A4DA-7BA6-71D7-8F0F-E0D031D1F3EB}"/>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208" name="TextBox 207">
              <a:extLst>
                <a:ext uri="{FF2B5EF4-FFF2-40B4-BE49-F238E27FC236}">
                  <a16:creationId xmlns:a16="http://schemas.microsoft.com/office/drawing/2014/main" id="{A679C27B-4373-D2C6-D86A-47130BCCBF4C}"/>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210" name="Date Placeholder 209">
            <a:extLst>
              <a:ext uri="{FF2B5EF4-FFF2-40B4-BE49-F238E27FC236}">
                <a16:creationId xmlns:a16="http://schemas.microsoft.com/office/drawing/2014/main" id="{781C872F-44F1-0E20-627C-27A2E0370897}"/>
              </a:ext>
            </a:extLst>
          </p:cNvPr>
          <p:cNvSpPr>
            <a:spLocks noGrp="1"/>
          </p:cNvSpPr>
          <p:nvPr>
            <p:ph type="dt" sz="half" idx="77"/>
          </p:nvPr>
        </p:nvSpPr>
        <p:spPr/>
        <p:txBody>
          <a:bodyPr/>
          <a:lstStyle/>
          <a:p>
            <a:endParaRPr lang="en-GB" dirty="0"/>
          </a:p>
        </p:txBody>
      </p:sp>
      <p:sp>
        <p:nvSpPr>
          <p:cNvPr id="211" name="Footer Placeholder 210">
            <a:extLst>
              <a:ext uri="{FF2B5EF4-FFF2-40B4-BE49-F238E27FC236}">
                <a16:creationId xmlns:a16="http://schemas.microsoft.com/office/drawing/2014/main" id="{019DEFC8-6D44-FC70-BC47-90ED59D17167}"/>
              </a:ext>
            </a:extLst>
          </p:cNvPr>
          <p:cNvSpPr>
            <a:spLocks noGrp="1"/>
          </p:cNvSpPr>
          <p:nvPr>
            <p:ph type="ftr" sz="quarter" idx="78"/>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212" name="Slide Number Placeholder 211">
            <a:extLst>
              <a:ext uri="{FF2B5EF4-FFF2-40B4-BE49-F238E27FC236}">
                <a16:creationId xmlns:a16="http://schemas.microsoft.com/office/drawing/2014/main" id="{F91591A4-8A1A-0F01-BFB2-8771A50EF757}"/>
              </a:ext>
            </a:extLst>
          </p:cNvPr>
          <p:cNvSpPr>
            <a:spLocks noGrp="1"/>
          </p:cNvSpPr>
          <p:nvPr>
            <p:ph type="sldNum" sz="quarter" idx="79"/>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6D034C2C-AE1F-B036-D3F6-94D7A21E0112}"/>
              </a:ext>
            </a:extLst>
          </p:cNvPr>
          <p:cNvSpPr>
            <a:spLocks noGrp="1"/>
          </p:cNvSpPr>
          <p:nvPr>
            <p:ph type="title" hasCustomPrompt="1"/>
          </p:nvPr>
        </p:nvSpPr>
        <p:spPr>
          <a:xfrm>
            <a:off x="450849" y="422670"/>
            <a:ext cx="5289551" cy="554805"/>
          </a:xfrm>
        </p:spPr>
        <p:txBody>
          <a:bodyPr/>
          <a:lstStyle>
            <a:lvl1pPr>
              <a:defRPr sz="3200"/>
            </a:lvl1pPr>
          </a:lstStyle>
          <a:p>
            <a:r>
              <a:rPr lang="en-GB" dirty="0"/>
              <a:t>Insert title here</a:t>
            </a:r>
          </a:p>
        </p:txBody>
      </p:sp>
      <p:pic>
        <p:nvPicPr>
          <p:cNvPr id="4" name="Graphic 3">
            <a:extLst>
              <a:ext uri="{FF2B5EF4-FFF2-40B4-BE49-F238E27FC236}">
                <a16:creationId xmlns:a16="http://schemas.microsoft.com/office/drawing/2014/main" id="{5161AE69-02B8-A475-B540-F15FA50A9F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sp>
        <p:nvSpPr>
          <p:cNvPr id="3" name="Text Placeholder 7">
            <a:extLst>
              <a:ext uri="{FF2B5EF4-FFF2-40B4-BE49-F238E27FC236}">
                <a16:creationId xmlns:a16="http://schemas.microsoft.com/office/drawing/2014/main" id="{B7919B76-666F-A4BE-17A1-3C1F5B67775F}"/>
              </a:ext>
            </a:extLst>
          </p:cNvPr>
          <p:cNvSpPr>
            <a:spLocks noGrp="1"/>
          </p:cNvSpPr>
          <p:nvPr>
            <p:ph type="body" sz="quarter" idx="76" hasCustomPrompt="1"/>
          </p:nvPr>
        </p:nvSpPr>
        <p:spPr>
          <a:xfrm>
            <a:off x="450850" y="1543975"/>
            <a:ext cx="3206750" cy="2363961"/>
          </a:xfrm>
        </p:spPr>
        <p:txBody>
          <a:bodyPr vert="horz" wrap="square" lIns="91440" tIns="45720" rIns="91440" bIns="45720" rtlCol="0">
            <a:noAutofit/>
          </a:bodyPr>
          <a:lstStyle>
            <a:lvl1pPr>
              <a:defRPr lang="en-US" sz="1200" dirty="0">
                <a:latin typeface="+mj-lt"/>
              </a:defRPr>
            </a:lvl1pPr>
            <a:lvl2pPr>
              <a:defRPr lang="en-US" sz="1200" dirty="0">
                <a:latin typeface="+mj-lt"/>
              </a:defRPr>
            </a:lvl2pPr>
            <a:lvl3pPr>
              <a:defRPr lang="en-US" sz="1100" dirty="0">
                <a:latin typeface="+mj-lt"/>
              </a:defRPr>
            </a:lvl3pPr>
            <a:lvl4pPr>
              <a:defRPr lang="en-US" sz="1050" dirty="0">
                <a:latin typeface="+mj-lt"/>
              </a:defRPr>
            </a:lvl4pPr>
            <a:lvl5pPr>
              <a:defRPr lang="en-GB" sz="1200" dirty="0">
                <a:latin typeface="Gotham Light" panose="02000603030000020004" pitchFamily="2" charset="0"/>
              </a:defRPr>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5" name="Group 4">
            <a:extLst>
              <a:ext uri="{FF2B5EF4-FFF2-40B4-BE49-F238E27FC236}">
                <a16:creationId xmlns:a16="http://schemas.microsoft.com/office/drawing/2014/main" id="{D9C2783B-2082-9409-C0BE-C1884CE0C467}"/>
              </a:ext>
            </a:extLst>
          </p:cNvPr>
          <p:cNvGrpSpPr/>
          <p:nvPr userDrawn="1"/>
        </p:nvGrpSpPr>
        <p:grpSpPr>
          <a:xfrm>
            <a:off x="12287572" y="0"/>
            <a:ext cx="2175021" cy="4839558"/>
            <a:chOff x="838200" y="1150069"/>
            <a:chExt cx="2175021" cy="4839558"/>
          </a:xfrm>
        </p:grpSpPr>
        <p:sp>
          <p:nvSpPr>
            <p:cNvPr id="6" name="Rectangle 5">
              <a:extLst>
                <a:ext uri="{FF2B5EF4-FFF2-40B4-BE49-F238E27FC236}">
                  <a16:creationId xmlns:a16="http://schemas.microsoft.com/office/drawing/2014/main" id="{5ADDA169-B331-2F30-EF23-CF2148513F2C}"/>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 name="Rectangle 6">
              <a:extLst>
                <a:ext uri="{FF2B5EF4-FFF2-40B4-BE49-F238E27FC236}">
                  <a16:creationId xmlns:a16="http://schemas.microsoft.com/office/drawing/2014/main" id="{8C38223A-EC44-E81D-CF11-20260447B8C2}"/>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9" name="TextBox 8">
              <a:extLst>
                <a:ext uri="{FF2B5EF4-FFF2-40B4-BE49-F238E27FC236}">
                  <a16:creationId xmlns:a16="http://schemas.microsoft.com/office/drawing/2014/main" id="{1F067D3E-32CE-D50A-B6B6-CE69D4C3F2E8}"/>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1" name="TextBox 10">
              <a:extLst>
                <a:ext uri="{FF2B5EF4-FFF2-40B4-BE49-F238E27FC236}">
                  <a16:creationId xmlns:a16="http://schemas.microsoft.com/office/drawing/2014/main" id="{FE556E0F-F2C6-08A0-EFCB-FCEE82997FD1}"/>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2" name="TextBox 11">
              <a:extLst>
                <a:ext uri="{FF2B5EF4-FFF2-40B4-BE49-F238E27FC236}">
                  <a16:creationId xmlns:a16="http://schemas.microsoft.com/office/drawing/2014/main" id="{1222667F-445A-0C55-AA34-FBFD7584EAF5}"/>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4" name="TextBox 13">
              <a:extLst>
                <a:ext uri="{FF2B5EF4-FFF2-40B4-BE49-F238E27FC236}">
                  <a16:creationId xmlns:a16="http://schemas.microsoft.com/office/drawing/2014/main" id="{809B2461-ABDD-8A87-42E9-38BB5776D7CB}"/>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7" name="TextBox 66">
              <a:extLst>
                <a:ext uri="{FF2B5EF4-FFF2-40B4-BE49-F238E27FC236}">
                  <a16:creationId xmlns:a16="http://schemas.microsoft.com/office/drawing/2014/main" id="{7EBAB88C-ED17-7FDA-5906-89FA6ED9D364}"/>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71" name="TextBox 70">
              <a:extLst>
                <a:ext uri="{FF2B5EF4-FFF2-40B4-BE49-F238E27FC236}">
                  <a16:creationId xmlns:a16="http://schemas.microsoft.com/office/drawing/2014/main" id="{D57DF1BD-F6FE-2650-962E-51D5F93E21DD}"/>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72" name="TextBox 71">
              <a:extLst>
                <a:ext uri="{FF2B5EF4-FFF2-40B4-BE49-F238E27FC236}">
                  <a16:creationId xmlns:a16="http://schemas.microsoft.com/office/drawing/2014/main" id="{E35F25B3-5BBB-72A9-0CCD-8D287D36CDAC}"/>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pic>
        <p:nvPicPr>
          <p:cNvPr id="73" name="Graphic 72">
            <a:extLst>
              <a:ext uri="{FF2B5EF4-FFF2-40B4-BE49-F238E27FC236}">
                <a16:creationId xmlns:a16="http://schemas.microsoft.com/office/drawing/2014/main" id="{C8B0796A-C5D1-E07E-FB40-8D2B64652BC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spTree>
    <p:custDataLst>
      <p:tags r:id="rId1"/>
    </p:custDataLst>
    <p:extLst>
      <p:ext uri="{BB962C8B-B14F-4D97-AF65-F5344CB8AC3E}">
        <p14:creationId xmlns:p14="http://schemas.microsoft.com/office/powerpoint/2010/main" val="395377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Our team x12">
    <p:spTree>
      <p:nvGrpSpPr>
        <p:cNvPr id="1" name=""/>
        <p:cNvGrpSpPr/>
        <p:nvPr/>
      </p:nvGrpSpPr>
      <p:grpSpPr>
        <a:xfrm>
          <a:off x="0" y="0"/>
          <a:ext cx="0" cy="0"/>
          <a:chOff x="0" y="0"/>
          <a:chExt cx="0" cy="0"/>
        </a:xfrm>
      </p:grpSpPr>
      <p:sp>
        <p:nvSpPr>
          <p:cNvPr id="63" name="Text Placeholder 3">
            <a:extLst>
              <a:ext uri="{FF2B5EF4-FFF2-40B4-BE49-F238E27FC236}">
                <a16:creationId xmlns:a16="http://schemas.microsoft.com/office/drawing/2014/main" id="{18A4E36B-1D06-9DFE-71A6-2B35071261B5}"/>
              </a:ext>
            </a:extLst>
          </p:cNvPr>
          <p:cNvSpPr>
            <a:spLocks noGrp="1"/>
          </p:cNvSpPr>
          <p:nvPr>
            <p:ph type="body" sz="quarter" idx="6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10" name="Text Placeholder 11">
            <a:extLst>
              <a:ext uri="{FF2B5EF4-FFF2-40B4-BE49-F238E27FC236}">
                <a16:creationId xmlns:a16="http://schemas.microsoft.com/office/drawing/2014/main" id="{2F306BE3-2FA5-7FD2-ACC4-FB34BBAF9073}"/>
              </a:ext>
            </a:extLst>
          </p:cNvPr>
          <p:cNvSpPr>
            <a:spLocks noGrp="1"/>
          </p:cNvSpPr>
          <p:nvPr>
            <p:ph type="body" sz="quarter" idx="14" hasCustomPrompt="1"/>
          </p:nvPr>
        </p:nvSpPr>
        <p:spPr>
          <a:xfrm>
            <a:off x="580921" y="1898650"/>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11" name="Text Placeholder 17">
            <a:extLst>
              <a:ext uri="{FF2B5EF4-FFF2-40B4-BE49-F238E27FC236}">
                <a16:creationId xmlns:a16="http://schemas.microsoft.com/office/drawing/2014/main" id="{2C4BE076-CBC0-02B1-B293-1C066F063A98}"/>
              </a:ext>
            </a:extLst>
          </p:cNvPr>
          <p:cNvSpPr>
            <a:spLocks noGrp="1"/>
          </p:cNvSpPr>
          <p:nvPr>
            <p:ph type="body" sz="quarter" idx="17" hasCustomPrompt="1"/>
          </p:nvPr>
        </p:nvSpPr>
        <p:spPr>
          <a:xfrm>
            <a:off x="693517" y="3229140"/>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Name</a:t>
            </a:r>
          </a:p>
        </p:txBody>
      </p:sp>
      <p:sp>
        <p:nvSpPr>
          <p:cNvPr id="12" name="Text Placeholder 17">
            <a:extLst>
              <a:ext uri="{FF2B5EF4-FFF2-40B4-BE49-F238E27FC236}">
                <a16:creationId xmlns:a16="http://schemas.microsoft.com/office/drawing/2014/main" id="{0896323E-F094-1E48-82EB-E5E778DA577E}"/>
              </a:ext>
            </a:extLst>
          </p:cNvPr>
          <p:cNvSpPr>
            <a:spLocks noGrp="1"/>
          </p:cNvSpPr>
          <p:nvPr>
            <p:ph type="body" sz="quarter" idx="18" hasCustomPrompt="1"/>
          </p:nvPr>
        </p:nvSpPr>
        <p:spPr>
          <a:xfrm>
            <a:off x="693517" y="3381489"/>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Surname</a:t>
            </a:r>
          </a:p>
        </p:txBody>
      </p:sp>
      <p:sp>
        <p:nvSpPr>
          <p:cNvPr id="13" name="Picture Placeholder 15">
            <a:extLst>
              <a:ext uri="{FF2B5EF4-FFF2-40B4-BE49-F238E27FC236}">
                <a16:creationId xmlns:a16="http://schemas.microsoft.com/office/drawing/2014/main" id="{CE382FA8-C284-A955-0EC7-50E998D7793D}"/>
              </a:ext>
            </a:extLst>
          </p:cNvPr>
          <p:cNvSpPr>
            <a:spLocks noGrp="1"/>
          </p:cNvSpPr>
          <p:nvPr>
            <p:ph type="pic" sz="quarter" idx="16" hasCustomPrompt="1"/>
          </p:nvPr>
        </p:nvSpPr>
        <p:spPr>
          <a:xfrm>
            <a:off x="691288" y="2012580"/>
            <a:ext cx="1220320" cy="1125068"/>
          </a:xfrm>
        </p:spPr>
        <p:txBody>
          <a:bodyPr/>
          <a:lstStyle>
            <a:lvl1pPr algn="ctr">
              <a:defRPr sz="800"/>
            </a:lvl1pPr>
          </a:lstStyle>
          <a:p>
            <a:r>
              <a:rPr lang="en-GB" dirty="0"/>
              <a:t>Click to insert photo</a:t>
            </a:r>
          </a:p>
        </p:txBody>
      </p:sp>
      <p:sp>
        <p:nvSpPr>
          <p:cNvPr id="14" name="Text Placeholder 11">
            <a:extLst>
              <a:ext uri="{FF2B5EF4-FFF2-40B4-BE49-F238E27FC236}">
                <a16:creationId xmlns:a16="http://schemas.microsoft.com/office/drawing/2014/main" id="{1C36FA91-82A6-EA96-9266-4B9B5BFCBEDD}"/>
              </a:ext>
            </a:extLst>
          </p:cNvPr>
          <p:cNvSpPr>
            <a:spLocks noGrp="1"/>
          </p:cNvSpPr>
          <p:nvPr>
            <p:ph type="body" sz="quarter" idx="19" hasCustomPrompt="1"/>
          </p:nvPr>
        </p:nvSpPr>
        <p:spPr>
          <a:xfrm>
            <a:off x="2466336" y="1898650"/>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15" name="Text Placeholder 17">
            <a:extLst>
              <a:ext uri="{FF2B5EF4-FFF2-40B4-BE49-F238E27FC236}">
                <a16:creationId xmlns:a16="http://schemas.microsoft.com/office/drawing/2014/main" id="{2EB2B33D-E740-140D-4182-B379FF2BC475}"/>
              </a:ext>
            </a:extLst>
          </p:cNvPr>
          <p:cNvSpPr>
            <a:spLocks noGrp="1"/>
          </p:cNvSpPr>
          <p:nvPr>
            <p:ph type="body" sz="quarter" idx="20" hasCustomPrompt="1"/>
          </p:nvPr>
        </p:nvSpPr>
        <p:spPr>
          <a:xfrm>
            <a:off x="2578932" y="3229140"/>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Name</a:t>
            </a:r>
            <a:endParaRPr lang="en-GB" dirty="0"/>
          </a:p>
        </p:txBody>
      </p:sp>
      <p:sp>
        <p:nvSpPr>
          <p:cNvPr id="16" name="Text Placeholder 17">
            <a:extLst>
              <a:ext uri="{FF2B5EF4-FFF2-40B4-BE49-F238E27FC236}">
                <a16:creationId xmlns:a16="http://schemas.microsoft.com/office/drawing/2014/main" id="{F274695A-2FD4-6784-6C56-EF1D62A0E9DC}"/>
              </a:ext>
            </a:extLst>
          </p:cNvPr>
          <p:cNvSpPr>
            <a:spLocks noGrp="1"/>
          </p:cNvSpPr>
          <p:nvPr>
            <p:ph type="body" sz="quarter" idx="21" hasCustomPrompt="1"/>
          </p:nvPr>
        </p:nvSpPr>
        <p:spPr>
          <a:xfrm>
            <a:off x="2578932" y="3381489"/>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Surname</a:t>
            </a:r>
          </a:p>
        </p:txBody>
      </p:sp>
      <p:sp>
        <p:nvSpPr>
          <p:cNvPr id="17" name="Picture Placeholder 15">
            <a:extLst>
              <a:ext uri="{FF2B5EF4-FFF2-40B4-BE49-F238E27FC236}">
                <a16:creationId xmlns:a16="http://schemas.microsoft.com/office/drawing/2014/main" id="{177E2D5A-8879-90ED-77B7-593A61BEBA24}"/>
              </a:ext>
            </a:extLst>
          </p:cNvPr>
          <p:cNvSpPr>
            <a:spLocks noGrp="1"/>
          </p:cNvSpPr>
          <p:nvPr>
            <p:ph type="pic" sz="quarter" idx="22" hasCustomPrompt="1"/>
          </p:nvPr>
        </p:nvSpPr>
        <p:spPr>
          <a:xfrm>
            <a:off x="2576703" y="2012580"/>
            <a:ext cx="1220320" cy="1125068"/>
          </a:xfrm>
        </p:spPr>
        <p:txBody>
          <a:bodyPr/>
          <a:lstStyle>
            <a:lvl1pPr algn="ctr">
              <a:defRPr sz="800"/>
            </a:lvl1pPr>
          </a:lstStyle>
          <a:p>
            <a:r>
              <a:rPr lang="en-GB" dirty="0"/>
              <a:t>Click to insert photo</a:t>
            </a:r>
          </a:p>
        </p:txBody>
      </p:sp>
      <p:sp>
        <p:nvSpPr>
          <p:cNvPr id="18" name="Text Placeholder 11">
            <a:extLst>
              <a:ext uri="{FF2B5EF4-FFF2-40B4-BE49-F238E27FC236}">
                <a16:creationId xmlns:a16="http://schemas.microsoft.com/office/drawing/2014/main" id="{2EDEBFF0-FBF6-FB27-AA05-A5F41E688790}"/>
              </a:ext>
            </a:extLst>
          </p:cNvPr>
          <p:cNvSpPr>
            <a:spLocks noGrp="1"/>
          </p:cNvSpPr>
          <p:nvPr>
            <p:ph type="body" sz="quarter" idx="23" hasCustomPrompt="1"/>
          </p:nvPr>
        </p:nvSpPr>
        <p:spPr>
          <a:xfrm>
            <a:off x="4351751" y="1898650"/>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19" name="Text Placeholder 17">
            <a:extLst>
              <a:ext uri="{FF2B5EF4-FFF2-40B4-BE49-F238E27FC236}">
                <a16:creationId xmlns:a16="http://schemas.microsoft.com/office/drawing/2014/main" id="{1CC54FC9-44DE-E084-B949-B400AD344F68}"/>
              </a:ext>
            </a:extLst>
          </p:cNvPr>
          <p:cNvSpPr>
            <a:spLocks noGrp="1"/>
          </p:cNvSpPr>
          <p:nvPr>
            <p:ph type="body" sz="quarter" idx="24" hasCustomPrompt="1"/>
          </p:nvPr>
        </p:nvSpPr>
        <p:spPr>
          <a:xfrm>
            <a:off x="4464347" y="3229140"/>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Name</a:t>
            </a:r>
            <a:endParaRPr lang="en-GB" dirty="0"/>
          </a:p>
        </p:txBody>
      </p:sp>
      <p:sp>
        <p:nvSpPr>
          <p:cNvPr id="20" name="Text Placeholder 17">
            <a:extLst>
              <a:ext uri="{FF2B5EF4-FFF2-40B4-BE49-F238E27FC236}">
                <a16:creationId xmlns:a16="http://schemas.microsoft.com/office/drawing/2014/main" id="{D8B7520E-5E0F-4D19-5C49-06CA01D1F2CA}"/>
              </a:ext>
            </a:extLst>
          </p:cNvPr>
          <p:cNvSpPr>
            <a:spLocks noGrp="1"/>
          </p:cNvSpPr>
          <p:nvPr>
            <p:ph type="body" sz="quarter" idx="25" hasCustomPrompt="1"/>
          </p:nvPr>
        </p:nvSpPr>
        <p:spPr>
          <a:xfrm>
            <a:off x="4464347" y="3381489"/>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Surname</a:t>
            </a:r>
          </a:p>
        </p:txBody>
      </p:sp>
      <p:sp>
        <p:nvSpPr>
          <p:cNvPr id="21" name="Picture Placeholder 15">
            <a:extLst>
              <a:ext uri="{FF2B5EF4-FFF2-40B4-BE49-F238E27FC236}">
                <a16:creationId xmlns:a16="http://schemas.microsoft.com/office/drawing/2014/main" id="{D99E44AC-1DB2-1686-EF74-337FC88971D3}"/>
              </a:ext>
            </a:extLst>
          </p:cNvPr>
          <p:cNvSpPr>
            <a:spLocks noGrp="1"/>
          </p:cNvSpPr>
          <p:nvPr>
            <p:ph type="pic" sz="quarter" idx="26" hasCustomPrompt="1"/>
          </p:nvPr>
        </p:nvSpPr>
        <p:spPr>
          <a:xfrm>
            <a:off x="4462118" y="2012580"/>
            <a:ext cx="1220320" cy="1125068"/>
          </a:xfrm>
        </p:spPr>
        <p:txBody>
          <a:bodyPr/>
          <a:lstStyle>
            <a:lvl1pPr algn="ctr">
              <a:defRPr sz="800"/>
            </a:lvl1pPr>
          </a:lstStyle>
          <a:p>
            <a:r>
              <a:rPr lang="en-GB" dirty="0"/>
              <a:t>Click to insert photo</a:t>
            </a:r>
          </a:p>
        </p:txBody>
      </p:sp>
      <p:sp>
        <p:nvSpPr>
          <p:cNvPr id="22" name="Text Placeholder 11">
            <a:extLst>
              <a:ext uri="{FF2B5EF4-FFF2-40B4-BE49-F238E27FC236}">
                <a16:creationId xmlns:a16="http://schemas.microsoft.com/office/drawing/2014/main" id="{BCADFF0C-267D-4085-6416-5DC52D8F7DA5}"/>
              </a:ext>
            </a:extLst>
          </p:cNvPr>
          <p:cNvSpPr>
            <a:spLocks noGrp="1"/>
          </p:cNvSpPr>
          <p:nvPr>
            <p:ph type="body" sz="quarter" idx="27" hasCustomPrompt="1"/>
          </p:nvPr>
        </p:nvSpPr>
        <p:spPr>
          <a:xfrm>
            <a:off x="6237166" y="1898650"/>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23" name="Text Placeholder 17">
            <a:extLst>
              <a:ext uri="{FF2B5EF4-FFF2-40B4-BE49-F238E27FC236}">
                <a16:creationId xmlns:a16="http://schemas.microsoft.com/office/drawing/2014/main" id="{A44C2596-F03B-BF0F-20CC-EF38152142AC}"/>
              </a:ext>
            </a:extLst>
          </p:cNvPr>
          <p:cNvSpPr>
            <a:spLocks noGrp="1"/>
          </p:cNvSpPr>
          <p:nvPr>
            <p:ph type="body" sz="quarter" idx="28" hasCustomPrompt="1"/>
          </p:nvPr>
        </p:nvSpPr>
        <p:spPr>
          <a:xfrm>
            <a:off x="6349762" y="3229140"/>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Name</a:t>
            </a:r>
            <a:endParaRPr lang="en-GB" dirty="0"/>
          </a:p>
        </p:txBody>
      </p:sp>
      <p:sp>
        <p:nvSpPr>
          <p:cNvPr id="24" name="Text Placeholder 17">
            <a:extLst>
              <a:ext uri="{FF2B5EF4-FFF2-40B4-BE49-F238E27FC236}">
                <a16:creationId xmlns:a16="http://schemas.microsoft.com/office/drawing/2014/main" id="{205F53CD-0BE7-3ACF-41D6-9BBF4A71D378}"/>
              </a:ext>
            </a:extLst>
          </p:cNvPr>
          <p:cNvSpPr>
            <a:spLocks noGrp="1"/>
          </p:cNvSpPr>
          <p:nvPr>
            <p:ph type="body" sz="quarter" idx="29" hasCustomPrompt="1"/>
          </p:nvPr>
        </p:nvSpPr>
        <p:spPr>
          <a:xfrm>
            <a:off x="6349762" y="3381489"/>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Surname</a:t>
            </a:r>
          </a:p>
        </p:txBody>
      </p:sp>
      <p:sp>
        <p:nvSpPr>
          <p:cNvPr id="25" name="Picture Placeholder 15">
            <a:extLst>
              <a:ext uri="{FF2B5EF4-FFF2-40B4-BE49-F238E27FC236}">
                <a16:creationId xmlns:a16="http://schemas.microsoft.com/office/drawing/2014/main" id="{3EDFB956-9D17-10D7-B728-304A1397E8BB}"/>
              </a:ext>
            </a:extLst>
          </p:cNvPr>
          <p:cNvSpPr>
            <a:spLocks noGrp="1"/>
          </p:cNvSpPr>
          <p:nvPr>
            <p:ph type="pic" sz="quarter" idx="30" hasCustomPrompt="1"/>
          </p:nvPr>
        </p:nvSpPr>
        <p:spPr>
          <a:xfrm>
            <a:off x="6347533" y="2012580"/>
            <a:ext cx="1220320" cy="1125068"/>
          </a:xfrm>
        </p:spPr>
        <p:txBody>
          <a:bodyPr/>
          <a:lstStyle>
            <a:lvl1pPr algn="ctr">
              <a:defRPr sz="800"/>
            </a:lvl1pPr>
          </a:lstStyle>
          <a:p>
            <a:r>
              <a:rPr lang="en-GB" dirty="0"/>
              <a:t>Click to insert photo</a:t>
            </a:r>
          </a:p>
        </p:txBody>
      </p:sp>
      <p:sp>
        <p:nvSpPr>
          <p:cNvPr id="26" name="Text Placeholder 11">
            <a:extLst>
              <a:ext uri="{FF2B5EF4-FFF2-40B4-BE49-F238E27FC236}">
                <a16:creationId xmlns:a16="http://schemas.microsoft.com/office/drawing/2014/main" id="{434698B6-E0A9-FB13-F352-A267CD547729}"/>
              </a:ext>
            </a:extLst>
          </p:cNvPr>
          <p:cNvSpPr>
            <a:spLocks noGrp="1"/>
          </p:cNvSpPr>
          <p:nvPr>
            <p:ph type="body" sz="quarter" idx="31" hasCustomPrompt="1"/>
          </p:nvPr>
        </p:nvSpPr>
        <p:spPr>
          <a:xfrm>
            <a:off x="8122581" y="1898650"/>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27" name="Text Placeholder 17">
            <a:extLst>
              <a:ext uri="{FF2B5EF4-FFF2-40B4-BE49-F238E27FC236}">
                <a16:creationId xmlns:a16="http://schemas.microsoft.com/office/drawing/2014/main" id="{87CF6E2A-10AE-BA82-2813-A4DD9D5C5A1C}"/>
              </a:ext>
            </a:extLst>
          </p:cNvPr>
          <p:cNvSpPr>
            <a:spLocks noGrp="1"/>
          </p:cNvSpPr>
          <p:nvPr>
            <p:ph type="body" sz="quarter" idx="32" hasCustomPrompt="1"/>
          </p:nvPr>
        </p:nvSpPr>
        <p:spPr>
          <a:xfrm>
            <a:off x="8235177" y="3229140"/>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Name</a:t>
            </a:r>
          </a:p>
        </p:txBody>
      </p:sp>
      <p:sp>
        <p:nvSpPr>
          <p:cNvPr id="28" name="Text Placeholder 17">
            <a:extLst>
              <a:ext uri="{FF2B5EF4-FFF2-40B4-BE49-F238E27FC236}">
                <a16:creationId xmlns:a16="http://schemas.microsoft.com/office/drawing/2014/main" id="{FA72DA2F-1F08-4B98-9F33-81071DE0A189}"/>
              </a:ext>
            </a:extLst>
          </p:cNvPr>
          <p:cNvSpPr>
            <a:spLocks noGrp="1"/>
          </p:cNvSpPr>
          <p:nvPr>
            <p:ph type="body" sz="quarter" idx="33" hasCustomPrompt="1"/>
          </p:nvPr>
        </p:nvSpPr>
        <p:spPr>
          <a:xfrm>
            <a:off x="8235177" y="3381489"/>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Surname</a:t>
            </a:r>
          </a:p>
        </p:txBody>
      </p:sp>
      <p:sp>
        <p:nvSpPr>
          <p:cNvPr id="29" name="Picture Placeholder 15">
            <a:extLst>
              <a:ext uri="{FF2B5EF4-FFF2-40B4-BE49-F238E27FC236}">
                <a16:creationId xmlns:a16="http://schemas.microsoft.com/office/drawing/2014/main" id="{3C360DC7-A635-F07F-85F2-EA757FB9B229}"/>
              </a:ext>
            </a:extLst>
          </p:cNvPr>
          <p:cNvSpPr>
            <a:spLocks noGrp="1"/>
          </p:cNvSpPr>
          <p:nvPr>
            <p:ph type="pic" sz="quarter" idx="34" hasCustomPrompt="1"/>
          </p:nvPr>
        </p:nvSpPr>
        <p:spPr>
          <a:xfrm>
            <a:off x="8234732" y="2012580"/>
            <a:ext cx="1220320" cy="1125068"/>
          </a:xfrm>
        </p:spPr>
        <p:txBody>
          <a:bodyPr/>
          <a:lstStyle>
            <a:lvl1pPr algn="ctr">
              <a:defRPr sz="800"/>
            </a:lvl1pPr>
          </a:lstStyle>
          <a:p>
            <a:r>
              <a:rPr lang="en-GB" dirty="0"/>
              <a:t>Click to insert photo</a:t>
            </a:r>
          </a:p>
        </p:txBody>
      </p:sp>
      <p:sp>
        <p:nvSpPr>
          <p:cNvPr id="30" name="Text Placeholder 11">
            <a:extLst>
              <a:ext uri="{FF2B5EF4-FFF2-40B4-BE49-F238E27FC236}">
                <a16:creationId xmlns:a16="http://schemas.microsoft.com/office/drawing/2014/main" id="{F3904BF4-CA19-195D-8E6D-8E2CBA499677}"/>
              </a:ext>
            </a:extLst>
          </p:cNvPr>
          <p:cNvSpPr>
            <a:spLocks noGrp="1"/>
          </p:cNvSpPr>
          <p:nvPr>
            <p:ph type="body" sz="quarter" idx="35" hasCustomPrompt="1"/>
          </p:nvPr>
        </p:nvSpPr>
        <p:spPr>
          <a:xfrm>
            <a:off x="10007996" y="1898650"/>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31" name="Text Placeholder 17">
            <a:extLst>
              <a:ext uri="{FF2B5EF4-FFF2-40B4-BE49-F238E27FC236}">
                <a16:creationId xmlns:a16="http://schemas.microsoft.com/office/drawing/2014/main" id="{B87A351B-49BB-D6A2-5BF8-302E0FBD74F0}"/>
              </a:ext>
            </a:extLst>
          </p:cNvPr>
          <p:cNvSpPr>
            <a:spLocks noGrp="1"/>
          </p:cNvSpPr>
          <p:nvPr>
            <p:ph type="body" sz="quarter" idx="36" hasCustomPrompt="1"/>
          </p:nvPr>
        </p:nvSpPr>
        <p:spPr>
          <a:xfrm>
            <a:off x="10120592" y="3229140"/>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Name</a:t>
            </a:r>
            <a:endParaRPr lang="en-GB" dirty="0"/>
          </a:p>
        </p:txBody>
      </p:sp>
      <p:sp>
        <p:nvSpPr>
          <p:cNvPr id="32" name="Text Placeholder 17">
            <a:extLst>
              <a:ext uri="{FF2B5EF4-FFF2-40B4-BE49-F238E27FC236}">
                <a16:creationId xmlns:a16="http://schemas.microsoft.com/office/drawing/2014/main" id="{5A510DD3-F011-2A74-BE98-A9C13B6477B9}"/>
              </a:ext>
            </a:extLst>
          </p:cNvPr>
          <p:cNvSpPr>
            <a:spLocks noGrp="1"/>
          </p:cNvSpPr>
          <p:nvPr>
            <p:ph type="body" sz="quarter" idx="37" hasCustomPrompt="1"/>
          </p:nvPr>
        </p:nvSpPr>
        <p:spPr>
          <a:xfrm>
            <a:off x="10120592" y="3381489"/>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Surname</a:t>
            </a:r>
            <a:endParaRPr lang="en-GB" dirty="0"/>
          </a:p>
        </p:txBody>
      </p:sp>
      <p:sp>
        <p:nvSpPr>
          <p:cNvPr id="33" name="Picture Placeholder 15">
            <a:extLst>
              <a:ext uri="{FF2B5EF4-FFF2-40B4-BE49-F238E27FC236}">
                <a16:creationId xmlns:a16="http://schemas.microsoft.com/office/drawing/2014/main" id="{EC116613-A2FF-FC0C-B22B-C9F66D360F4D}"/>
              </a:ext>
            </a:extLst>
          </p:cNvPr>
          <p:cNvSpPr>
            <a:spLocks noGrp="1"/>
          </p:cNvSpPr>
          <p:nvPr>
            <p:ph type="pic" sz="quarter" idx="38" hasCustomPrompt="1"/>
          </p:nvPr>
        </p:nvSpPr>
        <p:spPr>
          <a:xfrm>
            <a:off x="10120592" y="2012580"/>
            <a:ext cx="1220320" cy="1125068"/>
          </a:xfrm>
        </p:spPr>
        <p:txBody>
          <a:bodyPr/>
          <a:lstStyle>
            <a:lvl1pPr algn="ctr">
              <a:defRPr sz="800"/>
            </a:lvl1pPr>
          </a:lstStyle>
          <a:p>
            <a:r>
              <a:rPr lang="en-GB" dirty="0"/>
              <a:t>Click to insert photo</a:t>
            </a:r>
          </a:p>
        </p:txBody>
      </p:sp>
      <p:sp>
        <p:nvSpPr>
          <p:cNvPr id="34" name="Text Placeholder 11">
            <a:extLst>
              <a:ext uri="{FF2B5EF4-FFF2-40B4-BE49-F238E27FC236}">
                <a16:creationId xmlns:a16="http://schemas.microsoft.com/office/drawing/2014/main" id="{2223B27C-58A2-54D0-1737-CB05406342C5}"/>
              </a:ext>
            </a:extLst>
          </p:cNvPr>
          <p:cNvSpPr>
            <a:spLocks noGrp="1"/>
          </p:cNvSpPr>
          <p:nvPr>
            <p:ph type="body" sz="quarter" idx="39" hasCustomPrompt="1"/>
          </p:nvPr>
        </p:nvSpPr>
        <p:spPr>
          <a:xfrm>
            <a:off x="580921" y="4223693"/>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35" name="Text Placeholder 17">
            <a:extLst>
              <a:ext uri="{FF2B5EF4-FFF2-40B4-BE49-F238E27FC236}">
                <a16:creationId xmlns:a16="http://schemas.microsoft.com/office/drawing/2014/main" id="{987D4262-FCC7-D423-D281-5DD2AF81902C}"/>
              </a:ext>
            </a:extLst>
          </p:cNvPr>
          <p:cNvSpPr>
            <a:spLocks noGrp="1"/>
          </p:cNvSpPr>
          <p:nvPr>
            <p:ph type="body" sz="quarter" idx="40" hasCustomPrompt="1"/>
          </p:nvPr>
        </p:nvSpPr>
        <p:spPr>
          <a:xfrm>
            <a:off x="693517" y="5554183"/>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Name</a:t>
            </a:r>
            <a:endParaRPr lang="en-GB" dirty="0"/>
          </a:p>
        </p:txBody>
      </p:sp>
      <p:sp>
        <p:nvSpPr>
          <p:cNvPr id="36" name="Text Placeholder 17">
            <a:extLst>
              <a:ext uri="{FF2B5EF4-FFF2-40B4-BE49-F238E27FC236}">
                <a16:creationId xmlns:a16="http://schemas.microsoft.com/office/drawing/2014/main" id="{52BA718B-4244-5E43-F2FD-E920D36826DA}"/>
              </a:ext>
            </a:extLst>
          </p:cNvPr>
          <p:cNvSpPr>
            <a:spLocks noGrp="1"/>
          </p:cNvSpPr>
          <p:nvPr>
            <p:ph type="body" sz="quarter" idx="41" hasCustomPrompt="1"/>
          </p:nvPr>
        </p:nvSpPr>
        <p:spPr>
          <a:xfrm>
            <a:off x="693517" y="5706532"/>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Surname</a:t>
            </a:r>
            <a:endParaRPr lang="en-GB" dirty="0"/>
          </a:p>
        </p:txBody>
      </p:sp>
      <p:sp>
        <p:nvSpPr>
          <p:cNvPr id="37" name="Picture Placeholder 15">
            <a:extLst>
              <a:ext uri="{FF2B5EF4-FFF2-40B4-BE49-F238E27FC236}">
                <a16:creationId xmlns:a16="http://schemas.microsoft.com/office/drawing/2014/main" id="{0B89EDE5-8BC5-6355-9C46-5CB7E798C374}"/>
              </a:ext>
            </a:extLst>
          </p:cNvPr>
          <p:cNvSpPr>
            <a:spLocks noGrp="1"/>
          </p:cNvSpPr>
          <p:nvPr>
            <p:ph type="pic" sz="quarter" idx="42" hasCustomPrompt="1"/>
          </p:nvPr>
        </p:nvSpPr>
        <p:spPr>
          <a:xfrm>
            <a:off x="693517" y="4337623"/>
            <a:ext cx="1220320" cy="1125068"/>
          </a:xfrm>
        </p:spPr>
        <p:txBody>
          <a:bodyPr/>
          <a:lstStyle>
            <a:lvl1pPr algn="ctr">
              <a:defRPr sz="800"/>
            </a:lvl1pPr>
          </a:lstStyle>
          <a:p>
            <a:r>
              <a:rPr lang="en-GB" dirty="0"/>
              <a:t>Click to insert photo</a:t>
            </a:r>
          </a:p>
        </p:txBody>
      </p:sp>
      <p:sp>
        <p:nvSpPr>
          <p:cNvPr id="38" name="Text Placeholder 11">
            <a:extLst>
              <a:ext uri="{FF2B5EF4-FFF2-40B4-BE49-F238E27FC236}">
                <a16:creationId xmlns:a16="http://schemas.microsoft.com/office/drawing/2014/main" id="{AF560B01-1EDC-2913-189C-4686CF9378CC}"/>
              </a:ext>
            </a:extLst>
          </p:cNvPr>
          <p:cNvSpPr>
            <a:spLocks noGrp="1"/>
          </p:cNvSpPr>
          <p:nvPr>
            <p:ph type="body" sz="quarter" idx="43" hasCustomPrompt="1"/>
          </p:nvPr>
        </p:nvSpPr>
        <p:spPr>
          <a:xfrm>
            <a:off x="2466336" y="4223693"/>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39" name="Text Placeholder 17">
            <a:extLst>
              <a:ext uri="{FF2B5EF4-FFF2-40B4-BE49-F238E27FC236}">
                <a16:creationId xmlns:a16="http://schemas.microsoft.com/office/drawing/2014/main" id="{E650BBA5-2AA3-FAA6-FA46-2582FE937DE0}"/>
              </a:ext>
            </a:extLst>
          </p:cNvPr>
          <p:cNvSpPr>
            <a:spLocks noGrp="1"/>
          </p:cNvSpPr>
          <p:nvPr>
            <p:ph type="body" sz="quarter" idx="44" hasCustomPrompt="1"/>
          </p:nvPr>
        </p:nvSpPr>
        <p:spPr>
          <a:xfrm>
            <a:off x="2578932" y="5554183"/>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Name</a:t>
            </a:r>
            <a:endParaRPr lang="en-GB" dirty="0"/>
          </a:p>
        </p:txBody>
      </p:sp>
      <p:sp>
        <p:nvSpPr>
          <p:cNvPr id="40" name="Text Placeholder 17">
            <a:extLst>
              <a:ext uri="{FF2B5EF4-FFF2-40B4-BE49-F238E27FC236}">
                <a16:creationId xmlns:a16="http://schemas.microsoft.com/office/drawing/2014/main" id="{DF61E088-7930-DC91-5F5C-04E38C28554B}"/>
              </a:ext>
            </a:extLst>
          </p:cNvPr>
          <p:cNvSpPr>
            <a:spLocks noGrp="1"/>
          </p:cNvSpPr>
          <p:nvPr>
            <p:ph type="body" sz="quarter" idx="45" hasCustomPrompt="1"/>
          </p:nvPr>
        </p:nvSpPr>
        <p:spPr>
          <a:xfrm>
            <a:off x="2578932" y="5706532"/>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Surname</a:t>
            </a:r>
            <a:endParaRPr lang="en-GB" dirty="0"/>
          </a:p>
        </p:txBody>
      </p:sp>
      <p:sp>
        <p:nvSpPr>
          <p:cNvPr id="41" name="Picture Placeholder 15">
            <a:extLst>
              <a:ext uri="{FF2B5EF4-FFF2-40B4-BE49-F238E27FC236}">
                <a16:creationId xmlns:a16="http://schemas.microsoft.com/office/drawing/2014/main" id="{7B498D44-A125-AB27-64BC-F8A88CF30735}"/>
              </a:ext>
            </a:extLst>
          </p:cNvPr>
          <p:cNvSpPr>
            <a:spLocks noGrp="1"/>
          </p:cNvSpPr>
          <p:nvPr>
            <p:ph type="pic" sz="quarter" idx="46" hasCustomPrompt="1"/>
          </p:nvPr>
        </p:nvSpPr>
        <p:spPr>
          <a:xfrm>
            <a:off x="2576703" y="4337623"/>
            <a:ext cx="1220320" cy="1125068"/>
          </a:xfrm>
        </p:spPr>
        <p:txBody>
          <a:bodyPr/>
          <a:lstStyle>
            <a:lvl1pPr algn="ctr">
              <a:defRPr sz="800"/>
            </a:lvl1pPr>
          </a:lstStyle>
          <a:p>
            <a:r>
              <a:rPr lang="en-GB" dirty="0"/>
              <a:t>Click to insert photo</a:t>
            </a:r>
          </a:p>
        </p:txBody>
      </p:sp>
      <p:sp>
        <p:nvSpPr>
          <p:cNvPr id="42" name="Text Placeholder 11">
            <a:extLst>
              <a:ext uri="{FF2B5EF4-FFF2-40B4-BE49-F238E27FC236}">
                <a16:creationId xmlns:a16="http://schemas.microsoft.com/office/drawing/2014/main" id="{CE4E1337-B745-893F-8190-10DCD5B5A3A2}"/>
              </a:ext>
            </a:extLst>
          </p:cNvPr>
          <p:cNvSpPr>
            <a:spLocks noGrp="1"/>
          </p:cNvSpPr>
          <p:nvPr>
            <p:ph type="body" sz="quarter" idx="47" hasCustomPrompt="1"/>
          </p:nvPr>
        </p:nvSpPr>
        <p:spPr>
          <a:xfrm>
            <a:off x="4351751" y="4223693"/>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43" name="Text Placeholder 17">
            <a:extLst>
              <a:ext uri="{FF2B5EF4-FFF2-40B4-BE49-F238E27FC236}">
                <a16:creationId xmlns:a16="http://schemas.microsoft.com/office/drawing/2014/main" id="{F6048264-0BEC-EBD8-2515-D64CB2D3A287}"/>
              </a:ext>
            </a:extLst>
          </p:cNvPr>
          <p:cNvSpPr>
            <a:spLocks noGrp="1"/>
          </p:cNvSpPr>
          <p:nvPr>
            <p:ph type="body" sz="quarter" idx="48" hasCustomPrompt="1"/>
          </p:nvPr>
        </p:nvSpPr>
        <p:spPr>
          <a:xfrm>
            <a:off x="4464347" y="5554183"/>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Name</a:t>
            </a:r>
            <a:endParaRPr lang="en-GB" dirty="0"/>
          </a:p>
        </p:txBody>
      </p:sp>
      <p:sp>
        <p:nvSpPr>
          <p:cNvPr id="44" name="Text Placeholder 17">
            <a:extLst>
              <a:ext uri="{FF2B5EF4-FFF2-40B4-BE49-F238E27FC236}">
                <a16:creationId xmlns:a16="http://schemas.microsoft.com/office/drawing/2014/main" id="{B640AEF3-58AF-17CE-6570-342DE053A500}"/>
              </a:ext>
            </a:extLst>
          </p:cNvPr>
          <p:cNvSpPr>
            <a:spLocks noGrp="1"/>
          </p:cNvSpPr>
          <p:nvPr>
            <p:ph type="body" sz="quarter" idx="49" hasCustomPrompt="1"/>
          </p:nvPr>
        </p:nvSpPr>
        <p:spPr>
          <a:xfrm>
            <a:off x="4464347" y="5706532"/>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Surname</a:t>
            </a:r>
            <a:endParaRPr lang="en-GB" dirty="0"/>
          </a:p>
        </p:txBody>
      </p:sp>
      <p:sp>
        <p:nvSpPr>
          <p:cNvPr id="45" name="Picture Placeholder 15">
            <a:extLst>
              <a:ext uri="{FF2B5EF4-FFF2-40B4-BE49-F238E27FC236}">
                <a16:creationId xmlns:a16="http://schemas.microsoft.com/office/drawing/2014/main" id="{398384DA-2C17-0785-76D4-6A3C8768E0F9}"/>
              </a:ext>
            </a:extLst>
          </p:cNvPr>
          <p:cNvSpPr>
            <a:spLocks noGrp="1"/>
          </p:cNvSpPr>
          <p:nvPr>
            <p:ph type="pic" sz="quarter" idx="50" hasCustomPrompt="1"/>
          </p:nvPr>
        </p:nvSpPr>
        <p:spPr>
          <a:xfrm>
            <a:off x="4462118" y="4337623"/>
            <a:ext cx="1220320" cy="1125068"/>
          </a:xfrm>
        </p:spPr>
        <p:txBody>
          <a:bodyPr/>
          <a:lstStyle>
            <a:lvl1pPr algn="ctr">
              <a:defRPr sz="800"/>
            </a:lvl1pPr>
          </a:lstStyle>
          <a:p>
            <a:r>
              <a:rPr lang="en-GB" dirty="0"/>
              <a:t>Click to insert photo</a:t>
            </a:r>
          </a:p>
        </p:txBody>
      </p:sp>
      <p:sp>
        <p:nvSpPr>
          <p:cNvPr id="46" name="Text Placeholder 11">
            <a:extLst>
              <a:ext uri="{FF2B5EF4-FFF2-40B4-BE49-F238E27FC236}">
                <a16:creationId xmlns:a16="http://schemas.microsoft.com/office/drawing/2014/main" id="{9B671D6D-A28B-86A3-A504-11CDD636FC56}"/>
              </a:ext>
            </a:extLst>
          </p:cNvPr>
          <p:cNvSpPr>
            <a:spLocks noGrp="1"/>
          </p:cNvSpPr>
          <p:nvPr>
            <p:ph type="body" sz="quarter" idx="51" hasCustomPrompt="1"/>
          </p:nvPr>
        </p:nvSpPr>
        <p:spPr>
          <a:xfrm>
            <a:off x="6237166" y="4223693"/>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47" name="Text Placeholder 17">
            <a:extLst>
              <a:ext uri="{FF2B5EF4-FFF2-40B4-BE49-F238E27FC236}">
                <a16:creationId xmlns:a16="http://schemas.microsoft.com/office/drawing/2014/main" id="{0DC382D2-E355-633E-DBC3-AE1384A45574}"/>
              </a:ext>
            </a:extLst>
          </p:cNvPr>
          <p:cNvSpPr>
            <a:spLocks noGrp="1"/>
          </p:cNvSpPr>
          <p:nvPr>
            <p:ph type="body" sz="quarter" idx="52" hasCustomPrompt="1"/>
          </p:nvPr>
        </p:nvSpPr>
        <p:spPr>
          <a:xfrm>
            <a:off x="6349762" y="5554183"/>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Name</a:t>
            </a:r>
            <a:endParaRPr lang="en-GB" dirty="0"/>
          </a:p>
        </p:txBody>
      </p:sp>
      <p:sp>
        <p:nvSpPr>
          <p:cNvPr id="48" name="Text Placeholder 17">
            <a:extLst>
              <a:ext uri="{FF2B5EF4-FFF2-40B4-BE49-F238E27FC236}">
                <a16:creationId xmlns:a16="http://schemas.microsoft.com/office/drawing/2014/main" id="{88D40E67-82E3-1975-B000-7AFE7F6BE4DA}"/>
              </a:ext>
            </a:extLst>
          </p:cNvPr>
          <p:cNvSpPr>
            <a:spLocks noGrp="1"/>
          </p:cNvSpPr>
          <p:nvPr>
            <p:ph type="body" sz="quarter" idx="53" hasCustomPrompt="1"/>
          </p:nvPr>
        </p:nvSpPr>
        <p:spPr>
          <a:xfrm>
            <a:off x="6349762" y="5706532"/>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Surname</a:t>
            </a:r>
            <a:endParaRPr lang="en-GB" dirty="0"/>
          </a:p>
        </p:txBody>
      </p:sp>
      <p:sp>
        <p:nvSpPr>
          <p:cNvPr id="49" name="Picture Placeholder 15">
            <a:extLst>
              <a:ext uri="{FF2B5EF4-FFF2-40B4-BE49-F238E27FC236}">
                <a16:creationId xmlns:a16="http://schemas.microsoft.com/office/drawing/2014/main" id="{A83CB81D-188A-85E8-852A-0E22A5813E83}"/>
              </a:ext>
            </a:extLst>
          </p:cNvPr>
          <p:cNvSpPr>
            <a:spLocks noGrp="1"/>
          </p:cNvSpPr>
          <p:nvPr>
            <p:ph type="pic" sz="quarter" idx="54" hasCustomPrompt="1"/>
          </p:nvPr>
        </p:nvSpPr>
        <p:spPr>
          <a:xfrm>
            <a:off x="6347533" y="4337623"/>
            <a:ext cx="1220320" cy="1125068"/>
          </a:xfrm>
        </p:spPr>
        <p:txBody>
          <a:bodyPr/>
          <a:lstStyle>
            <a:lvl1pPr algn="ctr">
              <a:defRPr sz="800"/>
            </a:lvl1pPr>
          </a:lstStyle>
          <a:p>
            <a:r>
              <a:rPr lang="en-GB" dirty="0"/>
              <a:t>Click to insert photo</a:t>
            </a:r>
          </a:p>
        </p:txBody>
      </p:sp>
      <p:sp>
        <p:nvSpPr>
          <p:cNvPr id="50" name="Text Placeholder 11">
            <a:extLst>
              <a:ext uri="{FF2B5EF4-FFF2-40B4-BE49-F238E27FC236}">
                <a16:creationId xmlns:a16="http://schemas.microsoft.com/office/drawing/2014/main" id="{AE18EC09-4C66-3E4C-140E-5B01998ECB08}"/>
              </a:ext>
            </a:extLst>
          </p:cNvPr>
          <p:cNvSpPr>
            <a:spLocks noGrp="1"/>
          </p:cNvSpPr>
          <p:nvPr>
            <p:ph type="body" sz="quarter" idx="55" hasCustomPrompt="1"/>
          </p:nvPr>
        </p:nvSpPr>
        <p:spPr>
          <a:xfrm>
            <a:off x="8122581" y="4223693"/>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51" name="Text Placeholder 17">
            <a:extLst>
              <a:ext uri="{FF2B5EF4-FFF2-40B4-BE49-F238E27FC236}">
                <a16:creationId xmlns:a16="http://schemas.microsoft.com/office/drawing/2014/main" id="{92154D5A-7BB3-6AE0-C511-A83F318F387A}"/>
              </a:ext>
            </a:extLst>
          </p:cNvPr>
          <p:cNvSpPr>
            <a:spLocks noGrp="1"/>
          </p:cNvSpPr>
          <p:nvPr>
            <p:ph type="body" sz="quarter" idx="56" hasCustomPrompt="1"/>
          </p:nvPr>
        </p:nvSpPr>
        <p:spPr>
          <a:xfrm>
            <a:off x="8235177" y="5554183"/>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Name</a:t>
            </a:r>
            <a:endParaRPr lang="en-GB" dirty="0"/>
          </a:p>
        </p:txBody>
      </p:sp>
      <p:sp>
        <p:nvSpPr>
          <p:cNvPr id="52" name="Text Placeholder 17">
            <a:extLst>
              <a:ext uri="{FF2B5EF4-FFF2-40B4-BE49-F238E27FC236}">
                <a16:creationId xmlns:a16="http://schemas.microsoft.com/office/drawing/2014/main" id="{53C81D23-A811-2430-61A0-2C85E1CF82A1}"/>
              </a:ext>
            </a:extLst>
          </p:cNvPr>
          <p:cNvSpPr>
            <a:spLocks noGrp="1"/>
          </p:cNvSpPr>
          <p:nvPr>
            <p:ph type="body" sz="quarter" idx="57" hasCustomPrompt="1"/>
          </p:nvPr>
        </p:nvSpPr>
        <p:spPr>
          <a:xfrm>
            <a:off x="8235177" y="5706532"/>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Surname</a:t>
            </a:r>
            <a:endParaRPr lang="en-GB" dirty="0"/>
          </a:p>
        </p:txBody>
      </p:sp>
      <p:sp>
        <p:nvSpPr>
          <p:cNvPr id="53" name="Picture Placeholder 15">
            <a:extLst>
              <a:ext uri="{FF2B5EF4-FFF2-40B4-BE49-F238E27FC236}">
                <a16:creationId xmlns:a16="http://schemas.microsoft.com/office/drawing/2014/main" id="{46A2BB17-B957-2242-6FE5-A73A63DC3144}"/>
              </a:ext>
            </a:extLst>
          </p:cNvPr>
          <p:cNvSpPr>
            <a:spLocks noGrp="1"/>
          </p:cNvSpPr>
          <p:nvPr>
            <p:ph type="pic" sz="quarter" idx="58" hasCustomPrompt="1"/>
          </p:nvPr>
        </p:nvSpPr>
        <p:spPr>
          <a:xfrm>
            <a:off x="8232949" y="4337623"/>
            <a:ext cx="1220320" cy="1125068"/>
          </a:xfrm>
        </p:spPr>
        <p:txBody>
          <a:bodyPr/>
          <a:lstStyle>
            <a:lvl1pPr algn="ctr">
              <a:defRPr sz="800"/>
            </a:lvl1pPr>
          </a:lstStyle>
          <a:p>
            <a:r>
              <a:rPr lang="en-GB" dirty="0"/>
              <a:t>Click to insert photo</a:t>
            </a:r>
          </a:p>
        </p:txBody>
      </p:sp>
      <p:sp>
        <p:nvSpPr>
          <p:cNvPr id="54" name="Text Placeholder 11">
            <a:extLst>
              <a:ext uri="{FF2B5EF4-FFF2-40B4-BE49-F238E27FC236}">
                <a16:creationId xmlns:a16="http://schemas.microsoft.com/office/drawing/2014/main" id="{D1F0374F-CCD9-5B5B-C7E3-1D6D7613EC0A}"/>
              </a:ext>
            </a:extLst>
          </p:cNvPr>
          <p:cNvSpPr>
            <a:spLocks noGrp="1"/>
          </p:cNvSpPr>
          <p:nvPr>
            <p:ph type="body" sz="quarter" idx="59" hasCustomPrompt="1"/>
          </p:nvPr>
        </p:nvSpPr>
        <p:spPr>
          <a:xfrm>
            <a:off x="10007996" y="4223693"/>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55" name="Text Placeholder 17">
            <a:extLst>
              <a:ext uri="{FF2B5EF4-FFF2-40B4-BE49-F238E27FC236}">
                <a16:creationId xmlns:a16="http://schemas.microsoft.com/office/drawing/2014/main" id="{03FFAB29-A145-ADB1-D09A-BD1E3AC2A0BC}"/>
              </a:ext>
            </a:extLst>
          </p:cNvPr>
          <p:cNvSpPr>
            <a:spLocks noGrp="1"/>
          </p:cNvSpPr>
          <p:nvPr>
            <p:ph type="body" sz="quarter" idx="60" hasCustomPrompt="1"/>
          </p:nvPr>
        </p:nvSpPr>
        <p:spPr>
          <a:xfrm>
            <a:off x="10120592" y="5554183"/>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Name</a:t>
            </a:r>
            <a:endParaRPr lang="en-GB" dirty="0"/>
          </a:p>
        </p:txBody>
      </p:sp>
      <p:sp>
        <p:nvSpPr>
          <p:cNvPr id="56" name="Text Placeholder 17">
            <a:extLst>
              <a:ext uri="{FF2B5EF4-FFF2-40B4-BE49-F238E27FC236}">
                <a16:creationId xmlns:a16="http://schemas.microsoft.com/office/drawing/2014/main" id="{9973B9B2-F709-138A-B4F2-AE16E6858490}"/>
              </a:ext>
            </a:extLst>
          </p:cNvPr>
          <p:cNvSpPr>
            <a:spLocks noGrp="1"/>
          </p:cNvSpPr>
          <p:nvPr>
            <p:ph type="body" sz="quarter" idx="61" hasCustomPrompt="1"/>
          </p:nvPr>
        </p:nvSpPr>
        <p:spPr>
          <a:xfrm>
            <a:off x="10120592" y="5706532"/>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Surname</a:t>
            </a:r>
            <a:endParaRPr lang="en-GB" dirty="0"/>
          </a:p>
        </p:txBody>
      </p:sp>
      <p:sp>
        <p:nvSpPr>
          <p:cNvPr id="57" name="Picture Placeholder 15">
            <a:extLst>
              <a:ext uri="{FF2B5EF4-FFF2-40B4-BE49-F238E27FC236}">
                <a16:creationId xmlns:a16="http://schemas.microsoft.com/office/drawing/2014/main" id="{A26693C4-3E06-894A-09F8-E6BCDC102C8C}"/>
              </a:ext>
            </a:extLst>
          </p:cNvPr>
          <p:cNvSpPr>
            <a:spLocks noGrp="1"/>
          </p:cNvSpPr>
          <p:nvPr>
            <p:ph type="pic" sz="quarter" idx="62" hasCustomPrompt="1"/>
          </p:nvPr>
        </p:nvSpPr>
        <p:spPr>
          <a:xfrm>
            <a:off x="10120592" y="4337623"/>
            <a:ext cx="1220320" cy="1125068"/>
          </a:xfrm>
        </p:spPr>
        <p:txBody>
          <a:bodyPr/>
          <a:lstStyle>
            <a:lvl1pPr algn="ctr">
              <a:defRPr sz="800"/>
            </a:lvl1pPr>
          </a:lstStyle>
          <a:p>
            <a:r>
              <a:rPr lang="en-GB" dirty="0"/>
              <a:t>Click to insert photo</a:t>
            </a:r>
          </a:p>
        </p:txBody>
      </p:sp>
      <p:grpSp>
        <p:nvGrpSpPr>
          <p:cNvPr id="68" name="Group 67">
            <a:extLst>
              <a:ext uri="{FF2B5EF4-FFF2-40B4-BE49-F238E27FC236}">
                <a16:creationId xmlns:a16="http://schemas.microsoft.com/office/drawing/2014/main" id="{A8356C76-3E5E-981A-79E8-8E17A8800A2A}"/>
              </a:ext>
            </a:extLst>
          </p:cNvPr>
          <p:cNvGrpSpPr/>
          <p:nvPr/>
        </p:nvGrpSpPr>
        <p:grpSpPr>
          <a:xfrm>
            <a:off x="12287572" y="0"/>
            <a:ext cx="2175021" cy="4839558"/>
            <a:chOff x="838200" y="1150069"/>
            <a:chExt cx="2175021" cy="4839558"/>
          </a:xfrm>
        </p:grpSpPr>
        <p:sp>
          <p:nvSpPr>
            <p:cNvPr id="69" name="Rectangle 68">
              <a:extLst>
                <a:ext uri="{FF2B5EF4-FFF2-40B4-BE49-F238E27FC236}">
                  <a16:creationId xmlns:a16="http://schemas.microsoft.com/office/drawing/2014/main" id="{823FB9B2-AB53-C6D6-0634-A344E1EC65DE}"/>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0" name="Rectangle 69">
              <a:extLst>
                <a:ext uri="{FF2B5EF4-FFF2-40B4-BE49-F238E27FC236}">
                  <a16:creationId xmlns:a16="http://schemas.microsoft.com/office/drawing/2014/main" id="{22367F9A-30F1-9702-3A18-FBCAC875C93C}"/>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71" name="TextBox 70">
              <a:extLst>
                <a:ext uri="{FF2B5EF4-FFF2-40B4-BE49-F238E27FC236}">
                  <a16:creationId xmlns:a16="http://schemas.microsoft.com/office/drawing/2014/main" id="{21A3A32A-FD11-1E27-D843-E520E60060D1}"/>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72" name="TextBox 71">
              <a:extLst>
                <a:ext uri="{FF2B5EF4-FFF2-40B4-BE49-F238E27FC236}">
                  <a16:creationId xmlns:a16="http://schemas.microsoft.com/office/drawing/2014/main" id="{62000412-C2BE-45C0-C089-2BD0FB0F2CA0}"/>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73" name="TextBox 72">
              <a:extLst>
                <a:ext uri="{FF2B5EF4-FFF2-40B4-BE49-F238E27FC236}">
                  <a16:creationId xmlns:a16="http://schemas.microsoft.com/office/drawing/2014/main" id="{B6D73D29-EED0-942E-BE3D-0178851AD46E}"/>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74" name="TextBox 73">
              <a:extLst>
                <a:ext uri="{FF2B5EF4-FFF2-40B4-BE49-F238E27FC236}">
                  <a16:creationId xmlns:a16="http://schemas.microsoft.com/office/drawing/2014/main" id="{EBCDF76A-EC9F-E83C-B75D-7E3BEE316D4C}"/>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75" name="TextBox 74">
              <a:extLst>
                <a:ext uri="{FF2B5EF4-FFF2-40B4-BE49-F238E27FC236}">
                  <a16:creationId xmlns:a16="http://schemas.microsoft.com/office/drawing/2014/main" id="{921906E7-1FB1-FB01-418F-FAC84C915144}"/>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76" name="TextBox 75">
              <a:extLst>
                <a:ext uri="{FF2B5EF4-FFF2-40B4-BE49-F238E27FC236}">
                  <a16:creationId xmlns:a16="http://schemas.microsoft.com/office/drawing/2014/main" id="{3013053A-B2D1-C637-AF5E-68AAB8E4D85A}"/>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77" name="TextBox 76">
              <a:extLst>
                <a:ext uri="{FF2B5EF4-FFF2-40B4-BE49-F238E27FC236}">
                  <a16:creationId xmlns:a16="http://schemas.microsoft.com/office/drawing/2014/main" id="{F0508637-AEDD-47AD-1405-70E13B19B54F}"/>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79" name="Date Placeholder 78">
            <a:extLst>
              <a:ext uri="{FF2B5EF4-FFF2-40B4-BE49-F238E27FC236}">
                <a16:creationId xmlns:a16="http://schemas.microsoft.com/office/drawing/2014/main" id="{4D05F78B-9FDD-1CB4-248C-E14551567AFA}"/>
              </a:ext>
            </a:extLst>
          </p:cNvPr>
          <p:cNvSpPr>
            <a:spLocks noGrp="1"/>
          </p:cNvSpPr>
          <p:nvPr>
            <p:ph type="dt" sz="half" idx="64"/>
          </p:nvPr>
        </p:nvSpPr>
        <p:spPr/>
        <p:txBody>
          <a:bodyPr/>
          <a:lstStyle/>
          <a:p>
            <a:endParaRPr lang="en-GB" dirty="0"/>
          </a:p>
        </p:txBody>
      </p:sp>
      <p:sp>
        <p:nvSpPr>
          <p:cNvPr id="80" name="Footer Placeholder 79">
            <a:extLst>
              <a:ext uri="{FF2B5EF4-FFF2-40B4-BE49-F238E27FC236}">
                <a16:creationId xmlns:a16="http://schemas.microsoft.com/office/drawing/2014/main" id="{57C655D0-78B8-A2F8-3090-33F8ADAA4F87}"/>
              </a:ext>
            </a:extLst>
          </p:cNvPr>
          <p:cNvSpPr>
            <a:spLocks noGrp="1"/>
          </p:cNvSpPr>
          <p:nvPr>
            <p:ph type="ftr" sz="quarter" idx="65"/>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81" name="Slide Number Placeholder 80">
            <a:extLst>
              <a:ext uri="{FF2B5EF4-FFF2-40B4-BE49-F238E27FC236}">
                <a16:creationId xmlns:a16="http://schemas.microsoft.com/office/drawing/2014/main" id="{A7E20F59-5250-FFF0-5268-4C036210165F}"/>
              </a:ext>
            </a:extLst>
          </p:cNvPr>
          <p:cNvSpPr>
            <a:spLocks noGrp="1"/>
          </p:cNvSpPr>
          <p:nvPr>
            <p:ph type="sldNum" sz="quarter" idx="66"/>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DC8DABAF-37CE-7DED-BBC3-0AEAE67EDE6C}"/>
              </a:ext>
            </a:extLst>
          </p:cNvPr>
          <p:cNvSpPr>
            <a:spLocks noGrp="1"/>
          </p:cNvSpPr>
          <p:nvPr>
            <p:ph type="title" hasCustomPrompt="1"/>
          </p:nvPr>
        </p:nvSpPr>
        <p:spPr>
          <a:xfrm>
            <a:off x="450849" y="422670"/>
            <a:ext cx="10329380" cy="558405"/>
          </a:xfrm>
        </p:spPr>
        <p:txBody>
          <a:bodyPr/>
          <a:lstStyle>
            <a:lvl1pPr>
              <a:defRPr sz="3200"/>
            </a:lvl1pPr>
          </a:lstStyle>
          <a:p>
            <a:r>
              <a:rPr lang="en-GB" dirty="0"/>
              <a:t>Insert title here</a:t>
            </a:r>
          </a:p>
        </p:txBody>
      </p:sp>
      <p:grpSp>
        <p:nvGrpSpPr>
          <p:cNvPr id="3" name="Group 2">
            <a:extLst>
              <a:ext uri="{FF2B5EF4-FFF2-40B4-BE49-F238E27FC236}">
                <a16:creationId xmlns:a16="http://schemas.microsoft.com/office/drawing/2014/main" id="{7AABDDE0-BAF4-6D23-7871-F8DCB34E7A38}"/>
              </a:ext>
            </a:extLst>
          </p:cNvPr>
          <p:cNvGrpSpPr/>
          <p:nvPr userDrawn="1"/>
        </p:nvGrpSpPr>
        <p:grpSpPr>
          <a:xfrm>
            <a:off x="12287572" y="0"/>
            <a:ext cx="2175021" cy="4839558"/>
            <a:chOff x="838200" y="1150069"/>
            <a:chExt cx="2175021" cy="4839558"/>
          </a:xfrm>
        </p:grpSpPr>
        <p:sp>
          <p:nvSpPr>
            <p:cNvPr id="4" name="Rectangle 3">
              <a:extLst>
                <a:ext uri="{FF2B5EF4-FFF2-40B4-BE49-F238E27FC236}">
                  <a16:creationId xmlns:a16="http://schemas.microsoft.com/office/drawing/2014/main" id="{B4E7E086-FCCB-F749-0D34-B6E35915EC60}"/>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 name="Rectangle 4">
              <a:extLst>
                <a:ext uri="{FF2B5EF4-FFF2-40B4-BE49-F238E27FC236}">
                  <a16:creationId xmlns:a16="http://schemas.microsoft.com/office/drawing/2014/main" id="{1D2E07AC-816C-079A-B537-63E90CEFA8E3}"/>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6" name="TextBox 5">
              <a:extLst>
                <a:ext uri="{FF2B5EF4-FFF2-40B4-BE49-F238E27FC236}">
                  <a16:creationId xmlns:a16="http://schemas.microsoft.com/office/drawing/2014/main" id="{EF84363B-8238-5666-3700-B7F65171EE5B}"/>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7" name="TextBox 6">
              <a:extLst>
                <a:ext uri="{FF2B5EF4-FFF2-40B4-BE49-F238E27FC236}">
                  <a16:creationId xmlns:a16="http://schemas.microsoft.com/office/drawing/2014/main" id="{D562D1C3-4DAC-2503-3B17-C2CB2FC9FA65}"/>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8" name="TextBox 7">
              <a:extLst>
                <a:ext uri="{FF2B5EF4-FFF2-40B4-BE49-F238E27FC236}">
                  <a16:creationId xmlns:a16="http://schemas.microsoft.com/office/drawing/2014/main" id="{8A0325BB-B998-57FC-67CC-1F3E7D294EF1}"/>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9" name="TextBox 8">
              <a:extLst>
                <a:ext uri="{FF2B5EF4-FFF2-40B4-BE49-F238E27FC236}">
                  <a16:creationId xmlns:a16="http://schemas.microsoft.com/office/drawing/2014/main" id="{0932C5D1-678B-2666-38C0-2A401EC851B1}"/>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58" name="TextBox 57">
              <a:extLst>
                <a:ext uri="{FF2B5EF4-FFF2-40B4-BE49-F238E27FC236}">
                  <a16:creationId xmlns:a16="http://schemas.microsoft.com/office/drawing/2014/main" id="{DA15C3BF-55DE-5367-FFF3-8A1D5FC23FFA}"/>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59" name="TextBox 58">
              <a:extLst>
                <a:ext uri="{FF2B5EF4-FFF2-40B4-BE49-F238E27FC236}">
                  <a16:creationId xmlns:a16="http://schemas.microsoft.com/office/drawing/2014/main" id="{96343950-36DB-A745-7FFB-F1059121D3D4}"/>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60" name="TextBox 59">
              <a:extLst>
                <a:ext uri="{FF2B5EF4-FFF2-40B4-BE49-F238E27FC236}">
                  <a16:creationId xmlns:a16="http://schemas.microsoft.com/office/drawing/2014/main" id="{0F86EFF0-DC81-206E-2886-53C9BD3C04FC}"/>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Tree>
    <p:custDataLst>
      <p:tags r:id="rId1"/>
    </p:custDataLst>
    <p:extLst>
      <p:ext uri="{BB962C8B-B14F-4D97-AF65-F5344CB8AC3E}">
        <p14:creationId xmlns:p14="http://schemas.microsoft.com/office/powerpoint/2010/main" val="329127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Our team x6">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1DA62F69-5718-D443-A98D-E2F8E2E8D68E}"/>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98" name="Text Placeholder 11">
            <a:extLst>
              <a:ext uri="{FF2B5EF4-FFF2-40B4-BE49-F238E27FC236}">
                <a16:creationId xmlns:a16="http://schemas.microsoft.com/office/drawing/2014/main" id="{218AFEBA-BD58-D03F-06A3-9F2FA3D6E66B}"/>
              </a:ext>
            </a:extLst>
          </p:cNvPr>
          <p:cNvSpPr>
            <a:spLocks noGrp="1"/>
          </p:cNvSpPr>
          <p:nvPr>
            <p:ph type="body" sz="quarter" idx="27" hasCustomPrompt="1"/>
          </p:nvPr>
        </p:nvSpPr>
        <p:spPr>
          <a:xfrm>
            <a:off x="450849" y="1898650"/>
            <a:ext cx="3223999" cy="1814033"/>
          </a:xfrm>
          <a:solidFill>
            <a:schemeClr val="bg1">
              <a:lumMod val="95000"/>
            </a:schemeClr>
          </a:solidFill>
          <a:ln w="6350">
            <a:noFill/>
          </a:ln>
        </p:spPr>
        <p:txBody>
          <a:bodyPr lIns="1296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99" name="Picture Placeholder 15">
            <a:extLst>
              <a:ext uri="{FF2B5EF4-FFF2-40B4-BE49-F238E27FC236}">
                <a16:creationId xmlns:a16="http://schemas.microsoft.com/office/drawing/2014/main" id="{BE8F8F95-F0B8-0870-134B-12F00B43AEBD}"/>
              </a:ext>
            </a:extLst>
          </p:cNvPr>
          <p:cNvSpPr>
            <a:spLocks noGrp="1"/>
          </p:cNvSpPr>
          <p:nvPr>
            <p:ph type="pic" sz="quarter" idx="28" hasCustomPrompt="1"/>
          </p:nvPr>
        </p:nvSpPr>
        <p:spPr>
          <a:xfrm>
            <a:off x="543641" y="1986057"/>
            <a:ext cx="1110267" cy="1625026"/>
          </a:xfrm>
        </p:spPr>
        <p:txBody>
          <a:bodyPr/>
          <a:lstStyle>
            <a:lvl1pPr algn="ctr">
              <a:defRPr sz="800"/>
            </a:lvl1pPr>
          </a:lstStyle>
          <a:p>
            <a:r>
              <a:rPr lang="en-GB" dirty="0"/>
              <a:t>Click to insert photo</a:t>
            </a:r>
          </a:p>
        </p:txBody>
      </p:sp>
      <p:sp>
        <p:nvSpPr>
          <p:cNvPr id="100" name="Text Placeholder 17">
            <a:extLst>
              <a:ext uri="{FF2B5EF4-FFF2-40B4-BE49-F238E27FC236}">
                <a16:creationId xmlns:a16="http://schemas.microsoft.com/office/drawing/2014/main" id="{71D1EFDA-037C-7351-2826-B9CB4B3A27D7}"/>
              </a:ext>
            </a:extLst>
          </p:cNvPr>
          <p:cNvSpPr>
            <a:spLocks noGrp="1"/>
          </p:cNvSpPr>
          <p:nvPr>
            <p:ph type="body" sz="quarter" idx="29" hasCustomPrompt="1"/>
          </p:nvPr>
        </p:nvSpPr>
        <p:spPr>
          <a:xfrm>
            <a:off x="1755179" y="2032957"/>
            <a:ext cx="1701915" cy="184666"/>
          </a:xfrm>
          <a:solidFill>
            <a:schemeClr val="accent1"/>
          </a:solidFill>
        </p:spPr>
        <p:txBody>
          <a:bodyPr wrap="square" lIns="0" tIns="0" rIns="0" bIns="0">
            <a:spAutoFit/>
          </a:bodyPr>
          <a:lstStyle>
            <a:lvl1pPr>
              <a:defRPr sz="12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101" name="Text Placeholder 11">
            <a:extLst>
              <a:ext uri="{FF2B5EF4-FFF2-40B4-BE49-F238E27FC236}">
                <a16:creationId xmlns:a16="http://schemas.microsoft.com/office/drawing/2014/main" id="{06B5B16D-4801-D271-2473-C660CB4716C0}"/>
              </a:ext>
            </a:extLst>
          </p:cNvPr>
          <p:cNvSpPr>
            <a:spLocks noGrp="1"/>
          </p:cNvSpPr>
          <p:nvPr>
            <p:ph type="body" sz="quarter" idx="30" hasCustomPrompt="1"/>
          </p:nvPr>
        </p:nvSpPr>
        <p:spPr>
          <a:xfrm>
            <a:off x="4104373" y="1898650"/>
            <a:ext cx="3223999" cy="1814033"/>
          </a:xfrm>
          <a:solidFill>
            <a:schemeClr val="bg1">
              <a:lumMod val="95000"/>
            </a:schemeClr>
          </a:solidFill>
          <a:ln w="6350">
            <a:noFill/>
          </a:ln>
        </p:spPr>
        <p:txBody>
          <a:bodyPr lIns="1296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102" name="Picture Placeholder 15">
            <a:extLst>
              <a:ext uri="{FF2B5EF4-FFF2-40B4-BE49-F238E27FC236}">
                <a16:creationId xmlns:a16="http://schemas.microsoft.com/office/drawing/2014/main" id="{EFE7817B-95E2-0B24-C45D-1C83BB05614E}"/>
              </a:ext>
            </a:extLst>
          </p:cNvPr>
          <p:cNvSpPr>
            <a:spLocks noGrp="1"/>
          </p:cNvSpPr>
          <p:nvPr>
            <p:ph type="pic" sz="quarter" idx="31" hasCustomPrompt="1"/>
          </p:nvPr>
        </p:nvSpPr>
        <p:spPr>
          <a:xfrm>
            <a:off x="4197165" y="1986057"/>
            <a:ext cx="1110267" cy="1625026"/>
          </a:xfrm>
        </p:spPr>
        <p:txBody>
          <a:bodyPr/>
          <a:lstStyle>
            <a:lvl1pPr algn="ctr">
              <a:defRPr sz="800"/>
            </a:lvl1pPr>
          </a:lstStyle>
          <a:p>
            <a:r>
              <a:rPr lang="en-GB" dirty="0"/>
              <a:t>Click to insert photo</a:t>
            </a:r>
          </a:p>
        </p:txBody>
      </p:sp>
      <p:sp>
        <p:nvSpPr>
          <p:cNvPr id="103" name="Text Placeholder 17">
            <a:extLst>
              <a:ext uri="{FF2B5EF4-FFF2-40B4-BE49-F238E27FC236}">
                <a16:creationId xmlns:a16="http://schemas.microsoft.com/office/drawing/2014/main" id="{A28679F1-6A55-3777-964F-31F6A726EE7B}"/>
              </a:ext>
            </a:extLst>
          </p:cNvPr>
          <p:cNvSpPr>
            <a:spLocks noGrp="1"/>
          </p:cNvSpPr>
          <p:nvPr>
            <p:ph type="body" sz="quarter" idx="32" hasCustomPrompt="1"/>
          </p:nvPr>
        </p:nvSpPr>
        <p:spPr>
          <a:xfrm>
            <a:off x="5408703" y="2032957"/>
            <a:ext cx="1701915" cy="184666"/>
          </a:xfrm>
          <a:solidFill>
            <a:schemeClr val="accent1"/>
          </a:solidFill>
        </p:spPr>
        <p:txBody>
          <a:bodyPr wrap="square" lIns="0" tIns="0" rIns="0" bIns="0">
            <a:spAutoFit/>
          </a:bodyPr>
          <a:lstStyle>
            <a:lvl1pPr>
              <a:defRPr sz="12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104" name="Text Placeholder 11">
            <a:extLst>
              <a:ext uri="{FF2B5EF4-FFF2-40B4-BE49-F238E27FC236}">
                <a16:creationId xmlns:a16="http://schemas.microsoft.com/office/drawing/2014/main" id="{49419678-B103-7747-B541-AE08008CF875}"/>
              </a:ext>
            </a:extLst>
          </p:cNvPr>
          <p:cNvSpPr>
            <a:spLocks noGrp="1"/>
          </p:cNvSpPr>
          <p:nvPr>
            <p:ph type="body" sz="quarter" idx="33" hasCustomPrompt="1"/>
          </p:nvPr>
        </p:nvSpPr>
        <p:spPr>
          <a:xfrm>
            <a:off x="7638148" y="1898650"/>
            <a:ext cx="3223999" cy="1814033"/>
          </a:xfrm>
          <a:solidFill>
            <a:schemeClr val="bg1">
              <a:lumMod val="95000"/>
            </a:schemeClr>
          </a:solidFill>
          <a:ln w="6350">
            <a:noFill/>
          </a:ln>
        </p:spPr>
        <p:txBody>
          <a:bodyPr lIns="1296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105" name="Picture Placeholder 15">
            <a:extLst>
              <a:ext uri="{FF2B5EF4-FFF2-40B4-BE49-F238E27FC236}">
                <a16:creationId xmlns:a16="http://schemas.microsoft.com/office/drawing/2014/main" id="{0106AACA-FD77-4E52-827A-D22B2696DBEB}"/>
              </a:ext>
            </a:extLst>
          </p:cNvPr>
          <p:cNvSpPr>
            <a:spLocks noGrp="1"/>
          </p:cNvSpPr>
          <p:nvPr>
            <p:ph type="pic" sz="quarter" idx="34" hasCustomPrompt="1"/>
          </p:nvPr>
        </p:nvSpPr>
        <p:spPr>
          <a:xfrm>
            <a:off x="7730940" y="1986057"/>
            <a:ext cx="1110267" cy="1625026"/>
          </a:xfrm>
        </p:spPr>
        <p:txBody>
          <a:bodyPr/>
          <a:lstStyle>
            <a:lvl1pPr algn="ctr">
              <a:defRPr sz="800"/>
            </a:lvl1pPr>
          </a:lstStyle>
          <a:p>
            <a:r>
              <a:rPr lang="en-GB" dirty="0"/>
              <a:t>Click to insert photo</a:t>
            </a:r>
          </a:p>
        </p:txBody>
      </p:sp>
      <p:sp>
        <p:nvSpPr>
          <p:cNvPr id="106" name="Text Placeholder 17">
            <a:extLst>
              <a:ext uri="{FF2B5EF4-FFF2-40B4-BE49-F238E27FC236}">
                <a16:creationId xmlns:a16="http://schemas.microsoft.com/office/drawing/2014/main" id="{692778BB-4A19-A51C-E38F-8F01047799F2}"/>
              </a:ext>
            </a:extLst>
          </p:cNvPr>
          <p:cNvSpPr>
            <a:spLocks noGrp="1"/>
          </p:cNvSpPr>
          <p:nvPr>
            <p:ph type="body" sz="quarter" idx="35" hasCustomPrompt="1"/>
          </p:nvPr>
        </p:nvSpPr>
        <p:spPr>
          <a:xfrm>
            <a:off x="8942478" y="2032957"/>
            <a:ext cx="1701915" cy="184666"/>
          </a:xfrm>
          <a:solidFill>
            <a:schemeClr val="accent1"/>
          </a:solidFill>
        </p:spPr>
        <p:txBody>
          <a:bodyPr wrap="square" lIns="0" tIns="0" rIns="0" bIns="0">
            <a:spAutoFit/>
          </a:bodyPr>
          <a:lstStyle>
            <a:lvl1pPr>
              <a:defRPr sz="12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107" name="Text Placeholder 11">
            <a:extLst>
              <a:ext uri="{FF2B5EF4-FFF2-40B4-BE49-F238E27FC236}">
                <a16:creationId xmlns:a16="http://schemas.microsoft.com/office/drawing/2014/main" id="{D15C7802-CAD9-58BD-F626-3319879C5529}"/>
              </a:ext>
            </a:extLst>
          </p:cNvPr>
          <p:cNvSpPr>
            <a:spLocks noGrp="1"/>
          </p:cNvSpPr>
          <p:nvPr>
            <p:ph type="body" sz="quarter" idx="36" hasCustomPrompt="1"/>
          </p:nvPr>
        </p:nvSpPr>
        <p:spPr>
          <a:xfrm>
            <a:off x="450849" y="3952003"/>
            <a:ext cx="3223999" cy="1814033"/>
          </a:xfrm>
          <a:solidFill>
            <a:schemeClr val="bg1">
              <a:lumMod val="95000"/>
            </a:schemeClr>
          </a:solidFill>
          <a:ln w="6350">
            <a:noFill/>
          </a:ln>
        </p:spPr>
        <p:txBody>
          <a:bodyPr lIns="1296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108" name="Picture Placeholder 15">
            <a:extLst>
              <a:ext uri="{FF2B5EF4-FFF2-40B4-BE49-F238E27FC236}">
                <a16:creationId xmlns:a16="http://schemas.microsoft.com/office/drawing/2014/main" id="{D0916C12-099C-9261-482E-6509363A2A22}"/>
              </a:ext>
            </a:extLst>
          </p:cNvPr>
          <p:cNvSpPr>
            <a:spLocks noGrp="1"/>
          </p:cNvSpPr>
          <p:nvPr>
            <p:ph type="pic" sz="quarter" idx="37" hasCustomPrompt="1"/>
          </p:nvPr>
        </p:nvSpPr>
        <p:spPr>
          <a:xfrm>
            <a:off x="543641" y="4039410"/>
            <a:ext cx="1110267" cy="1625026"/>
          </a:xfrm>
        </p:spPr>
        <p:txBody>
          <a:bodyPr/>
          <a:lstStyle>
            <a:lvl1pPr algn="ctr">
              <a:defRPr sz="800"/>
            </a:lvl1pPr>
          </a:lstStyle>
          <a:p>
            <a:r>
              <a:rPr lang="en-GB" dirty="0"/>
              <a:t>Click to insert photo</a:t>
            </a:r>
          </a:p>
        </p:txBody>
      </p:sp>
      <p:sp>
        <p:nvSpPr>
          <p:cNvPr id="109" name="Text Placeholder 17">
            <a:extLst>
              <a:ext uri="{FF2B5EF4-FFF2-40B4-BE49-F238E27FC236}">
                <a16:creationId xmlns:a16="http://schemas.microsoft.com/office/drawing/2014/main" id="{56983D7F-A18F-C90C-0276-BC7E6DBE0826}"/>
              </a:ext>
            </a:extLst>
          </p:cNvPr>
          <p:cNvSpPr>
            <a:spLocks noGrp="1"/>
          </p:cNvSpPr>
          <p:nvPr>
            <p:ph type="body" sz="quarter" idx="38" hasCustomPrompt="1"/>
          </p:nvPr>
        </p:nvSpPr>
        <p:spPr>
          <a:xfrm>
            <a:off x="1755179" y="4086310"/>
            <a:ext cx="1701915" cy="184666"/>
          </a:xfrm>
          <a:solidFill>
            <a:schemeClr val="accent1"/>
          </a:solidFill>
        </p:spPr>
        <p:txBody>
          <a:bodyPr wrap="square" lIns="0" tIns="0" rIns="0" bIns="0">
            <a:spAutoFit/>
          </a:bodyPr>
          <a:lstStyle>
            <a:lvl1pPr>
              <a:defRPr sz="12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110" name="Text Placeholder 11">
            <a:extLst>
              <a:ext uri="{FF2B5EF4-FFF2-40B4-BE49-F238E27FC236}">
                <a16:creationId xmlns:a16="http://schemas.microsoft.com/office/drawing/2014/main" id="{B631818B-571B-FDA5-CCF7-9B824B43581E}"/>
              </a:ext>
            </a:extLst>
          </p:cNvPr>
          <p:cNvSpPr>
            <a:spLocks noGrp="1"/>
          </p:cNvSpPr>
          <p:nvPr>
            <p:ph type="body" sz="quarter" idx="39" hasCustomPrompt="1"/>
          </p:nvPr>
        </p:nvSpPr>
        <p:spPr>
          <a:xfrm>
            <a:off x="4104373" y="3952003"/>
            <a:ext cx="3223999" cy="1814033"/>
          </a:xfrm>
          <a:solidFill>
            <a:schemeClr val="bg1">
              <a:lumMod val="95000"/>
            </a:schemeClr>
          </a:solidFill>
          <a:ln w="6350">
            <a:noFill/>
          </a:ln>
        </p:spPr>
        <p:txBody>
          <a:bodyPr lIns="1296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111" name="Picture Placeholder 15">
            <a:extLst>
              <a:ext uri="{FF2B5EF4-FFF2-40B4-BE49-F238E27FC236}">
                <a16:creationId xmlns:a16="http://schemas.microsoft.com/office/drawing/2014/main" id="{7AC57318-46C1-E497-D114-44432D8884FF}"/>
              </a:ext>
            </a:extLst>
          </p:cNvPr>
          <p:cNvSpPr>
            <a:spLocks noGrp="1"/>
          </p:cNvSpPr>
          <p:nvPr>
            <p:ph type="pic" sz="quarter" idx="40" hasCustomPrompt="1"/>
          </p:nvPr>
        </p:nvSpPr>
        <p:spPr>
          <a:xfrm>
            <a:off x="4197165" y="4039410"/>
            <a:ext cx="1110267" cy="1625026"/>
          </a:xfrm>
        </p:spPr>
        <p:txBody>
          <a:bodyPr/>
          <a:lstStyle>
            <a:lvl1pPr algn="ctr">
              <a:defRPr sz="800"/>
            </a:lvl1pPr>
          </a:lstStyle>
          <a:p>
            <a:r>
              <a:rPr lang="en-GB" dirty="0"/>
              <a:t>Click to insert photo</a:t>
            </a:r>
          </a:p>
        </p:txBody>
      </p:sp>
      <p:sp>
        <p:nvSpPr>
          <p:cNvPr id="112" name="Text Placeholder 17">
            <a:extLst>
              <a:ext uri="{FF2B5EF4-FFF2-40B4-BE49-F238E27FC236}">
                <a16:creationId xmlns:a16="http://schemas.microsoft.com/office/drawing/2014/main" id="{9D112F0C-94EE-E784-4BCE-980493222FC7}"/>
              </a:ext>
            </a:extLst>
          </p:cNvPr>
          <p:cNvSpPr>
            <a:spLocks noGrp="1"/>
          </p:cNvSpPr>
          <p:nvPr>
            <p:ph type="body" sz="quarter" idx="41" hasCustomPrompt="1"/>
          </p:nvPr>
        </p:nvSpPr>
        <p:spPr>
          <a:xfrm>
            <a:off x="5408703" y="4086310"/>
            <a:ext cx="1701915" cy="184666"/>
          </a:xfrm>
          <a:solidFill>
            <a:schemeClr val="accent1"/>
          </a:solidFill>
        </p:spPr>
        <p:txBody>
          <a:bodyPr wrap="square" lIns="0" tIns="0" rIns="0" bIns="0">
            <a:spAutoFit/>
          </a:bodyPr>
          <a:lstStyle>
            <a:lvl1pPr>
              <a:defRPr sz="12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sp>
        <p:nvSpPr>
          <p:cNvPr id="113" name="Text Placeholder 11">
            <a:extLst>
              <a:ext uri="{FF2B5EF4-FFF2-40B4-BE49-F238E27FC236}">
                <a16:creationId xmlns:a16="http://schemas.microsoft.com/office/drawing/2014/main" id="{7138F522-0DC5-45AB-E03A-8DFD38454A41}"/>
              </a:ext>
            </a:extLst>
          </p:cNvPr>
          <p:cNvSpPr>
            <a:spLocks noGrp="1"/>
          </p:cNvSpPr>
          <p:nvPr>
            <p:ph type="body" sz="quarter" idx="42" hasCustomPrompt="1"/>
          </p:nvPr>
        </p:nvSpPr>
        <p:spPr>
          <a:xfrm>
            <a:off x="7638148" y="3952003"/>
            <a:ext cx="3223999" cy="1814033"/>
          </a:xfrm>
          <a:solidFill>
            <a:schemeClr val="bg1">
              <a:lumMod val="95000"/>
            </a:schemeClr>
          </a:solidFill>
          <a:ln w="6350">
            <a:noFill/>
          </a:ln>
        </p:spPr>
        <p:txBody>
          <a:bodyPr lIns="1296000" tIns="396000" rIns="216000"/>
          <a:lstStyle>
            <a:lvl1pPr>
              <a:lnSpc>
                <a:spcPct val="100000"/>
              </a:lnSpc>
              <a:spcAft>
                <a:spcPts val="0"/>
              </a:spcAft>
              <a:defRPr sz="10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114" name="Picture Placeholder 15">
            <a:extLst>
              <a:ext uri="{FF2B5EF4-FFF2-40B4-BE49-F238E27FC236}">
                <a16:creationId xmlns:a16="http://schemas.microsoft.com/office/drawing/2014/main" id="{FAD20E7E-A9E0-7FE9-0F22-BD9BE94729EB}"/>
              </a:ext>
            </a:extLst>
          </p:cNvPr>
          <p:cNvSpPr>
            <a:spLocks noGrp="1"/>
          </p:cNvSpPr>
          <p:nvPr>
            <p:ph type="pic" sz="quarter" idx="43" hasCustomPrompt="1"/>
          </p:nvPr>
        </p:nvSpPr>
        <p:spPr>
          <a:xfrm>
            <a:off x="7730940" y="4039410"/>
            <a:ext cx="1110267" cy="1625026"/>
          </a:xfrm>
        </p:spPr>
        <p:txBody>
          <a:bodyPr/>
          <a:lstStyle>
            <a:lvl1pPr algn="ctr">
              <a:defRPr sz="800"/>
            </a:lvl1pPr>
          </a:lstStyle>
          <a:p>
            <a:r>
              <a:rPr lang="en-GB" dirty="0"/>
              <a:t>Click to insert photo</a:t>
            </a:r>
          </a:p>
        </p:txBody>
      </p:sp>
      <p:sp>
        <p:nvSpPr>
          <p:cNvPr id="115" name="Text Placeholder 17">
            <a:extLst>
              <a:ext uri="{FF2B5EF4-FFF2-40B4-BE49-F238E27FC236}">
                <a16:creationId xmlns:a16="http://schemas.microsoft.com/office/drawing/2014/main" id="{06058CD6-42E7-DB08-5A83-2D3088B81D8A}"/>
              </a:ext>
            </a:extLst>
          </p:cNvPr>
          <p:cNvSpPr>
            <a:spLocks noGrp="1"/>
          </p:cNvSpPr>
          <p:nvPr>
            <p:ph type="body" sz="quarter" idx="44" hasCustomPrompt="1"/>
          </p:nvPr>
        </p:nvSpPr>
        <p:spPr>
          <a:xfrm>
            <a:off x="8942478" y="4086310"/>
            <a:ext cx="1701915" cy="184666"/>
          </a:xfrm>
          <a:solidFill>
            <a:schemeClr val="accent1"/>
          </a:solidFill>
        </p:spPr>
        <p:txBody>
          <a:bodyPr wrap="square" lIns="0" tIns="0" rIns="0" bIns="0">
            <a:spAutoFit/>
          </a:bodyPr>
          <a:lstStyle>
            <a:lvl1pPr>
              <a:defRPr sz="12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Insert Name</a:t>
            </a:r>
            <a:endParaRPr lang="en-GB" dirty="0"/>
          </a:p>
        </p:txBody>
      </p:sp>
      <p:grpSp>
        <p:nvGrpSpPr>
          <p:cNvPr id="13" name="Group 12">
            <a:extLst>
              <a:ext uri="{FF2B5EF4-FFF2-40B4-BE49-F238E27FC236}">
                <a16:creationId xmlns:a16="http://schemas.microsoft.com/office/drawing/2014/main" id="{F4840272-E087-DD78-31EF-F09DB695862D}"/>
              </a:ext>
            </a:extLst>
          </p:cNvPr>
          <p:cNvGrpSpPr/>
          <p:nvPr/>
        </p:nvGrpSpPr>
        <p:grpSpPr>
          <a:xfrm>
            <a:off x="12287572" y="0"/>
            <a:ext cx="2175021" cy="4839558"/>
            <a:chOff x="838200" y="1150069"/>
            <a:chExt cx="2175021" cy="4839558"/>
          </a:xfrm>
        </p:grpSpPr>
        <p:sp>
          <p:nvSpPr>
            <p:cNvPr id="14" name="Rectangle 13">
              <a:extLst>
                <a:ext uri="{FF2B5EF4-FFF2-40B4-BE49-F238E27FC236}">
                  <a16:creationId xmlns:a16="http://schemas.microsoft.com/office/drawing/2014/main" id="{4C86FF69-8395-67C1-B218-ED1F8758F072}"/>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5" name="Rectangle 14">
              <a:extLst>
                <a:ext uri="{FF2B5EF4-FFF2-40B4-BE49-F238E27FC236}">
                  <a16:creationId xmlns:a16="http://schemas.microsoft.com/office/drawing/2014/main" id="{F6037128-B819-F2EF-FFD5-49CC1B5832C4}"/>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6" name="TextBox 15">
              <a:extLst>
                <a:ext uri="{FF2B5EF4-FFF2-40B4-BE49-F238E27FC236}">
                  <a16:creationId xmlns:a16="http://schemas.microsoft.com/office/drawing/2014/main" id="{948451E8-DAB8-AF63-6ED0-89AE8A908FB4}"/>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7" name="TextBox 16">
              <a:extLst>
                <a:ext uri="{FF2B5EF4-FFF2-40B4-BE49-F238E27FC236}">
                  <a16:creationId xmlns:a16="http://schemas.microsoft.com/office/drawing/2014/main" id="{08511D3A-A699-8373-24EC-05D9A4C38444}"/>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8" name="TextBox 17">
              <a:extLst>
                <a:ext uri="{FF2B5EF4-FFF2-40B4-BE49-F238E27FC236}">
                  <a16:creationId xmlns:a16="http://schemas.microsoft.com/office/drawing/2014/main" id="{CA86D1CC-F40E-26C6-3E4F-D03493C75428}"/>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9" name="TextBox 18">
              <a:extLst>
                <a:ext uri="{FF2B5EF4-FFF2-40B4-BE49-F238E27FC236}">
                  <a16:creationId xmlns:a16="http://schemas.microsoft.com/office/drawing/2014/main" id="{A029997A-257F-580A-F6DE-A79BC189F481}"/>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20" name="TextBox 19">
              <a:extLst>
                <a:ext uri="{FF2B5EF4-FFF2-40B4-BE49-F238E27FC236}">
                  <a16:creationId xmlns:a16="http://schemas.microsoft.com/office/drawing/2014/main" id="{FAC99A98-A4AE-22DD-D3DB-B636E8501BBB}"/>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21" name="TextBox 20">
              <a:extLst>
                <a:ext uri="{FF2B5EF4-FFF2-40B4-BE49-F238E27FC236}">
                  <a16:creationId xmlns:a16="http://schemas.microsoft.com/office/drawing/2014/main" id="{935495D1-3014-C9DC-7A27-54854E45BC6E}"/>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22" name="TextBox 21">
              <a:extLst>
                <a:ext uri="{FF2B5EF4-FFF2-40B4-BE49-F238E27FC236}">
                  <a16:creationId xmlns:a16="http://schemas.microsoft.com/office/drawing/2014/main" id="{3C6CBFA7-5C82-0607-12DB-DE2CDCAF475C}"/>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24" name="Date Placeholder 23">
            <a:extLst>
              <a:ext uri="{FF2B5EF4-FFF2-40B4-BE49-F238E27FC236}">
                <a16:creationId xmlns:a16="http://schemas.microsoft.com/office/drawing/2014/main" id="{EA5C1D42-A9A0-16A8-4B5D-0F85EC06B7F8}"/>
              </a:ext>
            </a:extLst>
          </p:cNvPr>
          <p:cNvSpPr>
            <a:spLocks noGrp="1"/>
          </p:cNvSpPr>
          <p:nvPr>
            <p:ph type="dt" sz="half" idx="45"/>
          </p:nvPr>
        </p:nvSpPr>
        <p:spPr/>
        <p:txBody>
          <a:bodyPr/>
          <a:lstStyle/>
          <a:p>
            <a:endParaRPr lang="en-GB" dirty="0"/>
          </a:p>
        </p:txBody>
      </p:sp>
      <p:sp>
        <p:nvSpPr>
          <p:cNvPr id="25" name="Footer Placeholder 24">
            <a:extLst>
              <a:ext uri="{FF2B5EF4-FFF2-40B4-BE49-F238E27FC236}">
                <a16:creationId xmlns:a16="http://schemas.microsoft.com/office/drawing/2014/main" id="{232B3F94-5D8D-F93B-C39E-B7C031910972}"/>
              </a:ext>
            </a:extLst>
          </p:cNvPr>
          <p:cNvSpPr>
            <a:spLocks noGrp="1"/>
          </p:cNvSpPr>
          <p:nvPr>
            <p:ph type="ftr" sz="quarter" idx="46"/>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26" name="Slide Number Placeholder 25">
            <a:extLst>
              <a:ext uri="{FF2B5EF4-FFF2-40B4-BE49-F238E27FC236}">
                <a16:creationId xmlns:a16="http://schemas.microsoft.com/office/drawing/2014/main" id="{13BDC0DE-2BDE-1B16-B970-187349361C92}"/>
              </a:ext>
            </a:extLst>
          </p:cNvPr>
          <p:cNvSpPr>
            <a:spLocks noGrp="1"/>
          </p:cNvSpPr>
          <p:nvPr>
            <p:ph type="sldNum" sz="quarter" idx="47"/>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FA59BAEF-F72C-D92F-284E-A6E08CC18FA0}"/>
              </a:ext>
            </a:extLst>
          </p:cNvPr>
          <p:cNvSpPr>
            <a:spLocks noGrp="1"/>
          </p:cNvSpPr>
          <p:nvPr>
            <p:ph type="title" hasCustomPrompt="1"/>
          </p:nvPr>
        </p:nvSpPr>
        <p:spPr>
          <a:xfrm>
            <a:off x="450849" y="422670"/>
            <a:ext cx="10329380" cy="558405"/>
          </a:xfrm>
        </p:spPr>
        <p:txBody>
          <a:bodyPr/>
          <a:lstStyle>
            <a:lvl1pPr>
              <a:defRPr sz="3200"/>
            </a:lvl1pPr>
          </a:lstStyle>
          <a:p>
            <a:r>
              <a:rPr lang="en-GB" dirty="0"/>
              <a:t>Insert title here</a:t>
            </a:r>
          </a:p>
        </p:txBody>
      </p:sp>
      <p:grpSp>
        <p:nvGrpSpPr>
          <p:cNvPr id="4" name="Group 3">
            <a:extLst>
              <a:ext uri="{FF2B5EF4-FFF2-40B4-BE49-F238E27FC236}">
                <a16:creationId xmlns:a16="http://schemas.microsoft.com/office/drawing/2014/main" id="{235F43B4-2545-F142-872B-1492A64F163F}"/>
              </a:ext>
            </a:extLst>
          </p:cNvPr>
          <p:cNvGrpSpPr/>
          <p:nvPr userDrawn="1"/>
        </p:nvGrpSpPr>
        <p:grpSpPr>
          <a:xfrm>
            <a:off x="12287572" y="0"/>
            <a:ext cx="2175021" cy="4839558"/>
            <a:chOff x="838200" y="1150069"/>
            <a:chExt cx="2175021" cy="4839558"/>
          </a:xfrm>
        </p:grpSpPr>
        <p:sp>
          <p:nvSpPr>
            <p:cNvPr id="5" name="Rectangle 4">
              <a:extLst>
                <a:ext uri="{FF2B5EF4-FFF2-40B4-BE49-F238E27FC236}">
                  <a16:creationId xmlns:a16="http://schemas.microsoft.com/office/drawing/2014/main" id="{BF1CCBCD-FF21-5AFE-B1FD-589E0A801D12}"/>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6" name="Rectangle 5">
              <a:extLst>
                <a:ext uri="{FF2B5EF4-FFF2-40B4-BE49-F238E27FC236}">
                  <a16:creationId xmlns:a16="http://schemas.microsoft.com/office/drawing/2014/main" id="{984D0874-5934-132B-2DD5-7AFE3438FE1A}"/>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7" name="TextBox 6">
              <a:extLst>
                <a:ext uri="{FF2B5EF4-FFF2-40B4-BE49-F238E27FC236}">
                  <a16:creationId xmlns:a16="http://schemas.microsoft.com/office/drawing/2014/main" id="{798995E4-B36C-92BF-6564-E02C1C9246E0}"/>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8" name="TextBox 7">
              <a:extLst>
                <a:ext uri="{FF2B5EF4-FFF2-40B4-BE49-F238E27FC236}">
                  <a16:creationId xmlns:a16="http://schemas.microsoft.com/office/drawing/2014/main" id="{10F4B8AC-8FE3-175F-CC64-E27497370165}"/>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9" name="TextBox 8">
              <a:extLst>
                <a:ext uri="{FF2B5EF4-FFF2-40B4-BE49-F238E27FC236}">
                  <a16:creationId xmlns:a16="http://schemas.microsoft.com/office/drawing/2014/main" id="{015A3BD6-BF4B-FA76-9B1B-B29693C602E3}"/>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0" name="TextBox 9">
              <a:extLst>
                <a:ext uri="{FF2B5EF4-FFF2-40B4-BE49-F238E27FC236}">
                  <a16:creationId xmlns:a16="http://schemas.microsoft.com/office/drawing/2014/main" id="{C63F0139-DF07-83C6-CDEF-209143FC7B9F}"/>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11" name="TextBox 10">
              <a:extLst>
                <a:ext uri="{FF2B5EF4-FFF2-40B4-BE49-F238E27FC236}">
                  <a16:creationId xmlns:a16="http://schemas.microsoft.com/office/drawing/2014/main" id="{FD4BC8FE-98AE-85BD-1642-6148A3B096DF}"/>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12" name="TextBox 11">
              <a:extLst>
                <a:ext uri="{FF2B5EF4-FFF2-40B4-BE49-F238E27FC236}">
                  <a16:creationId xmlns:a16="http://schemas.microsoft.com/office/drawing/2014/main" id="{5A1AE3BD-6F62-C792-B10E-8D81ECF3D2E1}"/>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23" name="TextBox 22">
              <a:extLst>
                <a:ext uri="{FF2B5EF4-FFF2-40B4-BE49-F238E27FC236}">
                  <a16:creationId xmlns:a16="http://schemas.microsoft.com/office/drawing/2014/main" id="{DB5573EA-5C22-B47C-2B87-1C04FBCD0117}"/>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Tree>
    <p:custDataLst>
      <p:tags r:id="rId1"/>
    </p:custDataLst>
    <p:extLst>
      <p:ext uri="{BB962C8B-B14F-4D97-AF65-F5344CB8AC3E}">
        <p14:creationId xmlns:p14="http://schemas.microsoft.com/office/powerpoint/2010/main" val="22328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Our team x8">
    <p:spTree>
      <p:nvGrpSpPr>
        <p:cNvPr id="1" name=""/>
        <p:cNvGrpSpPr/>
        <p:nvPr/>
      </p:nvGrpSpPr>
      <p:grpSpPr>
        <a:xfrm>
          <a:off x="0" y="0"/>
          <a:ext cx="0" cy="0"/>
          <a:chOff x="0" y="0"/>
          <a:chExt cx="0" cy="0"/>
        </a:xfrm>
      </p:grpSpPr>
      <p:sp>
        <p:nvSpPr>
          <p:cNvPr id="24" name="Text Placeholder 3">
            <a:extLst>
              <a:ext uri="{FF2B5EF4-FFF2-40B4-BE49-F238E27FC236}">
                <a16:creationId xmlns:a16="http://schemas.microsoft.com/office/drawing/2014/main" id="{5772B2F5-8746-B0DE-6934-182B019B13CB}"/>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8" name="Text Placeholder 7">
            <a:extLst>
              <a:ext uri="{FF2B5EF4-FFF2-40B4-BE49-F238E27FC236}">
                <a16:creationId xmlns:a16="http://schemas.microsoft.com/office/drawing/2014/main" id="{C5A20885-8F55-3AA2-CA18-DEAC9E1DA44E}"/>
              </a:ext>
            </a:extLst>
          </p:cNvPr>
          <p:cNvSpPr>
            <a:spLocks noGrp="1"/>
          </p:cNvSpPr>
          <p:nvPr>
            <p:ph type="body" sz="quarter" idx="76" hasCustomPrompt="1"/>
          </p:nvPr>
        </p:nvSpPr>
        <p:spPr>
          <a:xfrm>
            <a:off x="450850" y="1532547"/>
            <a:ext cx="3163824" cy="2363961"/>
          </a:xfrm>
        </p:spPr>
        <p:txBody>
          <a:bodyPr/>
          <a:lstStyle>
            <a:lvl1pPr>
              <a:defRPr/>
            </a:lvl1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grpSp>
        <p:nvGrpSpPr>
          <p:cNvPr id="45" name="Group 44">
            <a:extLst>
              <a:ext uri="{FF2B5EF4-FFF2-40B4-BE49-F238E27FC236}">
                <a16:creationId xmlns:a16="http://schemas.microsoft.com/office/drawing/2014/main" id="{F2164796-2CCC-CBE7-1966-6119171DF042}"/>
              </a:ext>
            </a:extLst>
          </p:cNvPr>
          <p:cNvGrpSpPr/>
          <p:nvPr/>
        </p:nvGrpSpPr>
        <p:grpSpPr>
          <a:xfrm>
            <a:off x="12287572" y="0"/>
            <a:ext cx="2175021" cy="4839558"/>
            <a:chOff x="838200" y="1150069"/>
            <a:chExt cx="2175021" cy="4839558"/>
          </a:xfrm>
        </p:grpSpPr>
        <p:sp>
          <p:nvSpPr>
            <p:cNvPr id="46" name="Rectangle 45">
              <a:extLst>
                <a:ext uri="{FF2B5EF4-FFF2-40B4-BE49-F238E27FC236}">
                  <a16:creationId xmlns:a16="http://schemas.microsoft.com/office/drawing/2014/main" id="{2B6A15C3-EE3C-94C8-B942-AE8A39F92A05}"/>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7" name="Rectangle 46">
              <a:extLst>
                <a:ext uri="{FF2B5EF4-FFF2-40B4-BE49-F238E27FC236}">
                  <a16:creationId xmlns:a16="http://schemas.microsoft.com/office/drawing/2014/main" id="{3A0DF0A7-2787-C7E5-54D8-09FB2E5F6ADC}"/>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8" name="TextBox 47">
              <a:extLst>
                <a:ext uri="{FF2B5EF4-FFF2-40B4-BE49-F238E27FC236}">
                  <a16:creationId xmlns:a16="http://schemas.microsoft.com/office/drawing/2014/main" id="{80CA38EE-4F46-E778-5288-B481329387AE}"/>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49" name="TextBox 48">
              <a:extLst>
                <a:ext uri="{FF2B5EF4-FFF2-40B4-BE49-F238E27FC236}">
                  <a16:creationId xmlns:a16="http://schemas.microsoft.com/office/drawing/2014/main" id="{5E31A892-9C01-6E6D-C940-A734E750E2F9}"/>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50" name="TextBox 49">
              <a:extLst>
                <a:ext uri="{FF2B5EF4-FFF2-40B4-BE49-F238E27FC236}">
                  <a16:creationId xmlns:a16="http://schemas.microsoft.com/office/drawing/2014/main" id="{073B207D-FC3A-EA9F-6E6C-321EBE9379BB}"/>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51" name="TextBox 50">
              <a:extLst>
                <a:ext uri="{FF2B5EF4-FFF2-40B4-BE49-F238E27FC236}">
                  <a16:creationId xmlns:a16="http://schemas.microsoft.com/office/drawing/2014/main" id="{299A2ADF-7411-68D2-F55F-41BDA299CC6B}"/>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52" name="TextBox 51">
              <a:extLst>
                <a:ext uri="{FF2B5EF4-FFF2-40B4-BE49-F238E27FC236}">
                  <a16:creationId xmlns:a16="http://schemas.microsoft.com/office/drawing/2014/main" id="{D7B4C9CE-150C-90BC-3435-AA6225B9FEA8}"/>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53" name="TextBox 52">
              <a:extLst>
                <a:ext uri="{FF2B5EF4-FFF2-40B4-BE49-F238E27FC236}">
                  <a16:creationId xmlns:a16="http://schemas.microsoft.com/office/drawing/2014/main" id="{179D4B5A-61B6-8876-9E15-4B3E664B3E60}"/>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54" name="TextBox 53">
              <a:extLst>
                <a:ext uri="{FF2B5EF4-FFF2-40B4-BE49-F238E27FC236}">
                  <a16:creationId xmlns:a16="http://schemas.microsoft.com/office/drawing/2014/main" id="{0FBE210D-989F-A916-B487-12BC64AB78C8}"/>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60" name="Date Placeholder 59">
            <a:extLst>
              <a:ext uri="{FF2B5EF4-FFF2-40B4-BE49-F238E27FC236}">
                <a16:creationId xmlns:a16="http://schemas.microsoft.com/office/drawing/2014/main" id="{50197255-FED2-495F-F7E6-0A84AEFC5443}"/>
              </a:ext>
            </a:extLst>
          </p:cNvPr>
          <p:cNvSpPr>
            <a:spLocks noGrp="1"/>
          </p:cNvSpPr>
          <p:nvPr>
            <p:ph type="dt" sz="half" idx="93"/>
          </p:nvPr>
        </p:nvSpPr>
        <p:spPr/>
        <p:txBody>
          <a:bodyPr/>
          <a:lstStyle/>
          <a:p>
            <a:endParaRPr lang="en-GB" dirty="0"/>
          </a:p>
        </p:txBody>
      </p:sp>
      <p:sp>
        <p:nvSpPr>
          <p:cNvPr id="61" name="Footer Placeholder 60">
            <a:extLst>
              <a:ext uri="{FF2B5EF4-FFF2-40B4-BE49-F238E27FC236}">
                <a16:creationId xmlns:a16="http://schemas.microsoft.com/office/drawing/2014/main" id="{E64F5F90-A239-A5AC-983B-B147CF2326B4}"/>
              </a:ext>
            </a:extLst>
          </p:cNvPr>
          <p:cNvSpPr>
            <a:spLocks noGrp="1"/>
          </p:cNvSpPr>
          <p:nvPr>
            <p:ph type="ftr" sz="quarter" idx="94"/>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62" name="Slide Number Placeholder 61">
            <a:extLst>
              <a:ext uri="{FF2B5EF4-FFF2-40B4-BE49-F238E27FC236}">
                <a16:creationId xmlns:a16="http://schemas.microsoft.com/office/drawing/2014/main" id="{970F3AFE-AC05-B4C5-72EF-C659654911B4}"/>
              </a:ext>
            </a:extLst>
          </p:cNvPr>
          <p:cNvSpPr>
            <a:spLocks noGrp="1"/>
          </p:cNvSpPr>
          <p:nvPr>
            <p:ph type="sldNum" sz="quarter" idx="95"/>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9BB59618-3BAD-56A9-26CA-415A20E1EEC3}"/>
              </a:ext>
            </a:extLst>
          </p:cNvPr>
          <p:cNvSpPr>
            <a:spLocks noGrp="1"/>
          </p:cNvSpPr>
          <p:nvPr>
            <p:ph type="title" hasCustomPrompt="1"/>
          </p:nvPr>
        </p:nvSpPr>
        <p:spPr>
          <a:xfrm>
            <a:off x="450849" y="422670"/>
            <a:ext cx="10329380" cy="558405"/>
          </a:xfrm>
        </p:spPr>
        <p:txBody>
          <a:bodyPr/>
          <a:lstStyle>
            <a:lvl1pPr>
              <a:defRPr sz="3200"/>
            </a:lvl1pPr>
          </a:lstStyle>
          <a:p>
            <a:r>
              <a:rPr lang="en-GB" dirty="0"/>
              <a:t>Insert title here</a:t>
            </a:r>
          </a:p>
        </p:txBody>
      </p:sp>
      <p:sp>
        <p:nvSpPr>
          <p:cNvPr id="3" name="Text Placeholder 11">
            <a:extLst>
              <a:ext uri="{FF2B5EF4-FFF2-40B4-BE49-F238E27FC236}">
                <a16:creationId xmlns:a16="http://schemas.microsoft.com/office/drawing/2014/main" id="{FAD751D6-2F7C-5E04-C433-117338CE6274}"/>
              </a:ext>
            </a:extLst>
          </p:cNvPr>
          <p:cNvSpPr>
            <a:spLocks noGrp="1"/>
          </p:cNvSpPr>
          <p:nvPr>
            <p:ph type="body" sz="quarter" idx="23" hasCustomPrompt="1"/>
          </p:nvPr>
        </p:nvSpPr>
        <p:spPr>
          <a:xfrm>
            <a:off x="4351751" y="1532547"/>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4" name="Text Placeholder 17">
            <a:extLst>
              <a:ext uri="{FF2B5EF4-FFF2-40B4-BE49-F238E27FC236}">
                <a16:creationId xmlns:a16="http://schemas.microsoft.com/office/drawing/2014/main" id="{8F1811D1-9BCB-9A14-6DC2-FB58EEEFEC32}"/>
              </a:ext>
            </a:extLst>
          </p:cNvPr>
          <p:cNvSpPr>
            <a:spLocks noGrp="1"/>
          </p:cNvSpPr>
          <p:nvPr>
            <p:ph type="body" sz="quarter" idx="24" hasCustomPrompt="1"/>
          </p:nvPr>
        </p:nvSpPr>
        <p:spPr>
          <a:xfrm>
            <a:off x="4464347" y="2863037"/>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Name</a:t>
            </a:r>
            <a:endParaRPr lang="en-GB" dirty="0"/>
          </a:p>
        </p:txBody>
      </p:sp>
      <p:sp>
        <p:nvSpPr>
          <p:cNvPr id="5" name="Text Placeholder 17">
            <a:extLst>
              <a:ext uri="{FF2B5EF4-FFF2-40B4-BE49-F238E27FC236}">
                <a16:creationId xmlns:a16="http://schemas.microsoft.com/office/drawing/2014/main" id="{8A53A358-258E-3377-93C1-E4FD4836EEFB}"/>
              </a:ext>
            </a:extLst>
          </p:cNvPr>
          <p:cNvSpPr>
            <a:spLocks noGrp="1"/>
          </p:cNvSpPr>
          <p:nvPr>
            <p:ph type="body" sz="quarter" idx="25" hasCustomPrompt="1"/>
          </p:nvPr>
        </p:nvSpPr>
        <p:spPr>
          <a:xfrm>
            <a:off x="4464347" y="3015386"/>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Surname</a:t>
            </a:r>
          </a:p>
        </p:txBody>
      </p:sp>
      <p:sp>
        <p:nvSpPr>
          <p:cNvPr id="6" name="Picture Placeholder 15">
            <a:extLst>
              <a:ext uri="{FF2B5EF4-FFF2-40B4-BE49-F238E27FC236}">
                <a16:creationId xmlns:a16="http://schemas.microsoft.com/office/drawing/2014/main" id="{79F0DA01-38A1-6DBE-53D2-2FD18D0DF6C5}"/>
              </a:ext>
            </a:extLst>
          </p:cNvPr>
          <p:cNvSpPr>
            <a:spLocks noGrp="1"/>
          </p:cNvSpPr>
          <p:nvPr>
            <p:ph type="pic" sz="quarter" idx="26" hasCustomPrompt="1"/>
          </p:nvPr>
        </p:nvSpPr>
        <p:spPr>
          <a:xfrm>
            <a:off x="4462118" y="1646477"/>
            <a:ext cx="1220320" cy="1125068"/>
          </a:xfrm>
        </p:spPr>
        <p:txBody>
          <a:bodyPr/>
          <a:lstStyle>
            <a:lvl1pPr algn="ctr">
              <a:defRPr sz="800"/>
            </a:lvl1pPr>
          </a:lstStyle>
          <a:p>
            <a:r>
              <a:rPr lang="en-GB" dirty="0"/>
              <a:t>Click to insert photo</a:t>
            </a:r>
          </a:p>
        </p:txBody>
      </p:sp>
      <p:sp>
        <p:nvSpPr>
          <p:cNvPr id="7" name="Text Placeholder 11">
            <a:extLst>
              <a:ext uri="{FF2B5EF4-FFF2-40B4-BE49-F238E27FC236}">
                <a16:creationId xmlns:a16="http://schemas.microsoft.com/office/drawing/2014/main" id="{B5CBF561-2271-E767-9CAE-A968471F3649}"/>
              </a:ext>
            </a:extLst>
          </p:cNvPr>
          <p:cNvSpPr>
            <a:spLocks noGrp="1"/>
          </p:cNvSpPr>
          <p:nvPr>
            <p:ph type="body" sz="quarter" idx="27" hasCustomPrompt="1"/>
          </p:nvPr>
        </p:nvSpPr>
        <p:spPr>
          <a:xfrm>
            <a:off x="6237166" y="1532547"/>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9" name="Text Placeholder 17">
            <a:extLst>
              <a:ext uri="{FF2B5EF4-FFF2-40B4-BE49-F238E27FC236}">
                <a16:creationId xmlns:a16="http://schemas.microsoft.com/office/drawing/2014/main" id="{18222500-6A67-B518-D052-EF3031925247}"/>
              </a:ext>
            </a:extLst>
          </p:cNvPr>
          <p:cNvSpPr>
            <a:spLocks noGrp="1"/>
          </p:cNvSpPr>
          <p:nvPr>
            <p:ph type="body" sz="quarter" idx="28" hasCustomPrompt="1"/>
          </p:nvPr>
        </p:nvSpPr>
        <p:spPr>
          <a:xfrm>
            <a:off x="6349762" y="2863037"/>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Name</a:t>
            </a:r>
            <a:endParaRPr lang="en-GB" dirty="0"/>
          </a:p>
        </p:txBody>
      </p:sp>
      <p:sp>
        <p:nvSpPr>
          <p:cNvPr id="10" name="Text Placeholder 17">
            <a:extLst>
              <a:ext uri="{FF2B5EF4-FFF2-40B4-BE49-F238E27FC236}">
                <a16:creationId xmlns:a16="http://schemas.microsoft.com/office/drawing/2014/main" id="{FF12C91C-5A22-C8E2-C672-A515FD18DFED}"/>
              </a:ext>
            </a:extLst>
          </p:cNvPr>
          <p:cNvSpPr>
            <a:spLocks noGrp="1"/>
          </p:cNvSpPr>
          <p:nvPr>
            <p:ph type="body" sz="quarter" idx="29" hasCustomPrompt="1"/>
          </p:nvPr>
        </p:nvSpPr>
        <p:spPr>
          <a:xfrm>
            <a:off x="6349762" y="3015386"/>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Surname</a:t>
            </a:r>
          </a:p>
        </p:txBody>
      </p:sp>
      <p:sp>
        <p:nvSpPr>
          <p:cNvPr id="11" name="Picture Placeholder 15">
            <a:extLst>
              <a:ext uri="{FF2B5EF4-FFF2-40B4-BE49-F238E27FC236}">
                <a16:creationId xmlns:a16="http://schemas.microsoft.com/office/drawing/2014/main" id="{6CF11C5D-ECA7-8D18-8ACD-EDFC73B693DC}"/>
              </a:ext>
            </a:extLst>
          </p:cNvPr>
          <p:cNvSpPr>
            <a:spLocks noGrp="1"/>
          </p:cNvSpPr>
          <p:nvPr>
            <p:ph type="pic" sz="quarter" idx="30" hasCustomPrompt="1"/>
          </p:nvPr>
        </p:nvSpPr>
        <p:spPr>
          <a:xfrm>
            <a:off x="6347533" y="1646477"/>
            <a:ext cx="1220320" cy="1125068"/>
          </a:xfrm>
        </p:spPr>
        <p:txBody>
          <a:bodyPr/>
          <a:lstStyle>
            <a:lvl1pPr algn="ctr">
              <a:defRPr sz="800"/>
            </a:lvl1pPr>
          </a:lstStyle>
          <a:p>
            <a:r>
              <a:rPr lang="en-GB" dirty="0"/>
              <a:t>Click to insert photo</a:t>
            </a:r>
          </a:p>
        </p:txBody>
      </p:sp>
      <p:sp>
        <p:nvSpPr>
          <p:cNvPr id="12" name="Text Placeholder 11">
            <a:extLst>
              <a:ext uri="{FF2B5EF4-FFF2-40B4-BE49-F238E27FC236}">
                <a16:creationId xmlns:a16="http://schemas.microsoft.com/office/drawing/2014/main" id="{D48A3E34-F76C-7A8B-D35B-50ED6A51B80C}"/>
              </a:ext>
            </a:extLst>
          </p:cNvPr>
          <p:cNvSpPr>
            <a:spLocks noGrp="1"/>
          </p:cNvSpPr>
          <p:nvPr>
            <p:ph type="body" sz="quarter" idx="31" hasCustomPrompt="1"/>
          </p:nvPr>
        </p:nvSpPr>
        <p:spPr>
          <a:xfrm>
            <a:off x="8122581" y="1532547"/>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13" name="Text Placeholder 17">
            <a:extLst>
              <a:ext uri="{FF2B5EF4-FFF2-40B4-BE49-F238E27FC236}">
                <a16:creationId xmlns:a16="http://schemas.microsoft.com/office/drawing/2014/main" id="{80E0AFD6-D679-1A3D-FB21-A3BA10BEAFC5}"/>
              </a:ext>
            </a:extLst>
          </p:cNvPr>
          <p:cNvSpPr>
            <a:spLocks noGrp="1"/>
          </p:cNvSpPr>
          <p:nvPr>
            <p:ph type="body" sz="quarter" idx="32" hasCustomPrompt="1"/>
          </p:nvPr>
        </p:nvSpPr>
        <p:spPr>
          <a:xfrm>
            <a:off x="8235177" y="2863037"/>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Name</a:t>
            </a:r>
          </a:p>
        </p:txBody>
      </p:sp>
      <p:sp>
        <p:nvSpPr>
          <p:cNvPr id="14" name="Text Placeholder 17">
            <a:extLst>
              <a:ext uri="{FF2B5EF4-FFF2-40B4-BE49-F238E27FC236}">
                <a16:creationId xmlns:a16="http://schemas.microsoft.com/office/drawing/2014/main" id="{C551C29E-58A2-63D9-7D31-B981BC690B32}"/>
              </a:ext>
            </a:extLst>
          </p:cNvPr>
          <p:cNvSpPr>
            <a:spLocks noGrp="1"/>
          </p:cNvSpPr>
          <p:nvPr>
            <p:ph type="body" sz="quarter" idx="33" hasCustomPrompt="1"/>
          </p:nvPr>
        </p:nvSpPr>
        <p:spPr>
          <a:xfrm>
            <a:off x="8235177" y="3015386"/>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Surname</a:t>
            </a:r>
          </a:p>
        </p:txBody>
      </p:sp>
      <p:sp>
        <p:nvSpPr>
          <p:cNvPr id="25" name="Picture Placeholder 15">
            <a:extLst>
              <a:ext uri="{FF2B5EF4-FFF2-40B4-BE49-F238E27FC236}">
                <a16:creationId xmlns:a16="http://schemas.microsoft.com/office/drawing/2014/main" id="{61CEE74D-A617-697A-7841-A96157BACAD1}"/>
              </a:ext>
            </a:extLst>
          </p:cNvPr>
          <p:cNvSpPr>
            <a:spLocks noGrp="1"/>
          </p:cNvSpPr>
          <p:nvPr>
            <p:ph type="pic" sz="quarter" idx="34" hasCustomPrompt="1"/>
          </p:nvPr>
        </p:nvSpPr>
        <p:spPr>
          <a:xfrm>
            <a:off x="8234732" y="1646477"/>
            <a:ext cx="1220320" cy="1125068"/>
          </a:xfrm>
        </p:spPr>
        <p:txBody>
          <a:bodyPr/>
          <a:lstStyle>
            <a:lvl1pPr algn="ctr">
              <a:defRPr sz="800"/>
            </a:lvl1pPr>
          </a:lstStyle>
          <a:p>
            <a:r>
              <a:rPr lang="en-GB" dirty="0"/>
              <a:t>Click to insert photo</a:t>
            </a:r>
          </a:p>
        </p:txBody>
      </p:sp>
      <p:sp>
        <p:nvSpPr>
          <p:cNvPr id="42" name="Text Placeholder 11">
            <a:extLst>
              <a:ext uri="{FF2B5EF4-FFF2-40B4-BE49-F238E27FC236}">
                <a16:creationId xmlns:a16="http://schemas.microsoft.com/office/drawing/2014/main" id="{A04D7B14-71C0-B287-8AEC-9C89DB0295E5}"/>
              </a:ext>
            </a:extLst>
          </p:cNvPr>
          <p:cNvSpPr>
            <a:spLocks noGrp="1"/>
          </p:cNvSpPr>
          <p:nvPr>
            <p:ph type="body" sz="quarter" idx="35" hasCustomPrompt="1"/>
          </p:nvPr>
        </p:nvSpPr>
        <p:spPr>
          <a:xfrm>
            <a:off x="10007996" y="1532547"/>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43" name="Text Placeholder 17">
            <a:extLst>
              <a:ext uri="{FF2B5EF4-FFF2-40B4-BE49-F238E27FC236}">
                <a16:creationId xmlns:a16="http://schemas.microsoft.com/office/drawing/2014/main" id="{B80CFB99-C460-D8ED-1934-4A730453CF5C}"/>
              </a:ext>
            </a:extLst>
          </p:cNvPr>
          <p:cNvSpPr>
            <a:spLocks noGrp="1"/>
          </p:cNvSpPr>
          <p:nvPr>
            <p:ph type="body" sz="quarter" idx="36" hasCustomPrompt="1"/>
          </p:nvPr>
        </p:nvSpPr>
        <p:spPr>
          <a:xfrm>
            <a:off x="10120592" y="2863037"/>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Name</a:t>
            </a:r>
            <a:endParaRPr lang="en-GB" dirty="0"/>
          </a:p>
        </p:txBody>
      </p:sp>
      <p:sp>
        <p:nvSpPr>
          <p:cNvPr id="44" name="Text Placeholder 17">
            <a:extLst>
              <a:ext uri="{FF2B5EF4-FFF2-40B4-BE49-F238E27FC236}">
                <a16:creationId xmlns:a16="http://schemas.microsoft.com/office/drawing/2014/main" id="{5A9F87E6-A52F-9F74-97E8-3B5F12C958EF}"/>
              </a:ext>
            </a:extLst>
          </p:cNvPr>
          <p:cNvSpPr>
            <a:spLocks noGrp="1"/>
          </p:cNvSpPr>
          <p:nvPr>
            <p:ph type="body" sz="quarter" idx="37" hasCustomPrompt="1"/>
          </p:nvPr>
        </p:nvSpPr>
        <p:spPr>
          <a:xfrm>
            <a:off x="10120592" y="3015386"/>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Surname</a:t>
            </a:r>
            <a:endParaRPr lang="en-GB" dirty="0"/>
          </a:p>
        </p:txBody>
      </p:sp>
      <p:sp>
        <p:nvSpPr>
          <p:cNvPr id="55" name="Picture Placeholder 15">
            <a:extLst>
              <a:ext uri="{FF2B5EF4-FFF2-40B4-BE49-F238E27FC236}">
                <a16:creationId xmlns:a16="http://schemas.microsoft.com/office/drawing/2014/main" id="{7B25BB49-FCB7-3FF1-01D8-FD2D9726FC89}"/>
              </a:ext>
            </a:extLst>
          </p:cNvPr>
          <p:cNvSpPr>
            <a:spLocks noGrp="1"/>
          </p:cNvSpPr>
          <p:nvPr>
            <p:ph type="pic" sz="quarter" idx="38" hasCustomPrompt="1"/>
          </p:nvPr>
        </p:nvSpPr>
        <p:spPr>
          <a:xfrm>
            <a:off x="10120592" y="1646477"/>
            <a:ext cx="1220320" cy="1125068"/>
          </a:xfrm>
        </p:spPr>
        <p:txBody>
          <a:bodyPr/>
          <a:lstStyle>
            <a:lvl1pPr algn="ctr">
              <a:defRPr sz="800"/>
            </a:lvl1pPr>
          </a:lstStyle>
          <a:p>
            <a:r>
              <a:rPr lang="en-GB" dirty="0"/>
              <a:t>Click to insert photo</a:t>
            </a:r>
          </a:p>
        </p:txBody>
      </p:sp>
      <p:sp>
        <p:nvSpPr>
          <p:cNvPr id="63" name="Text Placeholder 11">
            <a:extLst>
              <a:ext uri="{FF2B5EF4-FFF2-40B4-BE49-F238E27FC236}">
                <a16:creationId xmlns:a16="http://schemas.microsoft.com/office/drawing/2014/main" id="{8AF31DB8-2616-E8DB-4FED-97801A26C137}"/>
              </a:ext>
            </a:extLst>
          </p:cNvPr>
          <p:cNvSpPr>
            <a:spLocks noGrp="1"/>
          </p:cNvSpPr>
          <p:nvPr>
            <p:ph type="body" sz="quarter" idx="47" hasCustomPrompt="1"/>
          </p:nvPr>
        </p:nvSpPr>
        <p:spPr>
          <a:xfrm>
            <a:off x="4351751" y="3857590"/>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64" name="Text Placeholder 17">
            <a:extLst>
              <a:ext uri="{FF2B5EF4-FFF2-40B4-BE49-F238E27FC236}">
                <a16:creationId xmlns:a16="http://schemas.microsoft.com/office/drawing/2014/main" id="{3A6BBA34-AC86-DE65-6E55-E7DCE92FB37F}"/>
              </a:ext>
            </a:extLst>
          </p:cNvPr>
          <p:cNvSpPr>
            <a:spLocks noGrp="1"/>
          </p:cNvSpPr>
          <p:nvPr>
            <p:ph type="body" sz="quarter" idx="48" hasCustomPrompt="1"/>
          </p:nvPr>
        </p:nvSpPr>
        <p:spPr>
          <a:xfrm>
            <a:off x="4464347" y="5188080"/>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Name</a:t>
            </a:r>
            <a:endParaRPr lang="en-GB" dirty="0"/>
          </a:p>
        </p:txBody>
      </p:sp>
      <p:sp>
        <p:nvSpPr>
          <p:cNvPr id="65" name="Text Placeholder 17">
            <a:extLst>
              <a:ext uri="{FF2B5EF4-FFF2-40B4-BE49-F238E27FC236}">
                <a16:creationId xmlns:a16="http://schemas.microsoft.com/office/drawing/2014/main" id="{A30F8EBE-298D-52A1-30B9-F859D3D0AC2E}"/>
              </a:ext>
            </a:extLst>
          </p:cNvPr>
          <p:cNvSpPr>
            <a:spLocks noGrp="1"/>
          </p:cNvSpPr>
          <p:nvPr>
            <p:ph type="body" sz="quarter" idx="49" hasCustomPrompt="1"/>
          </p:nvPr>
        </p:nvSpPr>
        <p:spPr>
          <a:xfrm>
            <a:off x="4464347" y="5340429"/>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Surname</a:t>
            </a:r>
            <a:endParaRPr lang="en-GB" dirty="0"/>
          </a:p>
        </p:txBody>
      </p:sp>
      <p:sp>
        <p:nvSpPr>
          <p:cNvPr id="66" name="Picture Placeholder 15">
            <a:extLst>
              <a:ext uri="{FF2B5EF4-FFF2-40B4-BE49-F238E27FC236}">
                <a16:creationId xmlns:a16="http://schemas.microsoft.com/office/drawing/2014/main" id="{C5275532-E4A4-CDDC-27D7-5AF08D16DD9E}"/>
              </a:ext>
            </a:extLst>
          </p:cNvPr>
          <p:cNvSpPr>
            <a:spLocks noGrp="1"/>
          </p:cNvSpPr>
          <p:nvPr>
            <p:ph type="pic" sz="quarter" idx="50" hasCustomPrompt="1"/>
          </p:nvPr>
        </p:nvSpPr>
        <p:spPr>
          <a:xfrm>
            <a:off x="4462118" y="3971520"/>
            <a:ext cx="1220320" cy="1125068"/>
          </a:xfrm>
        </p:spPr>
        <p:txBody>
          <a:bodyPr/>
          <a:lstStyle>
            <a:lvl1pPr algn="ctr">
              <a:defRPr sz="800"/>
            </a:lvl1pPr>
          </a:lstStyle>
          <a:p>
            <a:r>
              <a:rPr lang="en-GB" dirty="0"/>
              <a:t>Click to insert photo</a:t>
            </a:r>
          </a:p>
        </p:txBody>
      </p:sp>
      <p:sp>
        <p:nvSpPr>
          <p:cNvPr id="67" name="Text Placeholder 11">
            <a:extLst>
              <a:ext uri="{FF2B5EF4-FFF2-40B4-BE49-F238E27FC236}">
                <a16:creationId xmlns:a16="http://schemas.microsoft.com/office/drawing/2014/main" id="{D44A6C04-0CEE-401F-2ECB-B9E8FEBE488C}"/>
              </a:ext>
            </a:extLst>
          </p:cNvPr>
          <p:cNvSpPr>
            <a:spLocks noGrp="1"/>
          </p:cNvSpPr>
          <p:nvPr>
            <p:ph type="body" sz="quarter" idx="51" hasCustomPrompt="1"/>
          </p:nvPr>
        </p:nvSpPr>
        <p:spPr>
          <a:xfrm>
            <a:off x="6237166" y="3857590"/>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71" name="Text Placeholder 17">
            <a:extLst>
              <a:ext uri="{FF2B5EF4-FFF2-40B4-BE49-F238E27FC236}">
                <a16:creationId xmlns:a16="http://schemas.microsoft.com/office/drawing/2014/main" id="{7A1B1F81-B9B4-C573-6DEB-8900C0C2D2A0}"/>
              </a:ext>
            </a:extLst>
          </p:cNvPr>
          <p:cNvSpPr>
            <a:spLocks noGrp="1"/>
          </p:cNvSpPr>
          <p:nvPr>
            <p:ph type="body" sz="quarter" idx="52" hasCustomPrompt="1"/>
          </p:nvPr>
        </p:nvSpPr>
        <p:spPr>
          <a:xfrm>
            <a:off x="6349762" y="5188080"/>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Name</a:t>
            </a:r>
            <a:endParaRPr lang="en-GB" dirty="0"/>
          </a:p>
        </p:txBody>
      </p:sp>
      <p:sp>
        <p:nvSpPr>
          <p:cNvPr id="72" name="Text Placeholder 17">
            <a:extLst>
              <a:ext uri="{FF2B5EF4-FFF2-40B4-BE49-F238E27FC236}">
                <a16:creationId xmlns:a16="http://schemas.microsoft.com/office/drawing/2014/main" id="{95645752-35F2-0878-8CC5-76B7A93EE754}"/>
              </a:ext>
            </a:extLst>
          </p:cNvPr>
          <p:cNvSpPr>
            <a:spLocks noGrp="1"/>
          </p:cNvSpPr>
          <p:nvPr>
            <p:ph type="body" sz="quarter" idx="53" hasCustomPrompt="1"/>
          </p:nvPr>
        </p:nvSpPr>
        <p:spPr>
          <a:xfrm>
            <a:off x="6349762" y="5340429"/>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Surname</a:t>
            </a:r>
            <a:endParaRPr lang="en-GB" dirty="0"/>
          </a:p>
        </p:txBody>
      </p:sp>
      <p:sp>
        <p:nvSpPr>
          <p:cNvPr id="73" name="Picture Placeholder 15">
            <a:extLst>
              <a:ext uri="{FF2B5EF4-FFF2-40B4-BE49-F238E27FC236}">
                <a16:creationId xmlns:a16="http://schemas.microsoft.com/office/drawing/2014/main" id="{CABBB084-7B0D-7E24-28DB-BD65E3C61617}"/>
              </a:ext>
            </a:extLst>
          </p:cNvPr>
          <p:cNvSpPr>
            <a:spLocks noGrp="1"/>
          </p:cNvSpPr>
          <p:nvPr>
            <p:ph type="pic" sz="quarter" idx="54" hasCustomPrompt="1"/>
          </p:nvPr>
        </p:nvSpPr>
        <p:spPr>
          <a:xfrm>
            <a:off x="6347533" y="3971520"/>
            <a:ext cx="1220320" cy="1125068"/>
          </a:xfrm>
        </p:spPr>
        <p:txBody>
          <a:bodyPr/>
          <a:lstStyle>
            <a:lvl1pPr algn="ctr">
              <a:defRPr sz="800"/>
            </a:lvl1pPr>
          </a:lstStyle>
          <a:p>
            <a:r>
              <a:rPr lang="en-GB" dirty="0"/>
              <a:t>Click to insert photo</a:t>
            </a:r>
          </a:p>
        </p:txBody>
      </p:sp>
      <p:sp>
        <p:nvSpPr>
          <p:cNvPr id="74" name="Text Placeholder 11">
            <a:extLst>
              <a:ext uri="{FF2B5EF4-FFF2-40B4-BE49-F238E27FC236}">
                <a16:creationId xmlns:a16="http://schemas.microsoft.com/office/drawing/2014/main" id="{6CF6E45F-85D9-BAF4-33DC-9ABD9FDEDC0C}"/>
              </a:ext>
            </a:extLst>
          </p:cNvPr>
          <p:cNvSpPr>
            <a:spLocks noGrp="1"/>
          </p:cNvSpPr>
          <p:nvPr>
            <p:ph type="body" sz="quarter" idx="55" hasCustomPrompt="1"/>
          </p:nvPr>
        </p:nvSpPr>
        <p:spPr>
          <a:xfrm>
            <a:off x="8122581" y="3857590"/>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75" name="Text Placeholder 17">
            <a:extLst>
              <a:ext uri="{FF2B5EF4-FFF2-40B4-BE49-F238E27FC236}">
                <a16:creationId xmlns:a16="http://schemas.microsoft.com/office/drawing/2014/main" id="{B85FE928-8868-88A7-643F-C8804119B514}"/>
              </a:ext>
            </a:extLst>
          </p:cNvPr>
          <p:cNvSpPr>
            <a:spLocks noGrp="1"/>
          </p:cNvSpPr>
          <p:nvPr>
            <p:ph type="body" sz="quarter" idx="56" hasCustomPrompt="1"/>
          </p:nvPr>
        </p:nvSpPr>
        <p:spPr>
          <a:xfrm>
            <a:off x="8235177" y="5188080"/>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Name</a:t>
            </a:r>
            <a:endParaRPr lang="en-GB" dirty="0"/>
          </a:p>
        </p:txBody>
      </p:sp>
      <p:sp>
        <p:nvSpPr>
          <p:cNvPr id="76" name="Text Placeholder 17">
            <a:extLst>
              <a:ext uri="{FF2B5EF4-FFF2-40B4-BE49-F238E27FC236}">
                <a16:creationId xmlns:a16="http://schemas.microsoft.com/office/drawing/2014/main" id="{50E25339-6E13-6BF8-7818-5E0941EFD197}"/>
              </a:ext>
            </a:extLst>
          </p:cNvPr>
          <p:cNvSpPr>
            <a:spLocks noGrp="1"/>
          </p:cNvSpPr>
          <p:nvPr>
            <p:ph type="body" sz="quarter" idx="57" hasCustomPrompt="1"/>
          </p:nvPr>
        </p:nvSpPr>
        <p:spPr>
          <a:xfrm>
            <a:off x="8235177" y="5340429"/>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Surname</a:t>
            </a:r>
            <a:endParaRPr lang="en-GB" dirty="0"/>
          </a:p>
        </p:txBody>
      </p:sp>
      <p:sp>
        <p:nvSpPr>
          <p:cNvPr id="77" name="Picture Placeholder 15">
            <a:extLst>
              <a:ext uri="{FF2B5EF4-FFF2-40B4-BE49-F238E27FC236}">
                <a16:creationId xmlns:a16="http://schemas.microsoft.com/office/drawing/2014/main" id="{B3F25C5D-BEC7-75C1-810D-FFEA389F7ABF}"/>
              </a:ext>
            </a:extLst>
          </p:cNvPr>
          <p:cNvSpPr>
            <a:spLocks noGrp="1"/>
          </p:cNvSpPr>
          <p:nvPr>
            <p:ph type="pic" sz="quarter" idx="58" hasCustomPrompt="1"/>
          </p:nvPr>
        </p:nvSpPr>
        <p:spPr>
          <a:xfrm>
            <a:off x="8232949" y="3971520"/>
            <a:ext cx="1220320" cy="1125068"/>
          </a:xfrm>
        </p:spPr>
        <p:txBody>
          <a:bodyPr/>
          <a:lstStyle>
            <a:lvl1pPr algn="ctr">
              <a:defRPr sz="800"/>
            </a:lvl1pPr>
          </a:lstStyle>
          <a:p>
            <a:r>
              <a:rPr lang="en-GB" dirty="0"/>
              <a:t>Click to insert photo</a:t>
            </a:r>
          </a:p>
        </p:txBody>
      </p:sp>
      <p:sp>
        <p:nvSpPr>
          <p:cNvPr id="78" name="Text Placeholder 11">
            <a:extLst>
              <a:ext uri="{FF2B5EF4-FFF2-40B4-BE49-F238E27FC236}">
                <a16:creationId xmlns:a16="http://schemas.microsoft.com/office/drawing/2014/main" id="{2AC029AD-EE61-76EF-35AD-364E20445875}"/>
              </a:ext>
            </a:extLst>
          </p:cNvPr>
          <p:cNvSpPr>
            <a:spLocks noGrp="1"/>
          </p:cNvSpPr>
          <p:nvPr>
            <p:ph type="body" sz="quarter" idx="59" hasCustomPrompt="1"/>
          </p:nvPr>
        </p:nvSpPr>
        <p:spPr>
          <a:xfrm>
            <a:off x="10007996" y="3857590"/>
            <a:ext cx="1441054" cy="2092325"/>
          </a:xfrm>
          <a:solidFill>
            <a:schemeClr val="bg1">
              <a:lumMod val="95000"/>
            </a:schemeClr>
          </a:solidFill>
          <a:ln w="6350">
            <a:noFill/>
          </a:ln>
        </p:spPr>
        <p:txBody>
          <a:bodyPr lIns="108000" tIns="1692000" rIns="216000"/>
          <a:lstStyle>
            <a:lvl1pPr>
              <a:lnSpc>
                <a:spcPct val="100000"/>
              </a:lnSpc>
              <a:spcAft>
                <a:spcPts val="0"/>
              </a:spcAft>
              <a:defRPr sz="800"/>
            </a:lvl1pPr>
            <a:lvl2pPr>
              <a:defRPr sz="1000"/>
            </a:lvl2pPr>
            <a:lvl3pPr>
              <a:defRPr sz="900"/>
            </a:lvl3pPr>
            <a:lvl4pPr>
              <a:defRPr sz="800"/>
            </a:lvl4pPr>
            <a:lvl5pPr>
              <a:defRPr sz="800"/>
            </a:lvl5pPr>
          </a:lstStyle>
          <a:p>
            <a:pPr lvl="0"/>
            <a:r>
              <a:rPr lang="en-GB"/>
              <a:t>Insert Designation,</a:t>
            </a:r>
            <a:br>
              <a:rPr lang="en-GB"/>
            </a:br>
            <a:r>
              <a:rPr lang="en-GB"/>
              <a:t>Department</a:t>
            </a:r>
            <a:endParaRPr lang="en-GB" dirty="0"/>
          </a:p>
        </p:txBody>
      </p:sp>
      <p:sp>
        <p:nvSpPr>
          <p:cNvPr id="79" name="Text Placeholder 17">
            <a:extLst>
              <a:ext uri="{FF2B5EF4-FFF2-40B4-BE49-F238E27FC236}">
                <a16:creationId xmlns:a16="http://schemas.microsoft.com/office/drawing/2014/main" id="{A289AAE0-D8FE-1A37-DFF1-55389BDB039A}"/>
              </a:ext>
            </a:extLst>
          </p:cNvPr>
          <p:cNvSpPr>
            <a:spLocks noGrp="1"/>
          </p:cNvSpPr>
          <p:nvPr>
            <p:ph type="body" sz="quarter" idx="60" hasCustomPrompt="1"/>
          </p:nvPr>
        </p:nvSpPr>
        <p:spPr>
          <a:xfrm>
            <a:off x="10120592" y="5188080"/>
            <a:ext cx="481014"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Name</a:t>
            </a:r>
            <a:endParaRPr lang="en-GB" dirty="0"/>
          </a:p>
        </p:txBody>
      </p:sp>
      <p:sp>
        <p:nvSpPr>
          <p:cNvPr id="80" name="Text Placeholder 17">
            <a:extLst>
              <a:ext uri="{FF2B5EF4-FFF2-40B4-BE49-F238E27FC236}">
                <a16:creationId xmlns:a16="http://schemas.microsoft.com/office/drawing/2014/main" id="{2A090943-DC88-2938-BADD-9D6C5224655E}"/>
              </a:ext>
            </a:extLst>
          </p:cNvPr>
          <p:cNvSpPr>
            <a:spLocks noGrp="1"/>
          </p:cNvSpPr>
          <p:nvPr>
            <p:ph type="body" sz="quarter" idx="61" hasCustomPrompt="1"/>
          </p:nvPr>
        </p:nvSpPr>
        <p:spPr>
          <a:xfrm>
            <a:off x="10120592" y="5340429"/>
            <a:ext cx="642938" cy="123111"/>
          </a:xfrm>
          <a:solidFill>
            <a:schemeClr val="accent1"/>
          </a:solidFill>
        </p:spPr>
        <p:txBody>
          <a:bodyPr wrap="square" lIns="36000" tIns="0" rIns="0" bIns="0">
            <a:spAutoFit/>
          </a:bodyPr>
          <a:lstStyle>
            <a:lvl1pPr>
              <a:defRPr sz="800">
                <a:latin typeface="Gotham Medium" panose="02000604030000020004"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a:t>Surname</a:t>
            </a:r>
            <a:endParaRPr lang="en-GB" dirty="0"/>
          </a:p>
        </p:txBody>
      </p:sp>
      <p:sp>
        <p:nvSpPr>
          <p:cNvPr id="81" name="Picture Placeholder 15">
            <a:extLst>
              <a:ext uri="{FF2B5EF4-FFF2-40B4-BE49-F238E27FC236}">
                <a16:creationId xmlns:a16="http://schemas.microsoft.com/office/drawing/2014/main" id="{E484753B-7489-270B-4323-443AB483A0D0}"/>
              </a:ext>
            </a:extLst>
          </p:cNvPr>
          <p:cNvSpPr>
            <a:spLocks noGrp="1"/>
          </p:cNvSpPr>
          <p:nvPr>
            <p:ph type="pic" sz="quarter" idx="62" hasCustomPrompt="1"/>
          </p:nvPr>
        </p:nvSpPr>
        <p:spPr>
          <a:xfrm>
            <a:off x="10120592" y="3971520"/>
            <a:ext cx="1220320" cy="1125068"/>
          </a:xfrm>
        </p:spPr>
        <p:txBody>
          <a:bodyPr/>
          <a:lstStyle>
            <a:lvl1pPr algn="ctr">
              <a:defRPr sz="800"/>
            </a:lvl1pPr>
          </a:lstStyle>
          <a:p>
            <a:r>
              <a:rPr lang="en-GB" dirty="0"/>
              <a:t>Click to insert photo</a:t>
            </a:r>
          </a:p>
        </p:txBody>
      </p:sp>
      <p:grpSp>
        <p:nvGrpSpPr>
          <p:cNvPr id="15" name="Group 14">
            <a:extLst>
              <a:ext uri="{FF2B5EF4-FFF2-40B4-BE49-F238E27FC236}">
                <a16:creationId xmlns:a16="http://schemas.microsoft.com/office/drawing/2014/main" id="{F5202CC2-0836-BF00-7CB1-96E84C056775}"/>
              </a:ext>
            </a:extLst>
          </p:cNvPr>
          <p:cNvGrpSpPr/>
          <p:nvPr userDrawn="1"/>
        </p:nvGrpSpPr>
        <p:grpSpPr>
          <a:xfrm>
            <a:off x="12287572" y="0"/>
            <a:ext cx="2175021" cy="4839558"/>
            <a:chOff x="838200" y="1150069"/>
            <a:chExt cx="2175021" cy="4839558"/>
          </a:xfrm>
        </p:grpSpPr>
        <p:sp>
          <p:nvSpPr>
            <p:cNvPr id="16" name="Rectangle 15">
              <a:extLst>
                <a:ext uri="{FF2B5EF4-FFF2-40B4-BE49-F238E27FC236}">
                  <a16:creationId xmlns:a16="http://schemas.microsoft.com/office/drawing/2014/main" id="{AFFC0B26-763A-CB52-F50F-6E3157FC249E}"/>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7" name="Rectangle 16">
              <a:extLst>
                <a:ext uri="{FF2B5EF4-FFF2-40B4-BE49-F238E27FC236}">
                  <a16:creationId xmlns:a16="http://schemas.microsoft.com/office/drawing/2014/main" id="{87885472-0012-C422-05CF-499BE4C5348E}"/>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8" name="TextBox 17">
              <a:extLst>
                <a:ext uri="{FF2B5EF4-FFF2-40B4-BE49-F238E27FC236}">
                  <a16:creationId xmlns:a16="http://schemas.microsoft.com/office/drawing/2014/main" id="{5059EDC1-F5EC-A2A7-BC22-F717105B8538}"/>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9" name="TextBox 18">
              <a:extLst>
                <a:ext uri="{FF2B5EF4-FFF2-40B4-BE49-F238E27FC236}">
                  <a16:creationId xmlns:a16="http://schemas.microsoft.com/office/drawing/2014/main" id="{DE5B4A5B-F41E-812D-55EB-6D21149963E3}"/>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20" name="TextBox 19">
              <a:extLst>
                <a:ext uri="{FF2B5EF4-FFF2-40B4-BE49-F238E27FC236}">
                  <a16:creationId xmlns:a16="http://schemas.microsoft.com/office/drawing/2014/main" id="{E4748DD8-8E75-BC4E-CF54-86803F1827BB}"/>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21" name="TextBox 20">
              <a:extLst>
                <a:ext uri="{FF2B5EF4-FFF2-40B4-BE49-F238E27FC236}">
                  <a16:creationId xmlns:a16="http://schemas.microsoft.com/office/drawing/2014/main" id="{E07FFB09-CFF7-54AB-ACBB-08A843DB476A}"/>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22" name="TextBox 21">
              <a:extLst>
                <a:ext uri="{FF2B5EF4-FFF2-40B4-BE49-F238E27FC236}">
                  <a16:creationId xmlns:a16="http://schemas.microsoft.com/office/drawing/2014/main" id="{2E72924B-4F27-E588-18A7-FE7E111B7A26}"/>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23" name="TextBox 22">
              <a:extLst>
                <a:ext uri="{FF2B5EF4-FFF2-40B4-BE49-F238E27FC236}">
                  <a16:creationId xmlns:a16="http://schemas.microsoft.com/office/drawing/2014/main" id="{040613F7-EA29-B3A1-1372-9B44E1A55076}"/>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26" name="TextBox 25">
              <a:extLst>
                <a:ext uri="{FF2B5EF4-FFF2-40B4-BE49-F238E27FC236}">
                  <a16:creationId xmlns:a16="http://schemas.microsoft.com/office/drawing/2014/main" id="{00C9DDC9-199D-5A8C-B49C-0F82C93D5DA7}"/>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Tree>
    <p:custDataLst>
      <p:tags r:id="rId1"/>
    </p:custDataLst>
    <p:extLst>
      <p:ext uri="{BB962C8B-B14F-4D97-AF65-F5344CB8AC3E}">
        <p14:creationId xmlns:p14="http://schemas.microsoft.com/office/powerpoint/2010/main" val="162632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Team CV (1)">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53A8E016-1D8E-E741-3F9A-1CF2E5DD4C96}"/>
              </a:ext>
            </a:extLst>
          </p:cNvPr>
          <p:cNvSpPr>
            <a:spLocks noGrp="1"/>
          </p:cNvSpPr>
          <p:nvPr>
            <p:ph type="body" sz="quarter" idx="39"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17" name="Picture Placeholder 16">
            <a:extLst>
              <a:ext uri="{FF2B5EF4-FFF2-40B4-BE49-F238E27FC236}">
                <a16:creationId xmlns:a16="http://schemas.microsoft.com/office/drawing/2014/main" id="{E085518F-331F-76AA-45E6-BF51443BB9B0}"/>
              </a:ext>
            </a:extLst>
          </p:cNvPr>
          <p:cNvSpPr>
            <a:spLocks noGrp="1"/>
          </p:cNvSpPr>
          <p:nvPr>
            <p:ph type="pic" sz="quarter" idx="17" hasCustomPrompt="1"/>
          </p:nvPr>
        </p:nvSpPr>
        <p:spPr>
          <a:xfrm>
            <a:off x="7446644" y="0"/>
            <a:ext cx="4524374" cy="6858000"/>
          </a:xfrm>
        </p:spPr>
        <p:txBody>
          <a:bodyPr tIns="2700000"/>
          <a:lstStyle>
            <a:lvl1pPr algn="ctr">
              <a:defRPr/>
            </a:lvl1pPr>
          </a:lstStyle>
          <a:p>
            <a:r>
              <a:rPr lang="en-GB" dirty="0"/>
              <a:t>Click icon to insert image &gt; Right click &gt; Send to Back</a:t>
            </a:r>
          </a:p>
        </p:txBody>
      </p:sp>
      <p:sp>
        <p:nvSpPr>
          <p:cNvPr id="42" name="Text Placeholder 43">
            <a:extLst>
              <a:ext uri="{FF2B5EF4-FFF2-40B4-BE49-F238E27FC236}">
                <a16:creationId xmlns:a16="http://schemas.microsoft.com/office/drawing/2014/main" id="{95649CC8-F7DD-1D92-8865-C9676B367FC8}"/>
              </a:ext>
            </a:extLst>
          </p:cNvPr>
          <p:cNvSpPr>
            <a:spLocks noGrp="1"/>
          </p:cNvSpPr>
          <p:nvPr>
            <p:ph type="body" sz="quarter" idx="29" hasCustomPrompt="1"/>
          </p:nvPr>
        </p:nvSpPr>
        <p:spPr>
          <a:xfrm>
            <a:off x="11172825" y="259079"/>
            <a:ext cx="558163" cy="558163"/>
          </a:xfrm>
          <a:blipFill>
            <a:blip r:embed="rId3">
              <a:extLst>
                <a:ext uri="{96DAC541-7B7A-43D3-8B79-37D633B846F1}">
                  <asvg:svgBlip xmlns:asvg="http://schemas.microsoft.com/office/drawing/2016/SVG/main" r:embed="rId4"/>
                </a:ext>
              </a:extLst>
            </a:blip>
            <a:stretch>
              <a:fillRect/>
            </a:stretch>
          </a:blipFill>
        </p:spPr>
        <p:txBody>
          <a:bodyPr>
            <a:normAutofit/>
          </a:bodyPr>
          <a:lstStyle>
            <a:lvl1pPr>
              <a:defRPr/>
            </a:lvl1pPr>
          </a:lstStyle>
          <a:p>
            <a:pPr lvl="0"/>
            <a:r>
              <a:rPr lang="en-GB"/>
              <a:t> </a:t>
            </a:r>
            <a:endParaRPr lang="en-GB" dirty="0"/>
          </a:p>
        </p:txBody>
      </p:sp>
      <p:sp>
        <p:nvSpPr>
          <p:cNvPr id="9" name="Text Placeholder 8">
            <a:extLst>
              <a:ext uri="{FF2B5EF4-FFF2-40B4-BE49-F238E27FC236}">
                <a16:creationId xmlns:a16="http://schemas.microsoft.com/office/drawing/2014/main" id="{540DF7B9-BAD2-7AE2-24CE-15CD051A602C}"/>
              </a:ext>
            </a:extLst>
          </p:cNvPr>
          <p:cNvSpPr>
            <a:spLocks noGrp="1"/>
          </p:cNvSpPr>
          <p:nvPr>
            <p:ph type="body" sz="quarter" idx="14" hasCustomPrompt="1"/>
          </p:nvPr>
        </p:nvSpPr>
        <p:spPr>
          <a:xfrm>
            <a:off x="450850" y="1520825"/>
            <a:ext cx="6603198" cy="240030"/>
          </a:xfrm>
        </p:spPr>
        <p:txBody>
          <a:bodyPr/>
          <a:lstStyle>
            <a:lvl1pPr>
              <a:defRPr sz="1600">
                <a:latin typeface="Gotham Medium"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Insert name here</a:t>
            </a:r>
          </a:p>
        </p:txBody>
      </p:sp>
      <p:sp>
        <p:nvSpPr>
          <p:cNvPr id="11" name="Text Placeholder 10">
            <a:extLst>
              <a:ext uri="{FF2B5EF4-FFF2-40B4-BE49-F238E27FC236}">
                <a16:creationId xmlns:a16="http://schemas.microsoft.com/office/drawing/2014/main" id="{B7F749EC-2191-8477-4AFE-C298DB6D440E}"/>
              </a:ext>
            </a:extLst>
          </p:cNvPr>
          <p:cNvSpPr>
            <a:spLocks noGrp="1"/>
          </p:cNvSpPr>
          <p:nvPr>
            <p:ph type="body" sz="quarter" idx="15" hasCustomPrompt="1"/>
          </p:nvPr>
        </p:nvSpPr>
        <p:spPr>
          <a:xfrm>
            <a:off x="450849" y="1823719"/>
            <a:ext cx="6603197" cy="240030"/>
          </a:xfrm>
        </p:spPr>
        <p:txBody>
          <a:bodyPr/>
          <a:lstStyle>
            <a:lvl1pPr>
              <a:defRPr sz="1200"/>
            </a:lvl1pPr>
          </a:lstStyle>
          <a:p>
            <a:pPr lvl="0"/>
            <a:r>
              <a:rPr lang="en-GB"/>
              <a:t>Insert job title</a:t>
            </a:r>
            <a:endParaRPr lang="en-GB" dirty="0"/>
          </a:p>
        </p:txBody>
      </p:sp>
      <p:sp>
        <p:nvSpPr>
          <p:cNvPr id="15" name="Text Placeholder 14">
            <a:extLst>
              <a:ext uri="{FF2B5EF4-FFF2-40B4-BE49-F238E27FC236}">
                <a16:creationId xmlns:a16="http://schemas.microsoft.com/office/drawing/2014/main" id="{59798CE1-6BED-1C61-4BCD-17F34D1356E1}"/>
              </a:ext>
            </a:extLst>
          </p:cNvPr>
          <p:cNvSpPr>
            <a:spLocks noGrp="1"/>
          </p:cNvSpPr>
          <p:nvPr>
            <p:ph type="body" sz="quarter" idx="16" hasCustomPrompt="1"/>
          </p:nvPr>
        </p:nvSpPr>
        <p:spPr>
          <a:xfrm>
            <a:off x="450849" y="2406765"/>
            <a:ext cx="6605044" cy="3730496"/>
          </a:xfrm>
        </p:spPr>
        <p:txBody>
          <a:bodyPr numCol="3" spcCol="360000"/>
          <a:lstStyle>
            <a:lvl1pPr>
              <a:defRPr sz="1050"/>
            </a:lvl1pPr>
            <a:lvl2pPr>
              <a:defRPr sz="1050"/>
            </a:lvl2pPr>
            <a:lvl3pPr>
              <a:defRPr sz="1000"/>
            </a:lvl3pPr>
            <a:lvl4pPr>
              <a:defRPr sz="900"/>
            </a:lvl4pPr>
            <a:lvl5pPr>
              <a:defRPr sz="105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2" name="Text Placeholder 31">
            <a:extLst>
              <a:ext uri="{FF2B5EF4-FFF2-40B4-BE49-F238E27FC236}">
                <a16:creationId xmlns:a16="http://schemas.microsoft.com/office/drawing/2014/main" id="{ECE304AF-A793-1130-8759-882D899E03F0}"/>
              </a:ext>
            </a:extLst>
          </p:cNvPr>
          <p:cNvSpPr>
            <a:spLocks noGrp="1"/>
          </p:cNvSpPr>
          <p:nvPr>
            <p:ph type="body" sz="quarter" idx="38" hasCustomPrompt="1"/>
          </p:nvPr>
        </p:nvSpPr>
        <p:spPr>
          <a:xfrm>
            <a:off x="7680320" y="4443424"/>
            <a:ext cx="4022091" cy="2096112"/>
          </a:xfrm>
          <a:blipFill dpi="0" rotWithShape="1">
            <a:blip r:embed="rId5"/>
            <a:srcRect/>
            <a:tile tx="0" ty="0" sx="70000" sy="70000" flip="none" algn="tl"/>
          </a:blipFill>
        </p:spPr>
        <p:txBody>
          <a:bodyPr>
            <a:normAutofit/>
          </a:bodyPr>
          <a:lstStyle>
            <a:lvl1pPr>
              <a:defRPr/>
            </a:lvl1pPr>
          </a:lstStyle>
          <a:p>
            <a:pPr lvl="0"/>
            <a:r>
              <a:rPr lang="en-GB"/>
              <a:t> </a:t>
            </a:r>
            <a:endParaRPr lang="en-GB" dirty="0"/>
          </a:p>
        </p:txBody>
      </p:sp>
      <p:sp>
        <p:nvSpPr>
          <p:cNvPr id="20" name="Text Placeholder 19">
            <a:extLst>
              <a:ext uri="{FF2B5EF4-FFF2-40B4-BE49-F238E27FC236}">
                <a16:creationId xmlns:a16="http://schemas.microsoft.com/office/drawing/2014/main" id="{19E4B32C-C58A-F089-8FF4-2ED557B29AE9}"/>
              </a:ext>
            </a:extLst>
          </p:cNvPr>
          <p:cNvSpPr>
            <a:spLocks noGrp="1"/>
          </p:cNvSpPr>
          <p:nvPr>
            <p:ph type="body" sz="quarter" idx="30" hasCustomPrompt="1"/>
          </p:nvPr>
        </p:nvSpPr>
        <p:spPr>
          <a:xfrm>
            <a:off x="7994015" y="4686618"/>
            <a:ext cx="1521460" cy="204470"/>
          </a:xfrm>
        </p:spPr>
        <p:txBody>
          <a:bodyPr/>
          <a:lstStyle>
            <a:lvl1pPr>
              <a:defRPr sz="800" cap="all" baseline="0">
                <a:latin typeface="Gotham Medium" pitchFamily="50" charset="0"/>
              </a:defRPr>
            </a:lvl1pPr>
            <a:lvl2pPr>
              <a:defRPr cap="all" baseline="0">
                <a:latin typeface="Gotham Bold" pitchFamily="50" charset="0"/>
              </a:defRPr>
            </a:lvl2pPr>
            <a:lvl3pPr>
              <a:defRPr cap="all" baseline="0">
                <a:latin typeface="Gotham Bold" pitchFamily="50" charset="0"/>
              </a:defRPr>
            </a:lvl3pPr>
            <a:lvl4pPr>
              <a:defRPr cap="all" baseline="0">
                <a:latin typeface="Gotham Bold" pitchFamily="50" charset="0"/>
              </a:defRPr>
            </a:lvl4pPr>
            <a:lvl5pPr>
              <a:defRPr cap="all" baseline="0">
                <a:latin typeface="Gotham Bold" pitchFamily="50" charset="0"/>
              </a:defRPr>
            </a:lvl5pPr>
          </a:lstStyle>
          <a:p>
            <a:pPr lvl="0"/>
            <a:r>
              <a:rPr lang="en-GB" dirty="0"/>
              <a:t>Insert heading</a:t>
            </a:r>
          </a:p>
        </p:txBody>
      </p:sp>
      <p:sp>
        <p:nvSpPr>
          <p:cNvPr id="22" name="Text Placeholder 21">
            <a:extLst>
              <a:ext uri="{FF2B5EF4-FFF2-40B4-BE49-F238E27FC236}">
                <a16:creationId xmlns:a16="http://schemas.microsoft.com/office/drawing/2014/main" id="{8F23CE86-0373-BC52-0BAD-2C5979193B49}"/>
              </a:ext>
            </a:extLst>
          </p:cNvPr>
          <p:cNvSpPr>
            <a:spLocks noGrp="1"/>
          </p:cNvSpPr>
          <p:nvPr>
            <p:ph type="body" sz="quarter" idx="31" hasCustomPrompt="1"/>
          </p:nvPr>
        </p:nvSpPr>
        <p:spPr>
          <a:xfrm>
            <a:off x="7994015" y="4857274"/>
            <a:ext cx="1521460" cy="567213"/>
          </a:xfrm>
        </p:spPr>
        <p:txBody>
          <a:bodyPr/>
          <a:lstStyle>
            <a:lvl1pPr marL="133200" indent="-133200">
              <a:buClr>
                <a:schemeClr val="accent3"/>
              </a:buClr>
              <a:buFont typeface="Wingdings" panose="05000000000000000000" pitchFamily="2" charset="2"/>
              <a:buChar char="§"/>
              <a:defRPr sz="800"/>
            </a:lvl1pPr>
            <a:lvl2pPr>
              <a:buClr>
                <a:schemeClr val="accent3"/>
              </a:buClr>
              <a:defRPr sz="800"/>
            </a:lvl2pPr>
            <a:lvl3pPr>
              <a:buClr>
                <a:schemeClr val="accent3"/>
              </a:buClr>
              <a:defRPr sz="700"/>
            </a:lvl3pPr>
            <a:lvl4pPr>
              <a:buClr>
                <a:schemeClr val="accent3"/>
              </a:buClr>
              <a:defRPr sz="600"/>
            </a:lvl4pPr>
            <a:lvl5pPr>
              <a:buClr>
                <a:schemeClr val="accent3"/>
              </a:buClr>
              <a:defRPr sz="6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3" name="Text Placeholder 19">
            <a:extLst>
              <a:ext uri="{FF2B5EF4-FFF2-40B4-BE49-F238E27FC236}">
                <a16:creationId xmlns:a16="http://schemas.microsoft.com/office/drawing/2014/main" id="{11ED07AB-3037-1405-0203-66D7720DF4E8}"/>
              </a:ext>
            </a:extLst>
          </p:cNvPr>
          <p:cNvSpPr>
            <a:spLocks noGrp="1"/>
          </p:cNvSpPr>
          <p:nvPr>
            <p:ph type="body" sz="quarter" idx="32" hasCustomPrompt="1"/>
          </p:nvPr>
        </p:nvSpPr>
        <p:spPr>
          <a:xfrm>
            <a:off x="7994015" y="5491480"/>
            <a:ext cx="1521460" cy="204470"/>
          </a:xfrm>
        </p:spPr>
        <p:txBody>
          <a:bodyPr/>
          <a:lstStyle>
            <a:lvl1pPr>
              <a:defRPr sz="800" cap="all" baseline="0">
                <a:latin typeface="Gotham Medium" pitchFamily="50" charset="0"/>
              </a:defRPr>
            </a:lvl1pPr>
            <a:lvl2pPr>
              <a:defRPr cap="all" baseline="0">
                <a:latin typeface="Gotham Bold" pitchFamily="50" charset="0"/>
              </a:defRPr>
            </a:lvl2pPr>
            <a:lvl3pPr>
              <a:defRPr cap="all" baseline="0">
                <a:latin typeface="Gotham Bold" pitchFamily="50" charset="0"/>
              </a:defRPr>
            </a:lvl3pPr>
            <a:lvl4pPr>
              <a:defRPr cap="all" baseline="0">
                <a:latin typeface="Gotham Bold" pitchFamily="50" charset="0"/>
              </a:defRPr>
            </a:lvl4pPr>
            <a:lvl5pPr>
              <a:defRPr cap="all" baseline="0">
                <a:latin typeface="Gotham Bold" pitchFamily="50" charset="0"/>
              </a:defRPr>
            </a:lvl5pPr>
          </a:lstStyle>
          <a:p>
            <a:pPr lvl="0"/>
            <a:r>
              <a:rPr lang="en-GB" dirty="0"/>
              <a:t>Insert heading</a:t>
            </a:r>
          </a:p>
        </p:txBody>
      </p:sp>
      <p:sp>
        <p:nvSpPr>
          <p:cNvPr id="24" name="Text Placeholder 21">
            <a:extLst>
              <a:ext uri="{FF2B5EF4-FFF2-40B4-BE49-F238E27FC236}">
                <a16:creationId xmlns:a16="http://schemas.microsoft.com/office/drawing/2014/main" id="{68135F90-EB66-B881-4395-F294F569A32F}"/>
              </a:ext>
            </a:extLst>
          </p:cNvPr>
          <p:cNvSpPr>
            <a:spLocks noGrp="1"/>
          </p:cNvSpPr>
          <p:nvPr>
            <p:ph type="body" sz="quarter" idx="33" hasCustomPrompt="1"/>
          </p:nvPr>
        </p:nvSpPr>
        <p:spPr>
          <a:xfrm>
            <a:off x="7994015" y="5662136"/>
            <a:ext cx="1521460" cy="567213"/>
          </a:xfrm>
        </p:spPr>
        <p:txBody>
          <a:bodyPr/>
          <a:lstStyle>
            <a:lvl1pPr marL="133200" indent="-133200">
              <a:buClr>
                <a:schemeClr val="accent3"/>
              </a:buClr>
              <a:buFont typeface="Wingdings" panose="05000000000000000000" pitchFamily="2" charset="2"/>
              <a:buChar char="§"/>
              <a:defRPr sz="800"/>
            </a:lvl1pPr>
            <a:lvl2pPr>
              <a:buClr>
                <a:schemeClr val="accent3"/>
              </a:buClr>
              <a:defRPr sz="800"/>
            </a:lvl2pPr>
            <a:lvl3pPr>
              <a:buClr>
                <a:schemeClr val="accent3"/>
              </a:buClr>
              <a:defRPr sz="700"/>
            </a:lvl3pPr>
            <a:lvl4pPr>
              <a:buClr>
                <a:schemeClr val="accent3"/>
              </a:buClr>
              <a:defRPr sz="600"/>
            </a:lvl4pPr>
            <a:lvl5pPr>
              <a:buClr>
                <a:schemeClr val="accent3"/>
              </a:buClr>
              <a:defRPr sz="6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5" name="Text Placeholder 19">
            <a:extLst>
              <a:ext uri="{FF2B5EF4-FFF2-40B4-BE49-F238E27FC236}">
                <a16:creationId xmlns:a16="http://schemas.microsoft.com/office/drawing/2014/main" id="{989FB32B-F8A1-F8C1-E102-12B6103629F1}"/>
              </a:ext>
            </a:extLst>
          </p:cNvPr>
          <p:cNvSpPr>
            <a:spLocks noGrp="1"/>
          </p:cNvSpPr>
          <p:nvPr>
            <p:ph type="body" sz="quarter" idx="34" hasCustomPrompt="1"/>
          </p:nvPr>
        </p:nvSpPr>
        <p:spPr>
          <a:xfrm>
            <a:off x="9746615" y="4686618"/>
            <a:ext cx="1521460" cy="204470"/>
          </a:xfrm>
        </p:spPr>
        <p:txBody>
          <a:bodyPr/>
          <a:lstStyle>
            <a:lvl1pPr>
              <a:defRPr sz="800" cap="all" baseline="0">
                <a:latin typeface="Gotham Medium" pitchFamily="50" charset="0"/>
              </a:defRPr>
            </a:lvl1pPr>
            <a:lvl2pPr>
              <a:defRPr cap="all" baseline="0">
                <a:latin typeface="Gotham Bold" pitchFamily="50" charset="0"/>
              </a:defRPr>
            </a:lvl2pPr>
            <a:lvl3pPr>
              <a:defRPr cap="all" baseline="0">
                <a:latin typeface="Gotham Bold" pitchFamily="50" charset="0"/>
              </a:defRPr>
            </a:lvl3pPr>
            <a:lvl4pPr>
              <a:defRPr cap="all" baseline="0">
                <a:latin typeface="Gotham Bold" pitchFamily="50" charset="0"/>
              </a:defRPr>
            </a:lvl4pPr>
            <a:lvl5pPr>
              <a:defRPr cap="all" baseline="0">
                <a:latin typeface="Gotham Bold" pitchFamily="50" charset="0"/>
              </a:defRPr>
            </a:lvl5pPr>
          </a:lstStyle>
          <a:p>
            <a:pPr lvl="0"/>
            <a:r>
              <a:rPr lang="en-GB" dirty="0"/>
              <a:t>Insert heading</a:t>
            </a:r>
          </a:p>
        </p:txBody>
      </p:sp>
      <p:sp>
        <p:nvSpPr>
          <p:cNvPr id="26" name="Text Placeholder 21">
            <a:extLst>
              <a:ext uri="{FF2B5EF4-FFF2-40B4-BE49-F238E27FC236}">
                <a16:creationId xmlns:a16="http://schemas.microsoft.com/office/drawing/2014/main" id="{3A98A306-7AF7-A933-8AF3-7637F0841CBA}"/>
              </a:ext>
            </a:extLst>
          </p:cNvPr>
          <p:cNvSpPr>
            <a:spLocks noGrp="1"/>
          </p:cNvSpPr>
          <p:nvPr>
            <p:ph type="body" sz="quarter" idx="35" hasCustomPrompt="1"/>
          </p:nvPr>
        </p:nvSpPr>
        <p:spPr>
          <a:xfrm>
            <a:off x="9746615" y="4857274"/>
            <a:ext cx="1521460" cy="567213"/>
          </a:xfrm>
        </p:spPr>
        <p:txBody>
          <a:bodyPr/>
          <a:lstStyle>
            <a:lvl1pPr marL="133200" indent="-133200">
              <a:buClr>
                <a:schemeClr val="accent3"/>
              </a:buClr>
              <a:buFont typeface="Wingdings" panose="05000000000000000000" pitchFamily="2" charset="2"/>
              <a:buChar char="§"/>
              <a:defRPr sz="800"/>
            </a:lvl1pPr>
            <a:lvl2pPr>
              <a:buClr>
                <a:schemeClr val="accent3"/>
              </a:buClr>
              <a:defRPr sz="800"/>
            </a:lvl2pPr>
            <a:lvl3pPr>
              <a:buClr>
                <a:schemeClr val="accent3"/>
              </a:buClr>
              <a:defRPr sz="700"/>
            </a:lvl3pPr>
            <a:lvl4pPr>
              <a:buClr>
                <a:schemeClr val="accent3"/>
              </a:buClr>
              <a:defRPr sz="600"/>
            </a:lvl4pPr>
            <a:lvl5pPr>
              <a:buClr>
                <a:schemeClr val="accent3"/>
              </a:buClr>
              <a:defRPr sz="600"/>
            </a:lvl5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7" name="Text Placeholder 19">
            <a:extLst>
              <a:ext uri="{FF2B5EF4-FFF2-40B4-BE49-F238E27FC236}">
                <a16:creationId xmlns:a16="http://schemas.microsoft.com/office/drawing/2014/main" id="{EBA2AB3F-AF63-F271-4905-2D0AF7F8318C}"/>
              </a:ext>
            </a:extLst>
          </p:cNvPr>
          <p:cNvSpPr>
            <a:spLocks noGrp="1"/>
          </p:cNvSpPr>
          <p:nvPr>
            <p:ph type="body" sz="quarter" idx="36" hasCustomPrompt="1"/>
          </p:nvPr>
        </p:nvSpPr>
        <p:spPr>
          <a:xfrm>
            <a:off x="9746615" y="5491480"/>
            <a:ext cx="1521460" cy="204470"/>
          </a:xfrm>
        </p:spPr>
        <p:txBody>
          <a:bodyPr/>
          <a:lstStyle>
            <a:lvl1pPr>
              <a:defRPr sz="800" cap="all" baseline="0">
                <a:latin typeface="Gotham Medium" pitchFamily="50" charset="0"/>
              </a:defRPr>
            </a:lvl1pPr>
            <a:lvl2pPr>
              <a:defRPr cap="all" baseline="0">
                <a:latin typeface="Gotham Bold" pitchFamily="50" charset="0"/>
              </a:defRPr>
            </a:lvl2pPr>
            <a:lvl3pPr>
              <a:defRPr cap="all" baseline="0">
                <a:latin typeface="Gotham Bold" pitchFamily="50" charset="0"/>
              </a:defRPr>
            </a:lvl3pPr>
            <a:lvl4pPr>
              <a:defRPr cap="all" baseline="0">
                <a:latin typeface="Gotham Bold" pitchFamily="50" charset="0"/>
              </a:defRPr>
            </a:lvl4pPr>
            <a:lvl5pPr>
              <a:defRPr cap="all" baseline="0">
                <a:latin typeface="Gotham Bold" pitchFamily="50" charset="0"/>
              </a:defRPr>
            </a:lvl5pPr>
          </a:lstStyle>
          <a:p>
            <a:pPr lvl="0"/>
            <a:r>
              <a:rPr lang="en-GB" dirty="0"/>
              <a:t>Insert heading</a:t>
            </a:r>
          </a:p>
        </p:txBody>
      </p:sp>
      <p:sp>
        <p:nvSpPr>
          <p:cNvPr id="28" name="Text Placeholder 21">
            <a:extLst>
              <a:ext uri="{FF2B5EF4-FFF2-40B4-BE49-F238E27FC236}">
                <a16:creationId xmlns:a16="http://schemas.microsoft.com/office/drawing/2014/main" id="{79166F55-E2DC-535F-82EB-832A34F115B1}"/>
              </a:ext>
            </a:extLst>
          </p:cNvPr>
          <p:cNvSpPr>
            <a:spLocks noGrp="1"/>
          </p:cNvSpPr>
          <p:nvPr>
            <p:ph type="body" sz="quarter" idx="37" hasCustomPrompt="1"/>
          </p:nvPr>
        </p:nvSpPr>
        <p:spPr>
          <a:xfrm>
            <a:off x="9746615" y="5662136"/>
            <a:ext cx="1521460" cy="567213"/>
          </a:xfrm>
        </p:spPr>
        <p:txBody>
          <a:bodyPr/>
          <a:lstStyle>
            <a:lvl1pPr marL="133200" indent="-133200">
              <a:buClr>
                <a:schemeClr val="accent3"/>
              </a:buClr>
              <a:buFont typeface="Wingdings" panose="05000000000000000000" pitchFamily="2" charset="2"/>
              <a:buChar char="§"/>
              <a:defRPr sz="800"/>
            </a:lvl1pPr>
            <a:lvl2pPr>
              <a:buClr>
                <a:schemeClr val="accent3"/>
              </a:buClr>
              <a:defRPr sz="800"/>
            </a:lvl2pPr>
            <a:lvl3pPr>
              <a:buClr>
                <a:schemeClr val="accent3"/>
              </a:buClr>
              <a:defRPr sz="700"/>
            </a:lvl3pPr>
            <a:lvl4pPr>
              <a:buClr>
                <a:schemeClr val="accent3"/>
              </a:buClr>
              <a:defRPr sz="600"/>
            </a:lvl4pPr>
            <a:lvl5pPr>
              <a:buClr>
                <a:schemeClr val="accent3"/>
              </a:buClr>
              <a:defRPr sz="600"/>
            </a:lvl5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grpSp>
        <p:nvGrpSpPr>
          <p:cNvPr id="3" name="Group 2">
            <a:extLst>
              <a:ext uri="{FF2B5EF4-FFF2-40B4-BE49-F238E27FC236}">
                <a16:creationId xmlns:a16="http://schemas.microsoft.com/office/drawing/2014/main" id="{BB480043-AD86-5C37-7ECC-E6A48E9F0875}"/>
              </a:ext>
            </a:extLst>
          </p:cNvPr>
          <p:cNvGrpSpPr/>
          <p:nvPr/>
        </p:nvGrpSpPr>
        <p:grpSpPr>
          <a:xfrm>
            <a:off x="-2178417" y="0"/>
            <a:ext cx="2116910" cy="4354799"/>
            <a:chOff x="-2170726" y="0"/>
            <a:chExt cx="2116910" cy="4354799"/>
          </a:xfrm>
        </p:grpSpPr>
        <p:grpSp>
          <p:nvGrpSpPr>
            <p:cNvPr id="7" name="Group 6">
              <a:extLst>
                <a:ext uri="{FF2B5EF4-FFF2-40B4-BE49-F238E27FC236}">
                  <a16:creationId xmlns:a16="http://schemas.microsoft.com/office/drawing/2014/main" id="{767C44FA-7463-05FE-6312-682D694CBFF6}"/>
                </a:ext>
              </a:extLst>
            </p:cNvPr>
            <p:cNvGrpSpPr/>
            <p:nvPr/>
          </p:nvGrpSpPr>
          <p:grpSpPr>
            <a:xfrm>
              <a:off x="-2170726" y="0"/>
              <a:ext cx="2116910" cy="4354799"/>
              <a:chOff x="1841345" y="1593847"/>
              <a:chExt cx="2116910" cy="4354799"/>
            </a:xfrm>
          </p:grpSpPr>
          <p:sp>
            <p:nvSpPr>
              <p:cNvPr id="14" name="Rectangle 13">
                <a:extLst>
                  <a:ext uri="{FF2B5EF4-FFF2-40B4-BE49-F238E27FC236}">
                    <a16:creationId xmlns:a16="http://schemas.microsoft.com/office/drawing/2014/main" id="{8329071C-95D3-454B-A59A-1CB3316FEDBE}"/>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6" name="Rectangle 15">
                <a:extLst>
                  <a:ext uri="{FF2B5EF4-FFF2-40B4-BE49-F238E27FC236}">
                    <a16:creationId xmlns:a16="http://schemas.microsoft.com/office/drawing/2014/main" id="{04978D35-0346-B1C4-7D98-FBECCB3B48AA}"/>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9" name="TextBox 18">
                <a:extLst>
                  <a:ext uri="{FF2B5EF4-FFF2-40B4-BE49-F238E27FC236}">
                    <a16:creationId xmlns:a16="http://schemas.microsoft.com/office/drawing/2014/main" id="{49616910-CA41-7BC0-1210-02D557483375}"/>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21" name="TextBox 20">
                <a:extLst>
                  <a:ext uri="{FF2B5EF4-FFF2-40B4-BE49-F238E27FC236}">
                    <a16:creationId xmlns:a16="http://schemas.microsoft.com/office/drawing/2014/main" id="{70EBC44E-8766-255D-09CC-A5253BCDDC54}"/>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29" name="TextBox 28">
                <a:extLst>
                  <a:ext uri="{FF2B5EF4-FFF2-40B4-BE49-F238E27FC236}">
                    <a16:creationId xmlns:a16="http://schemas.microsoft.com/office/drawing/2014/main" id="{E7B04133-36B1-F9A0-0A04-ED47A0E76570}"/>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30" name="TextBox 29">
                <a:extLst>
                  <a:ext uri="{FF2B5EF4-FFF2-40B4-BE49-F238E27FC236}">
                    <a16:creationId xmlns:a16="http://schemas.microsoft.com/office/drawing/2014/main" id="{5CDCD987-EC03-7F97-C9FE-853070965B57}"/>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8" name="Picture 7">
              <a:extLst>
                <a:ext uri="{FF2B5EF4-FFF2-40B4-BE49-F238E27FC236}">
                  <a16:creationId xmlns:a16="http://schemas.microsoft.com/office/drawing/2014/main" id="{53CA61BA-EC48-42F4-FFFE-757509305C29}"/>
                </a:ext>
              </a:extLst>
            </p:cNvPr>
            <p:cNvPicPr>
              <a:picLocks noChangeAspect="1"/>
            </p:cNvPicPr>
            <p:nvPr/>
          </p:nvPicPr>
          <p:blipFill>
            <a:blip r:embed="rId6"/>
            <a:stretch>
              <a:fillRect/>
            </a:stretch>
          </p:blipFill>
          <p:spPr>
            <a:xfrm>
              <a:off x="-1743959" y="1421385"/>
              <a:ext cx="1257300" cy="733425"/>
            </a:xfrm>
            <a:prstGeom prst="rect">
              <a:avLst/>
            </a:prstGeom>
          </p:spPr>
        </p:pic>
        <p:sp>
          <p:nvSpPr>
            <p:cNvPr id="10" name="Oval 9">
              <a:extLst>
                <a:ext uri="{FF2B5EF4-FFF2-40B4-BE49-F238E27FC236}">
                  <a16:creationId xmlns:a16="http://schemas.microsoft.com/office/drawing/2014/main" id="{99BD7734-2DEF-2CA1-3D4C-A03C8D9FE21B}"/>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12" name="Picture 11">
              <a:extLst>
                <a:ext uri="{FF2B5EF4-FFF2-40B4-BE49-F238E27FC236}">
                  <a16:creationId xmlns:a16="http://schemas.microsoft.com/office/drawing/2014/main" id="{E65B6B1D-0710-B182-80AE-723224C30865}"/>
                </a:ext>
              </a:extLst>
            </p:cNvPr>
            <p:cNvPicPr>
              <a:picLocks noChangeAspect="1"/>
            </p:cNvPicPr>
            <p:nvPr/>
          </p:nvPicPr>
          <p:blipFill>
            <a:blip r:embed="rId7"/>
            <a:stretch>
              <a:fillRect/>
            </a:stretch>
          </p:blipFill>
          <p:spPr>
            <a:xfrm>
              <a:off x="-1743959" y="3490852"/>
              <a:ext cx="1257300" cy="723900"/>
            </a:xfrm>
            <a:prstGeom prst="rect">
              <a:avLst/>
            </a:prstGeom>
          </p:spPr>
        </p:pic>
        <p:sp>
          <p:nvSpPr>
            <p:cNvPr id="13" name="Oval 12">
              <a:extLst>
                <a:ext uri="{FF2B5EF4-FFF2-40B4-BE49-F238E27FC236}">
                  <a16:creationId xmlns:a16="http://schemas.microsoft.com/office/drawing/2014/main" id="{052A952C-FD5B-E7DD-6C8D-A147F748BD80}"/>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
        <p:nvSpPr>
          <p:cNvPr id="44" name="Text Placeholder 10">
            <a:extLst>
              <a:ext uri="{FF2B5EF4-FFF2-40B4-BE49-F238E27FC236}">
                <a16:creationId xmlns:a16="http://schemas.microsoft.com/office/drawing/2014/main" id="{F124625D-2395-453E-3A14-C776265E55BB}"/>
              </a:ext>
            </a:extLst>
          </p:cNvPr>
          <p:cNvSpPr>
            <a:spLocks noGrp="1"/>
          </p:cNvSpPr>
          <p:nvPr>
            <p:ph type="body" sz="quarter" idx="40" hasCustomPrompt="1"/>
          </p:nvPr>
        </p:nvSpPr>
        <p:spPr>
          <a:xfrm>
            <a:off x="450849" y="2041494"/>
            <a:ext cx="6603197" cy="240030"/>
          </a:xfrm>
        </p:spPr>
        <p:txBody>
          <a:bodyPr/>
          <a:lstStyle>
            <a:lvl1pPr>
              <a:defRPr sz="1200"/>
            </a:lvl1pPr>
          </a:lstStyle>
          <a:p>
            <a:pPr lvl="0"/>
            <a:r>
              <a:rPr lang="en-GB"/>
              <a:t>Insert email and number</a:t>
            </a:r>
            <a:endParaRPr lang="en-GB" dirty="0"/>
          </a:p>
        </p:txBody>
      </p:sp>
      <p:sp>
        <p:nvSpPr>
          <p:cNvPr id="63" name="Date Placeholder 62">
            <a:extLst>
              <a:ext uri="{FF2B5EF4-FFF2-40B4-BE49-F238E27FC236}">
                <a16:creationId xmlns:a16="http://schemas.microsoft.com/office/drawing/2014/main" id="{2971E97C-084E-7AC4-C16D-1F804D60ABCF}"/>
              </a:ext>
            </a:extLst>
          </p:cNvPr>
          <p:cNvSpPr>
            <a:spLocks noGrp="1"/>
          </p:cNvSpPr>
          <p:nvPr>
            <p:ph type="dt" sz="half" idx="41"/>
          </p:nvPr>
        </p:nvSpPr>
        <p:spPr/>
        <p:txBody>
          <a:bodyPr/>
          <a:lstStyle/>
          <a:p>
            <a:endParaRPr lang="en-GB" dirty="0"/>
          </a:p>
        </p:txBody>
      </p:sp>
      <p:sp>
        <p:nvSpPr>
          <p:cNvPr id="64" name="Footer Placeholder 63">
            <a:extLst>
              <a:ext uri="{FF2B5EF4-FFF2-40B4-BE49-F238E27FC236}">
                <a16:creationId xmlns:a16="http://schemas.microsoft.com/office/drawing/2014/main" id="{DDF3AADC-3329-B74B-1995-CD4B79BBEBBD}"/>
              </a:ext>
            </a:extLst>
          </p:cNvPr>
          <p:cNvSpPr>
            <a:spLocks noGrp="1"/>
          </p:cNvSpPr>
          <p:nvPr>
            <p:ph type="ftr" sz="quarter" idx="42"/>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65" name="Slide Number Placeholder 64">
            <a:extLst>
              <a:ext uri="{FF2B5EF4-FFF2-40B4-BE49-F238E27FC236}">
                <a16:creationId xmlns:a16="http://schemas.microsoft.com/office/drawing/2014/main" id="{04CDF7F9-96CD-524C-D772-F0DD6D4EE8F8}"/>
              </a:ext>
            </a:extLst>
          </p:cNvPr>
          <p:cNvSpPr>
            <a:spLocks noGrp="1"/>
          </p:cNvSpPr>
          <p:nvPr>
            <p:ph type="sldNum" sz="quarter" idx="43"/>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BB510D3E-46E6-9CF2-AF00-5DB6DA1AAB18}"/>
              </a:ext>
            </a:extLst>
          </p:cNvPr>
          <p:cNvSpPr>
            <a:spLocks noGrp="1"/>
          </p:cNvSpPr>
          <p:nvPr>
            <p:ph type="title" hasCustomPrompt="1"/>
          </p:nvPr>
        </p:nvSpPr>
        <p:spPr>
          <a:xfrm>
            <a:off x="450849" y="422670"/>
            <a:ext cx="6603199" cy="558405"/>
          </a:xfrm>
        </p:spPr>
        <p:txBody>
          <a:bodyPr/>
          <a:lstStyle>
            <a:lvl1pPr>
              <a:defRPr sz="3200"/>
            </a:lvl1pPr>
          </a:lstStyle>
          <a:p>
            <a:r>
              <a:rPr lang="en-GB" dirty="0"/>
              <a:t>Insert title here</a:t>
            </a:r>
          </a:p>
        </p:txBody>
      </p:sp>
      <p:grpSp>
        <p:nvGrpSpPr>
          <p:cNvPr id="4" name="Group 3">
            <a:extLst>
              <a:ext uri="{FF2B5EF4-FFF2-40B4-BE49-F238E27FC236}">
                <a16:creationId xmlns:a16="http://schemas.microsoft.com/office/drawing/2014/main" id="{97648128-FC13-31B7-FFEF-8A51789B7186}"/>
              </a:ext>
            </a:extLst>
          </p:cNvPr>
          <p:cNvGrpSpPr/>
          <p:nvPr userDrawn="1"/>
        </p:nvGrpSpPr>
        <p:grpSpPr>
          <a:xfrm>
            <a:off x="-2178417" y="0"/>
            <a:ext cx="2116910" cy="4354799"/>
            <a:chOff x="-2170726" y="0"/>
            <a:chExt cx="2116910" cy="4354799"/>
          </a:xfrm>
        </p:grpSpPr>
        <p:grpSp>
          <p:nvGrpSpPr>
            <p:cNvPr id="5" name="Group 4">
              <a:extLst>
                <a:ext uri="{FF2B5EF4-FFF2-40B4-BE49-F238E27FC236}">
                  <a16:creationId xmlns:a16="http://schemas.microsoft.com/office/drawing/2014/main" id="{DA9CBC9E-159E-F2F2-3C87-59E8F884575F}"/>
                </a:ext>
              </a:extLst>
            </p:cNvPr>
            <p:cNvGrpSpPr/>
            <p:nvPr userDrawn="1"/>
          </p:nvGrpSpPr>
          <p:grpSpPr>
            <a:xfrm>
              <a:off x="-2170726" y="0"/>
              <a:ext cx="2116910" cy="4354799"/>
              <a:chOff x="1841345" y="1593847"/>
              <a:chExt cx="2116910" cy="4354799"/>
            </a:xfrm>
          </p:grpSpPr>
          <p:sp>
            <p:nvSpPr>
              <p:cNvPr id="35" name="Rectangle 34">
                <a:extLst>
                  <a:ext uri="{FF2B5EF4-FFF2-40B4-BE49-F238E27FC236}">
                    <a16:creationId xmlns:a16="http://schemas.microsoft.com/office/drawing/2014/main" id="{8268218B-B390-2BB5-A729-29BDB3D214A8}"/>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6" name="Rectangle 35">
                <a:extLst>
                  <a:ext uri="{FF2B5EF4-FFF2-40B4-BE49-F238E27FC236}">
                    <a16:creationId xmlns:a16="http://schemas.microsoft.com/office/drawing/2014/main" id="{A7CF3DA6-BC71-144B-748A-073137358757}"/>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7" name="TextBox 36">
                <a:extLst>
                  <a:ext uri="{FF2B5EF4-FFF2-40B4-BE49-F238E27FC236}">
                    <a16:creationId xmlns:a16="http://schemas.microsoft.com/office/drawing/2014/main" id="{705CDF70-1BB9-A71F-A89A-5947799BB24F}"/>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38" name="TextBox 37">
                <a:extLst>
                  <a:ext uri="{FF2B5EF4-FFF2-40B4-BE49-F238E27FC236}">
                    <a16:creationId xmlns:a16="http://schemas.microsoft.com/office/drawing/2014/main" id="{0D1E7E70-80FA-BE11-8F17-1C11362FD8F4}"/>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39" name="TextBox 38">
                <a:extLst>
                  <a:ext uri="{FF2B5EF4-FFF2-40B4-BE49-F238E27FC236}">
                    <a16:creationId xmlns:a16="http://schemas.microsoft.com/office/drawing/2014/main" id="{8BE79C2D-8399-5589-E186-A2BF90698CD9}"/>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40" name="TextBox 39">
                <a:extLst>
                  <a:ext uri="{FF2B5EF4-FFF2-40B4-BE49-F238E27FC236}">
                    <a16:creationId xmlns:a16="http://schemas.microsoft.com/office/drawing/2014/main" id="{B79EE764-1C9B-93B3-F437-39350A0ECB11}"/>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6" name="Picture 5">
              <a:extLst>
                <a:ext uri="{FF2B5EF4-FFF2-40B4-BE49-F238E27FC236}">
                  <a16:creationId xmlns:a16="http://schemas.microsoft.com/office/drawing/2014/main" id="{B3E1E4D0-2C7C-BA1A-0A9F-E220E7C63FF8}"/>
                </a:ext>
              </a:extLst>
            </p:cNvPr>
            <p:cNvPicPr>
              <a:picLocks noChangeAspect="1"/>
            </p:cNvPicPr>
            <p:nvPr userDrawn="1"/>
          </p:nvPicPr>
          <p:blipFill>
            <a:blip r:embed="rId6"/>
            <a:stretch>
              <a:fillRect/>
            </a:stretch>
          </p:blipFill>
          <p:spPr>
            <a:xfrm>
              <a:off x="-1743959" y="1421385"/>
              <a:ext cx="1257300" cy="733425"/>
            </a:xfrm>
            <a:prstGeom prst="rect">
              <a:avLst/>
            </a:prstGeom>
          </p:spPr>
        </p:pic>
        <p:sp>
          <p:nvSpPr>
            <p:cNvPr id="31" name="Oval 30">
              <a:extLst>
                <a:ext uri="{FF2B5EF4-FFF2-40B4-BE49-F238E27FC236}">
                  <a16:creationId xmlns:a16="http://schemas.microsoft.com/office/drawing/2014/main" id="{E01D9791-B48A-6333-25A3-F2EA1A5980B2}"/>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33" name="Picture 32">
              <a:extLst>
                <a:ext uri="{FF2B5EF4-FFF2-40B4-BE49-F238E27FC236}">
                  <a16:creationId xmlns:a16="http://schemas.microsoft.com/office/drawing/2014/main" id="{794DCFC1-B582-2492-F226-A709735C01D7}"/>
                </a:ext>
              </a:extLst>
            </p:cNvPr>
            <p:cNvPicPr>
              <a:picLocks noChangeAspect="1"/>
            </p:cNvPicPr>
            <p:nvPr userDrawn="1"/>
          </p:nvPicPr>
          <p:blipFill>
            <a:blip r:embed="rId7"/>
            <a:stretch>
              <a:fillRect/>
            </a:stretch>
          </p:blipFill>
          <p:spPr>
            <a:xfrm>
              <a:off x="-1743959" y="3490852"/>
              <a:ext cx="1257300" cy="723900"/>
            </a:xfrm>
            <a:prstGeom prst="rect">
              <a:avLst/>
            </a:prstGeom>
          </p:spPr>
        </p:pic>
        <p:sp>
          <p:nvSpPr>
            <p:cNvPr id="34" name="Oval 33">
              <a:extLst>
                <a:ext uri="{FF2B5EF4-FFF2-40B4-BE49-F238E27FC236}">
                  <a16:creationId xmlns:a16="http://schemas.microsoft.com/office/drawing/2014/main" id="{17EC9C0A-7480-3977-EC89-A01D0609404C}"/>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grpSp>
        <p:nvGrpSpPr>
          <p:cNvPr id="108" name="Group 107">
            <a:extLst>
              <a:ext uri="{FF2B5EF4-FFF2-40B4-BE49-F238E27FC236}">
                <a16:creationId xmlns:a16="http://schemas.microsoft.com/office/drawing/2014/main" id="{E1F944DE-5102-B4D8-6E71-1391491AF81F}"/>
              </a:ext>
            </a:extLst>
          </p:cNvPr>
          <p:cNvGrpSpPr/>
          <p:nvPr userDrawn="1"/>
        </p:nvGrpSpPr>
        <p:grpSpPr>
          <a:xfrm>
            <a:off x="12287572" y="0"/>
            <a:ext cx="2175021" cy="5486150"/>
            <a:chOff x="12287572" y="0"/>
            <a:chExt cx="2175021" cy="5486150"/>
          </a:xfrm>
        </p:grpSpPr>
        <p:grpSp>
          <p:nvGrpSpPr>
            <p:cNvPr id="109" name="Group 108">
              <a:extLst>
                <a:ext uri="{FF2B5EF4-FFF2-40B4-BE49-F238E27FC236}">
                  <a16:creationId xmlns:a16="http://schemas.microsoft.com/office/drawing/2014/main" id="{1E31CE8A-AED9-42FA-E399-556207088922}"/>
                </a:ext>
              </a:extLst>
            </p:cNvPr>
            <p:cNvGrpSpPr/>
            <p:nvPr/>
          </p:nvGrpSpPr>
          <p:grpSpPr>
            <a:xfrm>
              <a:off x="12287572" y="0"/>
              <a:ext cx="2175021" cy="4839558"/>
              <a:chOff x="838200" y="1150069"/>
              <a:chExt cx="2175021" cy="4839558"/>
            </a:xfrm>
          </p:grpSpPr>
          <p:sp>
            <p:nvSpPr>
              <p:cNvPr id="121" name="Rectangle 120">
                <a:extLst>
                  <a:ext uri="{FF2B5EF4-FFF2-40B4-BE49-F238E27FC236}">
                    <a16:creationId xmlns:a16="http://schemas.microsoft.com/office/drawing/2014/main" id="{2263619D-873D-8E9F-8D36-DEC5F1A82C5E}"/>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22" name="Rectangle 121">
                <a:extLst>
                  <a:ext uri="{FF2B5EF4-FFF2-40B4-BE49-F238E27FC236}">
                    <a16:creationId xmlns:a16="http://schemas.microsoft.com/office/drawing/2014/main" id="{4653E893-27A7-50DA-8EA4-5248CD4A38ED}"/>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23" name="TextBox 122">
                <a:extLst>
                  <a:ext uri="{FF2B5EF4-FFF2-40B4-BE49-F238E27FC236}">
                    <a16:creationId xmlns:a16="http://schemas.microsoft.com/office/drawing/2014/main" id="{6D81F5DC-E7BC-AA26-1AF3-7FD36B24F8F5}"/>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24" name="TextBox 123">
                <a:extLst>
                  <a:ext uri="{FF2B5EF4-FFF2-40B4-BE49-F238E27FC236}">
                    <a16:creationId xmlns:a16="http://schemas.microsoft.com/office/drawing/2014/main" id="{1FE98F61-74CD-32EC-AA19-24D1C4F50305}"/>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25" name="TextBox 124">
                <a:extLst>
                  <a:ext uri="{FF2B5EF4-FFF2-40B4-BE49-F238E27FC236}">
                    <a16:creationId xmlns:a16="http://schemas.microsoft.com/office/drawing/2014/main" id="{AD6B7583-75F0-56AA-E1E2-31CFAECA049D}"/>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26" name="TextBox 125">
                <a:extLst>
                  <a:ext uri="{FF2B5EF4-FFF2-40B4-BE49-F238E27FC236}">
                    <a16:creationId xmlns:a16="http://schemas.microsoft.com/office/drawing/2014/main" id="{B82F1004-37D5-40A9-F34C-3597DFE0D11F}"/>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127" name="TextBox 126">
                <a:extLst>
                  <a:ext uri="{FF2B5EF4-FFF2-40B4-BE49-F238E27FC236}">
                    <a16:creationId xmlns:a16="http://schemas.microsoft.com/office/drawing/2014/main" id="{8C6B6E89-B1B5-A2FD-F19B-8A3CE1C5B812}"/>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128" name="TextBox 127">
                <a:extLst>
                  <a:ext uri="{FF2B5EF4-FFF2-40B4-BE49-F238E27FC236}">
                    <a16:creationId xmlns:a16="http://schemas.microsoft.com/office/drawing/2014/main" id="{8EFA0DDF-8FBA-104D-B35F-1B9DEC25E941}"/>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129" name="TextBox 128">
                <a:extLst>
                  <a:ext uri="{FF2B5EF4-FFF2-40B4-BE49-F238E27FC236}">
                    <a16:creationId xmlns:a16="http://schemas.microsoft.com/office/drawing/2014/main" id="{F4185F72-F355-CDB4-9E9B-D18FCC6DDBEC}"/>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110" name="Group 109">
              <a:extLst>
                <a:ext uri="{FF2B5EF4-FFF2-40B4-BE49-F238E27FC236}">
                  <a16:creationId xmlns:a16="http://schemas.microsoft.com/office/drawing/2014/main" id="{94D70BC5-BFE8-8434-0A4B-622EA131C503}"/>
                </a:ext>
              </a:extLst>
            </p:cNvPr>
            <p:cNvGrpSpPr/>
            <p:nvPr userDrawn="1"/>
          </p:nvGrpSpPr>
          <p:grpSpPr>
            <a:xfrm>
              <a:off x="12287572" y="0"/>
              <a:ext cx="2175021" cy="5486150"/>
              <a:chOff x="838200" y="1150069"/>
              <a:chExt cx="2175021" cy="5486150"/>
            </a:xfrm>
          </p:grpSpPr>
          <p:sp>
            <p:nvSpPr>
              <p:cNvPr id="112" name="Rectangle 111">
                <a:extLst>
                  <a:ext uri="{FF2B5EF4-FFF2-40B4-BE49-F238E27FC236}">
                    <a16:creationId xmlns:a16="http://schemas.microsoft.com/office/drawing/2014/main" id="{4B4A8A95-3FFE-C0A6-8739-F284A5CC0946}"/>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13" name="Rectangle 112">
                <a:extLst>
                  <a:ext uri="{FF2B5EF4-FFF2-40B4-BE49-F238E27FC236}">
                    <a16:creationId xmlns:a16="http://schemas.microsoft.com/office/drawing/2014/main" id="{B3ED9A69-73DA-6AC7-C1C4-6A1FD98B110C}"/>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14" name="TextBox 113">
                <a:extLst>
                  <a:ext uri="{FF2B5EF4-FFF2-40B4-BE49-F238E27FC236}">
                    <a16:creationId xmlns:a16="http://schemas.microsoft.com/office/drawing/2014/main" id="{40B1316E-F42C-ED33-61A3-91C1DA82CDB1}"/>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15" name="TextBox 114">
                <a:extLst>
                  <a:ext uri="{FF2B5EF4-FFF2-40B4-BE49-F238E27FC236}">
                    <a16:creationId xmlns:a16="http://schemas.microsoft.com/office/drawing/2014/main" id="{1EC08659-80A4-7934-C1F8-1AF010A51549}"/>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16" name="TextBox 115">
                <a:extLst>
                  <a:ext uri="{FF2B5EF4-FFF2-40B4-BE49-F238E27FC236}">
                    <a16:creationId xmlns:a16="http://schemas.microsoft.com/office/drawing/2014/main" id="{3162281B-6A68-A41F-5103-BA6BBB22C7A9}"/>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17" name="TextBox 116">
                <a:extLst>
                  <a:ext uri="{FF2B5EF4-FFF2-40B4-BE49-F238E27FC236}">
                    <a16:creationId xmlns:a16="http://schemas.microsoft.com/office/drawing/2014/main" id="{7A2BA7C6-179C-9DBB-87E2-AF93D209553A}"/>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118" name="TextBox 117">
                <a:extLst>
                  <a:ext uri="{FF2B5EF4-FFF2-40B4-BE49-F238E27FC236}">
                    <a16:creationId xmlns:a16="http://schemas.microsoft.com/office/drawing/2014/main" id="{F1B77E62-0D73-0495-4F45-DCDFDA18F457}"/>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119" name="TextBox 118">
                <a:extLst>
                  <a:ext uri="{FF2B5EF4-FFF2-40B4-BE49-F238E27FC236}">
                    <a16:creationId xmlns:a16="http://schemas.microsoft.com/office/drawing/2014/main" id="{83EFBD54-AF4D-3166-E678-80FD29B0A794}"/>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120" name="TextBox 119">
                <a:extLst>
                  <a:ext uri="{FF2B5EF4-FFF2-40B4-BE49-F238E27FC236}">
                    <a16:creationId xmlns:a16="http://schemas.microsoft.com/office/drawing/2014/main" id="{C268DAC4-5259-21AE-6D9A-EADD7F18EE02}"/>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111" name="TextBox 110">
              <a:extLst>
                <a:ext uri="{FF2B5EF4-FFF2-40B4-BE49-F238E27FC236}">
                  <a16:creationId xmlns:a16="http://schemas.microsoft.com/office/drawing/2014/main" id="{985C7CC1-3DFF-E00B-31F8-16E870CB8530}"/>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3901047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yellow box with image">
    <p:bg>
      <p:bgPr>
        <a:solidFill>
          <a:schemeClr val="accent2"/>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F06BA1F-B579-219C-982A-6F9E9C505357}"/>
              </a:ext>
            </a:extLst>
          </p:cNvPr>
          <p:cNvSpPr>
            <a:spLocks noGrp="1"/>
          </p:cNvSpPr>
          <p:nvPr>
            <p:ph type="pic" sz="quarter" idx="17" hasCustomPrompt="1"/>
          </p:nvPr>
        </p:nvSpPr>
        <p:spPr>
          <a:xfrm>
            <a:off x="0" y="0"/>
            <a:ext cx="12192000" cy="6858000"/>
          </a:xfrm>
        </p:spPr>
        <p:txBody>
          <a:bodyPr/>
          <a:lstStyle>
            <a:lvl1pPr algn="ctr">
              <a:defRPr/>
            </a:lvl1pPr>
          </a:lstStyle>
          <a:p>
            <a:r>
              <a:rPr lang="en-GB" dirty="0"/>
              <a:t>Click icon to insert image</a:t>
            </a:r>
          </a:p>
        </p:txBody>
      </p:sp>
      <p:sp>
        <p:nvSpPr>
          <p:cNvPr id="2" name="Title 1">
            <a:extLst>
              <a:ext uri="{FF2B5EF4-FFF2-40B4-BE49-F238E27FC236}">
                <a16:creationId xmlns:a16="http://schemas.microsoft.com/office/drawing/2014/main" id="{51147861-5080-A484-C687-93C5D4AA338F}"/>
              </a:ext>
            </a:extLst>
          </p:cNvPr>
          <p:cNvSpPr>
            <a:spLocks noGrp="1"/>
          </p:cNvSpPr>
          <p:nvPr>
            <p:ph type="title" hasCustomPrompt="1"/>
          </p:nvPr>
        </p:nvSpPr>
        <p:spPr>
          <a:xfrm>
            <a:off x="885190" y="1221105"/>
            <a:ext cx="4387850" cy="4402455"/>
          </a:xfrm>
          <a:blipFill dpi="0" rotWithShape="1">
            <a:blip r:embed="rId3"/>
            <a:srcRect/>
            <a:tile tx="0" ty="0" sx="70000" sy="70000" flip="none" algn="tl"/>
          </a:blipFill>
        </p:spPr>
        <p:txBody>
          <a:bodyPr lIns="360000" tIns="1404000" rIns="360000"/>
          <a:lstStyle>
            <a:lvl1pPr>
              <a:defRPr sz="4800">
                <a:solidFill>
                  <a:schemeClr val="bg1"/>
                </a:solidFill>
                <a:latin typeface="+mn-lt"/>
              </a:defRPr>
            </a:lvl1pPr>
          </a:lstStyle>
          <a:p>
            <a:r>
              <a:rPr lang="en-GB" dirty="0"/>
              <a:t>Insert title here</a:t>
            </a:r>
          </a:p>
        </p:txBody>
      </p:sp>
      <p:sp>
        <p:nvSpPr>
          <p:cNvPr id="9" name="Text Placeholder 14">
            <a:extLst>
              <a:ext uri="{FF2B5EF4-FFF2-40B4-BE49-F238E27FC236}">
                <a16:creationId xmlns:a16="http://schemas.microsoft.com/office/drawing/2014/main" id="{7D021D62-47FC-6D77-7536-AC4B77872F65}"/>
              </a:ext>
            </a:extLst>
          </p:cNvPr>
          <p:cNvSpPr>
            <a:spLocks noGrp="1"/>
          </p:cNvSpPr>
          <p:nvPr>
            <p:ph type="body" sz="quarter" idx="15" hasCustomPrompt="1"/>
          </p:nvPr>
        </p:nvSpPr>
        <p:spPr>
          <a:xfrm>
            <a:off x="1151737" y="4649524"/>
            <a:ext cx="1184269" cy="205370"/>
          </a:xfrm>
          <a:blipFill>
            <a:blip r:embed="rId4"/>
            <a:stretch>
              <a:fillRect/>
            </a:stretch>
          </a:blipFill>
        </p:spPr>
        <p:txBody>
          <a:bodyPr>
            <a:normAutofit/>
          </a:bodyPr>
          <a:lstStyle>
            <a:lvl1pPr>
              <a:defRPr/>
            </a:lvl1pPr>
          </a:lstStyle>
          <a:p>
            <a:pPr lvl="0"/>
            <a:r>
              <a:rPr lang="en-GB"/>
              <a:t> </a:t>
            </a:r>
            <a:endParaRPr lang="en-GB" dirty="0"/>
          </a:p>
        </p:txBody>
      </p:sp>
      <p:sp>
        <p:nvSpPr>
          <p:cNvPr id="10" name="Text Placeholder 10">
            <a:extLst>
              <a:ext uri="{FF2B5EF4-FFF2-40B4-BE49-F238E27FC236}">
                <a16:creationId xmlns:a16="http://schemas.microsoft.com/office/drawing/2014/main" id="{B8805205-E5D1-AD57-F1C6-F7D1FA8287E5}"/>
              </a:ext>
            </a:extLst>
          </p:cNvPr>
          <p:cNvSpPr>
            <a:spLocks noGrp="1"/>
          </p:cNvSpPr>
          <p:nvPr>
            <p:ph type="body" sz="quarter" idx="16" hasCustomPrompt="1"/>
          </p:nvPr>
        </p:nvSpPr>
        <p:spPr>
          <a:xfrm>
            <a:off x="10682288" y="478632"/>
            <a:ext cx="1035843" cy="1035843"/>
          </a:xfrm>
          <a:blipFill>
            <a:blip r:embed="rId5">
              <a:extLst>
                <a:ext uri="{96DAC541-7B7A-43D3-8B79-37D633B846F1}">
                  <asvg:svgBlip xmlns:asvg="http://schemas.microsoft.com/office/drawing/2016/SVG/main" r:embed="rId6"/>
                </a:ext>
              </a:extLst>
            </a:blip>
            <a:stretch>
              <a:fillRect/>
            </a:stretch>
          </a:blipFill>
        </p:spPr>
        <p:txBody>
          <a:bodyPr>
            <a:normAutofit/>
          </a:bodyPr>
          <a:lstStyle>
            <a:lvl1pPr>
              <a:defRPr/>
            </a:lvl1pPr>
          </a:lstStyle>
          <a:p>
            <a:pPr lvl="0"/>
            <a:r>
              <a:rPr lang="en-GB"/>
              <a:t> </a:t>
            </a:r>
            <a:endParaRPr lang="en-GB" dirty="0"/>
          </a:p>
        </p:txBody>
      </p:sp>
      <p:sp>
        <p:nvSpPr>
          <p:cNvPr id="28" name="Text Placeholder 8">
            <a:extLst>
              <a:ext uri="{FF2B5EF4-FFF2-40B4-BE49-F238E27FC236}">
                <a16:creationId xmlns:a16="http://schemas.microsoft.com/office/drawing/2014/main" id="{268E0279-E096-20B3-0D20-2468793AC38B}"/>
              </a:ext>
            </a:extLst>
          </p:cNvPr>
          <p:cNvSpPr>
            <a:spLocks noGrp="1"/>
          </p:cNvSpPr>
          <p:nvPr>
            <p:ph type="body" sz="quarter" idx="13" hasCustomPrompt="1"/>
          </p:nvPr>
        </p:nvSpPr>
        <p:spPr>
          <a:xfrm>
            <a:off x="1306829" y="2196108"/>
            <a:ext cx="1305980" cy="330072"/>
          </a:xfrm>
          <a:solidFill>
            <a:schemeClr val="accent3"/>
          </a:solidFill>
        </p:spPr>
        <p:txBody>
          <a:bodyPr wrap="none" lIns="72000" tIns="72000" rIns="72000" bIns="72000" anchor="ctr">
            <a:spAutoFit/>
          </a:bodyPr>
          <a:lstStyle>
            <a:lvl1pPr algn="l">
              <a:defRPr sz="1200" cap="all" spc="70" baseline="0">
                <a:solidFill>
                  <a:schemeClr val="tx1"/>
                </a:solidFill>
                <a:latin typeface="+mj-lt"/>
              </a:defRPr>
            </a:lvl1pPr>
          </a:lstStyle>
          <a:p>
            <a:pPr lvl="0"/>
            <a:r>
              <a:rPr lang="en-GB" dirty="0"/>
              <a:t>subheading</a:t>
            </a:r>
          </a:p>
        </p:txBody>
      </p:sp>
      <p:grpSp>
        <p:nvGrpSpPr>
          <p:cNvPr id="39" name="Group 38">
            <a:extLst>
              <a:ext uri="{FF2B5EF4-FFF2-40B4-BE49-F238E27FC236}">
                <a16:creationId xmlns:a16="http://schemas.microsoft.com/office/drawing/2014/main" id="{C98E4F51-836E-ABA3-31AB-A1AD54838959}"/>
              </a:ext>
            </a:extLst>
          </p:cNvPr>
          <p:cNvGrpSpPr/>
          <p:nvPr userDrawn="1"/>
        </p:nvGrpSpPr>
        <p:grpSpPr>
          <a:xfrm>
            <a:off x="12287571" y="0"/>
            <a:ext cx="2175022" cy="5067300"/>
            <a:chOff x="838199" y="1150069"/>
            <a:chExt cx="2175022" cy="5067300"/>
          </a:xfrm>
        </p:grpSpPr>
        <p:sp>
          <p:nvSpPr>
            <p:cNvPr id="40" name="Rectangle 39">
              <a:extLst>
                <a:ext uri="{FF2B5EF4-FFF2-40B4-BE49-F238E27FC236}">
                  <a16:creationId xmlns:a16="http://schemas.microsoft.com/office/drawing/2014/main" id="{83305F41-60CF-710C-259E-BE572E26B6A1}"/>
                </a:ext>
              </a:extLst>
            </p:cNvPr>
            <p:cNvSpPr/>
            <p:nvPr/>
          </p:nvSpPr>
          <p:spPr>
            <a:xfrm>
              <a:off x="838199" y="1669942"/>
              <a:ext cx="2146446" cy="45474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1" name="Rectangle 40">
              <a:extLst>
                <a:ext uri="{FF2B5EF4-FFF2-40B4-BE49-F238E27FC236}">
                  <a16:creationId xmlns:a16="http://schemas.microsoft.com/office/drawing/2014/main" id="{44A23C3F-90F7-92D9-B5C7-E60C520A384D}"/>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2" name="TextBox 41">
              <a:extLst>
                <a:ext uri="{FF2B5EF4-FFF2-40B4-BE49-F238E27FC236}">
                  <a16:creationId xmlns:a16="http://schemas.microsoft.com/office/drawing/2014/main" id="{FB470B44-B457-A52F-B5E4-1B5A67955D52}"/>
                </a:ext>
              </a:extLst>
            </p:cNvPr>
            <p:cNvSpPr txBox="1"/>
            <p:nvPr/>
          </p:nvSpPr>
          <p:spPr>
            <a:xfrm>
              <a:off x="866775" y="1753646"/>
              <a:ext cx="2087197"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43" name="TextBox 42">
              <a:extLst>
                <a:ext uri="{FF2B5EF4-FFF2-40B4-BE49-F238E27FC236}">
                  <a16:creationId xmlns:a16="http://schemas.microsoft.com/office/drawing/2014/main" id="{DD75D55F-1500-997D-B418-FD95B7CB23B0}"/>
                </a:ext>
              </a:extLst>
            </p:cNvPr>
            <p:cNvSpPr txBox="1"/>
            <p:nvPr/>
          </p:nvSpPr>
          <p:spPr>
            <a:xfrm>
              <a:off x="866774" y="2507829"/>
              <a:ext cx="2146447"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44" name="TextBox 43">
              <a:extLst>
                <a:ext uri="{FF2B5EF4-FFF2-40B4-BE49-F238E27FC236}">
                  <a16:creationId xmlns:a16="http://schemas.microsoft.com/office/drawing/2014/main" id="{90567116-85BC-71CF-A6F6-7A6FE95E4502}"/>
                </a:ext>
              </a:extLst>
            </p:cNvPr>
            <p:cNvSpPr txBox="1"/>
            <p:nvPr/>
          </p:nvSpPr>
          <p:spPr>
            <a:xfrm>
              <a:off x="866773" y="3108124"/>
              <a:ext cx="2146447" cy="1169551"/>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45" name="TextBox 44">
              <a:extLst>
                <a:ext uri="{FF2B5EF4-FFF2-40B4-BE49-F238E27FC236}">
                  <a16:creationId xmlns:a16="http://schemas.microsoft.com/office/drawing/2014/main" id="{5457C366-4708-E9FF-63F7-000F47D6C356}"/>
                </a:ext>
              </a:extLst>
            </p:cNvPr>
            <p:cNvSpPr txBox="1"/>
            <p:nvPr/>
          </p:nvSpPr>
          <p:spPr>
            <a:xfrm>
              <a:off x="866774" y="4323972"/>
              <a:ext cx="2146447"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46" name="TextBox 45">
              <a:extLst>
                <a:ext uri="{FF2B5EF4-FFF2-40B4-BE49-F238E27FC236}">
                  <a16:creationId xmlns:a16="http://schemas.microsoft.com/office/drawing/2014/main" id="{D064E9FE-C587-3241-570C-406AC1ED72C7}"/>
                </a:ext>
              </a:extLst>
            </p:cNvPr>
            <p:cNvSpPr txBox="1"/>
            <p:nvPr/>
          </p:nvSpPr>
          <p:spPr>
            <a:xfrm>
              <a:off x="866774" y="4924267"/>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47" name="TextBox 46">
              <a:extLst>
                <a:ext uri="{FF2B5EF4-FFF2-40B4-BE49-F238E27FC236}">
                  <a16:creationId xmlns:a16="http://schemas.microsoft.com/office/drawing/2014/main" id="{1C4B255F-AD9C-F06C-738B-383CB5D0894C}"/>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AN IMAGE</a:t>
              </a:r>
            </a:p>
          </p:txBody>
        </p:sp>
        <p:sp>
          <p:nvSpPr>
            <p:cNvPr id="48" name="TextBox 47">
              <a:extLst>
                <a:ext uri="{FF2B5EF4-FFF2-40B4-BE49-F238E27FC236}">
                  <a16:creationId xmlns:a16="http://schemas.microsoft.com/office/drawing/2014/main" id="{339F8AC5-8146-D106-C96F-7B63788703B3}"/>
                </a:ext>
              </a:extLst>
            </p:cNvPr>
            <p:cNvSpPr txBox="1"/>
            <p:nvPr userDrawn="1"/>
          </p:nvSpPr>
          <p:spPr>
            <a:xfrm>
              <a:off x="866774" y="5522715"/>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49" name="Group 48">
            <a:extLst>
              <a:ext uri="{FF2B5EF4-FFF2-40B4-BE49-F238E27FC236}">
                <a16:creationId xmlns:a16="http://schemas.microsoft.com/office/drawing/2014/main" id="{74AFE7E1-48B4-B5C2-28AC-3E3343587D18}"/>
              </a:ext>
            </a:extLst>
          </p:cNvPr>
          <p:cNvGrpSpPr/>
          <p:nvPr userDrawn="1"/>
        </p:nvGrpSpPr>
        <p:grpSpPr>
          <a:xfrm>
            <a:off x="12287572" y="0"/>
            <a:ext cx="2175021" cy="5486150"/>
            <a:chOff x="12287572" y="0"/>
            <a:chExt cx="2175021" cy="5486150"/>
          </a:xfrm>
        </p:grpSpPr>
        <p:grpSp>
          <p:nvGrpSpPr>
            <p:cNvPr id="50" name="Group 49">
              <a:extLst>
                <a:ext uri="{FF2B5EF4-FFF2-40B4-BE49-F238E27FC236}">
                  <a16:creationId xmlns:a16="http://schemas.microsoft.com/office/drawing/2014/main" id="{41BAA327-C51D-7B5E-CAC8-27DA03FBADF1}"/>
                </a:ext>
              </a:extLst>
            </p:cNvPr>
            <p:cNvGrpSpPr/>
            <p:nvPr/>
          </p:nvGrpSpPr>
          <p:grpSpPr>
            <a:xfrm>
              <a:off x="12287572" y="0"/>
              <a:ext cx="2175021" cy="4839558"/>
              <a:chOff x="838200" y="1150069"/>
              <a:chExt cx="2175021" cy="4839558"/>
            </a:xfrm>
          </p:grpSpPr>
          <p:sp>
            <p:nvSpPr>
              <p:cNvPr id="62" name="Rectangle 61">
                <a:extLst>
                  <a:ext uri="{FF2B5EF4-FFF2-40B4-BE49-F238E27FC236}">
                    <a16:creationId xmlns:a16="http://schemas.microsoft.com/office/drawing/2014/main" id="{8557178A-9EC5-1E6B-E2C4-0BEB2EB40D19}"/>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63" name="Rectangle 62">
                <a:extLst>
                  <a:ext uri="{FF2B5EF4-FFF2-40B4-BE49-F238E27FC236}">
                    <a16:creationId xmlns:a16="http://schemas.microsoft.com/office/drawing/2014/main" id="{8F14D06D-8B55-E656-99CD-5E61AC2C29A3}"/>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64" name="TextBox 63">
                <a:extLst>
                  <a:ext uri="{FF2B5EF4-FFF2-40B4-BE49-F238E27FC236}">
                    <a16:creationId xmlns:a16="http://schemas.microsoft.com/office/drawing/2014/main" id="{BCDA524C-F9AA-142F-DE09-9688775DDFD5}"/>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65" name="TextBox 64">
                <a:extLst>
                  <a:ext uri="{FF2B5EF4-FFF2-40B4-BE49-F238E27FC236}">
                    <a16:creationId xmlns:a16="http://schemas.microsoft.com/office/drawing/2014/main" id="{BE02DB44-03D5-6BB8-AA6F-AF8D751F3F9B}"/>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66" name="TextBox 65">
                <a:extLst>
                  <a:ext uri="{FF2B5EF4-FFF2-40B4-BE49-F238E27FC236}">
                    <a16:creationId xmlns:a16="http://schemas.microsoft.com/office/drawing/2014/main" id="{CE08ABE9-00A1-5666-F075-CF302C7F2DC6}"/>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67" name="TextBox 66">
                <a:extLst>
                  <a:ext uri="{FF2B5EF4-FFF2-40B4-BE49-F238E27FC236}">
                    <a16:creationId xmlns:a16="http://schemas.microsoft.com/office/drawing/2014/main" id="{DD3E2A14-FB5D-34F1-A22C-FC09C89876AE}"/>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8" name="TextBox 67">
                <a:extLst>
                  <a:ext uri="{FF2B5EF4-FFF2-40B4-BE49-F238E27FC236}">
                    <a16:creationId xmlns:a16="http://schemas.microsoft.com/office/drawing/2014/main" id="{C05DFCB4-8407-C912-F1C4-F21071A174D6}"/>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69" name="TextBox 68">
                <a:extLst>
                  <a:ext uri="{FF2B5EF4-FFF2-40B4-BE49-F238E27FC236}">
                    <a16:creationId xmlns:a16="http://schemas.microsoft.com/office/drawing/2014/main" id="{84749BB5-EC68-F975-8193-5B29CEB1248A}"/>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70" name="TextBox 69">
                <a:extLst>
                  <a:ext uri="{FF2B5EF4-FFF2-40B4-BE49-F238E27FC236}">
                    <a16:creationId xmlns:a16="http://schemas.microsoft.com/office/drawing/2014/main" id="{D0683E50-E969-1C5E-62B5-F85440248D66}"/>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51" name="Group 50">
              <a:extLst>
                <a:ext uri="{FF2B5EF4-FFF2-40B4-BE49-F238E27FC236}">
                  <a16:creationId xmlns:a16="http://schemas.microsoft.com/office/drawing/2014/main" id="{02CC9F7B-D3A0-2645-626A-30EC73DEFCD1}"/>
                </a:ext>
              </a:extLst>
            </p:cNvPr>
            <p:cNvGrpSpPr/>
            <p:nvPr userDrawn="1"/>
          </p:nvGrpSpPr>
          <p:grpSpPr>
            <a:xfrm>
              <a:off x="12287572" y="0"/>
              <a:ext cx="2175021" cy="5486150"/>
              <a:chOff x="838200" y="1150069"/>
              <a:chExt cx="2175021" cy="5486150"/>
            </a:xfrm>
          </p:grpSpPr>
          <p:sp>
            <p:nvSpPr>
              <p:cNvPr id="53" name="Rectangle 52">
                <a:extLst>
                  <a:ext uri="{FF2B5EF4-FFF2-40B4-BE49-F238E27FC236}">
                    <a16:creationId xmlns:a16="http://schemas.microsoft.com/office/drawing/2014/main" id="{2BDFF43D-DFBC-C16E-7945-8E862C8D5C6B}"/>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4" name="Rectangle 53">
                <a:extLst>
                  <a:ext uri="{FF2B5EF4-FFF2-40B4-BE49-F238E27FC236}">
                    <a16:creationId xmlns:a16="http://schemas.microsoft.com/office/drawing/2014/main" id="{096D1832-5C54-92CD-2923-59BB24448569}"/>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55" name="TextBox 54">
                <a:extLst>
                  <a:ext uri="{FF2B5EF4-FFF2-40B4-BE49-F238E27FC236}">
                    <a16:creationId xmlns:a16="http://schemas.microsoft.com/office/drawing/2014/main" id="{1FC19AE6-74A5-4133-0EE2-D65393DD01F6}"/>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56" name="TextBox 55">
                <a:extLst>
                  <a:ext uri="{FF2B5EF4-FFF2-40B4-BE49-F238E27FC236}">
                    <a16:creationId xmlns:a16="http://schemas.microsoft.com/office/drawing/2014/main" id="{1756FB36-CD1E-5A49-5122-9F0252027B9F}"/>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57" name="TextBox 56">
                <a:extLst>
                  <a:ext uri="{FF2B5EF4-FFF2-40B4-BE49-F238E27FC236}">
                    <a16:creationId xmlns:a16="http://schemas.microsoft.com/office/drawing/2014/main" id="{DB70FBF4-289E-62B7-DC81-35C89D543A85}"/>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58" name="TextBox 57">
                <a:extLst>
                  <a:ext uri="{FF2B5EF4-FFF2-40B4-BE49-F238E27FC236}">
                    <a16:creationId xmlns:a16="http://schemas.microsoft.com/office/drawing/2014/main" id="{81473212-6F49-11B0-3C4E-22DF6812B4E4}"/>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59" name="TextBox 58">
                <a:extLst>
                  <a:ext uri="{FF2B5EF4-FFF2-40B4-BE49-F238E27FC236}">
                    <a16:creationId xmlns:a16="http://schemas.microsoft.com/office/drawing/2014/main" id="{37F0C611-563C-6D67-31E0-012065303715}"/>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60" name="TextBox 59">
                <a:extLst>
                  <a:ext uri="{FF2B5EF4-FFF2-40B4-BE49-F238E27FC236}">
                    <a16:creationId xmlns:a16="http://schemas.microsoft.com/office/drawing/2014/main" id="{66657224-95CB-2911-F315-C3491B9820D3}"/>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61" name="TextBox 60">
                <a:extLst>
                  <a:ext uri="{FF2B5EF4-FFF2-40B4-BE49-F238E27FC236}">
                    <a16:creationId xmlns:a16="http://schemas.microsoft.com/office/drawing/2014/main" id="{19D3B7DB-5FF2-B19E-5B94-0B8735545933}"/>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52" name="TextBox 51">
              <a:extLst>
                <a:ext uri="{FF2B5EF4-FFF2-40B4-BE49-F238E27FC236}">
                  <a16:creationId xmlns:a16="http://schemas.microsoft.com/office/drawing/2014/main" id="{ECDB2322-948A-F2F3-03E1-ECD8DA766406}"/>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
        <p:nvSpPr>
          <p:cNvPr id="72" name="Picture Placeholder 71">
            <a:extLst>
              <a:ext uri="{FF2B5EF4-FFF2-40B4-BE49-F238E27FC236}">
                <a16:creationId xmlns:a16="http://schemas.microsoft.com/office/drawing/2014/main" id="{2A2B2E72-3DF3-E54E-6B77-E47E474E3C23}"/>
              </a:ext>
            </a:extLst>
          </p:cNvPr>
          <p:cNvSpPr>
            <a:spLocks noGrp="1"/>
          </p:cNvSpPr>
          <p:nvPr>
            <p:ph type="pic" sz="quarter" idx="18"/>
          </p:nvPr>
        </p:nvSpPr>
        <p:spPr>
          <a:xfrm>
            <a:off x="1151736" y="4840288"/>
            <a:ext cx="1492250" cy="600075"/>
          </a:xfrm>
        </p:spPr>
        <p:txBody>
          <a:bodyPr anchor="ctr"/>
          <a:lstStyle>
            <a:lvl1pPr algn="ctr">
              <a:defRPr>
                <a:solidFill>
                  <a:schemeClr val="bg2"/>
                </a:solidFill>
              </a:defRPr>
            </a:lvl1pPr>
          </a:lstStyle>
          <a:p>
            <a:r>
              <a:rPr lang="en-US"/>
              <a:t>Click icon to add picture</a:t>
            </a:r>
            <a:endParaRPr lang="en-GB"/>
          </a:p>
        </p:txBody>
      </p:sp>
      <p:grpSp>
        <p:nvGrpSpPr>
          <p:cNvPr id="3" name="Group 2">
            <a:extLst>
              <a:ext uri="{FF2B5EF4-FFF2-40B4-BE49-F238E27FC236}">
                <a16:creationId xmlns:a16="http://schemas.microsoft.com/office/drawing/2014/main" id="{6D2C90FE-29B2-353E-A9C6-A8E1FE0F7857}"/>
              </a:ext>
            </a:extLst>
          </p:cNvPr>
          <p:cNvGrpSpPr/>
          <p:nvPr userDrawn="1"/>
        </p:nvGrpSpPr>
        <p:grpSpPr>
          <a:xfrm>
            <a:off x="-2190526" y="0"/>
            <a:ext cx="2094954" cy="3335867"/>
            <a:chOff x="-2178418" y="4487679"/>
            <a:chExt cx="2094954" cy="3335867"/>
          </a:xfrm>
        </p:grpSpPr>
        <p:sp>
          <p:nvSpPr>
            <p:cNvPr id="4" name="Rectangle 3">
              <a:extLst>
                <a:ext uri="{FF2B5EF4-FFF2-40B4-BE49-F238E27FC236}">
                  <a16:creationId xmlns:a16="http://schemas.microsoft.com/office/drawing/2014/main" id="{6FDBE541-556B-A9CE-F261-0888AE90E640}"/>
                </a:ext>
              </a:extLst>
            </p:cNvPr>
            <p:cNvSpPr/>
            <p:nvPr/>
          </p:nvSpPr>
          <p:spPr>
            <a:xfrm>
              <a:off x="-2178418" y="4487680"/>
              <a:ext cx="2094954" cy="333586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5" name="Rectangle 4">
              <a:extLst>
                <a:ext uri="{FF2B5EF4-FFF2-40B4-BE49-F238E27FC236}">
                  <a16:creationId xmlns:a16="http://schemas.microsoft.com/office/drawing/2014/main" id="{1ACBBBF1-1D44-009B-C5D5-24DCEFA983DE}"/>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6" name="TextBox 5">
              <a:extLst>
                <a:ext uri="{FF2B5EF4-FFF2-40B4-BE49-F238E27FC236}">
                  <a16:creationId xmlns:a16="http://schemas.microsoft.com/office/drawing/2014/main" id="{47FFA990-90FD-97DA-D908-68DFF3B63347}"/>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 LOGO</a:t>
              </a:r>
            </a:p>
          </p:txBody>
        </p:sp>
        <p:sp>
          <p:nvSpPr>
            <p:cNvPr id="7" name="TextBox 6">
              <a:extLst>
                <a:ext uri="{FF2B5EF4-FFF2-40B4-BE49-F238E27FC236}">
                  <a16:creationId xmlns:a16="http://schemas.microsoft.com/office/drawing/2014/main" id="{7622DA18-9540-B985-4B32-05FCF0666D27}"/>
                </a:ext>
              </a:extLst>
            </p:cNvPr>
            <p:cNvSpPr txBox="1"/>
            <p:nvPr/>
          </p:nvSpPr>
          <p:spPr>
            <a:xfrm>
              <a:off x="-2156460" y="5547394"/>
              <a:ext cx="2032272"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Bold" pitchFamily="50" charset="0"/>
                </a:rPr>
                <a:t>icon </a:t>
              </a:r>
              <a:r>
                <a:rPr lang="en-GB" sz="1000" dirty="0">
                  <a:solidFill>
                    <a:srgbClr val="333333"/>
                  </a:solidFill>
                </a:rPr>
                <a:t>in the middle of the placeholder and choose the logo needed from your computer.</a:t>
              </a:r>
            </a:p>
          </p:txBody>
        </p:sp>
        <p:sp>
          <p:nvSpPr>
            <p:cNvPr id="8" name="TextBox 7">
              <a:extLst>
                <a:ext uri="{FF2B5EF4-FFF2-40B4-BE49-F238E27FC236}">
                  <a16:creationId xmlns:a16="http://schemas.microsoft.com/office/drawing/2014/main" id="{0DD4E7EA-1182-7FAE-9C8C-F3964CD58E3A}"/>
                </a:ext>
              </a:extLst>
            </p:cNvPr>
            <p:cNvSpPr txBox="1"/>
            <p:nvPr/>
          </p:nvSpPr>
          <p:spPr>
            <a:xfrm>
              <a:off x="-2156460" y="6282027"/>
              <a:ext cx="1881569" cy="861774"/>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Bold" pitchFamily="50" charset="0"/>
                </a:rPr>
                <a:t>Picture Format </a:t>
              </a:r>
              <a:r>
                <a:rPr lang="en-GB" sz="1000" dirty="0">
                  <a:solidFill>
                    <a:srgbClr val="333333"/>
                  </a:solidFill>
                </a:rPr>
                <a:t>tab in the ribbon and choose </a:t>
              </a:r>
              <a:r>
                <a:rPr lang="en-GB" sz="1000" b="0" dirty="0">
                  <a:solidFill>
                    <a:srgbClr val="333333"/>
                  </a:solidFill>
                  <a:latin typeface="Gotham Bold" pitchFamily="50" charset="0"/>
                </a:rPr>
                <a:t>Crop</a:t>
              </a:r>
              <a:r>
                <a:rPr lang="en-GB" sz="1000" dirty="0">
                  <a:solidFill>
                    <a:srgbClr val="333333"/>
                  </a:solidFill>
                </a:rPr>
                <a:t> option to edit the position and composition of your icon.</a:t>
              </a:r>
            </a:p>
          </p:txBody>
        </p:sp>
        <p:sp>
          <p:nvSpPr>
            <p:cNvPr id="11" name="TextBox 10">
              <a:extLst>
                <a:ext uri="{FF2B5EF4-FFF2-40B4-BE49-F238E27FC236}">
                  <a16:creationId xmlns:a16="http://schemas.microsoft.com/office/drawing/2014/main" id="{85D2D4E8-B4A3-BE0F-AF49-A31BC2769C58}"/>
                </a:ext>
              </a:extLst>
            </p:cNvPr>
            <p:cNvSpPr txBox="1"/>
            <p:nvPr/>
          </p:nvSpPr>
          <p:spPr>
            <a:xfrm>
              <a:off x="-2156460" y="7170548"/>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Bold" pitchFamily="50" charset="0"/>
                </a:rPr>
                <a:t>Fit</a:t>
              </a:r>
              <a:r>
                <a:rPr lang="en-GB" sz="1000" dirty="0">
                  <a:solidFill>
                    <a:srgbClr val="333333"/>
                  </a:solidFill>
                </a:rPr>
                <a:t> to fit the icon to the placeholder.</a:t>
              </a:r>
            </a:p>
          </p:txBody>
        </p:sp>
        <p:sp>
          <p:nvSpPr>
            <p:cNvPr id="13" name="TextBox 12">
              <a:extLst>
                <a:ext uri="{FF2B5EF4-FFF2-40B4-BE49-F238E27FC236}">
                  <a16:creationId xmlns:a16="http://schemas.microsoft.com/office/drawing/2014/main" id="{6C562130-2E2E-1C5A-06CA-D06DFC3E7EFF}"/>
                </a:ext>
              </a:extLst>
            </p:cNvPr>
            <p:cNvSpPr txBox="1"/>
            <p:nvPr userDrawn="1"/>
          </p:nvSpPr>
          <p:spPr>
            <a:xfrm>
              <a:off x="-2156460" y="5119692"/>
              <a:ext cx="1976174"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logo, first delete it. </a:t>
              </a:r>
              <a:endParaRPr lang="en-GB" sz="1000" dirty="0">
                <a:solidFill>
                  <a:srgbClr val="333333"/>
                </a:solidFill>
                <a:latin typeface="Gotham Bold" pitchFamily="50" charset="0"/>
              </a:endParaRPr>
            </a:p>
          </p:txBody>
        </p:sp>
      </p:grpSp>
    </p:spTree>
    <p:custDataLst>
      <p:tags r:id="rId1"/>
    </p:custDataLst>
    <p:extLst>
      <p:ext uri="{BB962C8B-B14F-4D97-AF65-F5344CB8AC3E}">
        <p14:creationId xmlns:p14="http://schemas.microsoft.com/office/powerpoint/2010/main" val="13526554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Team CV (2)">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298FFA0C-FA52-CDAF-8923-D43E3614654E}"/>
              </a:ext>
            </a:extLst>
          </p:cNvPr>
          <p:cNvSpPr>
            <a:spLocks noGrp="1"/>
          </p:cNvSpPr>
          <p:nvPr>
            <p:ph type="body" sz="quarter" idx="4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11" name="Text Placeholder 9">
            <a:extLst>
              <a:ext uri="{FF2B5EF4-FFF2-40B4-BE49-F238E27FC236}">
                <a16:creationId xmlns:a16="http://schemas.microsoft.com/office/drawing/2014/main" id="{5B888110-1368-42BD-B6BB-06857D35111D}"/>
              </a:ext>
            </a:extLst>
          </p:cNvPr>
          <p:cNvSpPr>
            <a:spLocks noGrp="1"/>
          </p:cNvSpPr>
          <p:nvPr>
            <p:ph type="body" sz="quarter" idx="14" hasCustomPrompt="1"/>
          </p:nvPr>
        </p:nvSpPr>
        <p:spPr>
          <a:xfrm>
            <a:off x="450850" y="1885902"/>
            <a:ext cx="3260088" cy="311803"/>
          </a:xfrm>
        </p:spPr>
        <p:txBody>
          <a:bodyPr/>
          <a:lstStyle>
            <a:lvl1pPr>
              <a:defRPr sz="1600">
                <a:latin typeface="+mj-lt"/>
              </a:defRPr>
            </a:lvl1pPr>
          </a:lstStyle>
          <a:p>
            <a:pPr lvl="0"/>
            <a:r>
              <a:rPr lang="en-GB"/>
              <a:t>Insert name here</a:t>
            </a:r>
            <a:endParaRPr lang="en-GB" dirty="0"/>
          </a:p>
        </p:txBody>
      </p:sp>
      <p:sp>
        <p:nvSpPr>
          <p:cNvPr id="33" name="Picture Placeholder 41">
            <a:extLst>
              <a:ext uri="{FF2B5EF4-FFF2-40B4-BE49-F238E27FC236}">
                <a16:creationId xmlns:a16="http://schemas.microsoft.com/office/drawing/2014/main" id="{C86D7B59-DC6D-2C3F-2AAA-F767D909CA28}"/>
              </a:ext>
            </a:extLst>
          </p:cNvPr>
          <p:cNvSpPr>
            <a:spLocks noGrp="1"/>
          </p:cNvSpPr>
          <p:nvPr>
            <p:ph type="pic" sz="quarter" idx="23" hasCustomPrompt="1"/>
          </p:nvPr>
        </p:nvSpPr>
        <p:spPr>
          <a:xfrm>
            <a:off x="548045" y="2917157"/>
            <a:ext cx="3087245" cy="1532812"/>
          </a:xfrm>
        </p:spPr>
        <p:txBody>
          <a:bodyPr/>
          <a:lstStyle>
            <a:lvl1pPr algn="ctr">
              <a:spcAft>
                <a:spcPts val="0"/>
              </a:spcAft>
              <a:defRPr sz="1050"/>
            </a:lvl1pPr>
          </a:lstStyle>
          <a:p>
            <a:r>
              <a:rPr lang="en-GB" dirty="0"/>
              <a:t>Click to insert image</a:t>
            </a:r>
          </a:p>
        </p:txBody>
      </p:sp>
      <p:sp>
        <p:nvSpPr>
          <p:cNvPr id="34" name="Text Placeholder 8">
            <a:extLst>
              <a:ext uri="{FF2B5EF4-FFF2-40B4-BE49-F238E27FC236}">
                <a16:creationId xmlns:a16="http://schemas.microsoft.com/office/drawing/2014/main" id="{EEFF2258-11C1-05FD-9BF8-383E4666702D}"/>
              </a:ext>
            </a:extLst>
          </p:cNvPr>
          <p:cNvSpPr>
            <a:spLocks noGrp="1"/>
          </p:cNvSpPr>
          <p:nvPr>
            <p:ph type="body" sz="quarter" idx="30" hasCustomPrompt="1"/>
          </p:nvPr>
        </p:nvSpPr>
        <p:spPr>
          <a:xfrm>
            <a:off x="450850" y="2284065"/>
            <a:ext cx="3260090" cy="240030"/>
          </a:xfrm>
        </p:spPr>
        <p:txBody>
          <a:bodyPr/>
          <a:lstStyle>
            <a:lvl1pPr>
              <a:defRPr sz="1050">
                <a:latin typeface="Gotham Medium"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Insert job title here</a:t>
            </a:r>
          </a:p>
        </p:txBody>
      </p:sp>
      <p:sp>
        <p:nvSpPr>
          <p:cNvPr id="35" name="Text Placeholder 10">
            <a:extLst>
              <a:ext uri="{FF2B5EF4-FFF2-40B4-BE49-F238E27FC236}">
                <a16:creationId xmlns:a16="http://schemas.microsoft.com/office/drawing/2014/main" id="{E4990F1D-66B4-2B1E-0A76-96002A7EB6EF}"/>
              </a:ext>
            </a:extLst>
          </p:cNvPr>
          <p:cNvSpPr>
            <a:spLocks noGrp="1"/>
          </p:cNvSpPr>
          <p:nvPr>
            <p:ph type="body" sz="quarter" idx="31" hasCustomPrompt="1"/>
          </p:nvPr>
        </p:nvSpPr>
        <p:spPr>
          <a:xfrm>
            <a:off x="450850" y="2495519"/>
            <a:ext cx="3260089" cy="240030"/>
          </a:xfrm>
        </p:spPr>
        <p:txBody>
          <a:bodyPr/>
          <a:lstStyle>
            <a:lvl1pPr>
              <a:defRPr sz="1050"/>
            </a:lvl1pPr>
          </a:lstStyle>
          <a:p>
            <a:pPr lvl="0"/>
            <a:r>
              <a:rPr lang="en-GB"/>
              <a:t>Insert email and number</a:t>
            </a:r>
            <a:endParaRPr lang="en-GB" dirty="0"/>
          </a:p>
        </p:txBody>
      </p:sp>
      <p:sp>
        <p:nvSpPr>
          <p:cNvPr id="37" name="Text Placeholder 41">
            <a:extLst>
              <a:ext uri="{FF2B5EF4-FFF2-40B4-BE49-F238E27FC236}">
                <a16:creationId xmlns:a16="http://schemas.microsoft.com/office/drawing/2014/main" id="{80B6ED75-1B70-6F1D-1A01-6E952EEF1643}"/>
              </a:ext>
            </a:extLst>
          </p:cNvPr>
          <p:cNvSpPr>
            <a:spLocks noGrp="1"/>
          </p:cNvSpPr>
          <p:nvPr>
            <p:ph type="body" sz="quarter" idx="32" hasCustomPrompt="1"/>
          </p:nvPr>
        </p:nvSpPr>
        <p:spPr>
          <a:xfrm>
            <a:off x="450850" y="4555905"/>
            <a:ext cx="3260088" cy="1379326"/>
          </a:xfrm>
        </p:spPr>
        <p:txBody>
          <a:bodyPr/>
          <a:lstStyle>
            <a:lvl1pPr>
              <a:defRPr sz="1050"/>
            </a:lvl1pPr>
            <a:lvl2pPr>
              <a:defRPr sz="1050"/>
            </a:lvl2pPr>
            <a:lvl3pPr>
              <a:defRPr sz="1050"/>
            </a:lvl3pPr>
            <a:lvl4pPr>
              <a:defRPr sz="1050"/>
            </a:lvl4pPr>
            <a:lvl5pPr>
              <a:defRPr sz="1050"/>
            </a:lvl5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1" name="Text Placeholder 9">
            <a:extLst>
              <a:ext uri="{FF2B5EF4-FFF2-40B4-BE49-F238E27FC236}">
                <a16:creationId xmlns:a16="http://schemas.microsoft.com/office/drawing/2014/main" id="{FEF0DE60-C46F-EE68-781B-5212D532B310}"/>
              </a:ext>
            </a:extLst>
          </p:cNvPr>
          <p:cNvSpPr>
            <a:spLocks noGrp="1"/>
          </p:cNvSpPr>
          <p:nvPr>
            <p:ph type="body" sz="quarter" idx="33" hasCustomPrompt="1"/>
          </p:nvPr>
        </p:nvSpPr>
        <p:spPr>
          <a:xfrm>
            <a:off x="4044664" y="1885902"/>
            <a:ext cx="3260088" cy="311803"/>
          </a:xfrm>
        </p:spPr>
        <p:txBody>
          <a:bodyPr/>
          <a:lstStyle>
            <a:lvl1pPr>
              <a:defRPr sz="1600">
                <a:latin typeface="+mj-lt"/>
              </a:defRPr>
            </a:lvl1pPr>
          </a:lstStyle>
          <a:p>
            <a:pPr lvl="0"/>
            <a:r>
              <a:rPr lang="en-GB"/>
              <a:t>Insert name here</a:t>
            </a:r>
            <a:endParaRPr lang="en-GB" dirty="0"/>
          </a:p>
        </p:txBody>
      </p:sp>
      <p:sp>
        <p:nvSpPr>
          <p:cNvPr id="44" name="Picture Placeholder 41">
            <a:extLst>
              <a:ext uri="{FF2B5EF4-FFF2-40B4-BE49-F238E27FC236}">
                <a16:creationId xmlns:a16="http://schemas.microsoft.com/office/drawing/2014/main" id="{B88C1FED-7445-4D66-9E45-18FAB5975533}"/>
              </a:ext>
            </a:extLst>
          </p:cNvPr>
          <p:cNvSpPr>
            <a:spLocks noGrp="1"/>
          </p:cNvSpPr>
          <p:nvPr>
            <p:ph type="pic" sz="quarter" idx="34" hasCustomPrompt="1"/>
          </p:nvPr>
        </p:nvSpPr>
        <p:spPr>
          <a:xfrm>
            <a:off x="4141641" y="2917157"/>
            <a:ext cx="3087245" cy="1532812"/>
          </a:xfrm>
        </p:spPr>
        <p:txBody>
          <a:bodyPr/>
          <a:lstStyle>
            <a:lvl1pPr algn="ctr">
              <a:spcAft>
                <a:spcPts val="0"/>
              </a:spcAft>
              <a:defRPr sz="1050"/>
            </a:lvl1pPr>
          </a:lstStyle>
          <a:p>
            <a:r>
              <a:rPr lang="en-GB" dirty="0"/>
              <a:t>Click to insert image</a:t>
            </a:r>
          </a:p>
        </p:txBody>
      </p:sp>
      <p:sp>
        <p:nvSpPr>
          <p:cNvPr id="56" name="Text Placeholder 8">
            <a:extLst>
              <a:ext uri="{FF2B5EF4-FFF2-40B4-BE49-F238E27FC236}">
                <a16:creationId xmlns:a16="http://schemas.microsoft.com/office/drawing/2014/main" id="{C3C6AAF0-9E2E-C3D3-CE96-E6E04C6B00FD}"/>
              </a:ext>
            </a:extLst>
          </p:cNvPr>
          <p:cNvSpPr>
            <a:spLocks noGrp="1"/>
          </p:cNvSpPr>
          <p:nvPr>
            <p:ph type="body" sz="quarter" idx="35" hasCustomPrompt="1"/>
          </p:nvPr>
        </p:nvSpPr>
        <p:spPr>
          <a:xfrm>
            <a:off x="4044664" y="2284065"/>
            <a:ext cx="3260090" cy="240030"/>
          </a:xfrm>
        </p:spPr>
        <p:txBody>
          <a:bodyPr/>
          <a:lstStyle>
            <a:lvl1pPr>
              <a:defRPr sz="1050">
                <a:latin typeface="Gotham Medium"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Insert job title here</a:t>
            </a:r>
          </a:p>
        </p:txBody>
      </p:sp>
      <p:sp>
        <p:nvSpPr>
          <p:cNvPr id="57" name="Text Placeholder 10">
            <a:extLst>
              <a:ext uri="{FF2B5EF4-FFF2-40B4-BE49-F238E27FC236}">
                <a16:creationId xmlns:a16="http://schemas.microsoft.com/office/drawing/2014/main" id="{7AE72121-6A28-003D-72E0-539FF3112313}"/>
              </a:ext>
            </a:extLst>
          </p:cNvPr>
          <p:cNvSpPr>
            <a:spLocks noGrp="1"/>
          </p:cNvSpPr>
          <p:nvPr>
            <p:ph type="body" sz="quarter" idx="36" hasCustomPrompt="1"/>
          </p:nvPr>
        </p:nvSpPr>
        <p:spPr>
          <a:xfrm>
            <a:off x="4044664" y="2495519"/>
            <a:ext cx="3260089" cy="240030"/>
          </a:xfrm>
        </p:spPr>
        <p:txBody>
          <a:bodyPr/>
          <a:lstStyle>
            <a:lvl1pPr>
              <a:defRPr sz="1050"/>
            </a:lvl1pPr>
          </a:lstStyle>
          <a:p>
            <a:pPr lvl="0"/>
            <a:r>
              <a:rPr lang="en-GB"/>
              <a:t>Insert email and number</a:t>
            </a:r>
            <a:endParaRPr lang="en-GB" dirty="0"/>
          </a:p>
        </p:txBody>
      </p:sp>
      <p:sp>
        <p:nvSpPr>
          <p:cNvPr id="58" name="Text Placeholder 41">
            <a:extLst>
              <a:ext uri="{FF2B5EF4-FFF2-40B4-BE49-F238E27FC236}">
                <a16:creationId xmlns:a16="http://schemas.microsoft.com/office/drawing/2014/main" id="{5DA6FEA7-5857-97A5-5650-E3BD78293757}"/>
              </a:ext>
            </a:extLst>
          </p:cNvPr>
          <p:cNvSpPr>
            <a:spLocks noGrp="1"/>
          </p:cNvSpPr>
          <p:nvPr>
            <p:ph type="body" sz="quarter" idx="37" hasCustomPrompt="1"/>
          </p:nvPr>
        </p:nvSpPr>
        <p:spPr>
          <a:xfrm>
            <a:off x="4044664" y="4555905"/>
            <a:ext cx="3260088" cy="1379326"/>
          </a:xfrm>
        </p:spPr>
        <p:txBody>
          <a:bodyPr/>
          <a:lstStyle>
            <a:lvl1pPr>
              <a:defRPr sz="1050"/>
            </a:lvl1pPr>
            <a:lvl2pPr>
              <a:defRPr sz="1050"/>
            </a:lvl2pPr>
            <a:lvl3pPr>
              <a:defRPr sz="1050"/>
            </a:lvl3pPr>
            <a:lvl4pPr>
              <a:defRPr sz="1050"/>
            </a:lvl4pPr>
            <a:lvl5pPr>
              <a:defRPr sz="1050"/>
            </a:lvl5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9" name="Text Placeholder 9">
            <a:extLst>
              <a:ext uri="{FF2B5EF4-FFF2-40B4-BE49-F238E27FC236}">
                <a16:creationId xmlns:a16="http://schemas.microsoft.com/office/drawing/2014/main" id="{1D5B272A-E1D6-FF85-CEE1-36F9F9AE3D10}"/>
              </a:ext>
            </a:extLst>
          </p:cNvPr>
          <p:cNvSpPr>
            <a:spLocks noGrp="1"/>
          </p:cNvSpPr>
          <p:nvPr>
            <p:ph type="body" sz="quarter" idx="38" hasCustomPrompt="1"/>
          </p:nvPr>
        </p:nvSpPr>
        <p:spPr>
          <a:xfrm>
            <a:off x="7638260" y="1885902"/>
            <a:ext cx="3260088" cy="311803"/>
          </a:xfrm>
        </p:spPr>
        <p:txBody>
          <a:bodyPr/>
          <a:lstStyle>
            <a:lvl1pPr>
              <a:defRPr sz="1600">
                <a:latin typeface="+mj-lt"/>
              </a:defRPr>
            </a:lvl1pPr>
          </a:lstStyle>
          <a:p>
            <a:pPr lvl="0"/>
            <a:r>
              <a:rPr lang="en-GB"/>
              <a:t>Insert name here</a:t>
            </a:r>
            <a:endParaRPr lang="en-GB" dirty="0"/>
          </a:p>
        </p:txBody>
      </p:sp>
      <p:sp>
        <p:nvSpPr>
          <p:cNvPr id="60" name="Picture Placeholder 41">
            <a:extLst>
              <a:ext uri="{FF2B5EF4-FFF2-40B4-BE49-F238E27FC236}">
                <a16:creationId xmlns:a16="http://schemas.microsoft.com/office/drawing/2014/main" id="{BC46864A-9A8D-014E-0D62-6C2AFC8829AB}"/>
              </a:ext>
            </a:extLst>
          </p:cNvPr>
          <p:cNvSpPr>
            <a:spLocks noGrp="1"/>
          </p:cNvSpPr>
          <p:nvPr>
            <p:ph type="pic" sz="quarter" idx="39" hasCustomPrompt="1"/>
          </p:nvPr>
        </p:nvSpPr>
        <p:spPr>
          <a:xfrm>
            <a:off x="7735237" y="2917157"/>
            <a:ext cx="3087245" cy="1532812"/>
          </a:xfrm>
        </p:spPr>
        <p:txBody>
          <a:bodyPr/>
          <a:lstStyle>
            <a:lvl1pPr algn="ctr">
              <a:spcAft>
                <a:spcPts val="0"/>
              </a:spcAft>
              <a:defRPr sz="1050"/>
            </a:lvl1pPr>
          </a:lstStyle>
          <a:p>
            <a:r>
              <a:rPr lang="en-GB" dirty="0"/>
              <a:t>Click to insert image</a:t>
            </a:r>
          </a:p>
        </p:txBody>
      </p:sp>
      <p:sp>
        <p:nvSpPr>
          <p:cNvPr id="61" name="Text Placeholder 8">
            <a:extLst>
              <a:ext uri="{FF2B5EF4-FFF2-40B4-BE49-F238E27FC236}">
                <a16:creationId xmlns:a16="http://schemas.microsoft.com/office/drawing/2014/main" id="{36A660E8-734E-C4CD-1A09-B7CCB2D25004}"/>
              </a:ext>
            </a:extLst>
          </p:cNvPr>
          <p:cNvSpPr>
            <a:spLocks noGrp="1"/>
          </p:cNvSpPr>
          <p:nvPr>
            <p:ph type="body" sz="quarter" idx="40" hasCustomPrompt="1"/>
          </p:nvPr>
        </p:nvSpPr>
        <p:spPr>
          <a:xfrm>
            <a:off x="7638260" y="2284065"/>
            <a:ext cx="3260090" cy="240030"/>
          </a:xfrm>
        </p:spPr>
        <p:txBody>
          <a:bodyPr/>
          <a:lstStyle>
            <a:lvl1pPr>
              <a:defRPr sz="1050">
                <a:latin typeface="Gotham Medium" pitchFamily="50" charset="0"/>
              </a:defRPr>
            </a:lvl1pPr>
            <a:lvl2pPr>
              <a:defRPr>
                <a:latin typeface="Gotham Bold" pitchFamily="50" charset="0"/>
              </a:defRPr>
            </a:lvl2pPr>
            <a:lvl3pPr>
              <a:defRPr>
                <a:latin typeface="Gotham Bold" pitchFamily="50" charset="0"/>
              </a:defRPr>
            </a:lvl3pPr>
            <a:lvl4pPr>
              <a:defRPr>
                <a:latin typeface="Gotham Bold" pitchFamily="50" charset="0"/>
              </a:defRPr>
            </a:lvl4pPr>
            <a:lvl5pPr>
              <a:defRPr>
                <a:latin typeface="Gotham Bold" pitchFamily="50" charset="0"/>
              </a:defRPr>
            </a:lvl5pPr>
          </a:lstStyle>
          <a:p>
            <a:pPr lvl="0"/>
            <a:r>
              <a:rPr lang="en-GB" dirty="0"/>
              <a:t>Insert job title here</a:t>
            </a:r>
          </a:p>
        </p:txBody>
      </p:sp>
      <p:sp>
        <p:nvSpPr>
          <p:cNvPr id="62" name="Text Placeholder 10">
            <a:extLst>
              <a:ext uri="{FF2B5EF4-FFF2-40B4-BE49-F238E27FC236}">
                <a16:creationId xmlns:a16="http://schemas.microsoft.com/office/drawing/2014/main" id="{500AC086-CAAE-76A2-1C8C-2A78BF72F07E}"/>
              </a:ext>
            </a:extLst>
          </p:cNvPr>
          <p:cNvSpPr>
            <a:spLocks noGrp="1"/>
          </p:cNvSpPr>
          <p:nvPr>
            <p:ph type="body" sz="quarter" idx="41" hasCustomPrompt="1"/>
          </p:nvPr>
        </p:nvSpPr>
        <p:spPr>
          <a:xfrm>
            <a:off x="7638260" y="2495519"/>
            <a:ext cx="3260089" cy="240030"/>
          </a:xfrm>
        </p:spPr>
        <p:txBody>
          <a:bodyPr/>
          <a:lstStyle>
            <a:lvl1pPr>
              <a:defRPr sz="1050"/>
            </a:lvl1pPr>
          </a:lstStyle>
          <a:p>
            <a:pPr lvl="0"/>
            <a:r>
              <a:rPr lang="en-GB"/>
              <a:t>Insert email and number</a:t>
            </a:r>
            <a:endParaRPr lang="en-GB" dirty="0"/>
          </a:p>
        </p:txBody>
      </p:sp>
      <p:sp>
        <p:nvSpPr>
          <p:cNvPr id="63" name="Text Placeholder 41">
            <a:extLst>
              <a:ext uri="{FF2B5EF4-FFF2-40B4-BE49-F238E27FC236}">
                <a16:creationId xmlns:a16="http://schemas.microsoft.com/office/drawing/2014/main" id="{99277F9E-BF6F-8256-FF0F-34C61F83B8ED}"/>
              </a:ext>
            </a:extLst>
          </p:cNvPr>
          <p:cNvSpPr>
            <a:spLocks noGrp="1"/>
          </p:cNvSpPr>
          <p:nvPr>
            <p:ph type="body" sz="quarter" idx="42" hasCustomPrompt="1"/>
          </p:nvPr>
        </p:nvSpPr>
        <p:spPr>
          <a:xfrm>
            <a:off x="7638260" y="4555905"/>
            <a:ext cx="3260088" cy="1379326"/>
          </a:xfrm>
        </p:spPr>
        <p:txBody>
          <a:bodyPr/>
          <a:lstStyle>
            <a:lvl1pPr>
              <a:defRPr sz="1050"/>
            </a:lvl1pPr>
            <a:lvl2pPr>
              <a:defRPr sz="1050"/>
            </a:lvl2pPr>
            <a:lvl3pPr>
              <a:defRPr sz="1050"/>
            </a:lvl3pPr>
            <a:lvl4pPr>
              <a:defRPr sz="1050"/>
            </a:lvl4pPr>
            <a:lvl5pPr>
              <a:defRPr sz="1050"/>
            </a:lvl5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cxnSp>
        <p:nvCxnSpPr>
          <p:cNvPr id="64" name="Straight Connector 63">
            <a:extLst>
              <a:ext uri="{FF2B5EF4-FFF2-40B4-BE49-F238E27FC236}">
                <a16:creationId xmlns:a16="http://schemas.microsoft.com/office/drawing/2014/main" id="{302A9A9C-6AA3-0A62-0DDB-72B33FE0D5A8}"/>
              </a:ext>
            </a:extLst>
          </p:cNvPr>
          <p:cNvCxnSpPr>
            <a:cxnSpLocks/>
          </p:cNvCxnSpPr>
          <p:nvPr/>
        </p:nvCxnSpPr>
        <p:spPr>
          <a:xfrm>
            <a:off x="3886675" y="1877476"/>
            <a:ext cx="0" cy="4057755"/>
          </a:xfrm>
          <a:prstGeom prst="line">
            <a:avLst/>
          </a:prstGeom>
          <a:ln w="6350">
            <a:solidFill>
              <a:schemeClr val="tx1">
                <a:alpha val="12452"/>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65A1FF6-2E08-B027-5E73-184AFE07E38B}"/>
              </a:ext>
            </a:extLst>
          </p:cNvPr>
          <p:cNvCxnSpPr>
            <a:cxnSpLocks/>
          </p:cNvCxnSpPr>
          <p:nvPr/>
        </p:nvCxnSpPr>
        <p:spPr>
          <a:xfrm>
            <a:off x="7474991" y="1877476"/>
            <a:ext cx="0" cy="4057755"/>
          </a:xfrm>
          <a:prstGeom prst="line">
            <a:avLst/>
          </a:prstGeom>
          <a:ln w="6350">
            <a:solidFill>
              <a:schemeClr val="tx1">
                <a:alpha val="12452"/>
              </a:schemeClr>
            </a:solidFill>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6967863B-103B-9AAC-56E5-14A07B94C31D}"/>
              </a:ext>
            </a:extLst>
          </p:cNvPr>
          <p:cNvGrpSpPr/>
          <p:nvPr/>
        </p:nvGrpSpPr>
        <p:grpSpPr>
          <a:xfrm>
            <a:off x="12287572" y="0"/>
            <a:ext cx="2175021" cy="4839558"/>
            <a:chOff x="838200" y="1150069"/>
            <a:chExt cx="2175021" cy="4839558"/>
          </a:xfrm>
        </p:grpSpPr>
        <p:sp>
          <p:nvSpPr>
            <p:cNvPr id="67" name="Rectangle 66">
              <a:extLst>
                <a:ext uri="{FF2B5EF4-FFF2-40B4-BE49-F238E27FC236}">
                  <a16:creationId xmlns:a16="http://schemas.microsoft.com/office/drawing/2014/main" id="{2D317557-E593-D10E-BB0E-E32EB6E31B58}"/>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68" name="Rectangle 67">
              <a:extLst>
                <a:ext uri="{FF2B5EF4-FFF2-40B4-BE49-F238E27FC236}">
                  <a16:creationId xmlns:a16="http://schemas.microsoft.com/office/drawing/2014/main" id="{82AB975E-01E5-E274-D406-D15843C1B274}"/>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69" name="TextBox 68">
              <a:extLst>
                <a:ext uri="{FF2B5EF4-FFF2-40B4-BE49-F238E27FC236}">
                  <a16:creationId xmlns:a16="http://schemas.microsoft.com/office/drawing/2014/main" id="{E23714D2-BE2E-CFA1-5518-7AF099F24EF4}"/>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70" name="TextBox 69">
              <a:extLst>
                <a:ext uri="{FF2B5EF4-FFF2-40B4-BE49-F238E27FC236}">
                  <a16:creationId xmlns:a16="http://schemas.microsoft.com/office/drawing/2014/main" id="{0FE108C8-A861-AEDC-188E-B7AB7C0922F5}"/>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71" name="TextBox 70">
              <a:extLst>
                <a:ext uri="{FF2B5EF4-FFF2-40B4-BE49-F238E27FC236}">
                  <a16:creationId xmlns:a16="http://schemas.microsoft.com/office/drawing/2014/main" id="{7FFF7F32-CA7C-01CA-387B-CB597BFE55A9}"/>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72" name="TextBox 71">
              <a:extLst>
                <a:ext uri="{FF2B5EF4-FFF2-40B4-BE49-F238E27FC236}">
                  <a16:creationId xmlns:a16="http://schemas.microsoft.com/office/drawing/2014/main" id="{291A5A86-D829-002C-1BA2-416A2BF603B1}"/>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73" name="TextBox 72">
              <a:extLst>
                <a:ext uri="{FF2B5EF4-FFF2-40B4-BE49-F238E27FC236}">
                  <a16:creationId xmlns:a16="http://schemas.microsoft.com/office/drawing/2014/main" id="{EE2E10D5-5C66-DC63-2BA2-7DCDE22CA48B}"/>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74" name="TextBox 73">
              <a:extLst>
                <a:ext uri="{FF2B5EF4-FFF2-40B4-BE49-F238E27FC236}">
                  <a16:creationId xmlns:a16="http://schemas.microsoft.com/office/drawing/2014/main" id="{9FA14F54-8A0F-E5FB-FF98-400F48BB9A59}"/>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75" name="TextBox 74">
              <a:extLst>
                <a:ext uri="{FF2B5EF4-FFF2-40B4-BE49-F238E27FC236}">
                  <a16:creationId xmlns:a16="http://schemas.microsoft.com/office/drawing/2014/main" id="{97F3CE3C-8182-524B-F5A0-E4FFE3B1C019}"/>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77" name="Date Placeholder 76">
            <a:extLst>
              <a:ext uri="{FF2B5EF4-FFF2-40B4-BE49-F238E27FC236}">
                <a16:creationId xmlns:a16="http://schemas.microsoft.com/office/drawing/2014/main" id="{65C54796-A181-B49C-D678-6BA7A7A5C3A3}"/>
              </a:ext>
            </a:extLst>
          </p:cNvPr>
          <p:cNvSpPr>
            <a:spLocks noGrp="1"/>
          </p:cNvSpPr>
          <p:nvPr>
            <p:ph type="dt" sz="half" idx="44"/>
          </p:nvPr>
        </p:nvSpPr>
        <p:spPr/>
        <p:txBody>
          <a:bodyPr/>
          <a:lstStyle/>
          <a:p>
            <a:endParaRPr lang="en-GB" dirty="0"/>
          </a:p>
        </p:txBody>
      </p:sp>
      <p:sp>
        <p:nvSpPr>
          <p:cNvPr id="78" name="Footer Placeholder 77">
            <a:extLst>
              <a:ext uri="{FF2B5EF4-FFF2-40B4-BE49-F238E27FC236}">
                <a16:creationId xmlns:a16="http://schemas.microsoft.com/office/drawing/2014/main" id="{DAF720D1-BA2E-15ED-4C1C-FD178EB35771}"/>
              </a:ext>
            </a:extLst>
          </p:cNvPr>
          <p:cNvSpPr>
            <a:spLocks noGrp="1"/>
          </p:cNvSpPr>
          <p:nvPr>
            <p:ph type="ftr" sz="quarter" idx="45"/>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79" name="Slide Number Placeholder 78">
            <a:extLst>
              <a:ext uri="{FF2B5EF4-FFF2-40B4-BE49-F238E27FC236}">
                <a16:creationId xmlns:a16="http://schemas.microsoft.com/office/drawing/2014/main" id="{2B91E2D5-F157-BC85-9410-AC2B0740E2F6}"/>
              </a:ext>
            </a:extLst>
          </p:cNvPr>
          <p:cNvSpPr>
            <a:spLocks noGrp="1"/>
          </p:cNvSpPr>
          <p:nvPr>
            <p:ph type="sldNum" sz="quarter" idx="46"/>
          </p:nvPr>
        </p:nvSpPr>
        <p:spPr/>
        <p:txBody>
          <a:bodyPr/>
          <a:lstStyle/>
          <a:p>
            <a:fld id="{BB07EAE1-021A-493C-B07F-6FE9E5D11BEB}" type="slidenum">
              <a:rPr lang="en-GB" smtClean="0"/>
              <a:pPr/>
              <a:t>‹#›</a:t>
            </a:fld>
            <a:endParaRPr lang="en-GB" dirty="0"/>
          </a:p>
        </p:txBody>
      </p:sp>
      <p:sp>
        <p:nvSpPr>
          <p:cNvPr id="4" name="Title 1">
            <a:extLst>
              <a:ext uri="{FF2B5EF4-FFF2-40B4-BE49-F238E27FC236}">
                <a16:creationId xmlns:a16="http://schemas.microsoft.com/office/drawing/2014/main" id="{F24C3E7C-23EE-B5EB-CC35-B5C26F232792}"/>
              </a:ext>
            </a:extLst>
          </p:cNvPr>
          <p:cNvSpPr>
            <a:spLocks noGrp="1"/>
          </p:cNvSpPr>
          <p:nvPr>
            <p:ph type="title" hasCustomPrompt="1"/>
          </p:nvPr>
        </p:nvSpPr>
        <p:spPr>
          <a:xfrm>
            <a:off x="450849" y="422670"/>
            <a:ext cx="10329380" cy="558405"/>
          </a:xfrm>
        </p:spPr>
        <p:txBody>
          <a:bodyPr/>
          <a:lstStyle>
            <a:lvl1pPr>
              <a:defRPr sz="3200"/>
            </a:lvl1pPr>
          </a:lstStyle>
          <a:p>
            <a:r>
              <a:rPr lang="en-GB" dirty="0"/>
              <a:t>Insert title here</a:t>
            </a:r>
          </a:p>
        </p:txBody>
      </p:sp>
      <p:pic>
        <p:nvPicPr>
          <p:cNvPr id="6" name="Graphic 5">
            <a:extLst>
              <a:ext uri="{FF2B5EF4-FFF2-40B4-BE49-F238E27FC236}">
                <a16:creationId xmlns:a16="http://schemas.microsoft.com/office/drawing/2014/main" id="{92B98E70-56A8-3E2A-432F-8A2CEFA5BF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cxnSp>
        <p:nvCxnSpPr>
          <p:cNvPr id="30" name="Straight Connector 29">
            <a:extLst>
              <a:ext uri="{FF2B5EF4-FFF2-40B4-BE49-F238E27FC236}">
                <a16:creationId xmlns:a16="http://schemas.microsoft.com/office/drawing/2014/main" id="{66C53B25-46DE-83A0-16EA-DA688396FA2C}"/>
              </a:ext>
            </a:extLst>
          </p:cNvPr>
          <p:cNvCxnSpPr>
            <a:cxnSpLocks/>
          </p:cNvCxnSpPr>
          <p:nvPr userDrawn="1"/>
        </p:nvCxnSpPr>
        <p:spPr>
          <a:xfrm>
            <a:off x="3886675" y="1877476"/>
            <a:ext cx="0" cy="4057755"/>
          </a:xfrm>
          <a:prstGeom prst="line">
            <a:avLst/>
          </a:prstGeom>
          <a:ln w="6350">
            <a:solidFill>
              <a:schemeClr val="tx1">
                <a:alpha val="12452"/>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156F3CC-31DD-3CBC-BBB5-1255FDC688DB}"/>
              </a:ext>
            </a:extLst>
          </p:cNvPr>
          <p:cNvCxnSpPr>
            <a:cxnSpLocks/>
          </p:cNvCxnSpPr>
          <p:nvPr userDrawn="1"/>
        </p:nvCxnSpPr>
        <p:spPr>
          <a:xfrm>
            <a:off x="7474991" y="1877476"/>
            <a:ext cx="0" cy="4057755"/>
          </a:xfrm>
          <a:prstGeom prst="line">
            <a:avLst/>
          </a:prstGeom>
          <a:ln w="6350">
            <a:solidFill>
              <a:schemeClr val="tx1">
                <a:alpha val="12452"/>
              </a:schemeClr>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3F054A75-E91F-EB20-EC1F-3FDD0202F9EB}"/>
              </a:ext>
            </a:extLst>
          </p:cNvPr>
          <p:cNvGrpSpPr/>
          <p:nvPr userDrawn="1"/>
        </p:nvGrpSpPr>
        <p:grpSpPr>
          <a:xfrm>
            <a:off x="12287572" y="0"/>
            <a:ext cx="2175021" cy="4839558"/>
            <a:chOff x="838200" y="1150069"/>
            <a:chExt cx="2175021" cy="4839558"/>
          </a:xfrm>
        </p:grpSpPr>
        <p:sp>
          <p:nvSpPr>
            <p:cNvPr id="36" name="Rectangle 35">
              <a:extLst>
                <a:ext uri="{FF2B5EF4-FFF2-40B4-BE49-F238E27FC236}">
                  <a16:creationId xmlns:a16="http://schemas.microsoft.com/office/drawing/2014/main" id="{C8D9C8B7-A6D8-77DD-D5DF-E79D9F663406}"/>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8" name="Rectangle 37">
              <a:extLst>
                <a:ext uri="{FF2B5EF4-FFF2-40B4-BE49-F238E27FC236}">
                  <a16:creationId xmlns:a16="http://schemas.microsoft.com/office/drawing/2014/main" id="{2BC24D77-8AC4-CA5C-A7A1-10D384EF6924}"/>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9" name="TextBox 38">
              <a:extLst>
                <a:ext uri="{FF2B5EF4-FFF2-40B4-BE49-F238E27FC236}">
                  <a16:creationId xmlns:a16="http://schemas.microsoft.com/office/drawing/2014/main" id="{F7F49143-6A9E-0904-3F92-DD89345ACFC8}"/>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40" name="TextBox 39">
              <a:extLst>
                <a:ext uri="{FF2B5EF4-FFF2-40B4-BE49-F238E27FC236}">
                  <a16:creationId xmlns:a16="http://schemas.microsoft.com/office/drawing/2014/main" id="{2A443A40-BC80-02C3-EA52-954B3907EF29}"/>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42" name="TextBox 41">
              <a:extLst>
                <a:ext uri="{FF2B5EF4-FFF2-40B4-BE49-F238E27FC236}">
                  <a16:creationId xmlns:a16="http://schemas.microsoft.com/office/drawing/2014/main" id="{E9D387FF-36C3-E9A8-E18B-2198996B7C50}"/>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43" name="TextBox 42">
              <a:extLst>
                <a:ext uri="{FF2B5EF4-FFF2-40B4-BE49-F238E27FC236}">
                  <a16:creationId xmlns:a16="http://schemas.microsoft.com/office/drawing/2014/main" id="{A869821D-2398-729B-38A0-BC18DCE0E0BE}"/>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45" name="TextBox 44">
              <a:extLst>
                <a:ext uri="{FF2B5EF4-FFF2-40B4-BE49-F238E27FC236}">
                  <a16:creationId xmlns:a16="http://schemas.microsoft.com/office/drawing/2014/main" id="{0132158E-043B-9E40-9E33-FE2E46B5F206}"/>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46" name="TextBox 45">
              <a:extLst>
                <a:ext uri="{FF2B5EF4-FFF2-40B4-BE49-F238E27FC236}">
                  <a16:creationId xmlns:a16="http://schemas.microsoft.com/office/drawing/2014/main" id="{8B2A8BC9-844F-730B-D299-08B34950F847}"/>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47" name="TextBox 46">
              <a:extLst>
                <a:ext uri="{FF2B5EF4-FFF2-40B4-BE49-F238E27FC236}">
                  <a16:creationId xmlns:a16="http://schemas.microsoft.com/office/drawing/2014/main" id="{75BA7251-BCD5-9EB5-07F8-8BF4DB08C65E}"/>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pic>
        <p:nvPicPr>
          <p:cNvPr id="48" name="Graphic 47">
            <a:extLst>
              <a:ext uri="{FF2B5EF4-FFF2-40B4-BE49-F238E27FC236}">
                <a16:creationId xmlns:a16="http://schemas.microsoft.com/office/drawing/2014/main" id="{E55C6073-8CEF-142E-5FD1-6CC230C5C37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spTree>
    <p:custDataLst>
      <p:tags r:id="rId1"/>
    </p:custDataLst>
    <p:extLst>
      <p:ext uri="{BB962C8B-B14F-4D97-AF65-F5344CB8AC3E}">
        <p14:creationId xmlns:p14="http://schemas.microsoft.com/office/powerpoint/2010/main" val="122077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eam structure 2 rows  (12)">
    <p:spTree>
      <p:nvGrpSpPr>
        <p:cNvPr id="1" name=""/>
        <p:cNvGrpSpPr/>
        <p:nvPr/>
      </p:nvGrpSpPr>
      <p:grpSpPr>
        <a:xfrm>
          <a:off x="0" y="0"/>
          <a:ext cx="0" cy="0"/>
          <a:chOff x="0" y="0"/>
          <a:chExt cx="0" cy="0"/>
        </a:xfrm>
      </p:grpSpPr>
      <p:sp>
        <p:nvSpPr>
          <p:cNvPr id="22" name="Text Placeholder 3">
            <a:extLst>
              <a:ext uri="{FF2B5EF4-FFF2-40B4-BE49-F238E27FC236}">
                <a16:creationId xmlns:a16="http://schemas.microsoft.com/office/drawing/2014/main" id="{58F77799-293E-3E20-83D0-1541AA619BD4}"/>
              </a:ext>
            </a:extLst>
          </p:cNvPr>
          <p:cNvSpPr>
            <a:spLocks noGrp="1"/>
          </p:cNvSpPr>
          <p:nvPr>
            <p:ph type="body" sz="quarter" idx="109"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8" name="Text Placeholder 7">
            <a:extLst>
              <a:ext uri="{FF2B5EF4-FFF2-40B4-BE49-F238E27FC236}">
                <a16:creationId xmlns:a16="http://schemas.microsoft.com/office/drawing/2014/main" id="{15EEC8B0-71BC-403D-1104-BEBDD0B9063C}"/>
              </a:ext>
            </a:extLst>
          </p:cNvPr>
          <p:cNvSpPr>
            <a:spLocks noGrp="1"/>
          </p:cNvSpPr>
          <p:nvPr>
            <p:ph type="body" sz="quarter" idx="13" hasCustomPrompt="1"/>
          </p:nvPr>
        </p:nvSpPr>
        <p:spPr>
          <a:xfrm>
            <a:off x="450849" y="1520825"/>
            <a:ext cx="2315842" cy="233362"/>
          </a:xfrm>
        </p:spPr>
        <p:txBody>
          <a:bodyPr lIns="0" tIns="0" rIns="0" bIns="0"/>
          <a:lstStyle>
            <a:lvl1pPr algn="l">
              <a:defRPr sz="1200" cap="all" baseline="0">
                <a:latin typeface="Gotham Medium" panose="02000604030000020004" pitchFamily="50" charset="0"/>
              </a:defRPr>
            </a:lvl1pPr>
            <a:lvl2pPr algn="ctr">
              <a:defRPr>
                <a:latin typeface="Gotham Medium" panose="02000604030000020004" pitchFamily="50" charset="0"/>
              </a:defRPr>
            </a:lvl2pPr>
            <a:lvl3pPr algn="ctr">
              <a:defRPr>
                <a:latin typeface="Gotham Medium" panose="02000604030000020004" pitchFamily="50" charset="0"/>
              </a:defRPr>
            </a:lvl3pPr>
            <a:lvl4pPr algn="ctr">
              <a:defRPr>
                <a:latin typeface="Gotham Medium" panose="02000604030000020004" pitchFamily="50" charset="0"/>
              </a:defRPr>
            </a:lvl4pPr>
            <a:lvl5pPr algn="ctr">
              <a:defRPr>
                <a:latin typeface="Gotham Medium" panose="02000604030000020004" pitchFamily="50" charset="0"/>
              </a:defRPr>
            </a:lvl5pPr>
          </a:lstStyle>
          <a:p>
            <a:pPr lvl="0"/>
            <a:r>
              <a:rPr lang="en-GB" dirty="0"/>
              <a:t>Insert text here</a:t>
            </a:r>
          </a:p>
        </p:txBody>
      </p:sp>
      <p:sp>
        <p:nvSpPr>
          <p:cNvPr id="9" name="Picture Placeholder 9">
            <a:extLst>
              <a:ext uri="{FF2B5EF4-FFF2-40B4-BE49-F238E27FC236}">
                <a16:creationId xmlns:a16="http://schemas.microsoft.com/office/drawing/2014/main" id="{8249EA98-AB52-E050-0EA2-60C60A44C244}"/>
              </a:ext>
            </a:extLst>
          </p:cNvPr>
          <p:cNvSpPr>
            <a:spLocks noGrp="1"/>
          </p:cNvSpPr>
          <p:nvPr>
            <p:ph type="pic" sz="quarter" idx="14" hasCustomPrompt="1"/>
          </p:nvPr>
        </p:nvSpPr>
        <p:spPr>
          <a:xfrm>
            <a:off x="450849" y="1942310"/>
            <a:ext cx="1416051" cy="1169746"/>
          </a:xfrm>
        </p:spPr>
        <p:txBody>
          <a:bodyPr/>
          <a:lstStyle>
            <a:lvl1pPr algn="ctr">
              <a:defRPr sz="800"/>
            </a:lvl1pPr>
          </a:lstStyle>
          <a:p>
            <a:r>
              <a:rPr lang="en-GB" dirty="0"/>
              <a:t>Click icon to insert image</a:t>
            </a:r>
          </a:p>
        </p:txBody>
      </p:sp>
      <p:grpSp>
        <p:nvGrpSpPr>
          <p:cNvPr id="29" name="Group 28">
            <a:extLst>
              <a:ext uri="{FF2B5EF4-FFF2-40B4-BE49-F238E27FC236}">
                <a16:creationId xmlns:a16="http://schemas.microsoft.com/office/drawing/2014/main" id="{742A6225-A054-3808-4788-70D8408B2240}"/>
              </a:ext>
            </a:extLst>
          </p:cNvPr>
          <p:cNvGrpSpPr/>
          <p:nvPr/>
        </p:nvGrpSpPr>
        <p:grpSpPr>
          <a:xfrm>
            <a:off x="12287572" y="0"/>
            <a:ext cx="2175021" cy="4839558"/>
            <a:chOff x="838200" y="1150069"/>
            <a:chExt cx="2175021" cy="4839558"/>
          </a:xfrm>
        </p:grpSpPr>
        <p:sp>
          <p:nvSpPr>
            <p:cNvPr id="30" name="Rectangle 29">
              <a:extLst>
                <a:ext uri="{FF2B5EF4-FFF2-40B4-BE49-F238E27FC236}">
                  <a16:creationId xmlns:a16="http://schemas.microsoft.com/office/drawing/2014/main" id="{48FD1D66-A4D0-F87E-14BC-D27C3388E2A9}"/>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1" name="Rectangle 30">
              <a:extLst>
                <a:ext uri="{FF2B5EF4-FFF2-40B4-BE49-F238E27FC236}">
                  <a16:creationId xmlns:a16="http://schemas.microsoft.com/office/drawing/2014/main" id="{7CA2C4F5-FCFF-43B5-D44B-FC1615619C07}"/>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2" name="TextBox 31">
              <a:extLst>
                <a:ext uri="{FF2B5EF4-FFF2-40B4-BE49-F238E27FC236}">
                  <a16:creationId xmlns:a16="http://schemas.microsoft.com/office/drawing/2014/main" id="{00615049-A9F2-6C25-2EFF-17409E990FDD}"/>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65" name="TextBox 64">
              <a:extLst>
                <a:ext uri="{FF2B5EF4-FFF2-40B4-BE49-F238E27FC236}">
                  <a16:creationId xmlns:a16="http://schemas.microsoft.com/office/drawing/2014/main" id="{40976D71-1AD4-297D-C145-E8016276A2DD}"/>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66" name="TextBox 65">
              <a:extLst>
                <a:ext uri="{FF2B5EF4-FFF2-40B4-BE49-F238E27FC236}">
                  <a16:creationId xmlns:a16="http://schemas.microsoft.com/office/drawing/2014/main" id="{726DBA57-815C-6768-CA79-5B375A9EBBC4}"/>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67" name="TextBox 66">
              <a:extLst>
                <a:ext uri="{FF2B5EF4-FFF2-40B4-BE49-F238E27FC236}">
                  <a16:creationId xmlns:a16="http://schemas.microsoft.com/office/drawing/2014/main" id="{C9F8BB05-C6AD-0550-C6F4-4FEC1EA6CDC9}"/>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8" name="TextBox 67">
              <a:extLst>
                <a:ext uri="{FF2B5EF4-FFF2-40B4-BE49-F238E27FC236}">
                  <a16:creationId xmlns:a16="http://schemas.microsoft.com/office/drawing/2014/main" id="{713A56C0-9A18-6D2C-AF50-EF821C72249B}"/>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75" name="TextBox 74">
              <a:extLst>
                <a:ext uri="{FF2B5EF4-FFF2-40B4-BE49-F238E27FC236}">
                  <a16:creationId xmlns:a16="http://schemas.microsoft.com/office/drawing/2014/main" id="{930DDCFE-B4C6-49D8-4E1F-06F5A5393873}"/>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76" name="TextBox 75">
              <a:extLst>
                <a:ext uri="{FF2B5EF4-FFF2-40B4-BE49-F238E27FC236}">
                  <a16:creationId xmlns:a16="http://schemas.microsoft.com/office/drawing/2014/main" id="{A33878C5-9A71-9273-F910-5148606F1056}"/>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78" name="Date Placeholder 77">
            <a:extLst>
              <a:ext uri="{FF2B5EF4-FFF2-40B4-BE49-F238E27FC236}">
                <a16:creationId xmlns:a16="http://schemas.microsoft.com/office/drawing/2014/main" id="{077811E6-1831-3FF7-1EA3-9F0A855EA757}"/>
              </a:ext>
            </a:extLst>
          </p:cNvPr>
          <p:cNvSpPr>
            <a:spLocks noGrp="1"/>
          </p:cNvSpPr>
          <p:nvPr>
            <p:ph type="dt" sz="half" idx="110"/>
          </p:nvPr>
        </p:nvSpPr>
        <p:spPr/>
        <p:txBody>
          <a:bodyPr/>
          <a:lstStyle/>
          <a:p>
            <a:endParaRPr lang="en-GB" dirty="0"/>
          </a:p>
        </p:txBody>
      </p:sp>
      <p:sp>
        <p:nvSpPr>
          <p:cNvPr id="79" name="Footer Placeholder 78">
            <a:extLst>
              <a:ext uri="{FF2B5EF4-FFF2-40B4-BE49-F238E27FC236}">
                <a16:creationId xmlns:a16="http://schemas.microsoft.com/office/drawing/2014/main" id="{2A037DEF-0666-FDA2-0D8C-17FCA26ED682}"/>
              </a:ext>
            </a:extLst>
          </p:cNvPr>
          <p:cNvSpPr>
            <a:spLocks noGrp="1"/>
          </p:cNvSpPr>
          <p:nvPr>
            <p:ph type="ftr" sz="quarter" idx="111"/>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80" name="Slide Number Placeholder 79">
            <a:extLst>
              <a:ext uri="{FF2B5EF4-FFF2-40B4-BE49-F238E27FC236}">
                <a16:creationId xmlns:a16="http://schemas.microsoft.com/office/drawing/2014/main" id="{D5DFE042-D61E-4FEE-D982-FA697785F890}"/>
              </a:ext>
            </a:extLst>
          </p:cNvPr>
          <p:cNvSpPr>
            <a:spLocks noGrp="1"/>
          </p:cNvSpPr>
          <p:nvPr>
            <p:ph type="sldNum" sz="quarter" idx="112"/>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F45016F8-5D96-19E7-7BCF-FA5D06122FB1}"/>
              </a:ext>
            </a:extLst>
          </p:cNvPr>
          <p:cNvSpPr>
            <a:spLocks noGrp="1"/>
          </p:cNvSpPr>
          <p:nvPr>
            <p:ph type="title" hasCustomPrompt="1"/>
          </p:nvPr>
        </p:nvSpPr>
        <p:spPr>
          <a:xfrm>
            <a:off x="450849" y="422671"/>
            <a:ext cx="4989203" cy="558164"/>
          </a:xfrm>
        </p:spPr>
        <p:txBody>
          <a:bodyPr/>
          <a:lstStyle>
            <a:lvl1pPr>
              <a:defRPr sz="3200"/>
            </a:lvl1pPr>
          </a:lstStyle>
          <a:p>
            <a:r>
              <a:rPr lang="en-GB" dirty="0"/>
              <a:t>Insert title here</a:t>
            </a:r>
          </a:p>
        </p:txBody>
      </p:sp>
      <p:pic>
        <p:nvPicPr>
          <p:cNvPr id="4" name="Graphic 3">
            <a:extLst>
              <a:ext uri="{FF2B5EF4-FFF2-40B4-BE49-F238E27FC236}">
                <a16:creationId xmlns:a16="http://schemas.microsoft.com/office/drawing/2014/main" id="{4156E55D-9E4E-C743-94D6-289352FE06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grpSp>
        <p:nvGrpSpPr>
          <p:cNvPr id="3" name="Group 2">
            <a:extLst>
              <a:ext uri="{FF2B5EF4-FFF2-40B4-BE49-F238E27FC236}">
                <a16:creationId xmlns:a16="http://schemas.microsoft.com/office/drawing/2014/main" id="{BD023891-8579-10D2-FB4F-0FAD3AFA4B3B}"/>
              </a:ext>
            </a:extLst>
          </p:cNvPr>
          <p:cNvGrpSpPr/>
          <p:nvPr userDrawn="1"/>
        </p:nvGrpSpPr>
        <p:grpSpPr>
          <a:xfrm>
            <a:off x="12287572" y="0"/>
            <a:ext cx="2175021" cy="4839558"/>
            <a:chOff x="838200" y="1150069"/>
            <a:chExt cx="2175021" cy="4839558"/>
          </a:xfrm>
        </p:grpSpPr>
        <p:sp>
          <p:nvSpPr>
            <p:cNvPr id="5" name="Rectangle 4">
              <a:extLst>
                <a:ext uri="{FF2B5EF4-FFF2-40B4-BE49-F238E27FC236}">
                  <a16:creationId xmlns:a16="http://schemas.microsoft.com/office/drawing/2014/main" id="{275BCA04-1858-4BB7-89F9-8E91C35A3411}"/>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6" name="Rectangle 5">
              <a:extLst>
                <a:ext uri="{FF2B5EF4-FFF2-40B4-BE49-F238E27FC236}">
                  <a16:creationId xmlns:a16="http://schemas.microsoft.com/office/drawing/2014/main" id="{4578C988-278E-37AF-A052-A61E4E19197C}"/>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7" name="TextBox 6">
              <a:extLst>
                <a:ext uri="{FF2B5EF4-FFF2-40B4-BE49-F238E27FC236}">
                  <a16:creationId xmlns:a16="http://schemas.microsoft.com/office/drawing/2014/main" id="{65F0C5C9-B0E1-A186-5916-1FF9B5BD1397}"/>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5" name="TextBox 14">
              <a:extLst>
                <a:ext uri="{FF2B5EF4-FFF2-40B4-BE49-F238E27FC236}">
                  <a16:creationId xmlns:a16="http://schemas.microsoft.com/office/drawing/2014/main" id="{20C97F74-3DF2-D0EE-CA18-214AEEBF841C}"/>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6" name="TextBox 15">
              <a:extLst>
                <a:ext uri="{FF2B5EF4-FFF2-40B4-BE49-F238E27FC236}">
                  <a16:creationId xmlns:a16="http://schemas.microsoft.com/office/drawing/2014/main" id="{D30D0391-9768-131A-B513-7A2428771E64}"/>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7" name="TextBox 16">
              <a:extLst>
                <a:ext uri="{FF2B5EF4-FFF2-40B4-BE49-F238E27FC236}">
                  <a16:creationId xmlns:a16="http://schemas.microsoft.com/office/drawing/2014/main" id="{968CD6C2-4BF7-E49A-09AE-B76EFA4C78EF}"/>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18" name="TextBox 17">
              <a:extLst>
                <a:ext uri="{FF2B5EF4-FFF2-40B4-BE49-F238E27FC236}">
                  <a16:creationId xmlns:a16="http://schemas.microsoft.com/office/drawing/2014/main" id="{D99ECB98-7B63-4856-3EDF-C7771D993F48}"/>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19" name="TextBox 18">
              <a:extLst>
                <a:ext uri="{FF2B5EF4-FFF2-40B4-BE49-F238E27FC236}">
                  <a16:creationId xmlns:a16="http://schemas.microsoft.com/office/drawing/2014/main" id="{EDC694F7-C40E-48E9-70E1-0AAFE549944B}"/>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20" name="TextBox 19">
              <a:extLst>
                <a:ext uri="{FF2B5EF4-FFF2-40B4-BE49-F238E27FC236}">
                  <a16:creationId xmlns:a16="http://schemas.microsoft.com/office/drawing/2014/main" id="{79034618-DC06-2013-970D-85954C66B6B7}"/>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pic>
        <p:nvPicPr>
          <p:cNvPr id="21" name="Graphic 20">
            <a:extLst>
              <a:ext uri="{FF2B5EF4-FFF2-40B4-BE49-F238E27FC236}">
                <a16:creationId xmlns:a16="http://schemas.microsoft.com/office/drawing/2014/main" id="{2FAA99FB-A09B-61E2-4144-6497032F70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sp>
        <p:nvSpPr>
          <p:cNvPr id="23" name="Picture Placeholder 9">
            <a:extLst>
              <a:ext uri="{FF2B5EF4-FFF2-40B4-BE49-F238E27FC236}">
                <a16:creationId xmlns:a16="http://schemas.microsoft.com/office/drawing/2014/main" id="{0886F927-A324-8305-79CB-FCBD81CE1103}"/>
              </a:ext>
            </a:extLst>
          </p:cNvPr>
          <p:cNvSpPr>
            <a:spLocks noGrp="1"/>
          </p:cNvSpPr>
          <p:nvPr>
            <p:ph type="pic" sz="quarter" idx="113" hasCustomPrompt="1"/>
          </p:nvPr>
        </p:nvSpPr>
        <p:spPr>
          <a:xfrm>
            <a:off x="2195511" y="1942310"/>
            <a:ext cx="1416051" cy="1169746"/>
          </a:xfrm>
        </p:spPr>
        <p:txBody>
          <a:bodyPr/>
          <a:lstStyle>
            <a:lvl1pPr algn="ctr">
              <a:defRPr sz="800"/>
            </a:lvl1pPr>
          </a:lstStyle>
          <a:p>
            <a:r>
              <a:rPr lang="en-GB" dirty="0"/>
              <a:t>Click icon to insert image</a:t>
            </a:r>
          </a:p>
        </p:txBody>
      </p:sp>
      <p:sp>
        <p:nvSpPr>
          <p:cNvPr id="24" name="Text Placeholder 12">
            <a:extLst>
              <a:ext uri="{FF2B5EF4-FFF2-40B4-BE49-F238E27FC236}">
                <a16:creationId xmlns:a16="http://schemas.microsoft.com/office/drawing/2014/main" id="{247F2971-AF1B-BA37-0802-80259746DA06}"/>
              </a:ext>
            </a:extLst>
          </p:cNvPr>
          <p:cNvSpPr>
            <a:spLocks noGrp="1"/>
          </p:cNvSpPr>
          <p:nvPr>
            <p:ph type="body" sz="quarter" idx="114" hasCustomPrompt="1"/>
          </p:nvPr>
        </p:nvSpPr>
        <p:spPr>
          <a:xfrm>
            <a:off x="2195511" y="3149299"/>
            <a:ext cx="1416052"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26" name="Picture Placeholder 9">
            <a:extLst>
              <a:ext uri="{FF2B5EF4-FFF2-40B4-BE49-F238E27FC236}">
                <a16:creationId xmlns:a16="http://schemas.microsoft.com/office/drawing/2014/main" id="{BE0B7A83-AF4B-51BA-AA98-2221DFC55CF4}"/>
              </a:ext>
            </a:extLst>
          </p:cNvPr>
          <p:cNvSpPr>
            <a:spLocks noGrp="1"/>
          </p:cNvSpPr>
          <p:nvPr>
            <p:ph type="pic" sz="quarter" idx="116" hasCustomPrompt="1"/>
          </p:nvPr>
        </p:nvSpPr>
        <p:spPr>
          <a:xfrm>
            <a:off x="3940173" y="1942310"/>
            <a:ext cx="1416051" cy="1169746"/>
          </a:xfrm>
        </p:spPr>
        <p:txBody>
          <a:bodyPr/>
          <a:lstStyle>
            <a:lvl1pPr algn="ctr">
              <a:defRPr sz="800"/>
            </a:lvl1pPr>
          </a:lstStyle>
          <a:p>
            <a:r>
              <a:rPr lang="en-GB" dirty="0"/>
              <a:t>Click icon to insert image</a:t>
            </a:r>
          </a:p>
        </p:txBody>
      </p:sp>
      <p:sp>
        <p:nvSpPr>
          <p:cNvPr id="77" name="Picture Placeholder 9">
            <a:extLst>
              <a:ext uri="{FF2B5EF4-FFF2-40B4-BE49-F238E27FC236}">
                <a16:creationId xmlns:a16="http://schemas.microsoft.com/office/drawing/2014/main" id="{540F8B5F-6909-3892-01DE-685FD35328BA}"/>
              </a:ext>
            </a:extLst>
          </p:cNvPr>
          <p:cNvSpPr>
            <a:spLocks noGrp="1"/>
          </p:cNvSpPr>
          <p:nvPr>
            <p:ph type="pic" sz="quarter" idx="119" hasCustomPrompt="1"/>
          </p:nvPr>
        </p:nvSpPr>
        <p:spPr>
          <a:xfrm>
            <a:off x="5684835" y="1942310"/>
            <a:ext cx="1416051" cy="1169746"/>
          </a:xfrm>
        </p:spPr>
        <p:txBody>
          <a:bodyPr/>
          <a:lstStyle>
            <a:lvl1pPr algn="ctr">
              <a:defRPr sz="800"/>
            </a:lvl1pPr>
          </a:lstStyle>
          <a:p>
            <a:r>
              <a:rPr lang="en-GB" dirty="0"/>
              <a:t>Click icon to insert image</a:t>
            </a:r>
          </a:p>
        </p:txBody>
      </p:sp>
      <p:sp>
        <p:nvSpPr>
          <p:cNvPr id="83" name="Picture Placeholder 9">
            <a:extLst>
              <a:ext uri="{FF2B5EF4-FFF2-40B4-BE49-F238E27FC236}">
                <a16:creationId xmlns:a16="http://schemas.microsoft.com/office/drawing/2014/main" id="{0B5C2B2B-04AB-43C5-1D7B-D1E9B948F47D}"/>
              </a:ext>
            </a:extLst>
          </p:cNvPr>
          <p:cNvSpPr>
            <a:spLocks noGrp="1"/>
          </p:cNvSpPr>
          <p:nvPr>
            <p:ph type="pic" sz="quarter" idx="122" hasCustomPrompt="1"/>
          </p:nvPr>
        </p:nvSpPr>
        <p:spPr>
          <a:xfrm>
            <a:off x="450849" y="4518941"/>
            <a:ext cx="1416051" cy="1169746"/>
          </a:xfrm>
        </p:spPr>
        <p:txBody>
          <a:bodyPr/>
          <a:lstStyle>
            <a:lvl1pPr algn="ctr">
              <a:defRPr sz="800"/>
            </a:lvl1pPr>
          </a:lstStyle>
          <a:p>
            <a:r>
              <a:rPr lang="en-GB" dirty="0"/>
              <a:t>Click icon to insert image</a:t>
            </a:r>
          </a:p>
        </p:txBody>
      </p:sp>
      <p:sp>
        <p:nvSpPr>
          <p:cNvPr id="86" name="Picture Placeholder 9">
            <a:extLst>
              <a:ext uri="{FF2B5EF4-FFF2-40B4-BE49-F238E27FC236}">
                <a16:creationId xmlns:a16="http://schemas.microsoft.com/office/drawing/2014/main" id="{BDC5F718-7A53-88CC-CCF5-7CE76BB90794}"/>
              </a:ext>
            </a:extLst>
          </p:cNvPr>
          <p:cNvSpPr>
            <a:spLocks noGrp="1"/>
          </p:cNvSpPr>
          <p:nvPr>
            <p:ph type="pic" sz="quarter" idx="125" hasCustomPrompt="1"/>
          </p:nvPr>
        </p:nvSpPr>
        <p:spPr>
          <a:xfrm>
            <a:off x="2195511" y="4518941"/>
            <a:ext cx="1416051" cy="1169746"/>
          </a:xfrm>
        </p:spPr>
        <p:txBody>
          <a:bodyPr/>
          <a:lstStyle>
            <a:lvl1pPr algn="ctr">
              <a:defRPr sz="800"/>
            </a:lvl1pPr>
          </a:lstStyle>
          <a:p>
            <a:r>
              <a:rPr lang="en-GB" dirty="0"/>
              <a:t>Click icon to insert image</a:t>
            </a:r>
          </a:p>
        </p:txBody>
      </p:sp>
      <p:sp>
        <p:nvSpPr>
          <p:cNvPr id="89" name="Picture Placeholder 9">
            <a:extLst>
              <a:ext uri="{FF2B5EF4-FFF2-40B4-BE49-F238E27FC236}">
                <a16:creationId xmlns:a16="http://schemas.microsoft.com/office/drawing/2014/main" id="{A75AA577-4CCD-4827-F01D-27B4582455A7}"/>
              </a:ext>
            </a:extLst>
          </p:cNvPr>
          <p:cNvSpPr>
            <a:spLocks noGrp="1"/>
          </p:cNvSpPr>
          <p:nvPr>
            <p:ph type="pic" sz="quarter" idx="128" hasCustomPrompt="1"/>
          </p:nvPr>
        </p:nvSpPr>
        <p:spPr>
          <a:xfrm>
            <a:off x="3940173" y="4518941"/>
            <a:ext cx="1416051" cy="1169746"/>
          </a:xfrm>
        </p:spPr>
        <p:txBody>
          <a:bodyPr/>
          <a:lstStyle>
            <a:lvl1pPr algn="ctr">
              <a:defRPr sz="800"/>
            </a:lvl1pPr>
          </a:lstStyle>
          <a:p>
            <a:r>
              <a:rPr lang="en-GB" dirty="0"/>
              <a:t>Click icon to insert image</a:t>
            </a:r>
          </a:p>
        </p:txBody>
      </p:sp>
      <p:sp>
        <p:nvSpPr>
          <p:cNvPr id="92" name="Picture Placeholder 9">
            <a:extLst>
              <a:ext uri="{FF2B5EF4-FFF2-40B4-BE49-F238E27FC236}">
                <a16:creationId xmlns:a16="http://schemas.microsoft.com/office/drawing/2014/main" id="{62C9AC03-B981-DD8C-E5CA-C079F274E3B7}"/>
              </a:ext>
            </a:extLst>
          </p:cNvPr>
          <p:cNvSpPr>
            <a:spLocks noGrp="1"/>
          </p:cNvSpPr>
          <p:nvPr>
            <p:ph type="pic" sz="quarter" idx="131" hasCustomPrompt="1"/>
          </p:nvPr>
        </p:nvSpPr>
        <p:spPr>
          <a:xfrm>
            <a:off x="5684835" y="4518941"/>
            <a:ext cx="1416051" cy="1169746"/>
          </a:xfrm>
        </p:spPr>
        <p:txBody>
          <a:bodyPr/>
          <a:lstStyle>
            <a:lvl1pPr algn="ctr">
              <a:defRPr sz="800"/>
            </a:lvl1pPr>
          </a:lstStyle>
          <a:p>
            <a:r>
              <a:rPr lang="en-GB" dirty="0"/>
              <a:t>Click icon to insert image</a:t>
            </a:r>
          </a:p>
        </p:txBody>
      </p:sp>
      <p:sp>
        <p:nvSpPr>
          <p:cNvPr id="125" name="Picture Placeholder 9">
            <a:extLst>
              <a:ext uri="{FF2B5EF4-FFF2-40B4-BE49-F238E27FC236}">
                <a16:creationId xmlns:a16="http://schemas.microsoft.com/office/drawing/2014/main" id="{C9E57000-8190-3824-1A73-A285A83337D4}"/>
              </a:ext>
            </a:extLst>
          </p:cNvPr>
          <p:cNvSpPr>
            <a:spLocks noGrp="1"/>
          </p:cNvSpPr>
          <p:nvPr>
            <p:ph type="pic" sz="quarter" idx="134" hasCustomPrompt="1"/>
          </p:nvPr>
        </p:nvSpPr>
        <p:spPr>
          <a:xfrm>
            <a:off x="7427913" y="1942310"/>
            <a:ext cx="1416051" cy="1169746"/>
          </a:xfrm>
        </p:spPr>
        <p:txBody>
          <a:bodyPr/>
          <a:lstStyle>
            <a:lvl1pPr algn="ctr">
              <a:defRPr sz="800"/>
            </a:lvl1pPr>
          </a:lstStyle>
          <a:p>
            <a:r>
              <a:rPr lang="en-GB" dirty="0"/>
              <a:t>Click icon to insert image</a:t>
            </a:r>
          </a:p>
        </p:txBody>
      </p:sp>
      <p:sp>
        <p:nvSpPr>
          <p:cNvPr id="128" name="Picture Placeholder 9">
            <a:extLst>
              <a:ext uri="{FF2B5EF4-FFF2-40B4-BE49-F238E27FC236}">
                <a16:creationId xmlns:a16="http://schemas.microsoft.com/office/drawing/2014/main" id="{580AA6AD-1C33-613E-DDA5-9CC6BCE521B4}"/>
              </a:ext>
            </a:extLst>
          </p:cNvPr>
          <p:cNvSpPr>
            <a:spLocks noGrp="1"/>
          </p:cNvSpPr>
          <p:nvPr>
            <p:ph type="pic" sz="quarter" idx="137" hasCustomPrompt="1"/>
          </p:nvPr>
        </p:nvSpPr>
        <p:spPr>
          <a:xfrm>
            <a:off x="9172575" y="1942310"/>
            <a:ext cx="1416051" cy="1169746"/>
          </a:xfrm>
        </p:spPr>
        <p:txBody>
          <a:bodyPr/>
          <a:lstStyle>
            <a:lvl1pPr algn="ctr">
              <a:defRPr sz="800"/>
            </a:lvl1pPr>
          </a:lstStyle>
          <a:p>
            <a:r>
              <a:rPr lang="en-GB" dirty="0"/>
              <a:t>Click icon to insert image</a:t>
            </a:r>
          </a:p>
        </p:txBody>
      </p:sp>
      <p:sp>
        <p:nvSpPr>
          <p:cNvPr id="131" name="Picture Placeholder 9">
            <a:extLst>
              <a:ext uri="{FF2B5EF4-FFF2-40B4-BE49-F238E27FC236}">
                <a16:creationId xmlns:a16="http://schemas.microsoft.com/office/drawing/2014/main" id="{9B0E1B8C-BC78-B08B-5F89-73A2A98D7270}"/>
              </a:ext>
            </a:extLst>
          </p:cNvPr>
          <p:cNvSpPr>
            <a:spLocks noGrp="1"/>
          </p:cNvSpPr>
          <p:nvPr>
            <p:ph type="pic" sz="quarter" idx="140" hasCustomPrompt="1"/>
          </p:nvPr>
        </p:nvSpPr>
        <p:spPr>
          <a:xfrm>
            <a:off x="7427913" y="4518941"/>
            <a:ext cx="1416051" cy="1169746"/>
          </a:xfrm>
        </p:spPr>
        <p:txBody>
          <a:bodyPr/>
          <a:lstStyle>
            <a:lvl1pPr algn="ctr">
              <a:defRPr sz="800"/>
            </a:lvl1pPr>
          </a:lstStyle>
          <a:p>
            <a:r>
              <a:rPr lang="en-GB" dirty="0"/>
              <a:t>Click icon to insert image</a:t>
            </a:r>
          </a:p>
        </p:txBody>
      </p:sp>
      <p:sp>
        <p:nvSpPr>
          <p:cNvPr id="134" name="Picture Placeholder 9">
            <a:extLst>
              <a:ext uri="{FF2B5EF4-FFF2-40B4-BE49-F238E27FC236}">
                <a16:creationId xmlns:a16="http://schemas.microsoft.com/office/drawing/2014/main" id="{A3509DDA-87DA-C436-A24E-25DFFE5908EB}"/>
              </a:ext>
            </a:extLst>
          </p:cNvPr>
          <p:cNvSpPr>
            <a:spLocks noGrp="1"/>
          </p:cNvSpPr>
          <p:nvPr>
            <p:ph type="pic" sz="quarter" idx="143" hasCustomPrompt="1"/>
          </p:nvPr>
        </p:nvSpPr>
        <p:spPr>
          <a:xfrm>
            <a:off x="9172575" y="4518941"/>
            <a:ext cx="1416051" cy="1169746"/>
          </a:xfrm>
        </p:spPr>
        <p:txBody>
          <a:bodyPr/>
          <a:lstStyle>
            <a:lvl1pPr algn="ctr">
              <a:defRPr sz="800"/>
            </a:lvl1pPr>
          </a:lstStyle>
          <a:p>
            <a:r>
              <a:rPr lang="en-GB" dirty="0"/>
              <a:t>Click icon to insert image</a:t>
            </a:r>
          </a:p>
        </p:txBody>
      </p:sp>
      <p:sp>
        <p:nvSpPr>
          <p:cNvPr id="137" name="Text Placeholder 7">
            <a:extLst>
              <a:ext uri="{FF2B5EF4-FFF2-40B4-BE49-F238E27FC236}">
                <a16:creationId xmlns:a16="http://schemas.microsoft.com/office/drawing/2014/main" id="{E7B789BE-6AB5-AB76-1AA4-95FEC76EC81B}"/>
              </a:ext>
            </a:extLst>
          </p:cNvPr>
          <p:cNvSpPr>
            <a:spLocks noGrp="1"/>
          </p:cNvSpPr>
          <p:nvPr>
            <p:ph type="body" sz="quarter" idx="146" hasCustomPrompt="1"/>
          </p:nvPr>
        </p:nvSpPr>
        <p:spPr>
          <a:xfrm>
            <a:off x="450849" y="4093367"/>
            <a:ext cx="2315842" cy="233362"/>
          </a:xfrm>
        </p:spPr>
        <p:txBody>
          <a:bodyPr lIns="0" tIns="0" rIns="0" bIns="0"/>
          <a:lstStyle>
            <a:lvl1pPr algn="l">
              <a:defRPr sz="1200" cap="all" baseline="0">
                <a:latin typeface="Gotham Medium" panose="02000604030000020004" pitchFamily="50" charset="0"/>
              </a:defRPr>
            </a:lvl1pPr>
            <a:lvl2pPr algn="ctr">
              <a:defRPr>
                <a:latin typeface="Gotham Medium" panose="02000604030000020004" pitchFamily="50" charset="0"/>
              </a:defRPr>
            </a:lvl2pPr>
            <a:lvl3pPr algn="ctr">
              <a:defRPr>
                <a:latin typeface="Gotham Medium" panose="02000604030000020004" pitchFamily="50" charset="0"/>
              </a:defRPr>
            </a:lvl3pPr>
            <a:lvl4pPr algn="ctr">
              <a:defRPr>
                <a:latin typeface="Gotham Medium" panose="02000604030000020004" pitchFamily="50" charset="0"/>
              </a:defRPr>
            </a:lvl4pPr>
            <a:lvl5pPr algn="ctr">
              <a:defRPr>
                <a:latin typeface="Gotham Medium" panose="02000604030000020004" pitchFamily="50" charset="0"/>
              </a:defRPr>
            </a:lvl5pPr>
          </a:lstStyle>
          <a:p>
            <a:pPr lvl="0"/>
            <a:r>
              <a:rPr lang="en-GB" dirty="0"/>
              <a:t>Insert text here</a:t>
            </a:r>
          </a:p>
        </p:txBody>
      </p:sp>
      <p:sp>
        <p:nvSpPr>
          <p:cNvPr id="138" name="Text Placeholder 12">
            <a:extLst>
              <a:ext uri="{FF2B5EF4-FFF2-40B4-BE49-F238E27FC236}">
                <a16:creationId xmlns:a16="http://schemas.microsoft.com/office/drawing/2014/main" id="{0040CB90-F62C-931D-3F5E-ECD3502C951C}"/>
              </a:ext>
            </a:extLst>
          </p:cNvPr>
          <p:cNvSpPr>
            <a:spLocks noGrp="1"/>
          </p:cNvSpPr>
          <p:nvPr>
            <p:ph type="body" sz="quarter" idx="147" hasCustomPrompt="1"/>
          </p:nvPr>
        </p:nvSpPr>
        <p:spPr>
          <a:xfrm>
            <a:off x="450849" y="3149299"/>
            <a:ext cx="1416052"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39" name="Text Placeholder 12">
            <a:extLst>
              <a:ext uri="{FF2B5EF4-FFF2-40B4-BE49-F238E27FC236}">
                <a16:creationId xmlns:a16="http://schemas.microsoft.com/office/drawing/2014/main" id="{AED81986-F039-DE80-DF38-5158B2340CE9}"/>
              </a:ext>
            </a:extLst>
          </p:cNvPr>
          <p:cNvSpPr>
            <a:spLocks noGrp="1"/>
          </p:cNvSpPr>
          <p:nvPr>
            <p:ph type="body" sz="quarter" idx="148" hasCustomPrompt="1"/>
          </p:nvPr>
        </p:nvSpPr>
        <p:spPr>
          <a:xfrm>
            <a:off x="3940173" y="3149299"/>
            <a:ext cx="1416052"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40" name="Text Placeholder 12">
            <a:extLst>
              <a:ext uri="{FF2B5EF4-FFF2-40B4-BE49-F238E27FC236}">
                <a16:creationId xmlns:a16="http://schemas.microsoft.com/office/drawing/2014/main" id="{670EFC21-1FD4-29DA-FEC0-CB924E58D6B2}"/>
              </a:ext>
            </a:extLst>
          </p:cNvPr>
          <p:cNvSpPr>
            <a:spLocks noGrp="1"/>
          </p:cNvSpPr>
          <p:nvPr>
            <p:ph type="body" sz="quarter" idx="149" hasCustomPrompt="1"/>
          </p:nvPr>
        </p:nvSpPr>
        <p:spPr>
          <a:xfrm>
            <a:off x="5684835" y="3149299"/>
            <a:ext cx="1416052"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41" name="Text Placeholder 12">
            <a:extLst>
              <a:ext uri="{FF2B5EF4-FFF2-40B4-BE49-F238E27FC236}">
                <a16:creationId xmlns:a16="http://schemas.microsoft.com/office/drawing/2014/main" id="{91943364-68B4-BEB4-C4A7-25339C315D44}"/>
              </a:ext>
            </a:extLst>
          </p:cNvPr>
          <p:cNvSpPr>
            <a:spLocks noGrp="1"/>
          </p:cNvSpPr>
          <p:nvPr>
            <p:ph type="body" sz="quarter" idx="150" hasCustomPrompt="1"/>
          </p:nvPr>
        </p:nvSpPr>
        <p:spPr>
          <a:xfrm>
            <a:off x="7429497" y="3149299"/>
            <a:ext cx="1416052"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42" name="Text Placeholder 12">
            <a:extLst>
              <a:ext uri="{FF2B5EF4-FFF2-40B4-BE49-F238E27FC236}">
                <a16:creationId xmlns:a16="http://schemas.microsoft.com/office/drawing/2014/main" id="{90248EFF-93D2-7AD2-A4FF-7E65A2D5EA25}"/>
              </a:ext>
            </a:extLst>
          </p:cNvPr>
          <p:cNvSpPr>
            <a:spLocks noGrp="1"/>
          </p:cNvSpPr>
          <p:nvPr>
            <p:ph type="body" sz="quarter" idx="151" hasCustomPrompt="1"/>
          </p:nvPr>
        </p:nvSpPr>
        <p:spPr>
          <a:xfrm>
            <a:off x="9174159" y="3149299"/>
            <a:ext cx="1416052"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43" name="Text Placeholder 12">
            <a:extLst>
              <a:ext uri="{FF2B5EF4-FFF2-40B4-BE49-F238E27FC236}">
                <a16:creationId xmlns:a16="http://schemas.microsoft.com/office/drawing/2014/main" id="{681FB3B0-2186-423D-82DB-F0358C2E68EF}"/>
              </a:ext>
            </a:extLst>
          </p:cNvPr>
          <p:cNvSpPr>
            <a:spLocks noGrp="1"/>
          </p:cNvSpPr>
          <p:nvPr>
            <p:ph type="body" sz="quarter" idx="152" hasCustomPrompt="1"/>
          </p:nvPr>
        </p:nvSpPr>
        <p:spPr>
          <a:xfrm>
            <a:off x="2195511" y="5796714"/>
            <a:ext cx="1416052"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44" name="Text Placeholder 12">
            <a:extLst>
              <a:ext uri="{FF2B5EF4-FFF2-40B4-BE49-F238E27FC236}">
                <a16:creationId xmlns:a16="http://schemas.microsoft.com/office/drawing/2014/main" id="{A4B939A1-565E-B9E1-1DFC-44378F6CD199}"/>
              </a:ext>
            </a:extLst>
          </p:cNvPr>
          <p:cNvSpPr>
            <a:spLocks noGrp="1"/>
          </p:cNvSpPr>
          <p:nvPr>
            <p:ph type="body" sz="quarter" idx="153" hasCustomPrompt="1"/>
          </p:nvPr>
        </p:nvSpPr>
        <p:spPr>
          <a:xfrm>
            <a:off x="450849" y="5796714"/>
            <a:ext cx="1416052"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45" name="Text Placeholder 12">
            <a:extLst>
              <a:ext uri="{FF2B5EF4-FFF2-40B4-BE49-F238E27FC236}">
                <a16:creationId xmlns:a16="http://schemas.microsoft.com/office/drawing/2014/main" id="{C58D1FF6-3947-51F8-6FCE-6511F69A0C1C}"/>
              </a:ext>
            </a:extLst>
          </p:cNvPr>
          <p:cNvSpPr>
            <a:spLocks noGrp="1"/>
          </p:cNvSpPr>
          <p:nvPr>
            <p:ph type="body" sz="quarter" idx="154" hasCustomPrompt="1"/>
          </p:nvPr>
        </p:nvSpPr>
        <p:spPr>
          <a:xfrm>
            <a:off x="3940173" y="5796714"/>
            <a:ext cx="1416052"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46" name="Text Placeholder 12">
            <a:extLst>
              <a:ext uri="{FF2B5EF4-FFF2-40B4-BE49-F238E27FC236}">
                <a16:creationId xmlns:a16="http://schemas.microsoft.com/office/drawing/2014/main" id="{52817FE4-4E51-F7A1-C552-E382E8028197}"/>
              </a:ext>
            </a:extLst>
          </p:cNvPr>
          <p:cNvSpPr>
            <a:spLocks noGrp="1"/>
          </p:cNvSpPr>
          <p:nvPr>
            <p:ph type="body" sz="quarter" idx="155" hasCustomPrompt="1"/>
          </p:nvPr>
        </p:nvSpPr>
        <p:spPr>
          <a:xfrm>
            <a:off x="5684835" y="5796714"/>
            <a:ext cx="1416052"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47" name="Text Placeholder 12">
            <a:extLst>
              <a:ext uri="{FF2B5EF4-FFF2-40B4-BE49-F238E27FC236}">
                <a16:creationId xmlns:a16="http://schemas.microsoft.com/office/drawing/2014/main" id="{7CBB515A-564D-6232-C0EA-80244DD73216}"/>
              </a:ext>
            </a:extLst>
          </p:cNvPr>
          <p:cNvSpPr>
            <a:spLocks noGrp="1"/>
          </p:cNvSpPr>
          <p:nvPr>
            <p:ph type="body" sz="quarter" idx="156" hasCustomPrompt="1"/>
          </p:nvPr>
        </p:nvSpPr>
        <p:spPr>
          <a:xfrm>
            <a:off x="7429497" y="5796714"/>
            <a:ext cx="1416052"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48" name="Text Placeholder 12">
            <a:extLst>
              <a:ext uri="{FF2B5EF4-FFF2-40B4-BE49-F238E27FC236}">
                <a16:creationId xmlns:a16="http://schemas.microsoft.com/office/drawing/2014/main" id="{D7BB49D9-882A-E931-BF80-D962F413CF1E}"/>
              </a:ext>
            </a:extLst>
          </p:cNvPr>
          <p:cNvSpPr>
            <a:spLocks noGrp="1"/>
          </p:cNvSpPr>
          <p:nvPr>
            <p:ph type="body" sz="quarter" idx="157" hasCustomPrompt="1"/>
          </p:nvPr>
        </p:nvSpPr>
        <p:spPr>
          <a:xfrm>
            <a:off x="9174159" y="5796714"/>
            <a:ext cx="1416052"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Tree>
    <p:custDataLst>
      <p:tags r:id="rId1"/>
    </p:custDataLst>
    <p:extLst>
      <p:ext uri="{BB962C8B-B14F-4D97-AF65-F5344CB8AC3E}">
        <p14:creationId xmlns:p14="http://schemas.microsoft.com/office/powerpoint/2010/main" val="196969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eam structure 2 rows (10) with text">
    <p:spTree>
      <p:nvGrpSpPr>
        <p:cNvPr id="1" name=""/>
        <p:cNvGrpSpPr/>
        <p:nvPr/>
      </p:nvGrpSpPr>
      <p:grpSpPr>
        <a:xfrm>
          <a:off x="0" y="0"/>
          <a:ext cx="0" cy="0"/>
          <a:chOff x="0" y="0"/>
          <a:chExt cx="0" cy="0"/>
        </a:xfrm>
      </p:grpSpPr>
      <p:sp>
        <p:nvSpPr>
          <p:cNvPr id="22" name="Text Placeholder 3">
            <a:extLst>
              <a:ext uri="{FF2B5EF4-FFF2-40B4-BE49-F238E27FC236}">
                <a16:creationId xmlns:a16="http://schemas.microsoft.com/office/drawing/2014/main" id="{58F77799-293E-3E20-83D0-1541AA619BD4}"/>
              </a:ext>
            </a:extLst>
          </p:cNvPr>
          <p:cNvSpPr>
            <a:spLocks noGrp="1"/>
          </p:cNvSpPr>
          <p:nvPr>
            <p:ph type="body" sz="quarter" idx="109"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grpSp>
        <p:nvGrpSpPr>
          <p:cNvPr id="27" name="Group 26">
            <a:extLst>
              <a:ext uri="{FF2B5EF4-FFF2-40B4-BE49-F238E27FC236}">
                <a16:creationId xmlns:a16="http://schemas.microsoft.com/office/drawing/2014/main" id="{18F7CB25-41F6-8792-7B04-53C309EA743E}"/>
              </a:ext>
            </a:extLst>
          </p:cNvPr>
          <p:cNvGrpSpPr/>
          <p:nvPr/>
        </p:nvGrpSpPr>
        <p:grpSpPr>
          <a:xfrm>
            <a:off x="12287572" y="0"/>
            <a:ext cx="2175021" cy="4839558"/>
            <a:chOff x="838200" y="1150069"/>
            <a:chExt cx="2175021" cy="4839558"/>
          </a:xfrm>
        </p:grpSpPr>
        <p:sp>
          <p:nvSpPr>
            <p:cNvPr id="28" name="Rectangle 27">
              <a:extLst>
                <a:ext uri="{FF2B5EF4-FFF2-40B4-BE49-F238E27FC236}">
                  <a16:creationId xmlns:a16="http://schemas.microsoft.com/office/drawing/2014/main" id="{4EB08644-073B-6D35-4E14-18F6724DFAEE}"/>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9" name="Rectangle 28">
              <a:extLst>
                <a:ext uri="{FF2B5EF4-FFF2-40B4-BE49-F238E27FC236}">
                  <a16:creationId xmlns:a16="http://schemas.microsoft.com/office/drawing/2014/main" id="{9336DCF4-85CB-1A9F-C795-3CC3258568D4}"/>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0" name="TextBox 29">
              <a:extLst>
                <a:ext uri="{FF2B5EF4-FFF2-40B4-BE49-F238E27FC236}">
                  <a16:creationId xmlns:a16="http://schemas.microsoft.com/office/drawing/2014/main" id="{B989A630-7B31-F1B7-7C1A-52AECB3D17C9}"/>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31" name="TextBox 30">
              <a:extLst>
                <a:ext uri="{FF2B5EF4-FFF2-40B4-BE49-F238E27FC236}">
                  <a16:creationId xmlns:a16="http://schemas.microsoft.com/office/drawing/2014/main" id="{3303D0AE-73F6-D6D6-DA3E-9F6F46D40428}"/>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32" name="TextBox 31">
              <a:extLst>
                <a:ext uri="{FF2B5EF4-FFF2-40B4-BE49-F238E27FC236}">
                  <a16:creationId xmlns:a16="http://schemas.microsoft.com/office/drawing/2014/main" id="{A10D7B80-A338-8C09-DB52-89F725A7D7DD}"/>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65" name="TextBox 64">
              <a:extLst>
                <a:ext uri="{FF2B5EF4-FFF2-40B4-BE49-F238E27FC236}">
                  <a16:creationId xmlns:a16="http://schemas.microsoft.com/office/drawing/2014/main" id="{C1AE0AD5-47F5-8A35-A9AF-295C0C82AD8E}"/>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6" name="TextBox 65">
              <a:extLst>
                <a:ext uri="{FF2B5EF4-FFF2-40B4-BE49-F238E27FC236}">
                  <a16:creationId xmlns:a16="http://schemas.microsoft.com/office/drawing/2014/main" id="{B23E7AD7-3AB9-9657-6255-CDEFFACB609C}"/>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67" name="TextBox 66">
              <a:extLst>
                <a:ext uri="{FF2B5EF4-FFF2-40B4-BE49-F238E27FC236}">
                  <a16:creationId xmlns:a16="http://schemas.microsoft.com/office/drawing/2014/main" id="{C2A49339-8B4D-A6D8-62F7-710778465395}"/>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68" name="TextBox 67">
              <a:extLst>
                <a:ext uri="{FF2B5EF4-FFF2-40B4-BE49-F238E27FC236}">
                  <a16:creationId xmlns:a16="http://schemas.microsoft.com/office/drawing/2014/main" id="{5D6DA3FD-198D-92BB-69CD-6EEEFE3FDDB3}"/>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76" name="Date Placeholder 75">
            <a:extLst>
              <a:ext uri="{FF2B5EF4-FFF2-40B4-BE49-F238E27FC236}">
                <a16:creationId xmlns:a16="http://schemas.microsoft.com/office/drawing/2014/main" id="{3D19E9CF-F187-0479-E6CF-7E3FEF72305E}"/>
              </a:ext>
            </a:extLst>
          </p:cNvPr>
          <p:cNvSpPr>
            <a:spLocks noGrp="1"/>
          </p:cNvSpPr>
          <p:nvPr>
            <p:ph type="dt" sz="half" idx="111"/>
          </p:nvPr>
        </p:nvSpPr>
        <p:spPr/>
        <p:txBody>
          <a:bodyPr/>
          <a:lstStyle/>
          <a:p>
            <a:endParaRPr lang="en-GB" dirty="0"/>
          </a:p>
        </p:txBody>
      </p:sp>
      <p:sp>
        <p:nvSpPr>
          <p:cNvPr id="77" name="Footer Placeholder 76">
            <a:extLst>
              <a:ext uri="{FF2B5EF4-FFF2-40B4-BE49-F238E27FC236}">
                <a16:creationId xmlns:a16="http://schemas.microsoft.com/office/drawing/2014/main" id="{578A9EBE-26A0-F409-E0DF-C99D9DC77E25}"/>
              </a:ext>
            </a:extLst>
          </p:cNvPr>
          <p:cNvSpPr>
            <a:spLocks noGrp="1"/>
          </p:cNvSpPr>
          <p:nvPr>
            <p:ph type="ftr" sz="quarter" idx="112"/>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78" name="Slide Number Placeholder 77">
            <a:extLst>
              <a:ext uri="{FF2B5EF4-FFF2-40B4-BE49-F238E27FC236}">
                <a16:creationId xmlns:a16="http://schemas.microsoft.com/office/drawing/2014/main" id="{A1ECAD12-80E9-2964-7CBD-ED830CAC2C5B}"/>
              </a:ext>
            </a:extLst>
          </p:cNvPr>
          <p:cNvSpPr>
            <a:spLocks noGrp="1"/>
          </p:cNvSpPr>
          <p:nvPr>
            <p:ph type="sldNum" sz="quarter" idx="113"/>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DFBA0519-9B41-F09B-952A-015937E60BAD}"/>
              </a:ext>
            </a:extLst>
          </p:cNvPr>
          <p:cNvSpPr>
            <a:spLocks noGrp="1"/>
          </p:cNvSpPr>
          <p:nvPr>
            <p:ph type="title" hasCustomPrompt="1"/>
          </p:nvPr>
        </p:nvSpPr>
        <p:spPr>
          <a:xfrm>
            <a:off x="450849" y="422670"/>
            <a:ext cx="4989203" cy="558163"/>
          </a:xfrm>
        </p:spPr>
        <p:txBody>
          <a:bodyPr/>
          <a:lstStyle>
            <a:lvl1pPr>
              <a:defRPr sz="3200"/>
            </a:lvl1pPr>
          </a:lstStyle>
          <a:p>
            <a:r>
              <a:rPr lang="en-GB" dirty="0"/>
              <a:t>Insert title here</a:t>
            </a:r>
          </a:p>
        </p:txBody>
      </p:sp>
      <p:pic>
        <p:nvPicPr>
          <p:cNvPr id="4" name="Graphic 3">
            <a:extLst>
              <a:ext uri="{FF2B5EF4-FFF2-40B4-BE49-F238E27FC236}">
                <a16:creationId xmlns:a16="http://schemas.microsoft.com/office/drawing/2014/main" id="{065F768B-C8CE-2F95-CBA5-C4B63C8CF7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sp>
        <p:nvSpPr>
          <p:cNvPr id="3" name="Text Placeholder 7">
            <a:extLst>
              <a:ext uri="{FF2B5EF4-FFF2-40B4-BE49-F238E27FC236}">
                <a16:creationId xmlns:a16="http://schemas.microsoft.com/office/drawing/2014/main" id="{0B562815-04D5-E1E5-DC8F-F8CC0D184C10}"/>
              </a:ext>
            </a:extLst>
          </p:cNvPr>
          <p:cNvSpPr>
            <a:spLocks noGrp="1"/>
          </p:cNvSpPr>
          <p:nvPr>
            <p:ph type="body" sz="quarter" idx="114" hasCustomPrompt="1"/>
          </p:nvPr>
        </p:nvSpPr>
        <p:spPr>
          <a:xfrm>
            <a:off x="450850" y="1536861"/>
            <a:ext cx="3206750" cy="4261190"/>
          </a:xfrm>
        </p:spPr>
        <p:txBody>
          <a:bodyPr vert="horz" wrap="square" lIns="91440" tIns="45720" rIns="91440" bIns="45720" rtlCol="0">
            <a:noAutofit/>
          </a:bodyPr>
          <a:lstStyle>
            <a:lvl1pPr>
              <a:defRPr lang="en-US" sz="1200" dirty="0">
                <a:latin typeface="+mj-lt"/>
              </a:defRPr>
            </a:lvl1pPr>
            <a:lvl2pPr>
              <a:defRPr lang="en-US" sz="1200" dirty="0">
                <a:latin typeface="+mj-lt"/>
              </a:defRPr>
            </a:lvl2pPr>
            <a:lvl3pPr>
              <a:defRPr lang="en-US" sz="1100" dirty="0">
                <a:latin typeface="+mj-lt"/>
              </a:defRPr>
            </a:lvl3pPr>
            <a:lvl4pPr>
              <a:defRPr lang="en-US" sz="1050" dirty="0">
                <a:latin typeface="+mj-lt"/>
              </a:defRPr>
            </a:lvl4pPr>
            <a:lvl5pPr>
              <a:defRPr lang="en-GB" sz="1200" dirty="0">
                <a:latin typeface="Gotham Light" panose="02000603030000020004" pitchFamily="2" charset="0"/>
              </a:defRPr>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5" name="Group 4">
            <a:extLst>
              <a:ext uri="{FF2B5EF4-FFF2-40B4-BE49-F238E27FC236}">
                <a16:creationId xmlns:a16="http://schemas.microsoft.com/office/drawing/2014/main" id="{83137734-400D-98F2-7954-698723D419DE}"/>
              </a:ext>
            </a:extLst>
          </p:cNvPr>
          <p:cNvGrpSpPr/>
          <p:nvPr userDrawn="1"/>
        </p:nvGrpSpPr>
        <p:grpSpPr>
          <a:xfrm>
            <a:off x="12287572" y="0"/>
            <a:ext cx="2175021" cy="4839558"/>
            <a:chOff x="838200" y="1150069"/>
            <a:chExt cx="2175021" cy="4839558"/>
          </a:xfrm>
        </p:grpSpPr>
        <p:sp>
          <p:nvSpPr>
            <p:cNvPr id="6" name="Rectangle 5">
              <a:extLst>
                <a:ext uri="{FF2B5EF4-FFF2-40B4-BE49-F238E27FC236}">
                  <a16:creationId xmlns:a16="http://schemas.microsoft.com/office/drawing/2014/main" id="{7D01E421-D8A4-CE15-7D06-00F2E7261EB5}"/>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 name="Rectangle 6">
              <a:extLst>
                <a:ext uri="{FF2B5EF4-FFF2-40B4-BE49-F238E27FC236}">
                  <a16:creationId xmlns:a16="http://schemas.microsoft.com/office/drawing/2014/main" id="{D9B294EA-AD21-B55E-7CA3-B28D403D9F7E}"/>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5" name="TextBox 14">
              <a:extLst>
                <a:ext uri="{FF2B5EF4-FFF2-40B4-BE49-F238E27FC236}">
                  <a16:creationId xmlns:a16="http://schemas.microsoft.com/office/drawing/2014/main" id="{85A915A6-A8DD-14B4-2DB9-9974466A9BDA}"/>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6" name="TextBox 15">
              <a:extLst>
                <a:ext uri="{FF2B5EF4-FFF2-40B4-BE49-F238E27FC236}">
                  <a16:creationId xmlns:a16="http://schemas.microsoft.com/office/drawing/2014/main" id="{9FF6DB8D-8D9D-9766-D0D2-CDE3B4022BF8}"/>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7" name="TextBox 16">
              <a:extLst>
                <a:ext uri="{FF2B5EF4-FFF2-40B4-BE49-F238E27FC236}">
                  <a16:creationId xmlns:a16="http://schemas.microsoft.com/office/drawing/2014/main" id="{C663DEA9-65C2-9130-CC0F-3755C2CCEF58}"/>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8" name="TextBox 17">
              <a:extLst>
                <a:ext uri="{FF2B5EF4-FFF2-40B4-BE49-F238E27FC236}">
                  <a16:creationId xmlns:a16="http://schemas.microsoft.com/office/drawing/2014/main" id="{CE0DA733-AE50-A401-73BE-D83741618A6D}"/>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19" name="TextBox 18">
              <a:extLst>
                <a:ext uri="{FF2B5EF4-FFF2-40B4-BE49-F238E27FC236}">
                  <a16:creationId xmlns:a16="http://schemas.microsoft.com/office/drawing/2014/main" id="{F6AC2269-BC1A-D51E-D3D4-E5364F079B0B}"/>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20" name="TextBox 19">
              <a:extLst>
                <a:ext uri="{FF2B5EF4-FFF2-40B4-BE49-F238E27FC236}">
                  <a16:creationId xmlns:a16="http://schemas.microsoft.com/office/drawing/2014/main" id="{4FBFC4EA-133A-020B-8829-2A0080A7815A}"/>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21" name="TextBox 20">
              <a:extLst>
                <a:ext uri="{FF2B5EF4-FFF2-40B4-BE49-F238E27FC236}">
                  <a16:creationId xmlns:a16="http://schemas.microsoft.com/office/drawing/2014/main" id="{0AC31579-704F-6A14-9717-F5F6B450B793}"/>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pic>
        <p:nvPicPr>
          <p:cNvPr id="23" name="Graphic 22">
            <a:extLst>
              <a:ext uri="{FF2B5EF4-FFF2-40B4-BE49-F238E27FC236}">
                <a16:creationId xmlns:a16="http://schemas.microsoft.com/office/drawing/2014/main" id="{B13993AA-FDF3-2A90-903C-053D0E23563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sp>
        <p:nvSpPr>
          <p:cNvPr id="24" name="Text Placeholder 7">
            <a:extLst>
              <a:ext uri="{FF2B5EF4-FFF2-40B4-BE49-F238E27FC236}">
                <a16:creationId xmlns:a16="http://schemas.microsoft.com/office/drawing/2014/main" id="{E65D0E1A-9115-5465-35AF-0C873D32C593}"/>
              </a:ext>
            </a:extLst>
          </p:cNvPr>
          <p:cNvSpPr>
            <a:spLocks noGrp="1"/>
          </p:cNvSpPr>
          <p:nvPr>
            <p:ph type="body" sz="quarter" idx="13" hasCustomPrompt="1"/>
          </p:nvPr>
        </p:nvSpPr>
        <p:spPr>
          <a:xfrm>
            <a:off x="4356099" y="1536861"/>
            <a:ext cx="2315842" cy="233362"/>
          </a:xfrm>
        </p:spPr>
        <p:txBody>
          <a:bodyPr lIns="0" tIns="0" rIns="0" bIns="0"/>
          <a:lstStyle>
            <a:lvl1pPr algn="l">
              <a:defRPr sz="1200" cap="all" baseline="0">
                <a:latin typeface="Gotham Medium" panose="02000604030000020004" pitchFamily="50" charset="0"/>
              </a:defRPr>
            </a:lvl1pPr>
            <a:lvl2pPr algn="ctr">
              <a:defRPr>
                <a:latin typeface="Gotham Medium" panose="02000604030000020004" pitchFamily="50" charset="0"/>
              </a:defRPr>
            </a:lvl2pPr>
            <a:lvl3pPr algn="ctr">
              <a:defRPr>
                <a:latin typeface="Gotham Medium" panose="02000604030000020004" pitchFamily="50" charset="0"/>
              </a:defRPr>
            </a:lvl3pPr>
            <a:lvl4pPr algn="ctr">
              <a:defRPr>
                <a:latin typeface="Gotham Medium" panose="02000604030000020004" pitchFamily="50" charset="0"/>
              </a:defRPr>
            </a:lvl4pPr>
            <a:lvl5pPr algn="ctr">
              <a:defRPr>
                <a:latin typeface="Gotham Medium" panose="02000604030000020004" pitchFamily="50" charset="0"/>
              </a:defRPr>
            </a:lvl5pPr>
          </a:lstStyle>
          <a:p>
            <a:pPr lvl="0"/>
            <a:r>
              <a:rPr lang="en-GB" dirty="0"/>
              <a:t>Insert text here</a:t>
            </a:r>
          </a:p>
        </p:txBody>
      </p:sp>
      <p:sp>
        <p:nvSpPr>
          <p:cNvPr id="25" name="Picture Placeholder 9">
            <a:extLst>
              <a:ext uri="{FF2B5EF4-FFF2-40B4-BE49-F238E27FC236}">
                <a16:creationId xmlns:a16="http://schemas.microsoft.com/office/drawing/2014/main" id="{9521C5CA-17D7-2F75-036A-D88E5677DAB1}"/>
              </a:ext>
            </a:extLst>
          </p:cNvPr>
          <p:cNvSpPr>
            <a:spLocks noGrp="1"/>
          </p:cNvSpPr>
          <p:nvPr>
            <p:ph type="pic" sz="quarter" idx="14" hasCustomPrompt="1"/>
          </p:nvPr>
        </p:nvSpPr>
        <p:spPr>
          <a:xfrm>
            <a:off x="4356099" y="1958346"/>
            <a:ext cx="1083953" cy="909282"/>
          </a:xfrm>
        </p:spPr>
        <p:txBody>
          <a:bodyPr/>
          <a:lstStyle>
            <a:lvl1pPr algn="ctr">
              <a:defRPr sz="800"/>
            </a:lvl1pPr>
          </a:lstStyle>
          <a:p>
            <a:r>
              <a:rPr lang="en-GB" dirty="0"/>
              <a:t>Click icon to insert image</a:t>
            </a:r>
          </a:p>
        </p:txBody>
      </p:sp>
      <p:sp>
        <p:nvSpPr>
          <p:cNvPr id="91" name="Text Placeholder 7">
            <a:extLst>
              <a:ext uri="{FF2B5EF4-FFF2-40B4-BE49-F238E27FC236}">
                <a16:creationId xmlns:a16="http://schemas.microsoft.com/office/drawing/2014/main" id="{D3BBFA3C-7F6E-B614-A6FF-03D2EC6E25BA}"/>
              </a:ext>
            </a:extLst>
          </p:cNvPr>
          <p:cNvSpPr>
            <a:spLocks noGrp="1"/>
          </p:cNvSpPr>
          <p:nvPr>
            <p:ph type="body" sz="quarter" idx="115" hasCustomPrompt="1"/>
          </p:nvPr>
        </p:nvSpPr>
        <p:spPr>
          <a:xfrm>
            <a:off x="4356099" y="3990851"/>
            <a:ext cx="2315842" cy="233362"/>
          </a:xfrm>
        </p:spPr>
        <p:txBody>
          <a:bodyPr lIns="0" tIns="0" rIns="0" bIns="0"/>
          <a:lstStyle>
            <a:lvl1pPr algn="l">
              <a:defRPr sz="1200" cap="all" baseline="0">
                <a:latin typeface="Gotham Medium" panose="02000604030000020004" pitchFamily="50" charset="0"/>
              </a:defRPr>
            </a:lvl1pPr>
            <a:lvl2pPr algn="ctr">
              <a:defRPr>
                <a:latin typeface="Gotham Medium" panose="02000604030000020004" pitchFamily="50" charset="0"/>
              </a:defRPr>
            </a:lvl2pPr>
            <a:lvl3pPr algn="ctr">
              <a:defRPr>
                <a:latin typeface="Gotham Medium" panose="02000604030000020004" pitchFamily="50" charset="0"/>
              </a:defRPr>
            </a:lvl3pPr>
            <a:lvl4pPr algn="ctr">
              <a:defRPr>
                <a:latin typeface="Gotham Medium" panose="02000604030000020004" pitchFamily="50" charset="0"/>
              </a:defRPr>
            </a:lvl4pPr>
            <a:lvl5pPr algn="ctr">
              <a:defRPr>
                <a:latin typeface="Gotham Medium" panose="02000604030000020004" pitchFamily="50" charset="0"/>
              </a:defRPr>
            </a:lvl5pPr>
          </a:lstStyle>
          <a:p>
            <a:pPr lvl="0"/>
            <a:r>
              <a:rPr lang="en-GB" dirty="0"/>
              <a:t>Insert text here</a:t>
            </a:r>
          </a:p>
        </p:txBody>
      </p:sp>
      <p:sp>
        <p:nvSpPr>
          <p:cNvPr id="92" name="Picture Placeholder 9">
            <a:extLst>
              <a:ext uri="{FF2B5EF4-FFF2-40B4-BE49-F238E27FC236}">
                <a16:creationId xmlns:a16="http://schemas.microsoft.com/office/drawing/2014/main" id="{E639C616-EED0-3989-8DA1-A6F020F5880B}"/>
              </a:ext>
            </a:extLst>
          </p:cNvPr>
          <p:cNvSpPr>
            <a:spLocks noGrp="1"/>
          </p:cNvSpPr>
          <p:nvPr>
            <p:ph type="pic" sz="quarter" idx="116" hasCustomPrompt="1"/>
          </p:nvPr>
        </p:nvSpPr>
        <p:spPr>
          <a:xfrm>
            <a:off x="4356099" y="4412336"/>
            <a:ext cx="1083953" cy="909282"/>
          </a:xfrm>
        </p:spPr>
        <p:txBody>
          <a:bodyPr/>
          <a:lstStyle>
            <a:lvl1pPr algn="ctr">
              <a:defRPr sz="800"/>
            </a:lvl1pPr>
          </a:lstStyle>
          <a:p>
            <a:r>
              <a:rPr lang="en-GB" dirty="0"/>
              <a:t>Click icon to insert image</a:t>
            </a:r>
          </a:p>
        </p:txBody>
      </p:sp>
      <p:sp>
        <p:nvSpPr>
          <p:cNvPr id="95" name="Picture Placeholder 9">
            <a:extLst>
              <a:ext uri="{FF2B5EF4-FFF2-40B4-BE49-F238E27FC236}">
                <a16:creationId xmlns:a16="http://schemas.microsoft.com/office/drawing/2014/main" id="{C6BFC79B-47CF-DCFF-EDA4-D830D4EC4944}"/>
              </a:ext>
            </a:extLst>
          </p:cNvPr>
          <p:cNvSpPr>
            <a:spLocks noGrp="1"/>
          </p:cNvSpPr>
          <p:nvPr>
            <p:ph type="pic" sz="quarter" idx="119" hasCustomPrompt="1"/>
          </p:nvPr>
        </p:nvSpPr>
        <p:spPr>
          <a:xfrm>
            <a:off x="5680084" y="1958346"/>
            <a:ext cx="1083953" cy="909282"/>
          </a:xfrm>
        </p:spPr>
        <p:txBody>
          <a:bodyPr/>
          <a:lstStyle>
            <a:lvl1pPr algn="ctr">
              <a:defRPr sz="800"/>
            </a:lvl1pPr>
          </a:lstStyle>
          <a:p>
            <a:r>
              <a:rPr lang="en-GB" dirty="0"/>
              <a:t>Click icon to insert image</a:t>
            </a:r>
          </a:p>
        </p:txBody>
      </p:sp>
      <p:sp>
        <p:nvSpPr>
          <p:cNvPr id="98" name="Picture Placeholder 9">
            <a:extLst>
              <a:ext uri="{FF2B5EF4-FFF2-40B4-BE49-F238E27FC236}">
                <a16:creationId xmlns:a16="http://schemas.microsoft.com/office/drawing/2014/main" id="{F5C14B66-9F51-D53E-BB27-9F77A2CB2F4E}"/>
              </a:ext>
            </a:extLst>
          </p:cNvPr>
          <p:cNvSpPr>
            <a:spLocks noGrp="1"/>
          </p:cNvSpPr>
          <p:nvPr>
            <p:ph type="pic" sz="quarter" idx="122" hasCustomPrompt="1"/>
          </p:nvPr>
        </p:nvSpPr>
        <p:spPr>
          <a:xfrm>
            <a:off x="7004069" y="1958346"/>
            <a:ext cx="1083953" cy="909282"/>
          </a:xfrm>
        </p:spPr>
        <p:txBody>
          <a:bodyPr/>
          <a:lstStyle>
            <a:lvl1pPr algn="ctr">
              <a:defRPr sz="800"/>
            </a:lvl1pPr>
          </a:lstStyle>
          <a:p>
            <a:r>
              <a:rPr lang="en-GB" dirty="0"/>
              <a:t>Click icon to insert image</a:t>
            </a:r>
          </a:p>
        </p:txBody>
      </p:sp>
      <p:sp>
        <p:nvSpPr>
          <p:cNvPr id="101" name="Picture Placeholder 9">
            <a:extLst>
              <a:ext uri="{FF2B5EF4-FFF2-40B4-BE49-F238E27FC236}">
                <a16:creationId xmlns:a16="http://schemas.microsoft.com/office/drawing/2014/main" id="{A8EDD4BB-2868-DA4E-9C3B-4118F0308AF3}"/>
              </a:ext>
            </a:extLst>
          </p:cNvPr>
          <p:cNvSpPr>
            <a:spLocks noGrp="1"/>
          </p:cNvSpPr>
          <p:nvPr>
            <p:ph type="pic" sz="quarter" idx="125" hasCustomPrompt="1"/>
          </p:nvPr>
        </p:nvSpPr>
        <p:spPr>
          <a:xfrm>
            <a:off x="8328054" y="1958346"/>
            <a:ext cx="1083953" cy="909282"/>
          </a:xfrm>
        </p:spPr>
        <p:txBody>
          <a:bodyPr/>
          <a:lstStyle>
            <a:lvl1pPr algn="ctr">
              <a:defRPr sz="800"/>
            </a:lvl1pPr>
          </a:lstStyle>
          <a:p>
            <a:r>
              <a:rPr lang="en-GB" dirty="0"/>
              <a:t>Click icon to insert image</a:t>
            </a:r>
          </a:p>
        </p:txBody>
      </p:sp>
      <p:sp>
        <p:nvSpPr>
          <p:cNvPr id="104" name="Picture Placeholder 9">
            <a:extLst>
              <a:ext uri="{FF2B5EF4-FFF2-40B4-BE49-F238E27FC236}">
                <a16:creationId xmlns:a16="http://schemas.microsoft.com/office/drawing/2014/main" id="{B484EC49-1699-02DB-A14A-0E10355DB487}"/>
              </a:ext>
            </a:extLst>
          </p:cNvPr>
          <p:cNvSpPr>
            <a:spLocks noGrp="1"/>
          </p:cNvSpPr>
          <p:nvPr>
            <p:ph type="pic" sz="quarter" idx="128" hasCustomPrompt="1"/>
          </p:nvPr>
        </p:nvSpPr>
        <p:spPr>
          <a:xfrm>
            <a:off x="9652039" y="1958346"/>
            <a:ext cx="1083953" cy="909282"/>
          </a:xfrm>
        </p:spPr>
        <p:txBody>
          <a:bodyPr/>
          <a:lstStyle>
            <a:lvl1pPr algn="ctr">
              <a:defRPr sz="800"/>
            </a:lvl1pPr>
          </a:lstStyle>
          <a:p>
            <a:r>
              <a:rPr lang="en-GB" dirty="0"/>
              <a:t>Click icon to insert image</a:t>
            </a:r>
          </a:p>
        </p:txBody>
      </p:sp>
      <p:sp>
        <p:nvSpPr>
          <p:cNvPr id="107" name="Picture Placeholder 9">
            <a:extLst>
              <a:ext uri="{FF2B5EF4-FFF2-40B4-BE49-F238E27FC236}">
                <a16:creationId xmlns:a16="http://schemas.microsoft.com/office/drawing/2014/main" id="{BC33EC14-989E-1771-A4D0-8CE6B018AEAC}"/>
              </a:ext>
            </a:extLst>
          </p:cNvPr>
          <p:cNvSpPr>
            <a:spLocks noGrp="1"/>
          </p:cNvSpPr>
          <p:nvPr>
            <p:ph type="pic" sz="quarter" idx="131" hasCustomPrompt="1"/>
          </p:nvPr>
        </p:nvSpPr>
        <p:spPr>
          <a:xfrm>
            <a:off x="5680084" y="4412336"/>
            <a:ext cx="1083953" cy="909282"/>
          </a:xfrm>
        </p:spPr>
        <p:txBody>
          <a:bodyPr/>
          <a:lstStyle>
            <a:lvl1pPr algn="ctr">
              <a:defRPr sz="800"/>
            </a:lvl1pPr>
          </a:lstStyle>
          <a:p>
            <a:r>
              <a:rPr lang="en-GB" dirty="0"/>
              <a:t>Click icon to insert image</a:t>
            </a:r>
          </a:p>
        </p:txBody>
      </p:sp>
      <p:sp>
        <p:nvSpPr>
          <p:cNvPr id="125" name="Picture Placeholder 9">
            <a:extLst>
              <a:ext uri="{FF2B5EF4-FFF2-40B4-BE49-F238E27FC236}">
                <a16:creationId xmlns:a16="http://schemas.microsoft.com/office/drawing/2014/main" id="{EA382731-90E6-C571-EC7D-E71D43F683A3}"/>
              </a:ext>
            </a:extLst>
          </p:cNvPr>
          <p:cNvSpPr>
            <a:spLocks noGrp="1"/>
          </p:cNvSpPr>
          <p:nvPr>
            <p:ph type="pic" sz="quarter" idx="134" hasCustomPrompt="1"/>
          </p:nvPr>
        </p:nvSpPr>
        <p:spPr>
          <a:xfrm>
            <a:off x="7004069" y="4412336"/>
            <a:ext cx="1083953" cy="909282"/>
          </a:xfrm>
        </p:spPr>
        <p:txBody>
          <a:bodyPr/>
          <a:lstStyle>
            <a:lvl1pPr algn="ctr">
              <a:defRPr sz="800"/>
            </a:lvl1pPr>
          </a:lstStyle>
          <a:p>
            <a:r>
              <a:rPr lang="en-GB" dirty="0"/>
              <a:t>Click icon to insert image</a:t>
            </a:r>
          </a:p>
        </p:txBody>
      </p:sp>
      <p:sp>
        <p:nvSpPr>
          <p:cNvPr id="128" name="Picture Placeholder 9">
            <a:extLst>
              <a:ext uri="{FF2B5EF4-FFF2-40B4-BE49-F238E27FC236}">
                <a16:creationId xmlns:a16="http://schemas.microsoft.com/office/drawing/2014/main" id="{A6594F47-9280-728C-D42B-3378FFFFC860}"/>
              </a:ext>
            </a:extLst>
          </p:cNvPr>
          <p:cNvSpPr>
            <a:spLocks noGrp="1"/>
          </p:cNvSpPr>
          <p:nvPr>
            <p:ph type="pic" sz="quarter" idx="137" hasCustomPrompt="1"/>
          </p:nvPr>
        </p:nvSpPr>
        <p:spPr>
          <a:xfrm>
            <a:off x="8328054" y="4412336"/>
            <a:ext cx="1083953" cy="909282"/>
          </a:xfrm>
        </p:spPr>
        <p:txBody>
          <a:bodyPr/>
          <a:lstStyle>
            <a:lvl1pPr algn="ctr">
              <a:defRPr sz="800"/>
            </a:lvl1pPr>
          </a:lstStyle>
          <a:p>
            <a:r>
              <a:rPr lang="en-GB" dirty="0"/>
              <a:t>Click icon to insert image</a:t>
            </a:r>
          </a:p>
        </p:txBody>
      </p:sp>
      <p:sp>
        <p:nvSpPr>
          <p:cNvPr id="131" name="Picture Placeholder 9">
            <a:extLst>
              <a:ext uri="{FF2B5EF4-FFF2-40B4-BE49-F238E27FC236}">
                <a16:creationId xmlns:a16="http://schemas.microsoft.com/office/drawing/2014/main" id="{28CAC5F7-246B-DB6F-295F-E8CE29AAFE17}"/>
              </a:ext>
            </a:extLst>
          </p:cNvPr>
          <p:cNvSpPr>
            <a:spLocks noGrp="1"/>
          </p:cNvSpPr>
          <p:nvPr>
            <p:ph type="pic" sz="quarter" idx="140" hasCustomPrompt="1"/>
          </p:nvPr>
        </p:nvSpPr>
        <p:spPr>
          <a:xfrm>
            <a:off x="9652039" y="4412336"/>
            <a:ext cx="1083953" cy="909282"/>
          </a:xfrm>
        </p:spPr>
        <p:txBody>
          <a:bodyPr/>
          <a:lstStyle>
            <a:lvl1pPr algn="ctr">
              <a:defRPr sz="800"/>
            </a:lvl1pPr>
          </a:lstStyle>
          <a:p>
            <a:r>
              <a:rPr lang="en-GB" dirty="0"/>
              <a:t>Click icon to insert image</a:t>
            </a:r>
          </a:p>
        </p:txBody>
      </p:sp>
      <p:sp>
        <p:nvSpPr>
          <p:cNvPr id="134" name="Text Placeholder 12">
            <a:extLst>
              <a:ext uri="{FF2B5EF4-FFF2-40B4-BE49-F238E27FC236}">
                <a16:creationId xmlns:a16="http://schemas.microsoft.com/office/drawing/2014/main" id="{03ECC5DA-483D-0E48-D1F5-BD236475FBAF}"/>
              </a:ext>
            </a:extLst>
          </p:cNvPr>
          <p:cNvSpPr>
            <a:spLocks noGrp="1"/>
          </p:cNvSpPr>
          <p:nvPr>
            <p:ph type="body" sz="quarter" idx="147" hasCustomPrompt="1"/>
          </p:nvPr>
        </p:nvSpPr>
        <p:spPr>
          <a:xfrm>
            <a:off x="4356099" y="2949115"/>
            <a:ext cx="1083953"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35" name="Text Placeholder 12">
            <a:extLst>
              <a:ext uri="{FF2B5EF4-FFF2-40B4-BE49-F238E27FC236}">
                <a16:creationId xmlns:a16="http://schemas.microsoft.com/office/drawing/2014/main" id="{BD692DD5-5F68-2B30-614F-9DFA03ABB97B}"/>
              </a:ext>
            </a:extLst>
          </p:cNvPr>
          <p:cNvSpPr>
            <a:spLocks noGrp="1"/>
          </p:cNvSpPr>
          <p:nvPr>
            <p:ph type="body" sz="quarter" idx="148" hasCustomPrompt="1"/>
          </p:nvPr>
        </p:nvSpPr>
        <p:spPr>
          <a:xfrm>
            <a:off x="5680084" y="2949115"/>
            <a:ext cx="1083953"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36" name="Text Placeholder 12">
            <a:extLst>
              <a:ext uri="{FF2B5EF4-FFF2-40B4-BE49-F238E27FC236}">
                <a16:creationId xmlns:a16="http://schemas.microsoft.com/office/drawing/2014/main" id="{9CA64BB5-E861-C2ED-1664-51525856EE3E}"/>
              </a:ext>
            </a:extLst>
          </p:cNvPr>
          <p:cNvSpPr>
            <a:spLocks noGrp="1"/>
          </p:cNvSpPr>
          <p:nvPr>
            <p:ph type="body" sz="quarter" idx="149" hasCustomPrompt="1"/>
          </p:nvPr>
        </p:nvSpPr>
        <p:spPr>
          <a:xfrm>
            <a:off x="7004069" y="2949115"/>
            <a:ext cx="1083953"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37" name="Text Placeholder 12">
            <a:extLst>
              <a:ext uri="{FF2B5EF4-FFF2-40B4-BE49-F238E27FC236}">
                <a16:creationId xmlns:a16="http://schemas.microsoft.com/office/drawing/2014/main" id="{239006E8-2306-CE6E-7568-34D126C33B40}"/>
              </a:ext>
            </a:extLst>
          </p:cNvPr>
          <p:cNvSpPr>
            <a:spLocks noGrp="1"/>
          </p:cNvSpPr>
          <p:nvPr>
            <p:ph type="body" sz="quarter" idx="150" hasCustomPrompt="1"/>
          </p:nvPr>
        </p:nvSpPr>
        <p:spPr>
          <a:xfrm>
            <a:off x="8328054" y="2949115"/>
            <a:ext cx="1083953"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38" name="Text Placeholder 12">
            <a:extLst>
              <a:ext uri="{FF2B5EF4-FFF2-40B4-BE49-F238E27FC236}">
                <a16:creationId xmlns:a16="http://schemas.microsoft.com/office/drawing/2014/main" id="{F67D5C5D-ADDD-E2BD-4823-C76C16AC5A8A}"/>
              </a:ext>
            </a:extLst>
          </p:cNvPr>
          <p:cNvSpPr>
            <a:spLocks noGrp="1"/>
          </p:cNvSpPr>
          <p:nvPr>
            <p:ph type="body" sz="quarter" idx="151" hasCustomPrompt="1"/>
          </p:nvPr>
        </p:nvSpPr>
        <p:spPr>
          <a:xfrm>
            <a:off x="9652039" y="2949115"/>
            <a:ext cx="1083953"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39" name="Text Placeholder 12">
            <a:extLst>
              <a:ext uri="{FF2B5EF4-FFF2-40B4-BE49-F238E27FC236}">
                <a16:creationId xmlns:a16="http://schemas.microsoft.com/office/drawing/2014/main" id="{776DC04A-000D-8E82-8792-A4370BEDDBCC}"/>
              </a:ext>
            </a:extLst>
          </p:cNvPr>
          <p:cNvSpPr>
            <a:spLocks noGrp="1"/>
          </p:cNvSpPr>
          <p:nvPr>
            <p:ph type="body" sz="quarter" idx="152" hasCustomPrompt="1"/>
          </p:nvPr>
        </p:nvSpPr>
        <p:spPr>
          <a:xfrm>
            <a:off x="4356099" y="5403983"/>
            <a:ext cx="1083953"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40" name="Text Placeholder 12">
            <a:extLst>
              <a:ext uri="{FF2B5EF4-FFF2-40B4-BE49-F238E27FC236}">
                <a16:creationId xmlns:a16="http://schemas.microsoft.com/office/drawing/2014/main" id="{D5A59515-C1C2-703C-24D4-4EA7CC089E36}"/>
              </a:ext>
            </a:extLst>
          </p:cNvPr>
          <p:cNvSpPr>
            <a:spLocks noGrp="1"/>
          </p:cNvSpPr>
          <p:nvPr>
            <p:ph type="body" sz="quarter" idx="153" hasCustomPrompt="1"/>
          </p:nvPr>
        </p:nvSpPr>
        <p:spPr>
          <a:xfrm>
            <a:off x="5680084" y="5403983"/>
            <a:ext cx="1083953"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41" name="Text Placeholder 12">
            <a:extLst>
              <a:ext uri="{FF2B5EF4-FFF2-40B4-BE49-F238E27FC236}">
                <a16:creationId xmlns:a16="http://schemas.microsoft.com/office/drawing/2014/main" id="{1516D96F-B151-D081-A957-0580CED9D44A}"/>
              </a:ext>
            </a:extLst>
          </p:cNvPr>
          <p:cNvSpPr>
            <a:spLocks noGrp="1"/>
          </p:cNvSpPr>
          <p:nvPr>
            <p:ph type="body" sz="quarter" idx="154" hasCustomPrompt="1"/>
          </p:nvPr>
        </p:nvSpPr>
        <p:spPr>
          <a:xfrm>
            <a:off x="7004069" y="5403983"/>
            <a:ext cx="1083953"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42" name="Text Placeholder 12">
            <a:extLst>
              <a:ext uri="{FF2B5EF4-FFF2-40B4-BE49-F238E27FC236}">
                <a16:creationId xmlns:a16="http://schemas.microsoft.com/office/drawing/2014/main" id="{D43DC026-04B5-B62F-C726-3AE7B57033DB}"/>
              </a:ext>
            </a:extLst>
          </p:cNvPr>
          <p:cNvSpPr>
            <a:spLocks noGrp="1"/>
          </p:cNvSpPr>
          <p:nvPr>
            <p:ph type="body" sz="quarter" idx="155" hasCustomPrompt="1"/>
          </p:nvPr>
        </p:nvSpPr>
        <p:spPr>
          <a:xfrm>
            <a:off x="8328054" y="5403983"/>
            <a:ext cx="1083953"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
        <p:nvSpPr>
          <p:cNvPr id="143" name="Text Placeholder 12">
            <a:extLst>
              <a:ext uri="{FF2B5EF4-FFF2-40B4-BE49-F238E27FC236}">
                <a16:creationId xmlns:a16="http://schemas.microsoft.com/office/drawing/2014/main" id="{DBBA5E9A-93E8-6A59-B4E8-37EA659F5BCB}"/>
              </a:ext>
            </a:extLst>
          </p:cNvPr>
          <p:cNvSpPr>
            <a:spLocks noGrp="1"/>
          </p:cNvSpPr>
          <p:nvPr>
            <p:ph type="body" sz="quarter" idx="156" hasCustomPrompt="1"/>
          </p:nvPr>
        </p:nvSpPr>
        <p:spPr>
          <a:xfrm>
            <a:off x="9652039" y="5403983"/>
            <a:ext cx="1083953" cy="596646"/>
          </a:xfrm>
        </p:spPr>
        <p:txBody>
          <a:bodyPr lIns="0" tIns="0" rIns="0" bIns="0"/>
          <a:lstStyle>
            <a:lvl1pPr>
              <a:spcAft>
                <a:spcPts val="400"/>
              </a:spcAft>
              <a:defRPr sz="1000">
                <a:latin typeface="Gotham Medium" pitchFamily="50" charset="0"/>
              </a:defRPr>
            </a:lvl1pPr>
            <a:lvl2pPr marL="0" indent="0">
              <a:spcAft>
                <a:spcPts val="400"/>
              </a:spcAft>
              <a:buNone/>
              <a:defRPr sz="900">
                <a:latin typeface="+mj-lt"/>
              </a:defRPr>
            </a:lvl2pPr>
            <a:lvl3pPr>
              <a:defRPr sz="700">
                <a:latin typeface="Gotham Bold" pitchFamily="50" charset="0"/>
              </a:defRPr>
            </a:lvl3pPr>
            <a:lvl4pPr>
              <a:defRPr sz="600">
                <a:latin typeface="Gotham Bold" pitchFamily="50" charset="0"/>
              </a:defRPr>
            </a:lvl4pPr>
            <a:lvl5pPr>
              <a:defRPr sz="600">
                <a:latin typeface="Gotham Bold" pitchFamily="50" charset="0"/>
              </a:defRPr>
            </a:lvl5pPr>
          </a:lstStyle>
          <a:p>
            <a:pPr lvl="0"/>
            <a:r>
              <a:rPr lang="en-GB" dirty="0"/>
              <a:t>Insert name</a:t>
            </a:r>
          </a:p>
          <a:p>
            <a:pPr lvl="1"/>
            <a:r>
              <a:rPr lang="en-GB" dirty="0"/>
              <a:t>Insert position</a:t>
            </a:r>
          </a:p>
        </p:txBody>
      </p:sp>
    </p:spTree>
    <p:custDataLst>
      <p:tags r:id="rId1"/>
    </p:custDataLst>
    <p:extLst>
      <p:ext uri="{BB962C8B-B14F-4D97-AF65-F5344CB8AC3E}">
        <p14:creationId xmlns:p14="http://schemas.microsoft.com/office/powerpoint/2010/main" val="20667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Proposal summary (1)">
    <p:spTree>
      <p:nvGrpSpPr>
        <p:cNvPr id="1" name=""/>
        <p:cNvGrpSpPr/>
        <p:nvPr/>
      </p:nvGrpSpPr>
      <p:grpSpPr>
        <a:xfrm>
          <a:off x="0" y="0"/>
          <a:ext cx="0" cy="0"/>
          <a:chOff x="0" y="0"/>
          <a:chExt cx="0" cy="0"/>
        </a:xfrm>
      </p:grpSpPr>
      <p:sp>
        <p:nvSpPr>
          <p:cNvPr id="46" name="Text Placeholder 46">
            <a:extLst>
              <a:ext uri="{FF2B5EF4-FFF2-40B4-BE49-F238E27FC236}">
                <a16:creationId xmlns:a16="http://schemas.microsoft.com/office/drawing/2014/main" id="{37699BBF-67F5-1F14-F3D6-C10A561158C7}"/>
              </a:ext>
            </a:extLst>
          </p:cNvPr>
          <p:cNvSpPr>
            <a:spLocks noGrp="1"/>
          </p:cNvSpPr>
          <p:nvPr>
            <p:ph type="body" sz="quarter" idx="73" hasCustomPrompt="1"/>
          </p:nvPr>
        </p:nvSpPr>
        <p:spPr>
          <a:xfrm>
            <a:off x="450850" y="2159430"/>
            <a:ext cx="2039938" cy="1227137"/>
          </a:xfrm>
          <a:solidFill>
            <a:schemeClr val="accent1"/>
          </a:solidFill>
        </p:spPr>
        <p:txBody>
          <a:bodyPr/>
          <a:lstStyle>
            <a:lvl1pPr>
              <a:defRPr/>
            </a:lvl1pPr>
          </a:lstStyle>
          <a:p>
            <a:pPr lvl="0"/>
            <a:r>
              <a:rPr lang="en-US" dirty="0"/>
              <a:t> </a:t>
            </a:r>
            <a:endParaRPr lang="en-GB" dirty="0"/>
          </a:p>
        </p:txBody>
      </p:sp>
      <p:sp>
        <p:nvSpPr>
          <p:cNvPr id="47" name="Picture Placeholder 208">
            <a:extLst>
              <a:ext uri="{FF2B5EF4-FFF2-40B4-BE49-F238E27FC236}">
                <a16:creationId xmlns:a16="http://schemas.microsoft.com/office/drawing/2014/main" id="{9C8FA577-F71D-D8F5-8D62-4471BB5E71D8}"/>
              </a:ext>
            </a:extLst>
          </p:cNvPr>
          <p:cNvSpPr>
            <a:spLocks noGrp="1"/>
          </p:cNvSpPr>
          <p:nvPr>
            <p:ph type="pic" sz="quarter" idx="49" hasCustomPrompt="1"/>
          </p:nvPr>
        </p:nvSpPr>
        <p:spPr>
          <a:xfrm>
            <a:off x="1104135" y="2501823"/>
            <a:ext cx="746436" cy="557064"/>
          </a:xfrm>
        </p:spPr>
        <p:txBody>
          <a:bodyPr/>
          <a:lstStyle>
            <a:lvl1pPr algn="ctr">
              <a:defRPr sz="1100"/>
            </a:lvl1pPr>
          </a:lstStyle>
          <a:p>
            <a:r>
              <a:rPr lang="en-GB" dirty="0"/>
              <a:t>Click to insert icon</a:t>
            </a:r>
          </a:p>
        </p:txBody>
      </p:sp>
      <p:sp>
        <p:nvSpPr>
          <p:cNvPr id="48" name="Text Placeholder 46">
            <a:extLst>
              <a:ext uri="{FF2B5EF4-FFF2-40B4-BE49-F238E27FC236}">
                <a16:creationId xmlns:a16="http://schemas.microsoft.com/office/drawing/2014/main" id="{DD50D9E9-1010-6306-5F3F-5FAB2A821445}"/>
              </a:ext>
            </a:extLst>
          </p:cNvPr>
          <p:cNvSpPr>
            <a:spLocks noGrp="1"/>
          </p:cNvSpPr>
          <p:nvPr>
            <p:ph type="body" sz="quarter" idx="74" hasCustomPrompt="1"/>
          </p:nvPr>
        </p:nvSpPr>
        <p:spPr>
          <a:xfrm>
            <a:off x="2596982" y="2159430"/>
            <a:ext cx="2039938" cy="1227137"/>
          </a:xfrm>
          <a:solidFill>
            <a:schemeClr val="accent1"/>
          </a:solidFill>
        </p:spPr>
        <p:txBody>
          <a:bodyPr/>
          <a:lstStyle>
            <a:lvl1pPr>
              <a:defRPr/>
            </a:lvl1pPr>
          </a:lstStyle>
          <a:p>
            <a:pPr lvl="0"/>
            <a:r>
              <a:rPr lang="en-US" dirty="0"/>
              <a:t> </a:t>
            </a:r>
            <a:endParaRPr lang="en-GB" dirty="0"/>
          </a:p>
        </p:txBody>
      </p:sp>
      <p:sp>
        <p:nvSpPr>
          <p:cNvPr id="49" name="Picture Placeholder 208">
            <a:extLst>
              <a:ext uri="{FF2B5EF4-FFF2-40B4-BE49-F238E27FC236}">
                <a16:creationId xmlns:a16="http://schemas.microsoft.com/office/drawing/2014/main" id="{B01C6C1B-0422-1CFE-E440-EAA2780AF8A9}"/>
              </a:ext>
            </a:extLst>
          </p:cNvPr>
          <p:cNvSpPr>
            <a:spLocks noGrp="1"/>
          </p:cNvSpPr>
          <p:nvPr>
            <p:ph type="pic" sz="quarter" idx="75" hasCustomPrompt="1"/>
          </p:nvPr>
        </p:nvSpPr>
        <p:spPr>
          <a:xfrm>
            <a:off x="3250267" y="2501823"/>
            <a:ext cx="746436" cy="557064"/>
          </a:xfrm>
        </p:spPr>
        <p:txBody>
          <a:bodyPr/>
          <a:lstStyle>
            <a:lvl1pPr algn="ctr">
              <a:defRPr sz="1100"/>
            </a:lvl1pPr>
          </a:lstStyle>
          <a:p>
            <a:r>
              <a:rPr lang="en-GB" dirty="0"/>
              <a:t>Click to insert icon</a:t>
            </a:r>
          </a:p>
        </p:txBody>
      </p:sp>
      <p:sp>
        <p:nvSpPr>
          <p:cNvPr id="50" name="Text Placeholder 46">
            <a:extLst>
              <a:ext uri="{FF2B5EF4-FFF2-40B4-BE49-F238E27FC236}">
                <a16:creationId xmlns:a16="http://schemas.microsoft.com/office/drawing/2014/main" id="{D884DCB6-6E02-4F5C-65B0-910F24FA89D2}"/>
              </a:ext>
            </a:extLst>
          </p:cNvPr>
          <p:cNvSpPr>
            <a:spLocks noGrp="1"/>
          </p:cNvSpPr>
          <p:nvPr>
            <p:ph type="body" sz="quarter" idx="76" hasCustomPrompt="1"/>
          </p:nvPr>
        </p:nvSpPr>
        <p:spPr>
          <a:xfrm>
            <a:off x="4743114" y="2159430"/>
            <a:ext cx="2039938" cy="1227137"/>
          </a:xfrm>
          <a:solidFill>
            <a:schemeClr val="accent1"/>
          </a:solidFill>
        </p:spPr>
        <p:txBody>
          <a:bodyPr/>
          <a:lstStyle>
            <a:lvl1pPr>
              <a:defRPr/>
            </a:lvl1pPr>
          </a:lstStyle>
          <a:p>
            <a:pPr lvl="0"/>
            <a:r>
              <a:rPr lang="en-US" dirty="0"/>
              <a:t> </a:t>
            </a:r>
            <a:endParaRPr lang="en-GB" dirty="0"/>
          </a:p>
        </p:txBody>
      </p:sp>
      <p:sp>
        <p:nvSpPr>
          <p:cNvPr id="51" name="Picture Placeholder 208">
            <a:extLst>
              <a:ext uri="{FF2B5EF4-FFF2-40B4-BE49-F238E27FC236}">
                <a16:creationId xmlns:a16="http://schemas.microsoft.com/office/drawing/2014/main" id="{DADCE9E3-88B0-D3AC-AD2D-97916FF24475}"/>
              </a:ext>
            </a:extLst>
          </p:cNvPr>
          <p:cNvSpPr>
            <a:spLocks noGrp="1"/>
          </p:cNvSpPr>
          <p:nvPr>
            <p:ph type="pic" sz="quarter" idx="77" hasCustomPrompt="1"/>
          </p:nvPr>
        </p:nvSpPr>
        <p:spPr>
          <a:xfrm>
            <a:off x="5396399" y="2501823"/>
            <a:ext cx="746436" cy="557064"/>
          </a:xfrm>
        </p:spPr>
        <p:txBody>
          <a:bodyPr/>
          <a:lstStyle>
            <a:lvl1pPr algn="ctr">
              <a:defRPr sz="1100"/>
            </a:lvl1pPr>
          </a:lstStyle>
          <a:p>
            <a:r>
              <a:rPr lang="en-GB" dirty="0"/>
              <a:t>Click to insert icon</a:t>
            </a:r>
          </a:p>
        </p:txBody>
      </p:sp>
      <p:sp>
        <p:nvSpPr>
          <p:cNvPr id="52" name="Text Placeholder 46">
            <a:extLst>
              <a:ext uri="{FF2B5EF4-FFF2-40B4-BE49-F238E27FC236}">
                <a16:creationId xmlns:a16="http://schemas.microsoft.com/office/drawing/2014/main" id="{68FA2E08-53BD-54CF-8AB7-C7C71FE841C8}"/>
              </a:ext>
            </a:extLst>
          </p:cNvPr>
          <p:cNvSpPr>
            <a:spLocks noGrp="1"/>
          </p:cNvSpPr>
          <p:nvPr>
            <p:ph type="body" sz="quarter" idx="78" hasCustomPrompt="1"/>
          </p:nvPr>
        </p:nvSpPr>
        <p:spPr>
          <a:xfrm>
            <a:off x="6889246" y="2159430"/>
            <a:ext cx="2039938" cy="1227137"/>
          </a:xfrm>
          <a:solidFill>
            <a:schemeClr val="accent1"/>
          </a:solidFill>
        </p:spPr>
        <p:txBody>
          <a:bodyPr/>
          <a:lstStyle>
            <a:lvl1pPr>
              <a:defRPr/>
            </a:lvl1pPr>
          </a:lstStyle>
          <a:p>
            <a:pPr lvl="0"/>
            <a:r>
              <a:rPr lang="en-US" dirty="0"/>
              <a:t> </a:t>
            </a:r>
            <a:endParaRPr lang="en-GB" dirty="0"/>
          </a:p>
        </p:txBody>
      </p:sp>
      <p:sp>
        <p:nvSpPr>
          <p:cNvPr id="53" name="Picture Placeholder 208">
            <a:extLst>
              <a:ext uri="{FF2B5EF4-FFF2-40B4-BE49-F238E27FC236}">
                <a16:creationId xmlns:a16="http://schemas.microsoft.com/office/drawing/2014/main" id="{4170D856-602D-D181-AD53-9E607B2D1289}"/>
              </a:ext>
            </a:extLst>
          </p:cNvPr>
          <p:cNvSpPr>
            <a:spLocks noGrp="1"/>
          </p:cNvSpPr>
          <p:nvPr>
            <p:ph type="pic" sz="quarter" idx="79" hasCustomPrompt="1"/>
          </p:nvPr>
        </p:nvSpPr>
        <p:spPr>
          <a:xfrm>
            <a:off x="7542531" y="2501823"/>
            <a:ext cx="746436" cy="557064"/>
          </a:xfrm>
        </p:spPr>
        <p:txBody>
          <a:bodyPr/>
          <a:lstStyle>
            <a:lvl1pPr algn="ctr">
              <a:defRPr sz="1100"/>
            </a:lvl1pPr>
          </a:lstStyle>
          <a:p>
            <a:r>
              <a:rPr lang="en-GB" dirty="0"/>
              <a:t>Click to insert icon</a:t>
            </a:r>
          </a:p>
        </p:txBody>
      </p:sp>
      <p:sp>
        <p:nvSpPr>
          <p:cNvPr id="54" name="Text Placeholder 46">
            <a:extLst>
              <a:ext uri="{FF2B5EF4-FFF2-40B4-BE49-F238E27FC236}">
                <a16:creationId xmlns:a16="http://schemas.microsoft.com/office/drawing/2014/main" id="{2186C44F-107F-7136-D36D-735FBE1BE3A5}"/>
              </a:ext>
            </a:extLst>
          </p:cNvPr>
          <p:cNvSpPr>
            <a:spLocks noGrp="1"/>
          </p:cNvSpPr>
          <p:nvPr>
            <p:ph type="body" sz="quarter" idx="80" hasCustomPrompt="1"/>
          </p:nvPr>
        </p:nvSpPr>
        <p:spPr>
          <a:xfrm>
            <a:off x="9035378" y="2159430"/>
            <a:ext cx="2039938" cy="1227137"/>
          </a:xfrm>
          <a:solidFill>
            <a:schemeClr val="accent1"/>
          </a:solidFill>
        </p:spPr>
        <p:txBody>
          <a:bodyPr/>
          <a:lstStyle>
            <a:lvl1pPr>
              <a:defRPr/>
            </a:lvl1pPr>
          </a:lstStyle>
          <a:p>
            <a:pPr lvl="0"/>
            <a:r>
              <a:rPr lang="en-US" dirty="0"/>
              <a:t> </a:t>
            </a:r>
            <a:endParaRPr lang="en-GB" dirty="0"/>
          </a:p>
        </p:txBody>
      </p:sp>
      <p:sp>
        <p:nvSpPr>
          <p:cNvPr id="55" name="Picture Placeholder 208">
            <a:extLst>
              <a:ext uri="{FF2B5EF4-FFF2-40B4-BE49-F238E27FC236}">
                <a16:creationId xmlns:a16="http://schemas.microsoft.com/office/drawing/2014/main" id="{5E647ABD-FBAB-2ACD-E0CC-C93783579535}"/>
              </a:ext>
            </a:extLst>
          </p:cNvPr>
          <p:cNvSpPr>
            <a:spLocks noGrp="1"/>
          </p:cNvSpPr>
          <p:nvPr>
            <p:ph type="pic" sz="quarter" idx="81" hasCustomPrompt="1"/>
          </p:nvPr>
        </p:nvSpPr>
        <p:spPr>
          <a:xfrm>
            <a:off x="9688663" y="2501823"/>
            <a:ext cx="746436" cy="557064"/>
          </a:xfrm>
        </p:spPr>
        <p:txBody>
          <a:bodyPr/>
          <a:lstStyle>
            <a:lvl1pPr algn="ctr">
              <a:defRPr sz="1100"/>
            </a:lvl1pPr>
          </a:lstStyle>
          <a:p>
            <a:r>
              <a:rPr lang="en-GB" dirty="0"/>
              <a:t>Click to insert icon</a:t>
            </a:r>
          </a:p>
        </p:txBody>
      </p:sp>
      <p:sp>
        <p:nvSpPr>
          <p:cNvPr id="14" name="Text Placeholder 13">
            <a:extLst>
              <a:ext uri="{FF2B5EF4-FFF2-40B4-BE49-F238E27FC236}">
                <a16:creationId xmlns:a16="http://schemas.microsoft.com/office/drawing/2014/main" id="{B024B27D-24C4-3C22-3F91-D1F39CF921B6}"/>
              </a:ext>
            </a:extLst>
          </p:cNvPr>
          <p:cNvSpPr>
            <a:spLocks noGrp="1"/>
          </p:cNvSpPr>
          <p:nvPr>
            <p:ph type="body" sz="quarter" idx="67" hasCustomPrompt="1"/>
          </p:nvPr>
        </p:nvSpPr>
        <p:spPr>
          <a:xfrm>
            <a:off x="453296" y="3381583"/>
            <a:ext cx="2048114" cy="2932407"/>
          </a:xfrm>
          <a:solidFill>
            <a:schemeClr val="accent4">
              <a:alpha val="50000"/>
            </a:schemeClr>
          </a:solidFill>
        </p:spPr>
        <p:txBody>
          <a:bodyPr lIns="324000" tIns="540000" rIns="252000"/>
          <a:lstStyle>
            <a:lvl1pPr>
              <a:defRPr sz="1050">
                <a:latin typeface="+mj-lt"/>
              </a:defRPr>
            </a:lvl1pPr>
            <a:lvl2pPr>
              <a:defRPr sz="1050">
                <a:latin typeface="+mj-lt"/>
              </a:defRPr>
            </a:lvl2pPr>
            <a:lvl3pPr>
              <a:defRPr sz="1000">
                <a:latin typeface="+mj-lt"/>
              </a:defRPr>
            </a:lvl3pPr>
            <a:lvl4pPr>
              <a:defRPr sz="900">
                <a:latin typeface="+mj-lt"/>
              </a:defRPr>
            </a:lvl4pPr>
            <a:lvl5pPr>
              <a:defRPr sz="1050"/>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3">
            <a:extLst>
              <a:ext uri="{FF2B5EF4-FFF2-40B4-BE49-F238E27FC236}">
                <a16:creationId xmlns:a16="http://schemas.microsoft.com/office/drawing/2014/main" id="{4E747906-4712-8E58-2969-52520451C90B}"/>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grpSp>
        <p:nvGrpSpPr>
          <p:cNvPr id="3" name="Group 2">
            <a:extLst>
              <a:ext uri="{FF2B5EF4-FFF2-40B4-BE49-F238E27FC236}">
                <a16:creationId xmlns:a16="http://schemas.microsoft.com/office/drawing/2014/main" id="{361649B1-B0E6-02C8-D336-5C901EAB35DF}"/>
              </a:ext>
            </a:extLst>
          </p:cNvPr>
          <p:cNvGrpSpPr/>
          <p:nvPr/>
        </p:nvGrpSpPr>
        <p:grpSpPr>
          <a:xfrm>
            <a:off x="-2178417" y="0"/>
            <a:ext cx="2116910" cy="4354799"/>
            <a:chOff x="-2170726" y="0"/>
            <a:chExt cx="2116910" cy="4354799"/>
          </a:xfrm>
        </p:grpSpPr>
        <p:grpSp>
          <p:nvGrpSpPr>
            <p:cNvPr id="6" name="Group 5">
              <a:extLst>
                <a:ext uri="{FF2B5EF4-FFF2-40B4-BE49-F238E27FC236}">
                  <a16:creationId xmlns:a16="http://schemas.microsoft.com/office/drawing/2014/main" id="{483901A3-B181-D7A6-9793-18564BB07F98}"/>
                </a:ext>
              </a:extLst>
            </p:cNvPr>
            <p:cNvGrpSpPr/>
            <p:nvPr/>
          </p:nvGrpSpPr>
          <p:grpSpPr>
            <a:xfrm>
              <a:off x="-2170726" y="0"/>
              <a:ext cx="2116910" cy="4354799"/>
              <a:chOff x="1841345" y="1593847"/>
              <a:chExt cx="2116910" cy="4354799"/>
            </a:xfrm>
          </p:grpSpPr>
          <p:sp>
            <p:nvSpPr>
              <p:cNvPr id="13" name="Rectangle 12">
                <a:extLst>
                  <a:ext uri="{FF2B5EF4-FFF2-40B4-BE49-F238E27FC236}">
                    <a16:creationId xmlns:a16="http://schemas.microsoft.com/office/drawing/2014/main" id="{2B36B062-70F1-5356-0939-F1F9E2D041DB}"/>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5" name="Rectangle 14">
                <a:extLst>
                  <a:ext uri="{FF2B5EF4-FFF2-40B4-BE49-F238E27FC236}">
                    <a16:creationId xmlns:a16="http://schemas.microsoft.com/office/drawing/2014/main" id="{FDB7B393-D8A4-A867-6000-DB684BC74389}"/>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5" name="TextBox 24">
                <a:extLst>
                  <a:ext uri="{FF2B5EF4-FFF2-40B4-BE49-F238E27FC236}">
                    <a16:creationId xmlns:a16="http://schemas.microsoft.com/office/drawing/2014/main" id="{88AFD635-E0F6-C89E-7406-FAA200E0721E}"/>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26" name="TextBox 25">
                <a:extLst>
                  <a:ext uri="{FF2B5EF4-FFF2-40B4-BE49-F238E27FC236}">
                    <a16:creationId xmlns:a16="http://schemas.microsoft.com/office/drawing/2014/main" id="{08583100-F845-C7A3-7AF5-2B401945B353}"/>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27" name="TextBox 26">
                <a:extLst>
                  <a:ext uri="{FF2B5EF4-FFF2-40B4-BE49-F238E27FC236}">
                    <a16:creationId xmlns:a16="http://schemas.microsoft.com/office/drawing/2014/main" id="{16D50D19-EEF9-DC24-2428-4C8953712C8C}"/>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28" name="TextBox 27">
                <a:extLst>
                  <a:ext uri="{FF2B5EF4-FFF2-40B4-BE49-F238E27FC236}">
                    <a16:creationId xmlns:a16="http://schemas.microsoft.com/office/drawing/2014/main" id="{AF79312B-9574-3011-05FC-26C51D6DCF46}"/>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7" name="Picture 6">
              <a:extLst>
                <a:ext uri="{FF2B5EF4-FFF2-40B4-BE49-F238E27FC236}">
                  <a16:creationId xmlns:a16="http://schemas.microsoft.com/office/drawing/2014/main" id="{70B82A41-675A-09F8-F908-D604A7C8C107}"/>
                </a:ext>
              </a:extLst>
            </p:cNvPr>
            <p:cNvPicPr>
              <a:picLocks noChangeAspect="1"/>
            </p:cNvPicPr>
            <p:nvPr/>
          </p:nvPicPr>
          <p:blipFill>
            <a:blip r:embed="rId3"/>
            <a:stretch>
              <a:fillRect/>
            </a:stretch>
          </p:blipFill>
          <p:spPr>
            <a:xfrm>
              <a:off x="-1743959" y="1421385"/>
              <a:ext cx="1257300" cy="733425"/>
            </a:xfrm>
            <a:prstGeom prst="rect">
              <a:avLst/>
            </a:prstGeom>
          </p:spPr>
        </p:pic>
        <p:sp>
          <p:nvSpPr>
            <p:cNvPr id="8" name="Oval 7">
              <a:extLst>
                <a:ext uri="{FF2B5EF4-FFF2-40B4-BE49-F238E27FC236}">
                  <a16:creationId xmlns:a16="http://schemas.microsoft.com/office/drawing/2014/main" id="{7D0BEFAE-31E8-4C78-6B91-36911C6C3607}"/>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9" name="Picture 8">
              <a:extLst>
                <a:ext uri="{FF2B5EF4-FFF2-40B4-BE49-F238E27FC236}">
                  <a16:creationId xmlns:a16="http://schemas.microsoft.com/office/drawing/2014/main" id="{00980F3E-547E-8994-51A5-ACCB25A46A13}"/>
                </a:ext>
              </a:extLst>
            </p:cNvPr>
            <p:cNvPicPr>
              <a:picLocks noChangeAspect="1"/>
            </p:cNvPicPr>
            <p:nvPr/>
          </p:nvPicPr>
          <p:blipFill>
            <a:blip r:embed="rId4"/>
            <a:stretch>
              <a:fillRect/>
            </a:stretch>
          </p:blipFill>
          <p:spPr>
            <a:xfrm>
              <a:off x="-1743959" y="3490852"/>
              <a:ext cx="1257300" cy="723900"/>
            </a:xfrm>
            <a:prstGeom prst="rect">
              <a:avLst/>
            </a:prstGeom>
          </p:spPr>
        </p:pic>
        <p:sp>
          <p:nvSpPr>
            <p:cNvPr id="11" name="Oval 10">
              <a:extLst>
                <a:ext uri="{FF2B5EF4-FFF2-40B4-BE49-F238E27FC236}">
                  <a16:creationId xmlns:a16="http://schemas.microsoft.com/office/drawing/2014/main" id="{CB851FF3-3670-6384-35BA-50BE81178093}"/>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
        <p:nvSpPr>
          <p:cNvPr id="211" name="Text Placeholder 210">
            <a:extLst>
              <a:ext uri="{FF2B5EF4-FFF2-40B4-BE49-F238E27FC236}">
                <a16:creationId xmlns:a16="http://schemas.microsoft.com/office/drawing/2014/main" id="{2C4E0544-299B-A265-1A54-09C5D689AD6F}"/>
              </a:ext>
            </a:extLst>
          </p:cNvPr>
          <p:cNvSpPr>
            <a:spLocks noGrp="1"/>
          </p:cNvSpPr>
          <p:nvPr>
            <p:ph type="body" sz="quarter" idx="50" hasCustomPrompt="1"/>
          </p:nvPr>
        </p:nvSpPr>
        <p:spPr>
          <a:xfrm>
            <a:off x="453296" y="3381583"/>
            <a:ext cx="398278" cy="398278"/>
          </a:xfrm>
          <a:solidFill>
            <a:schemeClr val="accent1"/>
          </a:solidFill>
        </p:spPr>
        <p:txBody>
          <a:bodyPr anchor="ctr"/>
          <a:lstStyle>
            <a:lvl1pPr algn="ctr">
              <a:defRPr sz="1800">
                <a:latin typeface="Gotham Medium" pitchFamily="50" charset="0"/>
              </a:defRPr>
            </a:lvl1pPr>
          </a:lstStyle>
          <a:p>
            <a:pPr lvl="0"/>
            <a:r>
              <a:rPr lang="en-GB"/>
              <a:t>1</a:t>
            </a:r>
            <a:endParaRPr lang="en-GB" dirty="0"/>
          </a:p>
        </p:txBody>
      </p:sp>
      <p:sp>
        <p:nvSpPr>
          <p:cNvPr id="16" name="Text Placeholder 13">
            <a:extLst>
              <a:ext uri="{FF2B5EF4-FFF2-40B4-BE49-F238E27FC236}">
                <a16:creationId xmlns:a16="http://schemas.microsoft.com/office/drawing/2014/main" id="{65602D92-7B46-6856-13B2-7347A0EEF6A1}"/>
              </a:ext>
            </a:extLst>
          </p:cNvPr>
          <p:cNvSpPr>
            <a:spLocks noGrp="1"/>
          </p:cNvSpPr>
          <p:nvPr>
            <p:ph type="body" sz="quarter" idx="68" hasCustomPrompt="1"/>
          </p:nvPr>
        </p:nvSpPr>
        <p:spPr>
          <a:xfrm>
            <a:off x="2615018" y="3381583"/>
            <a:ext cx="2048114" cy="2932407"/>
          </a:xfrm>
          <a:solidFill>
            <a:schemeClr val="accent4">
              <a:alpha val="50000"/>
            </a:schemeClr>
          </a:solidFill>
        </p:spPr>
        <p:txBody>
          <a:bodyPr lIns="324000" tIns="540000" rIns="252000"/>
          <a:lstStyle>
            <a:lvl1pPr>
              <a:defRPr sz="1050">
                <a:latin typeface="+mj-lt"/>
              </a:defRPr>
            </a:lvl1pPr>
            <a:lvl2pPr>
              <a:defRPr sz="1050">
                <a:latin typeface="+mj-lt"/>
              </a:defRPr>
            </a:lvl2pPr>
            <a:lvl3pPr>
              <a:defRPr sz="1000">
                <a:latin typeface="+mj-lt"/>
              </a:defRPr>
            </a:lvl3pPr>
            <a:lvl4pPr>
              <a:defRPr sz="900">
                <a:latin typeface="+mj-lt"/>
              </a:defRPr>
            </a:lvl4pPr>
            <a:lvl5pPr>
              <a:defRPr sz="1050"/>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4" name="Text Placeholder 210">
            <a:extLst>
              <a:ext uri="{FF2B5EF4-FFF2-40B4-BE49-F238E27FC236}">
                <a16:creationId xmlns:a16="http://schemas.microsoft.com/office/drawing/2014/main" id="{138715BB-DB35-67F9-E452-A5F1388F395C}"/>
              </a:ext>
            </a:extLst>
          </p:cNvPr>
          <p:cNvSpPr>
            <a:spLocks noGrp="1"/>
          </p:cNvSpPr>
          <p:nvPr>
            <p:ph type="body" sz="quarter" idx="52" hasCustomPrompt="1"/>
          </p:nvPr>
        </p:nvSpPr>
        <p:spPr>
          <a:xfrm>
            <a:off x="2615018" y="3381583"/>
            <a:ext cx="398278" cy="398278"/>
          </a:xfrm>
          <a:solidFill>
            <a:schemeClr val="accent1"/>
          </a:solidFill>
        </p:spPr>
        <p:txBody>
          <a:bodyPr anchor="ctr"/>
          <a:lstStyle>
            <a:lvl1pPr algn="ctr">
              <a:defRPr sz="1800">
                <a:latin typeface="Gotham Medium" pitchFamily="50" charset="0"/>
              </a:defRPr>
            </a:lvl1pPr>
          </a:lstStyle>
          <a:p>
            <a:pPr lvl="0"/>
            <a:r>
              <a:rPr lang="en-GB"/>
              <a:t>2</a:t>
            </a:r>
            <a:endParaRPr lang="en-GB" dirty="0"/>
          </a:p>
        </p:txBody>
      </p:sp>
      <p:sp>
        <p:nvSpPr>
          <p:cNvPr id="17" name="Text Placeholder 13">
            <a:extLst>
              <a:ext uri="{FF2B5EF4-FFF2-40B4-BE49-F238E27FC236}">
                <a16:creationId xmlns:a16="http://schemas.microsoft.com/office/drawing/2014/main" id="{6D538838-C6BE-A644-AC90-9D39910466B7}"/>
              </a:ext>
            </a:extLst>
          </p:cNvPr>
          <p:cNvSpPr>
            <a:spLocks noGrp="1"/>
          </p:cNvSpPr>
          <p:nvPr>
            <p:ph type="body" sz="quarter" idx="69" hasCustomPrompt="1"/>
          </p:nvPr>
        </p:nvSpPr>
        <p:spPr>
          <a:xfrm>
            <a:off x="4776740" y="3381583"/>
            <a:ext cx="2048114" cy="2932407"/>
          </a:xfrm>
          <a:solidFill>
            <a:schemeClr val="accent4">
              <a:alpha val="50000"/>
            </a:schemeClr>
          </a:solidFill>
        </p:spPr>
        <p:txBody>
          <a:bodyPr lIns="324000" tIns="540000" rIns="252000"/>
          <a:lstStyle>
            <a:lvl1pPr>
              <a:defRPr sz="1050">
                <a:latin typeface="+mj-lt"/>
              </a:defRPr>
            </a:lvl1pPr>
            <a:lvl2pPr>
              <a:defRPr sz="1050">
                <a:latin typeface="+mj-lt"/>
              </a:defRPr>
            </a:lvl2pPr>
            <a:lvl3pPr>
              <a:defRPr sz="1000">
                <a:latin typeface="+mj-lt"/>
              </a:defRPr>
            </a:lvl3pPr>
            <a:lvl4pPr>
              <a:defRPr sz="900">
                <a:latin typeface="+mj-lt"/>
              </a:defRPr>
            </a:lvl4pPr>
            <a:lvl5pPr>
              <a:defRPr sz="1050"/>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8" name="Text Placeholder 210">
            <a:extLst>
              <a:ext uri="{FF2B5EF4-FFF2-40B4-BE49-F238E27FC236}">
                <a16:creationId xmlns:a16="http://schemas.microsoft.com/office/drawing/2014/main" id="{0D982DDE-38AD-C845-110A-F77E6851CB66}"/>
              </a:ext>
            </a:extLst>
          </p:cNvPr>
          <p:cNvSpPr>
            <a:spLocks noGrp="1"/>
          </p:cNvSpPr>
          <p:nvPr>
            <p:ph type="body" sz="quarter" idx="55" hasCustomPrompt="1"/>
          </p:nvPr>
        </p:nvSpPr>
        <p:spPr>
          <a:xfrm>
            <a:off x="4776740" y="3381583"/>
            <a:ext cx="398278" cy="398278"/>
          </a:xfrm>
          <a:solidFill>
            <a:schemeClr val="accent1"/>
          </a:solidFill>
        </p:spPr>
        <p:txBody>
          <a:bodyPr anchor="ctr"/>
          <a:lstStyle>
            <a:lvl1pPr algn="ctr">
              <a:defRPr sz="1800">
                <a:latin typeface="Gotham Medium" pitchFamily="50" charset="0"/>
              </a:defRPr>
            </a:lvl1pPr>
          </a:lstStyle>
          <a:p>
            <a:pPr lvl="0"/>
            <a:r>
              <a:rPr lang="en-GB"/>
              <a:t>3</a:t>
            </a:r>
            <a:endParaRPr lang="en-GB" dirty="0"/>
          </a:p>
        </p:txBody>
      </p:sp>
      <p:sp>
        <p:nvSpPr>
          <p:cNvPr id="18" name="Text Placeholder 13">
            <a:extLst>
              <a:ext uri="{FF2B5EF4-FFF2-40B4-BE49-F238E27FC236}">
                <a16:creationId xmlns:a16="http://schemas.microsoft.com/office/drawing/2014/main" id="{25FE4EA4-F71B-EF21-E67A-0ACFC4343810}"/>
              </a:ext>
            </a:extLst>
          </p:cNvPr>
          <p:cNvSpPr>
            <a:spLocks noGrp="1"/>
          </p:cNvSpPr>
          <p:nvPr>
            <p:ph type="body" sz="quarter" idx="70" hasCustomPrompt="1"/>
          </p:nvPr>
        </p:nvSpPr>
        <p:spPr>
          <a:xfrm>
            <a:off x="6938462" y="3381583"/>
            <a:ext cx="2048114" cy="2932407"/>
          </a:xfrm>
          <a:solidFill>
            <a:schemeClr val="accent4">
              <a:alpha val="50000"/>
            </a:schemeClr>
          </a:solidFill>
        </p:spPr>
        <p:txBody>
          <a:bodyPr lIns="324000" tIns="540000" rIns="252000"/>
          <a:lstStyle>
            <a:lvl1pPr>
              <a:defRPr sz="1050">
                <a:latin typeface="+mj-lt"/>
              </a:defRPr>
            </a:lvl1pPr>
            <a:lvl2pPr>
              <a:defRPr sz="1050">
                <a:latin typeface="+mj-lt"/>
              </a:defRPr>
            </a:lvl2pPr>
            <a:lvl3pPr>
              <a:defRPr sz="1000">
                <a:latin typeface="+mj-lt"/>
              </a:defRPr>
            </a:lvl3pPr>
            <a:lvl4pPr>
              <a:defRPr sz="900">
                <a:latin typeface="+mj-lt"/>
              </a:defRPr>
            </a:lvl4pPr>
            <a:lvl5pPr>
              <a:defRPr sz="1050"/>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2" name="Text Placeholder 210">
            <a:extLst>
              <a:ext uri="{FF2B5EF4-FFF2-40B4-BE49-F238E27FC236}">
                <a16:creationId xmlns:a16="http://schemas.microsoft.com/office/drawing/2014/main" id="{B923B2B2-AAE7-CE35-A7A7-6B3A087C6E70}"/>
              </a:ext>
            </a:extLst>
          </p:cNvPr>
          <p:cNvSpPr>
            <a:spLocks noGrp="1"/>
          </p:cNvSpPr>
          <p:nvPr>
            <p:ph type="body" sz="quarter" idx="58" hasCustomPrompt="1"/>
          </p:nvPr>
        </p:nvSpPr>
        <p:spPr>
          <a:xfrm>
            <a:off x="6938462" y="3381583"/>
            <a:ext cx="398278" cy="398278"/>
          </a:xfrm>
          <a:solidFill>
            <a:schemeClr val="accent1"/>
          </a:solidFill>
        </p:spPr>
        <p:txBody>
          <a:bodyPr anchor="ctr"/>
          <a:lstStyle>
            <a:lvl1pPr algn="ctr">
              <a:defRPr sz="1800">
                <a:latin typeface="Gotham Medium" pitchFamily="50" charset="0"/>
              </a:defRPr>
            </a:lvl1pPr>
          </a:lstStyle>
          <a:p>
            <a:pPr lvl="0"/>
            <a:r>
              <a:rPr lang="en-GB"/>
              <a:t>4</a:t>
            </a:r>
            <a:endParaRPr lang="en-GB" dirty="0"/>
          </a:p>
        </p:txBody>
      </p:sp>
      <p:sp>
        <p:nvSpPr>
          <p:cNvPr id="19" name="Text Placeholder 13">
            <a:extLst>
              <a:ext uri="{FF2B5EF4-FFF2-40B4-BE49-F238E27FC236}">
                <a16:creationId xmlns:a16="http://schemas.microsoft.com/office/drawing/2014/main" id="{40361FE9-B1FD-17C7-4957-D55E2DBE9929}"/>
              </a:ext>
            </a:extLst>
          </p:cNvPr>
          <p:cNvSpPr>
            <a:spLocks noGrp="1"/>
          </p:cNvSpPr>
          <p:nvPr>
            <p:ph type="body" sz="quarter" idx="71" hasCustomPrompt="1"/>
          </p:nvPr>
        </p:nvSpPr>
        <p:spPr>
          <a:xfrm>
            <a:off x="9100184" y="3381583"/>
            <a:ext cx="2048114" cy="2932407"/>
          </a:xfrm>
          <a:solidFill>
            <a:schemeClr val="accent4">
              <a:alpha val="50000"/>
            </a:schemeClr>
          </a:solidFill>
        </p:spPr>
        <p:txBody>
          <a:bodyPr lIns="324000" tIns="540000" rIns="252000"/>
          <a:lstStyle>
            <a:lvl1pPr>
              <a:defRPr sz="1050">
                <a:latin typeface="+mj-lt"/>
              </a:defRPr>
            </a:lvl1pPr>
            <a:lvl2pPr>
              <a:defRPr sz="1050">
                <a:latin typeface="+mj-lt"/>
              </a:defRPr>
            </a:lvl2pPr>
            <a:lvl3pPr>
              <a:defRPr sz="1000">
                <a:latin typeface="+mj-lt"/>
              </a:defRPr>
            </a:lvl3pPr>
            <a:lvl4pPr>
              <a:defRPr sz="900">
                <a:latin typeface="+mj-lt"/>
              </a:defRPr>
            </a:lvl4pPr>
            <a:lvl5pPr>
              <a:defRPr sz="1050"/>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6" name="Text Placeholder 210">
            <a:extLst>
              <a:ext uri="{FF2B5EF4-FFF2-40B4-BE49-F238E27FC236}">
                <a16:creationId xmlns:a16="http://schemas.microsoft.com/office/drawing/2014/main" id="{8163D8C1-4260-B191-9C06-20EDEBAC1559}"/>
              </a:ext>
            </a:extLst>
          </p:cNvPr>
          <p:cNvSpPr>
            <a:spLocks noGrp="1"/>
          </p:cNvSpPr>
          <p:nvPr>
            <p:ph type="body" sz="quarter" idx="61" hasCustomPrompt="1"/>
          </p:nvPr>
        </p:nvSpPr>
        <p:spPr>
          <a:xfrm>
            <a:off x="9100184" y="3381583"/>
            <a:ext cx="398278" cy="398278"/>
          </a:xfrm>
          <a:solidFill>
            <a:schemeClr val="accent1"/>
          </a:solidFill>
        </p:spPr>
        <p:txBody>
          <a:bodyPr anchor="ctr"/>
          <a:lstStyle>
            <a:lvl1pPr algn="ctr">
              <a:defRPr sz="1800">
                <a:latin typeface="Gotham Medium" pitchFamily="50" charset="0"/>
              </a:defRPr>
            </a:lvl1pPr>
          </a:lstStyle>
          <a:p>
            <a:pPr lvl="0"/>
            <a:r>
              <a:rPr lang="en-GB"/>
              <a:t>5</a:t>
            </a:r>
            <a:endParaRPr lang="en-GB" dirty="0"/>
          </a:p>
        </p:txBody>
      </p:sp>
      <p:sp>
        <p:nvSpPr>
          <p:cNvPr id="240" name="Date Placeholder 239">
            <a:extLst>
              <a:ext uri="{FF2B5EF4-FFF2-40B4-BE49-F238E27FC236}">
                <a16:creationId xmlns:a16="http://schemas.microsoft.com/office/drawing/2014/main" id="{E4B06F1E-88BB-3186-FB7D-DBA45A7A1096}"/>
              </a:ext>
            </a:extLst>
          </p:cNvPr>
          <p:cNvSpPr>
            <a:spLocks noGrp="1"/>
          </p:cNvSpPr>
          <p:nvPr>
            <p:ph type="dt" sz="half" idx="64"/>
          </p:nvPr>
        </p:nvSpPr>
        <p:spPr/>
        <p:txBody>
          <a:bodyPr/>
          <a:lstStyle/>
          <a:p>
            <a:endParaRPr lang="en-GB" dirty="0"/>
          </a:p>
        </p:txBody>
      </p:sp>
      <p:sp>
        <p:nvSpPr>
          <p:cNvPr id="241" name="Footer Placeholder 240">
            <a:extLst>
              <a:ext uri="{FF2B5EF4-FFF2-40B4-BE49-F238E27FC236}">
                <a16:creationId xmlns:a16="http://schemas.microsoft.com/office/drawing/2014/main" id="{FFC1B3DF-2B8B-B8D0-EAF9-4BD70E28B0C5}"/>
              </a:ext>
            </a:extLst>
          </p:cNvPr>
          <p:cNvSpPr>
            <a:spLocks noGrp="1"/>
          </p:cNvSpPr>
          <p:nvPr>
            <p:ph type="ftr" sz="quarter" idx="65"/>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242" name="Slide Number Placeholder 241">
            <a:extLst>
              <a:ext uri="{FF2B5EF4-FFF2-40B4-BE49-F238E27FC236}">
                <a16:creationId xmlns:a16="http://schemas.microsoft.com/office/drawing/2014/main" id="{55E39F37-2C2F-F040-504A-99C2E679CB16}"/>
              </a:ext>
            </a:extLst>
          </p:cNvPr>
          <p:cNvSpPr>
            <a:spLocks noGrp="1"/>
          </p:cNvSpPr>
          <p:nvPr>
            <p:ph type="sldNum" sz="quarter" idx="66"/>
          </p:nvPr>
        </p:nvSpPr>
        <p:spPr/>
        <p:txBody>
          <a:bodyPr/>
          <a:lstStyle/>
          <a:p>
            <a:fld id="{BB07EAE1-021A-493C-B07F-6FE9E5D11BEB}" type="slidenum">
              <a:rPr lang="en-GB" smtClean="0"/>
              <a:pPr/>
              <a:t>‹#›</a:t>
            </a:fld>
            <a:endParaRPr lang="en-GB" dirty="0"/>
          </a:p>
        </p:txBody>
      </p:sp>
      <p:pic>
        <p:nvPicPr>
          <p:cNvPr id="5" name="Graphic 4">
            <a:extLst>
              <a:ext uri="{FF2B5EF4-FFF2-40B4-BE49-F238E27FC236}">
                <a16:creationId xmlns:a16="http://schemas.microsoft.com/office/drawing/2014/main" id="{CA563DC3-4C2B-6920-6CE2-C8EB95253D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
        <p:nvSpPr>
          <p:cNvPr id="20" name="Text Placeholder 5">
            <a:extLst>
              <a:ext uri="{FF2B5EF4-FFF2-40B4-BE49-F238E27FC236}">
                <a16:creationId xmlns:a16="http://schemas.microsoft.com/office/drawing/2014/main" id="{2E7B835F-0684-A60B-9C30-5902D8EED6F6}"/>
              </a:ext>
            </a:extLst>
          </p:cNvPr>
          <p:cNvSpPr>
            <a:spLocks noGrp="1"/>
          </p:cNvSpPr>
          <p:nvPr>
            <p:ph type="body" sz="quarter" idx="72" hasCustomPrompt="1"/>
          </p:nvPr>
        </p:nvSpPr>
        <p:spPr>
          <a:xfrm>
            <a:off x="450850" y="1125735"/>
            <a:ext cx="10326688" cy="581145"/>
          </a:xfrm>
        </p:spPr>
        <p:txBody>
          <a:bodyPr/>
          <a:lstStyle>
            <a:lvl1pPr>
              <a:defRPr sz="1200"/>
            </a:lvl1pPr>
            <a:lvl2pPr>
              <a:defRPr sz="1200"/>
            </a:lvl2pPr>
            <a:lvl3pPr>
              <a:defRPr sz="1100"/>
            </a:lvl3pPr>
            <a:lvl4pPr>
              <a:defRPr sz="1050"/>
            </a:lvl4pPr>
            <a:lvl5pPr>
              <a:defRPr sz="1200"/>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1" name="Title 1">
            <a:extLst>
              <a:ext uri="{FF2B5EF4-FFF2-40B4-BE49-F238E27FC236}">
                <a16:creationId xmlns:a16="http://schemas.microsoft.com/office/drawing/2014/main" id="{D8BACA76-63CB-B793-5694-BF48F8510967}"/>
              </a:ext>
            </a:extLst>
          </p:cNvPr>
          <p:cNvSpPr>
            <a:spLocks noGrp="1"/>
          </p:cNvSpPr>
          <p:nvPr>
            <p:ph type="title" hasCustomPrompt="1"/>
          </p:nvPr>
        </p:nvSpPr>
        <p:spPr>
          <a:xfrm>
            <a:off x="450850" y="422671"/>
            <a:ext cx="10326688" cy="553998"/>
          </a:xfrm>
        </p:spPr>
        <p:txBody>
          <a:bodyPr/>
          <a:lstStyle>
            <a:lvl1pPr>
              <a:defRPr sz="3200"/>
            </a:lvl1pPr>
          </a:lstStyle>
          <a:p>
            <a:r>
              <a:rPr lang="en-GB" dirty="0"/>
              <a:t>Insert title here</a:t>
            </a:r>
          </a:p>
        </p:txBody>
      </p:sp>
      <p:grpSp>
        <p:nvGrpSpPr>
          <p:cNvPr id="2" name="Group 1">
            <a:extLst>
              <a:ext uri="{FF2B5EF4-FFF2-40B4-BE49-F238E27FC236}">
                <a16:creationId xmlns:a16="http://schemas.microsoft.com/office/drawing/2014/main" id="{56E7736A-65A1-09AE-4864-18D2491E3572}"/>
              </a:ext>
            </a:extLst>
          </p:cNvPr>
          <p:cNvGrpSpPr/>
          <p:nvPr userDrawn="1"/>
        </p:nvGrpSpPr>
        <p:grpSpPr>
          <a:xfrm>
            <a:off x="-2178417" y="0"/>
            <a:ext cx="2116910" cy="4354799"/>
            <a:chOff x="-2170726" y="0"/>
            <a:chExt cx="2116910" cy="4354799"/>
          </a:xfrm>
        </p:grpSpPr>
        <p:grpSp>
          <p:nvGrpSpPr>
            <p:cNvPr id="4" name="Group 3">
              <a:extLst>
                <a:ext uri="{FF2B5EF4-FFF2-40B4-BE49-F238E27FC236}">
                  <a16:creationId xmlns:a16="http://schemas.microsoft.com/office/drawing/2014/main" id="{4D8DBC6F-1E03-BE56-D024-EFFD2AD79501}"/>
                </a:ext>
              </a:extLst>
            </p:cNvPr>
            <p:cNvGrpSpPr/>
            <p:nvPr userDrawn="1"/>
          </p:nvGrpSpPr>
          <p:grpSpPr>
            <a:xfrm>
              <a:off x="-2170726" y="0"/>
              <a:ext cx="2116910" cy="4354799"/>
              <a:chOff x="1841345" y="1593847"/>
              <a:chExt cx="2116910" cy="4354799"/>
            </a:xfrm>
          </p:grpSpPr>
          <p:sp>
            <p:nvSpPr>
              <p:cNvPr id="29" name="Rectangle 28">
                <a:extLst>
                  <a:ext uri="{FF2B5EF4-FFF2-40B4-BE49-F238E27FC236}">
                    <a16:creationId xmlns:a16="http://schemas.microsoft.com/office/drawing/2014/main" id="{290D1D23-8EB4-DDD2-A898-78CC228B8DD6}"/>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0" name="Rectangle 29">
                <a:extLst>
                  <a:ext uri="{FF2B5EF4-FFF2-40B4-BE49-F238E27FC236}">
                    <a16:creationId xmlns:a16="http://schemas.microsoft.com/office/drawing/2014/main" id="{61F6CF1D-67DA-757C-6B4B-275D2391C581}"/>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1" name="TextBox 30">
                <a:extLst>
                  <a:ext uri="{FF2B5EF4-FFF2-40B4-BE49-F238E27FC236}">
                    <a16:creationId xmlns:a16="http://schemas.microsoft.com/office/drawing/2014/main" id="{D2C687A2-01D2-3211-3818-7FAAB64CEF86}"/>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32" name="TextBox 31">
                <a:extLst>
                  <a:ext uri="{FF2B5EF4-FFF2-40B4-BE49-F238E27FC236}">
                    <a16:creationId xmlns:a16="http://schemas.microsoft.com/office/drawing/2014/main" id="{969AF7C1-6412-A745-E173-D0AB1D2FDCBB}"/>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33" name="TextBox 32">
                <a:extLst>
                  <a:ext uri="{FF2B5EF4-FFF2-40B4-BE49-F238E27FC236}">
                    <a16:creationId xmlns:a16="http://schemas.microsoft.com/office/drawing/2014/main" id="{5CAD5736-3873-395B-F45C-71DC9949AB49}"/>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34" name="TextBox 33">
                <a:extLst>
                  <a:ext uri="{FF2B5EF4-FFF2-40B4-BE49-F238E27FC236}">
                    <a16:creationId xmlns:a16="http://schemas.microsoft.com/office/drawing/2014/main" id="{37B8061C-0619-E88D-7296-C8D654F31FCA}"/>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12" name="Picture 11">
              <a:extLst>
                <a:ext uri="{FF2B5EF4-FFF2-40B4-BE49-F238E27FC236}">
                  <a16:creationId xmlns:a16="http://schemas.microsoft.com/office/drawing/2014/main" id="{8D85419E-A4B9-450E-045D-ADDA73D665CC}"/>
                </a:ext>
              </a:extLst>
            </p:cNvPr>
            <p:cNvPicPr>
              <a:picLocks noChangeAspect="1"/>
            </p:cNvPicPr>
            <p:nvPr userDrawn="1"/>
          </p:nvPicPr>
          <p:blipFill>
            <a:blip r:embed="rId3"/>
            <a:stretch>
              <a:fillRect/>
            </a:stretch>
          </p:blipFill>
          <p:spPr>
            <a:xfrm>
              <a:off x="-1743959" y="1421385"/>
              <a:ext cx="1257300" cy="733425"/>
            </a:xfrm>
            <a:prstGeom prst="rect">
              <a:avLst/>
            </a:prstGeom>
          </p:spPr>
        </p:pic>
        <p:sp>
          <p:nvSpPr>
            <p:cNvPr id="22" name="Oval 21">
              <a:extLst>
                <a:ext uri="{FF2B5EF4-FFF2-40B4-BE49-F238E27FC236}">
                  <a16:creationId xmlns:a16="http://schemas.microsoft.com/office/drawing/2014/main" id="{4ED16FC4-288E-C110-C5E7-20191A6CFF6A}"/>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23" name="Picture 22">
              <a:extLst>
                <a:ext uri="{FF2B5EF4-FFF2-40B4-BE49-F238E27FC236}">
                  <a16:creationId xmlns:a16="http://schemas.microsoft.com/office/drawing/2014/main" id="{ACC47976-4498-DFB0-8FD8-996136D527D1}"/>
                </a:ext>
              </a:extLst>
            </p:cNvPr>
            <p:cNvPicPr>
              <a:picLocks noChangeAspect="1"/>
            </p:cNvPicPr>
            <p:nvPr userDrawn="1"/>
          </p:nvPicPr>
          <p:blipFill>
            <a:blip r:embed="rId4"/>
            <a:stretch>
              <a:fillRect/>
            </a:stretch>
          </p:blipFill>
          <p:spPr>
            <a:xfrm>
              <a:off x="-1743959" y="3490852"/>
              <a:ext cx="1257300" cy="723900"/>
            </a:xfrm>
            <a:prstGeom prst="rect">
              <a:avLst/>
            </a:prstGeom>
          </p:spPr>
        </p:pic>
        <p:sp>
          <p:nvSpPr>
            <p:cNvPr id="24" name="Oval 23">
              <a:extLst>
                <a:ext uri="{FF2B5EF4-FFF2-40B4-BE49-F238E27FC236}">
                  <a16:creationId xmlns:a16="http://schemas.microsoft.com/office/drawing/2014/main" id="{264C25EB-EA7A-176B-7EC1-9B148FA23BEC}"/>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pic>
        <p:nvPicPr>
          <p:cNvPr id="45" name="Graphic 44">
            <a:extLst>
              <a:ext uri="{FF2B5EF4-FFF2-40B4-BE49-F238E27FC236}">
                <a16:creationId xmlns:a16="http://schemas.microsoft.com/office/drawing/2014/main" id="{476B1BBC-21C9-D31E-3775-C0657D68841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grpSp>
        <p:nvGrpSpPr>
          <p:cNvPr id="56" name="Group 55">
            <a:extLst>
              <a:ext uri="{FF2B5EF4-FFF2-40B4-BE49-F238E27FC236}">
                <a16:creationId xmlns:a16="http://schemas.microsoft.com/office/drawing/2014/main" id="{C8E3F35B-5DD3-50CB-3AF4-4C8176D8EFD1}"/>
              </a:ext>
            </a:extLst>
          </p:cNvPr>
          <p:cNvGrpSpPr/>
          <p:nvPr userDrawn="1"/>
        </p:nvGrpSpPr>
        <p:grpSpPr>
          <a:xfrm>
            <a:off x="12338004" y="0"/>
            <a:ext cx="2094954" cy="3914775"/>
            <a:chOff x="-2178418" y="4487679"/>
            <a:chExt cx="2094954" cy="3914775"/>
          </a:xfrm>
        </p:grpSpPr>
        <p:sp>
          <p:nvSpPr>
            <p:cNvPr id="57" name="Rectangle 56">
              <a:extLst>
                <a:ext uri="{FF2B5EF4-FFF2-40B4-BE49-F238E27FC236}">
                  <a16:creationId xmlns:a16="http://schemas.microsoft.com/office/drawing/2014/main" id="{46843D09-CB8F-CD85-3597-DA7E0AE8B11C}"/>
                </a:ext>
              </a:extLst>
            </p:cNvPr>
            <p:cNvSpPr/>
            <p:nvPr/>
          </p:nvSpPr>
          <p:spPr>
            <a:xfrm>
              <a:off x="-2178418" y="4487680"/>
              <a:ext cx="2094954" cy="391477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8" name="Rectangle 57">
              <a:extLst>
                <a:ext uri="{FF2B5EF4-FFF2-40B4-BE49-F238E27FC236}">
                  <a16:creationId xmlns:a16="http://schemas.microsoft.com/office/drawing/2014/main" id="{7AB4BC25-A2F5-C834-8CE0-93F7868E4397}"/>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59" name="TextBox 58">
              <a:extLst>
                <a:ext uri="{FF2B5EF4-FFF2-40B4-BE49-F238E27FC236}">
                  <a16:creationId xmlns:a16="http://schemas.microsoft.com/office/drawing/2014/main" id="{F92CB0F6-727B-4807-49C7-86288DF46A83}"/>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AN ICON</a:t>
              </a:r>
            </a:p>
          </p:txBody>
        </p:sp>
        <p:sp>
          <p:nvSpPr>
            <p:cNvPr id="60" name="TextBox 59">
              <a:extLst>
                <a:ext uri="{FF2B5EF4-FFF2-40B4-BE49-F238E27FC236}">
                  <a16:creationId xmlns:a16="http://schemas.microsoft.com/office/drawing/2014/main" id="{4A1A96E3-C6A1-2824-B418-808321495BC9}"/>
                </a:ext>
              </a:extLst>
            </p:cNvPr>
            <p:cNvSpPr txBox="1"/>
            <p:nvPr/>
          </p:nvSpPr>
          <p:spPr>
            <a:xfrm>
              <a:off x="-2156460" y="5847658"/>
              <a:ext cx="1976174" cy="861774"/>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shape </a:t>
              </a:r>
              <a:r>
                <a:rPr lang="en-GB" sz="1000" dirty="0">
                  <a:solidFill>
                    <a:srgbClr val="333333"/>
                  </a:solidFill>
                </a:rPr>
                <a:t>you wish to add your icon to and choose the icon needed from the PPT Icon Library.</a:t>
              </a:r>
              <a:br>
                <a:rPr lang="en-GB" sz="1000" dirty="0">
                  <a:solidFill>
                    <a:srgbClr val="333333"/>
                  </a:solidFill>
                </a:rPr>
              </a:br>
              <a:r>
                <a:rPr lang="en-GB" sz="1000" dirty="0">
                  <a:solidFill>
                    <a:srgbClr val="333333"/>
                  </a:solidFill>
                </a:rPr>
                <a:t>Insert &gt; Icons</a:t>
              </a:r>
            </a:p>
          </p:txBody>
        </p:sp>
        <p:sp>
          <p:nvSpPr>
            <p:cNvPr id="61" name="TextBox 60">
              <a:extLst>
                <a:ext uri="{FF2B5EF4-FFF2-40B4-BE49-F238E27FC236}">
                  <a16:creationId xmlns:a16="http://schemas.microsoft.com/office/drawing/2014/main" id="{B9E2D800-2BE4-1163-B059-D47FB2C5552D}"/>
                </a:ext>
              </a:extLst>
            </p:cNvPr>
            <p:cNvSpPr txBox="1"/>
            <p:nvPr/>
          </p:nvSpPr>
          <p:spPr>
            <a:xfrm>
              <a:off x="-2156460" y="6706540"/>
              <a:ext cx="1881569" cy="1015663"/>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Picture/Format Graphic </a:t>
              </a:r>
              <a:r>
                <a:rPr lang="en-GB" sz="1000" dirty="0">
                  <a:solidFill>
                    <a:srgbClr val="333333"/>
                  </a:solidFill>
                </a:rPr>
                <a:t>tab in the ribbon and choose </a:t>
              </a:r>
              <a:r>
                <a:rPr lang="en-GB" sz="1000" b="0" dirty="0">
                  <a:solidFill>
                    <a:srgbClr val="333333"/>
                  </a:solidFill>
                  <a:latin typeface="Gotham Medium" pitchFamily="50" charset="0"/>
                </a:rPr>
                <a:t>Crop</a:t>
              </a:r>
              <a:r>
                <a:rPr lang="en-GB" sz="1000" dirty="0">
                  <a:solidFill>
                    <a:srgbClr val="333333"/>
                  </a:solidFill>
                </a:rPr>
                <a:t> option to edit the position and composition of your icon.</a:t>
              </a:r>
            </a:p>
          </p:txBody>
        </p:sp>
        <p:sp>
          <p:nvSpPr>
            <p:cNvPr id="62" name="TextBox 61">
              <a:extLst>
                <a:ext uri="{FF2B5EF4-FFF2-40B4-BE49-F238E27FC236}">
                  <a16:creationId xmlns:a16="http://schemas.microsoft.com/office/drawing/2014/main" id="{673B4A5C-D314-E9F2-B464-58EEDFAEC696}"/>
                </a:ext>
              </a:extLst>
            </p:cNvPr>
            <p:cNvSpPr txBox="1"/>
            <p:nvPr/>
          </p:nvSpPr>
          <p:spPr>
            <a:xfrm>
              <a:off x="-2156460" y="7748950"/>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Medium" pitchFamily="50" charset="0"/>
                </a:rPr>
                <a:t>Fit</a:t>
              </a:r>
              <a:r>
                <a:rPr lang="en-GB" sz="1000" dirty="0">
                  <a:solidFill>
                    <a:srgbClr val="333333"/>
                  </a:solidFill>
                </a:rPr>
                <a:t> to fit the icon to the placeholder.</a:t>
              </a:r>
            </a:p>
          </p:txBody>
        </p:sp>
        <p:sp>
          <p:nvSpPr>
            <p:cNvPr id="63" name="TextBox 62">
              <a:extLst>
                <a:ext uri="{FF2B5EF4-FFF2-40B4-BE49-F238E27FC236}">
                  <a16:creationId xmlns:a16="http://schemas.microsoft.com/office/drawing/2014/main" id="{8A8354B2-E59E-5F80-4D14-3B9054C1C03E}"/>
                </a:ext>
              </a:extLst>
            </p:cNvPr>
            <p:cNvSpPr txBox="1"/>
            <p:nvPr/>
          </p:nvSpPr>
          <p:spPr>
            <a:xfrm>
              <a:off x="-2156460" y="5119692"/>
              <a:ext cx="1976174"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icon, first delete it. Only use icons from the PowerPoint icon library: </a:t>
              </a:r>
              <a:r>
                <a:rPr lang="en-GB" sz="1000" dirty="0">
                  <a:solidFill>
                    <a:srgbClr val="333333"/>
                  </a:solidFill>
                  <a:latin typeface="Gotham Medium" pitchFamily="50" charset="0"/>
                </a:rPr>
                <a:t>Insert &gt; Icons. </a:t>
              </a:r>
            </a:p>
          </p:txBody>
        </p:sp>
      </p:grpSp>
    </p:spTree>
    <p:custDataLst>
      <p:tags r:id="rId1"/>
    </p:custDataLst>
    <p:extLst>
      <p:ext uri="{BB962C8B-B14F-4D97-AF65-F5344CB8AC3E}">
        <p14:creationId xmlns:p14="http://schemas.microsoft.com/office/powerpoint/2010/main" val="260047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Proposal summary (2)">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E747906-4712-8E58-2969-52520451C90B}"/>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grpSp>
        <p:nvGrpSpPr>
          <p:cNvPr id="3" name="Group 2">
            <a:extLst>
              <a:ext uri="{FF2B5EF4-FFF2-40B4-BE49-F238E27FC236}">
                <a16:creationId xmlns:a16="http://schemas.microsoft.com/office/drawing/2014/main" id="{361649B1-B0E6-02C8-D336-5C901EAB35DF}"/>
              </a:ext>
            </a:extLst>
          </p:cNvPr>
          <p:cNvGrpSpPr/>
          <p:nvPr/>
        </p:nvGrpSpPr>
        <p:grpSpPr>
          <a:xfrm>
            <a:off x="-2178417" y="0"/>
            <a:ext cx="2116910" cy="4354799"/>
            <a:chOff x="-2170726" y="0"/>
            <a:chExt cx="2116910" cy="4354799"/>
          </a:xfrm>
        </p:grpSpPr>
        <p:grpSp>
          <p:nvGrpSpPr>
            <p:cNvPr id="6" name="Group 5">
              <a:extLst>
                <a:ext uri="{FF2B5EF4-FFF2-40B4-BE49-F238E27FC236}">
                  <a16:creationId xmlns:a16="http://schemas.microsoft.com/office/drawing/2014/main" id="{483901A3-B181-D7A6-9793-18564BB07F98}"/>
                </a:ext>
              </a:extLst>
            </p:cNvPr>
            <p:cNvGrpSpPr/>
            <p:nvPr/>
          </p:nvGrpSpPr>
          <p:grpSpPr>
            <a:xfrm>
              <a:off x="-2170726" y="0"/>
              <a:ext cx="2116910" cy="4354799"/>
              <a:chOff x="1841345" y="1593847"/>
              <a:chExt cx="2116910" cy="4354799"/>
            </a:xfrm>
          </p:grpSpPr>
          <p:sp>
            <p:nvSpPr>
              <p:cNvPr id="13" name="Rectangle 12">
                <a:extLst>
                  <a:ext uri="{FF2B5EF4-FFF2-40B4-BE49-F238E27FC236}">
                    <a16:creationId xmlns:a16="http://schemas.microsoft.com/office/drawing/2014/main" id="{2B36B062-70F1-5356-0939-F1F9E2D041DB}"/>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5" name="Rectangle 14">
                <a:extLst>
                  <a:ext uri="{FF2B5EF4-FFF2-40B4-BE49-F238E27FC236}">
                    <a16:creationId xmlns:a16="http://schemas.microsoft.com/office/drawing/2014/main" id="{FDB7B393-D8A4-A867-6000-DB684BC74389}"/>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5" name="TextBox 24">
                <a:extLst>
                  <a:ext uri="{FF2B5EF4-FFF2-40B4-BE49-F238E27FC236}">
                    <a16:creationId xmlns:a16="http://schemas.microsoft.com/office/drawing/2014/main" id="{88AFD635-E0F6-C89E-7406-FAA200E0721E}"/>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26" name="TextBox 25">
                <a:extLst>
                  <a:ext uri="{FF2B5EF4-FFF2-40B4-BE49-F238E27FC236}">
                    <a16:creationId xmlns:a16="http://schemas.microsoft.com/office/drawing/2014/main" id="{08583100-F845-C7A3-7AF5-2B401945B353}"/>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27" name="TextBox 26">
                <a:extLst>
                  <a:ext uri="{FF2B5EF4-FFF2-40B4-BE49-F238E27FC236}">
                    <a16:creationId xmlns:a16="http://schemas.microsoft.com/office/drawing/2014/main" id="{16D50D19-EEF9-DC24-2428-4C8953712C8C}"/>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28" name="TextBox 27">
                <a:extLst>
                  <a:ext uri="{FF2B5EF4-FFF2-40B4-BE49-F238E27FC236}">
                    <a16:creationId xmlns:a16="http://schemas.microsoft.com/office/drawing/2014/main" id="{AF79312B-9574-3011-05FC-26C51D6DCF46}"/>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7" name="Picture 6">
              <a:extLst>
                <a:ext uri="{FF2B5EF4-FFF2-40B4-BE49-F238E27FC236}">
                  <a16:creationId xmlns:a16="http://schemas.microsoft.com/office/drawing/2014/main" id="{70B82A41-675A-09F8-F908-D604A7C8C107}"/>
                </a:ext>
              </a:extLst>
            </p:cNvPr>
            <p:cNvPicPr>
              <a:picLocks noChangeAspect="1"/>
            </p:cNvPicPr>
            <p:nvPr/>
          </p:nvPicPr>
          <p:blipFill>
            <a:blip r:embed="rId3"/>
            <a:stretch>
              <a:fillRect/>
            </a:stretch>
          </p:blipFill>
          <p:spPr>
            <a:xfrm>
              <a:off x="-1743959" y="1421385"/>
              <a:ext cx="1257300" cy="733425"/>
            </a:xfrm>
            <a:prstGeom prst="rect">
              <a:avLst/>
            </a:prstGeom>
          </p:spPr>
        </p:pic>
        <p:sp>
          <p:nvSpPr>
            <p:cNvPr id="8" name="Oval 7">
              <a:extLst>
                <a:ext uri="{FF2B5EF4-FFF2-40B4-BE49-F238E27FC236}">
                  <a16:creationId xmlns:a16="http://schemas.microsoft.com/office/drawing/2014/main" id="{7D0BEFAE-31E8-4C78-6B91-36911C6C3607}"/>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9" name="Picture 8">
              <a:extLst>
                <a:ext uri="{FF2B5EF4-FFF2-40B4-BE49-F238E27FC236}">
                  <a16:creationId xmlns:a16="http://schemas.microsoft.com/office/drawing/2014/main" id="{00980F3E-547E-8994-51A5-ACCB25A46A13}"/>
                </a:ext>
              </a:extLst>
            </p:cNvPr>
            <p:cNvPicPr>
              <a:picLocks noChangeAspect="1"/>
            </p:cNvPicPr>
            <p:nvPr/>
          </p:nvPicPr>
          <p:blipFill>
            <a:blip r:embed="rId4"/>
            <a:stretch>
              <a:fillRect/>
            </a:stretch>
          </p:blipFill>
          <p:spPr>
            <a:xfrm>
              <a:off x="-1743959" y="3490852"/>
              <a:ext cx="1257300" cy="723900"/>
            </a:xfrm>
            <a:prstGeom prst="rect">
              <a:avLst/>
            </a:prstGeom>
          </p:spPr>
        </p:pic>
        <p:sp>
          <p:nvSpPr>
            <p:cNvPr id="11" name="Oval 10">
              <a:extLst>
                <a:ext uri="{FF2B5EF4-FFF2-40B4-BE49-F238E27FC236}">
                  <a16:creationId xmlns:a16="http://schemas.microsoft.com/office/drawing/2014/main" id="{CB851FF3-3670-6384-35BA-50BE81178093}"/>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
        <p:nvSpPr>
          <p:cNvPr id="135" name="Text Placeholder 54">
            <a:extLst>
              <a:ext uri="{FF2B5EF4-FFF2-40B4-BE49-F238E27FC236}">
                <a16:creationId xmlns:a16="http://schemas.microsoft.com/office/drawing/2014/main" id="{9FB24513-2F01-6D52-DED7-A6B18FAFE7E1}"/>
              </a:ext>
            </a:extLst>
          </p:cNvPr>
          <p:cNvSpPr>
            <a:spLocks noGrp="1"/>
          </p:cNvSpPr>
          <p:nvPr>
            <p:ph type="body" sz="quarter" idx="49" hasCustomPrompt="1"/>
          </p:nvPr>
        </p:nvSpPr>
        <p:spPr>
          <a:xfrm>
            <a:off x="1022150" y="2094612"/>
            <a:ext cx="2909089" cy="407988"/>
          </a:xfrm>
        </p:spPr>
        <p:txBody>
          <a:bodyPr/>
          <a:lstStyle>
            <a:lvl1pPr>
              <a:defRPr sz="1600">
                <a:latin typeface="+mj-lt"/>
              </a:defRPr>
            </a:lvl1pPr>
          </a:lstStyle>
          <a:p>
            <a:pPr lvl="0"/>
            <a:r>
              <a:rPr lang="en-GB" dirty="0"/>
              <a:t>Insert title</a:t>
            </a:r>
          </a:p>
        </p:txBody>
      </p:sp>
      <p:sp>
        <p:nvSpPr>
          <p:cNvPr id="136" name="Text Placeholder 57">
            <a:extLst>
              <a:ext uri="{FF2B5EF4-FFF2-40B4-BE49-F238E27FC236}">
                <a16:creationId xmlns:a16="http://schemas.microsoft.com/office/drawing/2014/main" id="{21062A8E-51A9-5E75-879F-8DC217AEECDF}"/>
              </a:ext>
            </a:extLst>
          </p:cNvPr>
          <p:cNvSpPr>
            <a:spLocks noGrp="1"/>
          </p:cNvSpPr>
          <p:nvPr>
            <p:ph type="body" sz="quarter" idx="50" hasCustomPrompt="1"/>
          </p:nvPr>
        </p:nvSpPr>
        <p:spPr>
          <a:xfrm>
            <a:off x="1022896" y="2506951"/>
            <a:ext cx="2909088" cy="782858"/>
          </a:xfrm>
        </p:spPr>
        <p:txBody>
          <a:bodyPr/>
          <a:lstStyle>
            <a:lvl1pPr>
              <a:defRPr sz="1050">
                <a:latin typeface="+mn-lt"/>
              </a:defRPr>
            </a:lvl1pPr>
            <a:lvl2pPr>
              <a:defRPr sz="1050">
                <a:latin typeface="+mn-lt"/>
              </a:defRPr>
            </a:lvl2pPr>
            <a:lvl3pPr>
              <a:defRPr sz="1000">
                <a:latin typeface="+mn-lt"/>
              </a:defRPr>
            </a:lvl3pPr>
            <a:lvl4pPr>
              <a:defRPr sz="900">
                <a:latin typeface="+mn-lt"/>
              </a:defRPr>
            </a:lvl4pPr>
            <a:lvl5pPr>
              <a:defRPr sz="1050">
                <a:latin typeface="+mn-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7" name="Picture Placeholder 79">
            <a:extLst>
              <a:ext uri="{FF2B5EF4-FFF2-40B4-BE49-F238E27FC236}">
                <a16:creationId xmlns:a16="http://schemas.microsoft.com/office/drawing/2014/main" id="{A168F1AA-43B9-4ED3-4C41-4B27DB89F4B0}"/>
              </a:ext>
            </a:extLst>
          </p:cNvPr>
          <p:cNvSpPr>
            <a:spLocks noGrp="1"/>
          </p:cNvSpPr>
          <p:nvPr>
            <p:ph type="pic" sz="quarter" idx="30" hasCustomPrompt="1"/>
          </p:nvPr>
        </p:nvSpPr>
        <p:spPr>
          <a:xfrm>
            <a:off x="453683" y="2094612"/>
            <a:ext cx="497045" cy="498176"/>
          </a:xfrm>
        </p:spPr>
        <p:txBody>
          <a:bodyPr/>
          <a:lstStyle>
            <a:lvl1pPr algn="ctr">
              <a:defRPr sz="1050"/>
            </a:lvl1pPr>
          </a:lstStyle>
          <a:p>
            <a:r>
              <a:rPr lang="en-GB" dirty="0"/>
              <a:t>Icon</a:t>
            </a:r>
          </a:p>
        </p:txBody>
      </p:sp>
      <p:sp>
        <p:nvSpPr>
          <p:cNvPr id="163" name="Text Placeholder 54">
            <a:extLst>
              <a:ext uri="{FF2B5EF4-FFF2-40B4-BE49-F238E27FC236}">
                <a16:creationId xmlns:a16="http://schemas.microsoft.com/office/drawing/2014/main" id="{05DB6BF5-CC7A-1B67-A970-46896D655989}"/>
              </a:ext>
            </a:extLst>
          </p:cNvPr>
          <p:cNvSpPr>
            <a:spLocks noGrp="1"/>
          </p:cNvSpPr>
          <p:nvPr>
            <p:ph type="body" sz="quarter" idx="57" hasCustomPrompt="1"/>
          </p:nvPr>
        </p:nvSpPr>
        <p:spPr>
          <a:xfrm>
            <a:off x="4674331" y="2090261"/>
            <a:ext cx="2909089" cy="407988"/>
          </a:xfrm>
        </p:spPr>
        <p:txBody>
          <a:bodyPr/>
          <a:lstStyle>
            <a:lvl1pPr>
              <a:defRPr sz="1600">
                <a:latin typeface="+mj-lt"/>
              </a:defRPr>
            </a:lvl1pPr>
          </a:lstStyle>
          <a:p>
            <a:pPr lvl="0"/>
            <a:r>
              <a:rPr lang="en-GB"/>
              <a:t>Insert title</a:t>
            </a:r>
            <a:endParaRPr lang="en-GB" dirty="0"/>
          </a:p>
        </p:txBody>
      </p:sp>
      <p:sp>
        <p:nvSpPr>
          <p:cNvPr id="164" name="Text Placeholder 57">
            <a:extLst>
              <a:ext uri="{FF2B5EF4-FFF2-40B4-BE49-F238E27FC236}">
                <a16:creationId xmlns:a16="http://schemas.microsoft.com/office/drawing/2014/main" id="{E9BA4DDE-432D-4B76-1DBB-2D1B329CCD79}"/>
              </a:ext>
            </a:extLst>
          </p:cNvPr>
          <p:cNvSpPr>
            <a:spLocks noGrp="1"/>
          </p:cNvSpPr>
          <p:nvPr>
            <p:ph type="body" sz="quarter" idx="58" hasCustomPrompt="1"/>
          </p:nvPr>
        </p:nvSpPr>
        <p:spPr>
          <a:xfrm>
            <a:off x="4675077" y="2502600"/>
            <a:ext cx="2909088" cy="782858"/>
          </a:xfrm>
        </p:spPr>
        <p:txBody>
          <a:bodyPr/>
          <a:lstStyle>
            <a:lvl1pPr>
              <a:defRPr sz="1050">
                <a:latin typeface="+mn-lt"/>
              </a:defRPr>
            </a:lvl1pPr>
            <a:lvl2pPr>
              <a:defRPr sz="1050">
                <a:latin typeface="+mn-lt"/>
              </a:defRPr>
            </a:lvl2pPr>
            <a:lvl3pPr>
              <a:defRPr sz="1000">
                <a:latin typeface="+mn-lt"/>
              </a:defRPr>
            </a:lvl3pPr>
            <a:lvl4pPr>
              <a:defRPr sz="900">
                <a:latin typeface="+mn-lt"/>
              </a:defRPr>
            </a:lvl4pPr>
            <a:lvl5pPr>
              <a:defRPr sz="1050">
                <a:latin typeface="+mn-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5" name="Picture Placeholder 79">
            <a:extLst>
              <a:ext uri="{FF2B5EF4-FFF2-40B4-BE49-F238E27FC236}">
                <a16:creationId xmlns:a16="http://schemas.microsoft.com/office/drawing/2014/main" id="{30597102-1043-A1AE-7574-826352E743DF}"/>
              </a:ext>
            </a:extLst>
          </p:cNvPr>
          <p:cNvSpPr>
            <a:spLocks noGrp="1"/>
          </p:cNvSpPr>
          <p:nvPr>
            <p:ph type="pic" sz="quarter" idx="59" hasCustomPrompt="1"/>
          </p:nvPr>
        </p:nvSpPr>
        <p:spPr>
          <a:xfrm>
            <a:off x="4105864" y="2090261"/>
            <a:ext cx="497045" cy="498176"/>
          </a:xfrm>
        </p:spPr>
        <p:txBody>
          <a:bodyPr/>
          <a:lstStyle>
            <a:lvl1pPr algn="ctr">
              <a:defRPr sz="1050"/>
            </a:lvl1pPr>
          </a:lstStyle>
          <a:p>
            <a:r>
              <a:rPr lang="en-GB" dirty="0"/>
              <a:t>Icon</a:t>
            </a:r>
          </a:p>
        </p:txBody>
      </p:sp>
      <p:sp>
        <p:nvSpPr>
          <p:cNvPr id="172" name="Text Placeholder 54">
            <a:extLst>
              <a:ext uri="{FF2B5EF4-FFF2-40B4-BE49-F238E27FC236}">
                <a16:creationId xmlns:a16="http://schemas.microsoft.com/office/drawing/2014/main" id="{31AED212-02D6-D66B-BA9D-2B41CEA458F5}"/>
              </a:ext>
            </a:extLst>
          </p:cNvPr>
          <p:cNvSpPr>
            <a:spLocks noGrp="1"/>
          </p:cNvSpPr>
          <p:nvPr>
            <p:ph type="body" sz="quarter" idx="66" hasCustomPrompt="1"/>
          </p:nvPr>
        </p:nvSpPr>
        <p:spPr>
          <a:xfrm>
            <a:off x="8326512" y="2085910"/>
            <a:ext cx="2909089" cy="407988"/>
          </a:xfrm>
        </p:spPr>
        <p:txBody>
          <a:bodyPr/>
          <a:lstStyle>
            <a:lvl1pPr>
              <a:defRPr sz="1600">
                <a:latin typeface="+mj-lt"/>
              </a:defRPr>
            </a:lvl1pPr>
          </a:lstStyle>
          <a:p>
            <a:pPr lvl="0"/>
            <a:r>
              <a:rPr lang="en-GB"/>
              <a:t>Insert title</a:t>
            </a:r>
            <a:endParaRPr lang="en-GB" dirty="0"/>
          </a:p>
        </p:txBody>
      </p:sp>
      <p:sp>
        <p:nvSpPr>
          <p:cNvPr id="173" name="Text Placeholder 57">
            <a:extLst>
              <a:ext uri="{FF2B5EF4-FFF2-40B4-BE49-F238E27FC236}">
                <a16:creationId xmlns:a16="http://schemas.microsoft.com/office/drawing/2014/main" id="{BA606C46-539E-AF69-2822-FEB4A5FAAF2E}"/>
              </a:ext>
            </a:extLst>
          </p:cNvPr>
          <p:cNvSpPr>
            <a:spLocks noGrp="1"/>
          </p:cNvSpPr>
          <p:nvPr>
            <p:ph type="body" sz="quarter" idx="67" hasCustomPrompt="1"/>
          </p:nvPr>
        </p:nvSpPr>
        <p:spPr>
          <a:xfrm>
            <a:off x="8327258" y="2498249"/>
            <a:ext cx="2909088" cy="782858"/>
          </a:xfrm>
        </p:spPr>
        <p:txBody>
          <a:bodyPr/>
          <a:lstStyle>
            <a:lvl1pPr>
              <a:defRPr sz="1050">
                <a:latin typeface="+mn-lt"/>
              </a:defRPr>
            </a:lvl1pPr>
            <a:lvl2pPr>
              <a:defRPr sz="1050">
                <a:latin typeface="+mn-lt"/>
              </a:defRPr>
            </a:lvl2pPr>
            <a:lvl3pPr>
              <a:defRPr sz="1000">
                <a:latin typeface="+mn-lt"/>
              </a:defRPr>
            </a:lvl3pPr>
            <a:lvl4pPr>
              <a:defRPr sz="900">
                <a:latin typeface="+mn-lt"/>
              </a:defRPr>
            </a:lvl4pPr>
            <a:lvl5pPr>
              <a:defRPr sz="1050">
                <a:latin typeface="+mn-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4" name="Picture Placeholder 79">
            <a:extLst>
              <a:ext uri="{FF2B5EF4-FFF2-40B4-BE49-F238E27FC236}">
                <a16:creationId xmlns:a16="http://schemas.microsoft.com/office/drawing/2014/main" id="{85868138-10D3-7D22-FF93-993C74DAD770}"/>
              </a:ext>
            </a:extLst>
          </p:cNvPr>
          <p:cNvSpPr>
            <a:spLocks noGrp="1"/>
          </p:cNvSpPr>
          <p:nvPr>
            <p:ph type="pic" sz="quarter" idx="68" hasCustomPrompt="1"/>
          </p:nvPr>
        </p:nvSpPr>
        <p:spPr>
          <a:xfrm>
            <a:off x="7758045" y="2085910"/>
            <a:ext cx="497045" cy="498176"/>
          </a:xfrm>
        </p:spPr>
        <p:txBody>
          <a:bodyPr/>
          <a:lstStyle>
            <a:lvl1pPr algn="ctr">
              <a:defRPr sz="1050"/>
            </a:lvl1pPr>
          </a:lstStyle>
          <a:p>
            <a:r>
              <a:rPr lang="en-GB" dirty="0"/>
              <a:t>Icon</a:t>
            </a:r>
          </a:p>
        </p:txBody>
      </p:sp>
      <p:sp>
        <p:nvSpPr>
          <p:cNvPr id="36" name="Date Placeholder 35">
            <a:extLst>
              <a:ext uri="{FF2B5EF4-FFF2-40B4-BE49-F238E27FC236}">
                <a16:creationId xmlns:a16="http://schemas.microsoft.com/office/drawing/2014/main" id="{A45D6CBD-43E7-4488-7DAF-1F7B460B9883}"/>
              </a:ext>
            </a:extLst>
          </p:cNvPr>
          <p:cNvSpPr>
            <a:spLocks noGrp="1"/>
          </p:cNvSpPr>
          <p:nvPr>
            <p:ph type="dt" sz="half" idx="75"/>
          </p:nvPr>
        </p:nvSpPr>
        <p:spPr/>
        <p:txBody>
          <a:bodyPr/>
          <a:lstStyle/>
          <a:p>
            <a:endParaRPr lang="en-GB" dirty="0"/>
          </a:p>
        </p:txBody>
      </p:sp>
      <p:sp>
        <p:nvSpPr>
          <p:cNvPr id="37" name="Footer Placeholder 36">
            <a:extLst>
              <a:ext uri="{FF2B5EF4-FFF2-40B4-BE49-F238E27FC236}">
                <a16:creationId xmlns:a16="http://schemas.microsoft.com/office/drawing/2014/main" id="{BD9FC9FC-1D60-0BAC-FB89-2010C33B582F}"/>
              </a:ext>
            </a:extLst>
          </p:cNvPr>
          <p:cNvSpPr>
            <a:spLocks noGrp="1"/>
          </p:cNvSpPr>
          <p:nvPr>
            <p:ph type="ftr" sz="quarter" idx="76"/>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41" name="Slide Number Placeholder 40">
            <a:extLst>
              <a:ext uri="{FF2B5EF4-FFF2-40B4-BE49-F238E27FC236}">
                <a16:creationId xmlns:a16="http://schemas.microsoft.com/office/drawing/2014/main" id="{BDFF6FDA-AE3B-A2AD-B57A-34CA808B331C}"/>
              </a:ext>
            </a:extLst>
          </p:cNvPr>
          <p:cNvSpPr>
            <a:spLocks noGrp="1"/>
          </p:cNvSpPr>
          <p:nvPr>
            <p:ph type="sldNum" sz="quarter" idx="77"/>
          </p:nvPr>
        </p:nvSpPr>
        <p:spPr/>
        <p:txBody>
          <a:bodyPr/>
          <a:lstStyle/>
          <a:p>
            <a:fld id="{BB07EAE1-021A-493C-B07F-6FE9E5D11BEB}" type="slidenum">
              <a:rPr lang="en-GB" smtClean="0"/>
              <a:pPr/>
              <a:t>‹#›</a:t>
            </a:fld>
            <a:endParaRPr lang="en-GB" dirty="0"/>
          </a:p>
        </p:txBody>
      </p:sp>
      <p:pic>
        <p:nvPicPr>
          <p:cNvPr id="5" name="Graphic 4">
            <a:extLst>
              <a:ext uri="{FF2B5EF4-FFF2-40B4-BE49-F238E27FC236}">
                <a16:creationId xmlns:a16="http://schemas.microsoft.com/office/drawing/2014/main" id="{FB45F5DD-8988-6D46-9AB1-81913DBE9C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
        <p:nvSpPr>
          <p:cNvPr id="12" name="Text Placeholder 54">
            <a:extLst>
              <a:ext uri="{FF2B5EF4-FFF2-40B4-BE49-F238E27FC236}">
                <a16:creationId xmlns:a16="http://schemas.microsoft.com/office/drawing/2014/main" id="{5CCF5692-52D5-D7EF-7D52-0D3AAF00E202}"/>
              </a:ext>
            </a:extLst>
          </p:cNvPr>
          <p:cNvSpPr>
            <a:spLocks noGrp="1"/>
          </p:cNvSpPr>
          <p:nvPr>
            <p:ph type="body" sz="quarter" idx="78" hasCustomPrompt="1"/>
          </p:nvPr>
        </p:nvSpPr>
        <p:spPr>
          <a:xfrm>
            <a:off x="1022150" y="3490694"/>
            <a:ext cx="2909089" cy="407988"/>
          </a:xfrm>
        </p:spPr>
        <p:txBody>
          <a:bodyPr/>
          <a:lstStyle>
            <a:lvl1pPr>
              <a:defRPr sz="1600">
                <a:latin typeface="+mj-lt"/>
              </a:defRPr>
            </a:lvl1pPr>
          </a:lstStyle>
          <a:p>
            <a:pPr lvl="0"/>
            <a:r>
              <a:rPr lang="en-GB"/>
              <a:t>Insert title</a:t>
            </a:r>
            <a:endParaRPr lang="en-GB" dirty="0"/>
          </a:p>
        </p:txBody>
      </p:sp>
      <p:sp>
        <p:nvSpPr>
          <p:cNvPr id="14" name="Text Placeholder 57">
            <a:extLst>
              <a:ext uri="{FF2B5EF4-FFF2-40B4-BE49-F238E27FC236}">
                <a16:creationId xmlns:a16="http://schemas.microsoft.com/office/drawing/2014/main" id="{3CCAF7B2-8945-6ADD-CBBB-1ACA60FB88BA}"/>
              </a:ext>
            </a:extLst>
          </p:cNvPr>
          <p:cNvSpPr>
            <a:spLocks noGrp="1"/>
          </p:cNvSpPr>
          <p:nvPr>
            <p:ph type="body" sz="quarter" idx="79" hasCustomPrompt="1"/>
          </p:nvPr>
        </p:nvSpPr>
        <p:spPr>
          <a:xfrm>
            <a:off x="1022896" y="3903033"/>
            <a:ext cx="2909088" cy="782858"/>
          </a:xfrm>
        </p:spPr>
        <p:txBody>
          <a:bodyPr/>
          <a:lstStyle>
            <a:lvl1pPr>
              <a:defRPr sz="1050">
                <a:latin typeface="+mn-lt"/>
              </a:defRPr>
            </a:lvl1pPr>
            <a:lvl2pPr>
              <a:defRPr sz="1050">
                <a:latin typeface="+mn-lt"/>
              </a:defRPr>
            </a:lvl2pPr>
            <a:lvl3pPr>
              <a:defRPr sz="1000">
                <a:latin typeface="+mn-lt"/>
              </a:defRPr>
            </a:lvl3pPr>
            <a:lvl4pPr>
              <a:defRPr sz="900">
                <a:latin typeface="+mn-lt"/>
              </a:defRPr>
            </a:lvl4pPr>
            <a:lvl5pPr>
              <a:defRPr sz="1050">
                <a:latin typeface="+mn-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Picture Placeholder 79">
            <a:extLst>
              <a:ext uri="{FF2B5EF4-FFF2-40B4-BE49-F238E27FC236}">
                <a16:creationId xmlns:a16="http://schemas.microsoft.com/office/drawing/2014/main" id="{B2FA5F54-A9C9-84B5-6140-AD6715897551}"/>
              </a:ext>
            </a:extLst>
          </p:cNvPr>
          <p:cNvSpPr>
            <a:spLocks noGrp="1"/>
          </p:cNvSpPr>
          <p:nvPr>
            <p:ph type="pic" sz="quarter" idx="80" hasCustomPrompt="1"/>
          </p:nvPr>
        </p:nvSpPr>
        <p:spPr>
          <a:xfrm>
            <a:off x="453683" y="3490694"/>
            <a:ext cx="497045" cy="498176"/>
          </a:xfrm>
        </p:spPr>
        <p:txBody>
          <a:bodyPr/>
          <a:lstStyle>
            <a:lvl1pPr algn="ctr">
              <a:defRPr sz="1050"/>
            </a:lvl1pPr>
          </a:lstStyle>
          <a:p>
            <a:r>
              <a:rPr lang="en-GB" dirty="0"/>
              <a:t>Icon</a:t>
            </a:r>
          </a:p>
        </p:txBody>
      </p:sp>
      <p:sp>
        <p:nvSpPr>
          <p:cNvPr id="17" name="Text Placeholder 54">
            <a:extLst>
              <a:ext uri="{FF2B5EF4-FFF2-40B4-BE49-F238E27FC236}">
                <a16:creationId xmlns:a16="http://schemas.microsoft.com/office/drawing/2014/main" id="{A093E6A1-A64A-71BD-59D4-EC3EB12584E6}"/>
              </a:ext>
            </a:extLst>
          </p:cNvPr>
          <p:cNvSpPr>
            <a:spLocks noGrp="1"/>
          </p:cNvSpPr>
          <p:nvPr>
            <p:ph type="body" sz="quarter" idx="81" hasCustomPrompt="1"/>
          </p:nvPr>
        </p:nvSpPr>
        <p:spPr>
          <a:xfrm>
            <a:off x="4674331" y="3486343"/>
            <a:ext cx="2909089" cy="407988"/>
          </a:xfrm>
        </p:spPr>
        <p:txBody>
          <a:bodyPr/>
          <a:lstStyle>
            <a:lvl1pPr>
              <a:defRPr sz="1600">
                <a:latin typeface="+mj-lt"/>
              </a:defRPr>
            </a:lvl1pPr>
          </a:lstStyle>
          <a:p>
            <a:pPr lvl="0"/>
            <a:r>
              <a:rPr lang="en-GB"/>
              <a:t>Insert title</a:t>
            </a:r>
            <a:endParaRPr lang="en-GB" dirty="0"/>
          </a:p>
        </p:txBody>
      </p:sp>
      <p:sp>
        <p:nvSpPr>
          <p:cNvPr id="18" name="Text Placeholder 57">
            <a:extLst>
              <a:ext uri="{FF2B5EF4-FFF2-40B4-BE49-F238E27FC236}">
                <a16:creationId xmlns:a16="http://schemas.microsoft.com/office/drawing/2014/main" id="{CCD74DCA-4FE0-0F3E-58F5-1B95206D4402}"/>
              </a:ext>
            </a:extLst>
          </p:cNvPr>
          <p:cNvSpPr>
            <a:spLocks noGrp="1"/>
          </p:cNvSpPr>
          <p:nvPr>
            <p:ph type="body" sz="quarter" idx="82" hasCustomPrompt="1"/>
          </p:nvPr>
        </p:nvSpPr>
        <p:spPr>
          <a:xfrm>
            <a:off x="4675077" y="3898682"/>
            <a:ext cx="2909088" cy="782858"/>
          </a:xfrm>
        </p:spPr>
        <p:txBody>
          <a:bodyPr/>
          <a:lstStyle>
            <a:lvl1pPr>
              <a:defRPr sz="1050">
                <a:latin typeface="+mn-lt"/>
              </a:defRPr>
            </a:lvl1pPr>
            <a:lvl2pPr>
              <a:defRPr sz="1050">
                <a:latin typeface="+mn-lt"/>
              </a:defRPr>
            </a:lvl2pPr>
            <a:lvl3pPr>
              <a:defRPr sz="1000">
                <a:latin typeface="+mn-lt"/>
              </a:defRPr>
            </a:lvl3pPr>
            <a:lvl4pPr>
              <a:defRPr sz="900">
                <a:latin typeface="+mn-lt"/>
              </a:defRPr>
            </a:lvl4pPr>
            <a:lvl5pPr>
              <a:defRPr sz="1050">
                <a:latin typeface="+mn-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Picture Placeholder 79">
            <a:extLst>
              <a:ext uri="{FF2B5EF4-FFF2-40B4-BE49-F238E27FC236}">
                <a16:creationId xmlns:a16="http://schemas.microsoft.com/office/drawing/2014/main" id="{D5E83BD2-4664-E6AF-CA4C-235738DD8661}"/>
              </a:ext>
            </a:extLst>
          </p:cNvPr>
          <p:cNvSpPr>
            <a:spLocks noGrp="1"/>
          </p:cNvSpPr>
          <p:nvPr>
            <p:ph type="pic" sz="quarter" idx="83" hasCustomPrompt="1"/>
          </p:nvPr>
        </p:nvSpPr>
        <p:spPr>
          <a:xfrm>
            <a:off x="4105864" y="3486343"/>
            <a:ext cx="497045" cy="498176"/>
          </a:xfrm>
        </p:spPr>
        <p:txBody>
          <a:bodyPr/>
          <a:lstStyle>
            <a:lvl1pPr algn="ctr">
              <a:defRPr sz="1050"/>
            </a:lvl1pPr>
          </a:lstStyle>
          <a:p>
            <a:r>
              <a:rPr lang="en-GB" dirty="0"/>
              <a:t>Icon</a:t>
            </a:r>
          </a:p>
        </p:txBody>
      </p:sp>
      <p:sp>
        <p:nvSpPr>
          <p:cNvPr id="21" name="Text Placeholder 54">
            <a:extLst>
              <a:ext uri="{FF2B5EF4-FFF2-40B4-BE49-F238E27FC236}">
                <a16:creationId xmlns:a16="http://schemas.microsoft.com/office/drawing/2014/main" id="{13612151-7CEF-F3B6-AD9F-8B8FF38BB881}"/>
              </a:ext>
            </a:extLst>
          </p:cNvPr>
          <p:cNvSpPr>
            <a:spLocks noGrp="1"/>
          </p:cNvSpPr>
          <p:nvPr>
            <p:ph type="body" sz="quarter" idx="84" hasCustomPrompt="1"/>
          </p:nvPr>
        </p:nvSpPr>
        <p:spPr>
          <a:xfrm>
            <a:off x="8326512" y="3481992"/>
            <a:ext cx="2909089" cy="407988"/>
          </a:xfrm>
        </p:spPr>
        <p:txBody>
          <a:bodyPr/>
          <a:lstStyle>
            <a:lvl1pPr>
              <a:defRPr sz="1600">
                <a:latin typeface="+mj-lt"/>
              </a:defRPr>
            </a:lvl1pPr>
          </a:lstStyle>
          <a:p>
            <a:pPr lvl="0"/>
            <a:r>
              <a:rPr lang="en-GB"/>
              <a:t>Insert title</a:t>
            </a:r>
            <a:endParaRPr lang="en-GB" dirty="0"/>
          </a:p>
        </p:txBody>
      </p:sp>
      <p:sp>
        <p:nvSpPr>
          <p:cNvPr id="22" name="Text Placeholder 57">
            <a:extLst>
              <a:ext uri="{FF2B5EF4-FFF2-40B4-BE49-F238E27FC236}">
                <a16:creationId xmlns:a16="http://schemas.microsoft.com/office/drawing/2014/main" id="{2C054D74-4C03-5B98-5542-7490998F935E}"/>
              </a:ext>
            </a:extLst>
          </p:cNvPr>
          <p:cNvSpPr>
            <a:spLocks noGrp="1"/>
          </p:cNvSpPr>
          <p:nvPr>
            <p:ph type="body" sz="quarter" idx="85" hasCustomPrompt="1"/>
          </p:nvPr>
        </p:nvSpPr>
        <p:spPr>
          <a:xfrm>
            <a:off x="8327258" y="3894331"/>
            <a:ext cx="2909088" cy="782858"/>
          </a:xfrm>
        </p:spPr>
        <p:txBody>
          <a:bodyPr/>
          <a:lstStyle>
            <a:lvl1pPr>
              <a:defRPr sz="1050">
                <a:latin typeface="+mn-lt"/>
              </a:defRPr>
            </a:lvl1pPr>
            <a:lvl2pPr>
              <a:defRPr sz="1050">
                <a:latin typeface="+mn-lt"/>
              </a:defRPr>
            </a:lvl2pPr>
            <a:lvl3pPr>
              <a:defRPr sz="1000">
                <a:latin typeface="+mn-lt"/>
              </a:defRPr>
            </a:lvl3pPr>
            <a:lvl4pPr>
              <a:defRPr sz="900">
                <a:latin typeface="+mn-lt"/>
              </a:defRPr>
            </a:lvl4pPr>
            <a:lvl5pPr>
              <a:defRPr sz="1050">
                <a:latin typeface="+mn-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3" name="Picture Placeholder 79">
            <a:extLst>
              <a:ext uri="{FF2B5EF4-FFF2-40B4-BE49-F238E27FC236}">
                <a16:creationId xmlns:a16="http://schemas.microsoft.com/office/drawing/2014/main" id="{9E0ACF2A-FE68-C5FF-7BCE-CF90B09BA235}"/>
              </a:ext>
            </a:extLst>
          </p:cNvPr>
          <p:cNvSpPr>
            <a:spLocks noGrp="1"/>
          </p:cNvSpPr>
          <p:nvPr>
            <p:ph type="pic" sz="quarter" idx="86" hasCustomPrompt="1"/>
          </p:nvPr>
        </p:nvSpPr>
        <p:spPr>
          <a:xfrm>
            <a:off x="7758045" y="3481992"/>
            <a:ext cx="497045" cy="498176"/>
          </a:xfrm>
        </p:spPr>
        <p:txBody>
          <a:bodyPr/>
          <a:lstStyle>
            <a:lvl1pPr algn="ctr">
              <a:defRPr sz="1050"/>
            </a:lvl1pPr>
          </a:lstStyle>
          <a:p>
            <a:r>
              <a:rPr lang="en-GB" dirty="0"/>
              <a:t>Icon</a:t>
            </a:r>
          </a:p>
        </p:txBody>
      </p:sp>
      <p:sp>
        <p:nvSpPr>
          <p:cNvPr id="35" name="Text Placeholder 54">
            <a:extLst>
              <a:ext uri="{FF2B5EF4-FFF2-40B4-BE49-F238E27FC236}">
                <a16:creationId xmlns:a16="http://schemas.microsoft.com/office/drawing/2014/main" id="{D3637D46-CA42-8CF6-8277-BB1B7D9805C0}"/>
              </a:ext>
            </a:extLst>
          </p:cNvPr>
          <p:cNvSpPr>
            <a:spLocks noGrp="1"/>
          </p:cNvSpPr>
          <p:nvPr>
            <p:ph type="body" sz="quarter" idx="87" hasCustomPrompt="1"/>
          </p:nvPr>
        </p:nvSpPr>
        <p:spPr>
          <a:xfrm>
            <a:off x="1022150" y="4886776"/>
            <a:ext cx="2909089" cy="407988"/>
          </a:xfrm>
        </p:spPr>
        <p:txBody>
          <a:bodyPr/>
          <a:lstStyle>
            <a:lvl1pPr>
              <a:defRPr sz="1600">
                <a:latin typeface="+mj-lt"/>
              </a:defRPr>
            </a:lvl1pPr>
          </a:lstStyle>
          <a:p>
            <a:pPr lvl="0"/>
            <a:r>
              <a:rPr lang="en-GB"/>
              <a:t>Insert title</a:t>
            </a:r>
            <a:endParaRPr lang="en-GB" dirty="0"/>
          </a:p>
        </p:txBody>
      </p:sp>
      <p:sp>
        <p:nvSpPr>
          <p:cNvPr id="38" name="Text Placeholder 57">
            <a:extLst>
              <a:ext uri="{FF2B5EF4-FFF2-40B4-BE49-F238E27FC236}">
                <a16:creationId xmlns:a16="http://schemas.microsoft.com/office/drawing/2014/main" id="{C56DEB04-670C-291A-0C73-AFF2C0A84408}"/>
              </a:ext>
            </a:extLst>
          </p:cNvPr>
          <p:cNvSpPr>
            <a:spLocks noGrp="1"/>
          </p:cNvSpPr>
          <p:nvPr>
            <p:ph type="body" sz="quarter" idx="88" hasCustomPrompt="1"/>
          </p:nvPr>
        </p:nvSpPr>
        <p:spPr>
          <a:xfrm>
            <a:off x="1022896" y="5299115"/>
            <a:ext cx="2909088" cy="782858"/>
          </a:xfrm>
        </p:spPr>
        <p:txBody>
          <a:bodyPr/>
          <a:lstStyle>
            <a:lvl1pPr>
              <a:defRPr sz="1050">
                <a:latin typeface="+mn-lt"/>
              </a:defRPr>
            </a:lvl1pPr>
            <a:lvl2pPr>
              <a:defRPr sz="1050">
                <a:latin typeface="+mn-lt"/>
              </a:defRPr>
            </a:lvl2pPr>
            <a:lvl3pPr>
              <a:defRPr sz="1000">
                <a:latin typeface="+mn-lt"/>
              </a:defRPr>
            </a:lvl3pPr>
            <a:lvl4pPr>
              <a:defRPr sz="900">
                <a:latin typeface="+mn-lt"/>
              </a:defRPr>
            </a:lvl4pPr>
            <a:lvl5pPr>
              <a:defRPr sz="1050">
                <a:latin typeface="+mn-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9" name="Picture Placeholder 79">
            <a:extLst>
              <a:ext uri="{FF2B5EF4-FFF2-40B4-BE49-F238E27FC236}">
                <a16:creationId xmlns:a16="http://schemas.microsoft.com/office/drawing/2014/main" id="{6FD5ABF4-B448-22D3-80B4-ECB93577C868}"/>
              </a:ext>
            </a:extLst>
          </p:cNvPr>
          <p:cNvSpPr>
            <a:spLocks noGrp="1"/>
          </p:cNvSpPr>
          <p:nvPr>
            <p:ph type="pic" sz="quarter" idx="89" hasCustomPrompt="1"/>
          </p:nvPr>
        </p:nvSpPr>
        <p:spPr>
          <a:xfrm>
            <a:off x="453683" y="4886776"/>
            <a:ext cx="497045" cy="498176"/>
          </a:xfrm>
        </p:spPr>
        <p:txBody>
          <a:bodyPr/>
          <a:lstStyle>
            <a:lvl1pPr algn="ctr">
              <a:defRPr sz="1050"/>
            </a:lvl1pPr>
          </a:lstStyle>
          <a:p>
            <a:r>
              <a:rPr lang="en-GB" dirty="0"/>
              <a:t>Icon</a:t>
            </a:r>
          </a:p>
        </p:txBody>
      </p:sp>
      <p:sp>
        <p:nvSpPr>
          <p:cNvPr id="40" name="Text Placeholder 54">
            <a:extLst>
              <a:ext uri="{FF2B5EF4-FFF2-40B4-BE49-F238E27FC236}">
                <a16:creationId xmlns:a16="http://schemas.microsoft.com/office/drawing/2014/main" id="{1DFE8B6C-E5E5-0F2A-E3DD-A69D18D32900}"/>
              </a:ext>
            </a:extLst>
          </p:cNvPr>
          <p:cNvSpPr>
            <a:spLocks noGrp="1"/>
          </p:cNvSpPr>
          <p:nvPr>
            <p:ph type="body" sz="quarter" idx="90" hasCustomPrompt="1"/>
          </p:nvPr>
        </p:nvSpPr>
        <p:spPr>
          <a:xfrm>
            <a:off x="4674331" y="4882425"/>
            <a:ext cx="2909089" cy="407988"/>
          </a:xfrm>
        </p:spPr>
        <p:txBody>
          <a:bodyPr/>
          <a:lstStyle>
            <a:lvl1pPr>
              <a:defRPr sz="1600">
                <a:latin typeface="+mj-lt"/>
              </a:defRPr>
            </a:lvl1pPr>
          </a:lstStyle>
          <a:p>
            <a:pPr lvl="0"/>
            <a:r>
              <a:rPr lang="en-GB"/>
              <a:t>Insert title</a:t>
            </a:r>
            <a:endParaRPr lang="en-GB" dirty="0"/>
          </a:p>
        </p:txBody>
      </p:sp>
      <p:sp>
        <p:nvSpPr>
          <p:cNvPr id="42" name="Text Placeholder 57">
            <a:extLst>
              <a:ext uri="{FF2B5EF4-FFF2-40B4-BE49-F238E27FC236}">
                <a16:creationId xmlns:a16="http://schemas.microsoft.com/office/drawing/2014/main" id="{BDF2FF84-2571-0C5A-9BE1-C445EC72F52D}"/>
              </a:ext>
            </a:extLst>
          </p:cNvPr>
          <p:cNvSpPr>
            <a:spLocks noGrp="1"/>
          </p:cNvSpPr>
          <p:nvPr>
            <p:ph type="body" sz="quarter" idx="91" hasCustomPrompt="1"/>
          </p:nvPr>
        </p:nvSpPr>
        <p:spPr>
          <a:xfrm>
            <a:off x="4675077" y="5294764"/>
            <a:ext cx="2909088" cy="782858"/>
          </a:xfrm>
        </p:spPr>
        <p:txBody>
          <a:bodyPr/>
          <a:lstStyle>
            <a:lvl1pPr>
              <a:defRPr sz="1050">
                <a:latin typeface="+mn-lt"/>
              </a:defRPr>
            </a:lvl1pPr>
            <a:lvl2pPr>
              <a:defRPr sz="1050">
                <a:latin typeface="+mn-lt"/>
              </a:defRPr>
            </a:lvl2pPr>
            <a:lvl3pPr>
              <a:defRPr sz="1000">
                <a:latin typeface="+mn-lt"/>
              </a:defRPr>
            </a:lvl3pPr>
            <a:lvl4pPr>
              <a:defRPr sz="900">
                <a:latin typeface="+mn-lt"/>
              </a:defRPr>
            </a:lvl4pPr>
            <a:lvl5pPr>
              <a:defRPr sz="1050">
                <a:latin typeface="+mn-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3" name="Picture Placeholder 79">
            <a:extLst>
              <a:ext uri="{FF2B5EF4-FFF2-40B4-BE49-F238E27FC236}">
                <a16:creationId xmlns:a16="http://schemas.microsoft.com/office/drawing/2014/main" id="{CB46B5FD-15D6-54D1-91B0-E1772DF0F0E4}"/>
              </a:ext>
            </a:extLst>
          </p:cNvPr>
          <p:cNvSpPr>
            <a:spLocks noGrp="1"/>
          </p:cNvSpPr>
          <p:nvPr>
            <p:ph type="pic" sz="quarter" idx="92" hasCustomPrompt="1"/>
          </p:nvPr>
        </p:nvSpPr>
        <p:spPr>
          <a:xfrm>
            <a:off x="4105864" y="4882425"/>
            <a:ext cx="497045" cy="498176"/>
          </a:xfrm>
        </p:spPr>
        <p:txBody>
          <a:bodyPr/>
          <a:lstStyle>
            <a:lvl1pPr algn="ctr">
              <a:defRPr sz="1050"/>
            </a:lvl1pPr>
          </a:lstStyle>
          <a:p>
            <a:r>
              <a:rPr lang="en-GB" dirty="0"/>
              <a:t>Icon</a:t>
            </a:r>
          </a:p>
        </p:txBody>
      </p:sp>
      <p:sp>
        <p:nvSpPr>
          <p:cNvPr id="44" name="Text Placeholder 54">
            <a:extLst>
              <a:ext uri="{FF2B5EF4-FFF2-40B4-BE49-F238E27FC236}">
                <a16:creationId xmlns:a16="http://schemas.microsoft.com/office/drawing/2014/main" id="{75FDBE78-56F7-97A0-B803-5037B46032C3}"/>
              </a:ext>
            </a:extLst>
          </p:cNvPr>
          <p:cNvSpPr>
            <a:spLocks noGrp="1"/>
          </p:cNvSpPr>
          <p:nvPr>
            <p:ph type="body" sz="quarter" idx="93" hasCustomPrompt="1"/>
          </p:nvPr>
        </p:nvSpPr>
        <p:spPr>
          <a:xfrm>
            <a:off x="8326512" y="4878074"/>
            <a:ext cx="2909089" cy="407988"/>
          </a:xfrm>
        </p:spPr>
        <p:txBody>
          <a:bodyPr/>
          <a:lstStyle>
            <a:lvl1pPr>
              <a:defRPr sz="1600">
                <a:latin typeface="+mj-lt"/>
              </a:defRPr>
            </a:lvl1pPr>
          </a:lstStyle>
          <a:p>
            <a:pPr lvl="0"/>
            <a:r>
              <a:rPr lang="en-GB"/>
              <a:t>Insert title</a:t>
            </a:r>
            <a:endParaRPr lang="en-GB" dirty="0"/>
          </a:p>
        </p:txBody>
      </p:sp>
      <p:sp>
        <p:nvSpPr>
          <p:cNvPr id="45" name="Text Placeholder 57">
            <a:extLst>
              <a:ext uri="{FF2B5EF4-FFF2-40B4-BE49-F238E27FC236}">
                <a16:creationId xmlns:a16="http://schemas.microsoft.com/office/drawing/2014/main" id="{40EBE5CC-5033-B002-99E2-5552644C186E}"/>
              </a:ext>
            </a:extLst>
          </p:cNvPr>
          <p:cNvSpPr>
            <a:spLocks noGrp="1"/>
          </p:cNvSpPr>
          <p:nvPr>
            <p:ph type="body" sz="quarter" idx="94" hasCustomPrompt="1"/>
          </p:nvPr>
        </p:nvSpPr>
        <p:spPr>
          <a:xfrm>
            <a:off x="8327258" y="5290413"/>
            <a:ext cx="2909088" cy="782858"/>
          </a:xfrm>
        </p:spPr>
        <p:txBody>
          <a:bodyPr/>
          <a:lstStyle>
            <a:lvl1pPr>
              <a:defRPr sz="1050">
                <a:latin typeface="+mn-lt"/>
              </a:defRPr>
            </a:lvl1pPr>
            <a:lvl2pPr>
              <a:defRPr sz="1050">
                <a:latin typeface="+mn-lt"/>
              </a:defRPr>
            </a:lvl2pPr>
            <a:lvl3pPr>
              <a:defRPr sz="1000">
                <a:latin typeface="+mn-lt"/>
              </a:defRPr>
            </a:lvl3pPr>
            <a:lvl4pPr>
              <a:defRPr sz="900">
                <a:latin typeface="+mn-lt"/>
              </a:defRPr>
            </a:lvl4pPr>
            <a:lvl5pPr>
              <a:defRPr sz="1050">
                <a:latin typeface="+mn-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6" name="Picture Placeholder 79">
            <a:extLst>
              <a:ext uri="{FF2B5EF4-FFF2-40B4-BE49-F238E27FC236}">
                <a16:creationId xmlns:a16="http://schemas.microsoft.com/office/drawing/2014/main" id="{F50BA0BC-8BC2-861B-B916-C32C2426FAB5}"/>
              </a:ext>
            </a:extLst>
          </p:cNvPr>
          <p:cNvSpPr>
            <a:spLocks noGrp="1"/>
          </p:cNvSpPr>
          <p:nvPr>
            <p:ph type="pic" sz="quarter" idx="95" hasCustomPrompt="1"/>
          </p:nvPr>
        </p:nvSpPr>
        <p:spPr>
          <a:xfrm>
            <a:off x="7758045" y="4878074"/>
            <a:ext cx="497045" cy="498176"/>
          </a:xfrm>
        </p:spPr>
        <p:txBody>
          <a:bodyPr/>
          <a:lstStyle>
            <a:lvl1pPr algn="ctr">
              <a:defRPr sz="1050"/>
            </a:lvl1pPr>
          </a:lstStyle>
          <a:p>
            <a:r>
              <a:rPr lang="en-GB" dirty="0"/>
              <a:t>Icon</a:t>
            </a:r>
          </a:p>
        </p:txBody>
      </p:sp>
      <p:sp>
        <p:nvSpPr>
          <p:cNvPr id="49" name="Text Placeholder 5">
            <a:extLst>
              <a:ext uri="{FF2B5EF4-FFF2-40B4-BE49-F238E27FC236}">
                <a16:creationId xmlns:a16="http://schemas.microsoft.com/office/drawing/2014/main" id="{B1639274-1679-DFC2-BF61-B88B8350EAF9}"/>
              </a:ext>
            </a:extLst>
          </p:cNvPr>
          <p:cNvSpPr>
            <a:spLocks noGrp="1"/>
          </p:cNvSpPr>
          <p:nvPr>
            <p:ph type="body" sz="quarter" idx="71" hasCustomPrompt="1"/>
          </p:nvPr>
        </p:nvSpPr>
        <p:spPr>
          <a:xfrm>
            <a:off x="450850" y="1125735"/>
            <a:ext cx="10326688" cy="581145"/>
          </a:xfrm>
        </p:spPr>
        <p:txBody>
          <a:bodyPr/>
          <a:lstStyle>
            <a:lvl1pPr>
              <a:defRPr sz="1200"/>
            </a:lvl1pPr>
            <a:lvl2pPr>
              <a:defRPr sz="1200"/>
            </a:lvl2pPr>
            <a:lvl3pPr>
              <a:defRPr sz="1100"/>
            </a:lvl3pPr>
            <a:lvl4pPr>
              <a:defRPr sz="1050"/>
            </a:lvl4pPr>
            <a:lvl5pPr>
              <a:defRPr sz="1200"/>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0" name="Title 1">
            <a:extLst>
              <a:ext uri="{FF2B5EF4-FFF2-40B4-BE49-F238E27FC236}">
                <a16:creationId xmlns:a16="http://schemas.microsoft.com/office/drawing/2014/main" id="{37184813-5056-9BB9-5503-A1F5CB6F5E18}"/>
              </a:ext>
            </a:extLst>
          </p:cNvPr>
          <p:cNvSpPr>
            <a:spLocks noGrp="1"/>
          </p:cNvSpPr>
          <p:nvPr>
            <p:ph type="title" hasCustomPrompt="1"/>
          </p:nvPr>
        </p:nvSpPr>
        <p:spPr>
          <a:xfrm>
            <a:off x="450850" y="422671"/>
            <a:ext cx="10326688" cy="558404"/>
          </a:xfrm>
        </p:spPr>
        <p:txBody>
          <a:bodyPr/>
          <a:lstStyle>
            <a:lvl1pPr>
              <a:defRPr sz="3200"/>
            </a:lvl1pPr>
          </a:lstStyle>
          <a:p>
            <a:r>
              <a:rPr lang="en-GB" dirty="0"/>
              <a:t>Insert title here</a:t>
            </a:r>
          </a:p>
        </p:txBody>
      </p:sp>
      <p:grpSp>
        <p:nvGrpSpPr>
          <p:cNvPr id="2" name="Group 1">
            <a:extLst>
              <a:ext uri="{FF2B5EF4-FFF2-40B4-BE49-F238E27FC236}">
                <a16:creationId xmlns:a16="http://schemas.microsoft.com/office/drawing/2014/main" id="{28EED846-DF68-FCA2-8C7E-E51C1BD2DB9B}"/>
              </a:ext>
            </a:extLst>
          </p:cNvPr>
          <p:cNvGrpSpPr/>
          <p:nvPr userDrawn="1"/>
        </p:nvGrpSpPr>
        <p:grpSpPr>
          <a:xfrm>
            <a:off x="-2178417" y="0"/>
            <a:ext cx="2116910" cy="4354799"/>
            <a:chOff x="-2170726" y="0"/>
            <a:chExt cx="2116910" cy="4354799"/>
          </a:xfrm>
        </p:grpSpPr>
        <p:grpSp>
          <p:nvGrpSpPr>
            <p:cNvPr id="4" name="Group 3">
              <a:extLst>
                <a:ext uri="{FF2B5EF4-FFF2-40B4-BE49-F238E27FC236}">
                  <a16:creationId xmlns:a16="http://schemas.microsoft.com/office/drawing/2014/main" id="{0682A28A-BFA3-2910-3928-07C22D32B089}"/>
                </a:ext>
              </a:extLst>
            </p:cNvPr>
            <p:cNvGrpSpPr/>
            <p:nvPr userDrawn="1"/>
          </p:nvGrpSpPr>
          <p:grpSpPr>
            <a:xfrm>
              <a:off x="-2170726" y="0"/>
              <a:ext cx="2116910" cy="4354799"/>
              <a:chOff x="1841345" y="1593847"/>
              <a:chExt cx="2116910" cy="4354799"/>
            </a:xfrm>
          </p:grpSpPr>
          <p:sp>
            <p:nvSpPr>
              <p:cNvPr id="53" name="Rectangle 52">
                <a:extLst>
                  <a:ext uri="{FF2B5EF4-FFF2-40B4-BE49-F238E27FC236}">
                    <a16:creationId xmlns:a16="http://schemas.microsoft.com/office/drawing/2014/main" id="{DD4AC51D-EE3E-59E3-7397-E11D4ACA4E5B}"/>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4" name="Rectangle 53">
                <a:extLst>
                  <a:ext uri="{FF2B5EF4-FFF2-40B4-BE49-F238E27FC236}">
                    <a16:creationId xmlns:a16="http://schemas.microsoft.com/office/drawing/2014/main" id="{ED86625A-1933-F657-5C35-210665933054}"/>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55" name="TextBox 54">
                <a:extLst>
                  <a:ext uri="{FF2B5EF4-FFF2-40B4-BE49-F238E27FC236}">
                    <a16:creationId xmlns:a16="http://schemas.microsoft.com/office/drawing/2014/main" id="{9A32F7F3-B2AF-66AE-FC11-CD40E4F87573}"/>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56" name="TextBox 55">
                <a:extLst>
                  <a:ext uri="{FF2B5EF4-FFF2-40B4-BE49-F238E27FC236}">
                    <a16:creationId xmlns:a16="http://schemas.microsoft.com/office/drawing/2014/main" id="{35BE4684-FA00-B96F-279A-EE2662434C81}"/>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57" name="TextBox 56">
                <a:extLst>
                  <a:ext uri="{FF2B5EF4-FFF2-40B4-BE49-F238E27FC236}">
                    <a16:creationId xmlns:a16="http://schemas.microsoft.com/office/drawing/2014/main" id="{3DFA349A-1A70-F881-B1E3-184C22886C06}"/>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58" name="TextBox 57">
                <a:extLst>
                  <a:ext uri="{FF2B5EF4-FFF2-40B4-BE49-F238E27FC236}">
                    <a16:creationId xmlns:a16="http://schemas.microsoft.com/office/drawing/2014/main" id="{59922710-C707-C5E9-0897-547C6CC7A9E0}"/>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47" name="Picture 46">
              <a:extLst>
                <a:ext uri="{FF2B5EF4-FFF2-40B4-BE49-F238E27FC236}">
                  <a16:creationId xmlns:a16="http://schemas.microsoft.com/office/drawing/2014/main" id="{4AB3DEEC-8317-7ADF-2D32-BC34EC39A273}"/>
                </a:ext>
              </a:extLst>
            </p:cNvPr>
            <p:cNvPicPr>
              <a:picLocks noChangeAspect="1"/>
            </p:cNvPicPr>
            <p:nvPr userDrawn="1"/>
          </p:nvPicPr>
          <p:blipFill>
            <a:blip r:embed="rId3"/>
            <a:stretch>
              <a:fillRect/>
            </a:stretch>
          </p:blipFill>
          <p:spPr>
            <a:xfrm>
              <a:off x="-1743959" y="1421385"/>
              <a:ext cx="1257300" cy="733425"/>
            </a:xfrm>
            <a:prstGeom prst="rect">
              <a:avLst/>
            </a:prstGeom>
          </p:spPr>
        </p:pic>
        <p:sp>
          <p:nvSpPr>
            <p:cNvPr id="48" name="Oval 47">
              <a:extLst>
                <a:ext uri="{FF2B5EF4-FFF2-40B4-BE49-F238E27FC236}">
                  <a16:creationId xmlns:a16="http://schemas.microsoft.com/office/drawing/2014/main" id="{EF049C43-1B80-57F6-8BB2-DB663802A469}"/>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51" name="Picture 50">
              <a:extLst>
                <a:ext uri="{FF2B5EF4-FFF2-40B4-BE49-F238E27FC236}">
                  <a16:creationId xmlns:a16="http://schemas.microsoft.com/office/drawing/2014/main" id="{6EE77A38-4CB2-3B19-4606-B593832FEEFE}"/>
                </a:ext>
              </a:extLst>
            </p:cNvPr>
            <p:cNvPicPr>
              <a:picLocks noChangeAspect="1"/>
            </p:cNvPicPr>
            <p:nvPr userDrawn="1"/>
          </p:nvPicPr>
          <p:blipFill>
            <a:blip r:embed="rId4"/>
            <a:stretch>
              <a:fillRect/>
            </a:stretch>
          </p:blipFill>
          <p:spPr>
            <a:xfrm>
              <a:off x="-1743959" y="3490852"/>
              <a:ext cx="1257300" cy="723900"/>
            </a:xfrm>
            <a:prstGeom prst="rect">
              <a:avLst/>
            </a:prstGeom>
          </p:spPr>
        </p:pic>
        <p:sp>
          <p:nvSpPr>
            <p:cNvPr id="52" name="Oval 51">
              <a:extLst>
                <a:ext uri="{FF2B5EF4-FFF2-40B4-BE49-F238E27FC236}">
                  <a16:creationId xmlns:a16="http://schemas.microsoft.com/office/drawing/2014/main" id="{C2D9DE8C-7117-150E-DA44-69D4F7DCC3E1}"/>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pic>
        <p:nvPicPr>
          <p:cNvPr id="131" name="Graphic 130">
            <a:extLst>
              <a:ext uri="{FF2B5EF4-FFF2-40B4-BE49-F238E27FC236}">
                <a16:creationId xmlns:a16="http://schemas.microsoft.com/office/drawing/2014/main" id="{29886966-FEB0-F75D-F20A-0EDF9F67ED2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grpSp>
        <p:nvGrpSpPr>
          <p:cNvPr id="20" name="Group 19">
            <a:extLst>
              <a:ext uri="{FF2B5EF4-FFF2-40B4-BE49-F238E27FC236}">
                <a16:creationId xmlns:a16="http://schemas.microsoft.com/office/drawing/2014/main" id="{2DCA0AE3-5859-8438-54C4-2476BE3B5176}"/>
              </a:ext>
            </a:extLst>
          </p:cNvPr>
          <p:cNvGrpSpPr/>
          <p:nvPr userDrawn="1"/>
        </p:nvGrpSpPr>
        <p:grpSpPr>
          <a:xfrm>
            <a:off x="12338004" y="0"/>
            <a:ext cx="2094954" cy="3914775"/>
            <a:chOff x="-2178418" y="4487679"/>
            <a:chExt cx="2094954" cy="3914775"/>
          </a:xfrm>
        </p:grpSpPr>
        <p:sp>
          <p:nvSpPr>
            <p:cNvPr id="24" name="Rectangle 23">
              <a:extLst>
                <a:ext uri="{FF2B5EF4-FFF2-40B4-BE49-F238E27FC236}">
                  <a16:creationId xmlns:a16="http://schemas.microsoft.com/office/drawing/2014/main" id="{7626B70F-C4A6-AD8D-4A24-2336BDA1CFF6}"/>
                </a:ext>
              </a:extLst>
            </p:cNvPr>
            <p:cNvSpPr/>
            <p:nvPr/>
          </p:nvSpPr>
          <p:spPr>
            <a:xfrm>
              <a:off x="-2178418" y="4487680"/>
              <a:ext cx="2094954" cy="391477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9" name="Rectangle 28">
              <a:extLst>
                <a:ext uri="{FF2B5EF4-FFF2-40B4-BE49-F238E27FC236}">
                  <a16:creationId xmlns:a16="http://schemas.microsoft.com/office/drawing/2014/main" id="{58979644-7349-A1D7-E501-6DA3EE39A192}"/>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0" name="TextBox 29">
              <a:extLst>
                <a:ext uri="{FF2B5EF4-FFF2-40B4-BE49-F238E27FC236}">
                  <a16:creationId xmlns:a16="http://schemas.microsoft.com/office/drawing/2014/main" id="{102D7232-EA49-6D92-E8ED-981C47D5E9B9}"/>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AN ICON</a:t>
              </a:r>
            </a:p>
          </p:txBody>
        </p:sp>
        <p:sp>
          <p:nvSpPr>
            <p:cNvPr id="31" name="TextBox 30">
              <a:extLst>
                <a:ext uri="{FF2B5EF4-FFF2-40B4-BE49-F238E27FC236}">
                  <a16:creationId xmlns:a16="http://schemas.microsoft.com/office/drawing/2014/main" id="{0C14BB91-7583-8DBB-5BD5-24B3F529F763}"/>
                </a:ext>
              </a:extLst>
            </p:cNvPr>
            <p:cNvSpPr txBox="1"/>
            <p:nvPr/>
          </p:nvSpPr>
          <p:spPr>
            <a:xfrm>
              <a:off x="-2156460" y="5847658"/>
              <a:ext cx="1976174" cy="861774"/>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shape </a:t>
              </a:r>
              <a:r>
                <a:rPr lang="en-GB" sz="1000" dirty="0">
                  <a:solidFill>
                    <a:srgbClr val="333333"/>
                  </a:solidFill>
                </a:rPr>
                <a:t>you wish to add your icon to and choose the icon needed from the PPT Icon Library.</a:t>
              </a:r>
              <a:br>
                <a:rPr lang="en-GB" sz="1000" dirty="0">
                  <a:solidFill>
                    <a:srgbClr val="333333"/>
                  </a:solidFill>
                </a:rPr>
              </a:br>
              <a:r>
                <a:rPr lang="en-GB" sz="1000" dirty="0">
                  <a:solidFill>
                    <a:srgbClr val="333333"/>
                  </a:solidFill>
                </a:rPr>
                <a:t>Insert &gt; Icons</a:t>
              </a:r>
            </a:p>
          </p:txBody>
        </p:sp>
        <p:sp>
          <p:nvSpPr>
            <p:cNvPr id="32" name="TextBox 31">
              <a:extLst>
                <a:ext uri="{FF2B5EF4-FFF2-40B4-BE49-F238E27FC236}">
                  <a16:creationId xmlns:a16="http://schemas.microsoft.com/office/drawing/2014/main" id="{49A646CA-19B4-AC6B-0DBD-20CC4FCD8CE9}"/>
                </a:ext>
              </a:extLst>
            </p:cNvPr>
            <p:cNvSpPr txBox="1"/>
            <p:nvPr/>
          </p:nvSpPr>
          <p:spPr>
            <a:xfrm>
              <a:off x="-2156460" y="6706540"/>
              <a:ext cx="1881569" cy="1015663"/>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Picture/Format Graphic </a:t>
              </a:r>
              <a:r>
                <a:rPr lang="en-GB" sz="1000" dirty="0">
                  <a:solidFill>
                    <a:srgbClr val="333333"/>
                  </a:solidFill>
                </a:rPr>
                <a:t>tab in the ribbon and choose </a:t>
              </a:r>
              <a:r>
                <a:rPr lang="en-GB" sz="1000" b="0" dirty="0">
                  <a:solidFill>
                    <a:srgbClr val="333333"/>
                  </a:solidFill>
                  <a:latin typeface="Gotham Medium" pitchFamily="50" charset="0"/>
                </a:rPr>
                <a:t>Crop</a:t>
              </a:r>
              <a:r>
                <a:rPr lang="en-GB" sz="1000" dirty="0">
                  <a:solidFill>
                    <a:srgbClr val="333333"/>
                  </a:solidFill>
                </a:rPr>
                <a:t> option to edit the position and composition of your icon.</a:t>
              </a:r>
            </a:p>
          </p:txBody>
        </p:sp>
        <p:sp>
          <p:nvSpPr>
            <p:cNvPr id="33" name="TextBox 32">
              <a:extLst>
                <a:ext uri="{FF2B5EF4-FFF2-40B4-BE49-F238E27FC236}">
                  <a16:creationId xmlns:a16="http://schemas.microsoft.com/office/drawing/2014/main" id="{21B6EF3C-C98E-E89C-44A1-553939B5107B}"/>
                </a:ext>
              </a:extLst>
            </p:cNvPr>
            <p:cNvSpPr txBox="1"/>
            <p:nvPr/>
          </p:nvSpPr>
          <p:spPr>
            <a:xfrm>
              <a:off x="-2156460" y="7748950"/>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Medium" pitchFamily="50" charset="0"/>
                </a:rPr>
                <a:t>Fit</a:t>
              </a:r>
              <a:r>
                <a:rPr lang="en-GB" sz="1000" dirty="0">
                  <a:solidFill>
                    <a:srgbClr val="333333"/>
                  </a:solidFill>
                </a:rPr>
                <a:t> to fit the icon to the placeholder.</a:t>
              </a:r>
            </a:p>
          </p:txBody>
        </p:sp>
        <p:sp>
          <p:nvSpPr>
            <p:cNvPr id="34" name="TextBox 33">
              <a:extLst>
                <a:ext uri="{FF2B5EF4-FFF2-40B4-BE49-F238E27FC236}">
                  <a16:creationId xmlns:a16="http://schemas.microsoft.com/office/drawing/2014/main" id="{90BE0909-9DD9-60A1-B46F-7C815FA3BED8}"/>
                </a:ext>
              </a:extLst>
            </p:cNvPr>
            <p:cNvSpPr txBox="1"/>
            <p:nvPr/>
          </p:nvSpPr>
          <p:spPr>
            <a:xfrm>
              <a:off x="-2156460" y="5119692"/>
              <a:ext cx="1976174"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icon, first delete it. Only use icons from the PowerPoint icon library: </a:t>
              </a:r>
              <a:r>
                <a:rPr lang="en-GB" sz="1000" dirty="0">
                  <a:solidFill>
                    <a:srgbClr val="333333"/>
                  </a:solidFill>
                  <a:latin typeface="Gotham Medium" pitchFamily="50" charset="0"/>
                </a:rPr>
                <a:t>Insert &gt; Icons. </a:t>
              </a:r>
            </a:p>
          </p:txBody>
        </p:sp>
      </p:grpSp>
    </p:spTree>
    <p:custDataLst>
      <p:tags r:id="rId1"/>
    </p:custDataLst>
    <p:extLst>
      <p:ext uri="{BB962C8B-B14F-4D97-AF65-F5344CB8AC3E}">
        <p14:creationId xmlns:p14="http://schemas.microsoft.com/office/powerpoint/2010/main" val="2589547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Proposal summary (3)">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E747906-4712-8E58-2969-52520451C90B}"/>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grpSp>
        <p:nvGrpSpPr>
          <p:cNvPr id="3" name="Group 2">
            <a:extLst>
              <a:ext uri="{FF2B5EF4-FFF2-40B4-BE49-F238E27FC236}">
                <a16:creationId xmlns:a16="http://schemas.microsoft.com/office/drawing/2014/main" id="{361649B1-B0E6-02C8-D336-5C901EAB35DF}"/>
              </a:ext>
            </a:extLst>
          </p:cNvPr>
          <p:cNvGrpSpPr/>
          <p:nvPr/>
        </p:nvGrpSpPr>
        <p:grpSpPr>
          <a:xfrm>
            <a:off x="-2178417" y="0"/>
            <a:ext cx="2116910" cy="4354799"/>
            <a:chOff x="-2170726" y="0"/>
            <a:chExt cx="2116910" cy="4354799"/>
          </a:xfrm>
        </p:grpSpPr>
        <p:grpSp>
          <p:nvGrpSpPr>
            <p:cNvPr id="6" name="Group 5">
              <a:extLst>
                <a:ext uri="{FF2B5EF4-FFF2-40B4-BE49-F238E27FC236}">
                  <a16:creationId xmlns:a16="http://schemas.microsoft.com/office/drawing/2014/main" id="{483901A3-B181-D7A6-9793-18564BB07F98}"/>
                </a:ext>
              </a:extLst>
            </p:cNvPr>
            <p:cNvGrpSpPr/>
            <p:nvPr/>
          </p:nvGrpSpPr>
          <p:grpSpPr>
            <a:xfrm>
              <a:off x="-2170726" y="0"/>
              <a:ext cx="2116910" cy="4354799"/>
              <a:chOff x="1841345" y="1593847"/>
              <a:chExt cx="2116910" cy="4354799"/>
            </a:xfrm>
          </p:grpSpPr>
          <p:sp>
            <p:nvSpPr>
              <p:cNvPr id="13" name="Rectangle 12">
                <a:extLst>
                  <a:ext uri="{FF2B5EF4-FFF2-40B4-BE49-F238E27FC236}">
                    <a16:creationId xmlns:a16="http://schemas.microsoft.com/office/drawing/2014/main" id="{2B36B062-70F1-5356-0939-F1F9E2D041DB}"/>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5" name="Rectangle 14">
                <a:extLst>
                  <a:ext uri="{FF2B5EF4-FFF2-40B4-BE49-F238E27FC236}">
                    <a16:creationId xmlns:a16="http://schemas.microsoft.com/office/drawing/2014/main" id="{FDB7B393-D8A4-A867-6000-DB684BC74389}"/>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5" name="TextBox 24">
                <a:extLst>
                  <a:ext uri="{FF2B5EF4-FFF2-40B4-BE49-F238E27FC236}">
                    <a16:creationId xmlns:a16="http://schemas.microsoft.com/office/drawing/2014/main" id="{88AFD635-E0F6-C89E-7406-FAA200E0721E}"/>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26" name="TextBox 25">
                <a:extLst>
                  <a:ext uri="{FF2B5EF4-FFF2-40B4-BE49-F238E27FC236}">
                    <a16:creationId xmlns:a16="http://schemas.microsoft.com/office/drawing/2014/main" id="{08583100-F845-C7A3-7AF5-2B401945B353}"/>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27" name="TextBox 26">
                <a:extLst>
                  <a:ext uri="{FF2B5EF4-FFF2-40B4-BE49-F238E27FC236}">
                    <a16:creationId xmlns:a16="http://schemas.microsoft.com/office/drawing/2014/main" id="{16D50D19-EEF9-DC24-2428-4C8953712C8C}"/>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28" name="TextBox 27">
                <a:extLst>
                  <a:ext uri="{FF2B5EF4-FFF2-40B4-BE49-F238E27FC236}">
                    <a16:creationId xmlns:a16="http://schemas.microsoft.com/office/drawing/2014/main" id="{AF79312B-9574-3011-05FC-26C51D6DCF46}"/>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7" name="Picture 6">
              <a:extLst>
                <a:ext uri="{FF2B5EF4-FFF2-40B4-BE49-F238E27FC236}">
                  <a16:creationId xmlns:a16="http://schemas.microsoft.com/office/drawing/2014/main" id="{70B82A41-675A-09F8-F908-D604A7C8C107}"/>
                </a:ext>
              </a:extLst>
            </p:cNvPr>
            <p:cNvPicPr>
              <a:picLocks noChangeAspect="1"/>
            </p:cNvPicPr>
            <p:nvPr/>
          </p:nvPicPr>
          <p:blipFill>
            <a:blip r:embed="rId3"/>
            <a:stretch>
              <a:fillRect/>
            </a:stretch>
          </p:blipFill>
          <p:spPr>
            <a:xfrm>
              <a:off x="-1743959" y="1421385"/>
              <a:ext cx="1257300" cy="733425"/>
            </a:xfrm>
            <a:prstGeom prst="rect">
              <a:avLst/>
            </a:prstGeom>
          </p:spPr>
        </p:pic>
        <p:sp>
          <p:nvSpPr>
            <p:cNvPr id="8" name="Oval 7">
              <a:extLst>
                <a:ext uri="{FF2B5EF4-FFF2-40B4-BE49-F238E27FC236}">
                  <a16:creationId xmlns:a16="http://schemas.microsoft.com/office/drawing/2014/main" id="{7D0BEFAE-31E8-4C78-6B91-36911C6C3607}"/>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9" name="Picture 8">
              <a:extLst>
                <a:ext uri="{FF2B5EF4-FFF2-40B4-BE49-F238E27FC236}">
                  <a16:creationId xmlns:a16="http://schemas.microsoft.com/office/drawing/2014/main" id="{00980F3E-547E-8994-51A5-ACCB25A46A13}"/>
                </a:ext>
              </a:extLst>
            </p:cNvPr>
            <p:cNvPicPr>
              <a:picLocks noChangeAspect="1"/>
            </p:cNvPicPr>
            <p:nvPr/>
          </p:nvPicPr>
          <p:blipFill>
            <a:blip r:embed="rId4"/>
            <a:stretch>
              <a:fillRect/>
            </a:stretch>
          </p:blipFill>
          <p:spPr>
            <a:xfrm>
              <a:off x="-1743959" y="3490852"/>
              <a:ext cx="1257300" cy="723900"/>
            </a:xfrm>
            <a:prstGeom prst="rect">
              <a:avLst/>
            </a:prstGeom>
          </p:spPr>
        </p:pic>
        <p:sp>
          <p:nvSpPr>
            <p:cNvPr id="11" name="Oval 10">
              <a:extLst>
                <a:ext uri="{FF2B5EF4-FFF2-40B4-BE49-F238E27FC236}">
                  <a16:creationId xmlns:a16="http://schemas.microsoft.com/office/drawing/2014/main" id="{CB851FF3-3670-6384-35BA-50BE81178093}"/>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
        <p:nvSpPr>
          <p:cNvPr id="14" name="Text Placeholder 13">
            <a:extLst>
              <a:ext uri="{FF2B5EF4-FFF2-40B4-BE49-F238E27FC236}">
                <a16:creationId xmlns:a16="http://schemas.microsoft.com/office/drawing/2014/main" id="{A283A142-6C78-42FC-C88F-62F269BE39CE}"/>
              </a:ext>
            </a:extLst>
          </p:cNvPr>
          <p:cNvSpPr>
            <a:spLocks noGrp="1"/>
          </p:cNvSpPr>
          <p:nvPr>
            <p:ph type="body" sz="quarter" idx="61" hasCustomPrompt="1"/>
          </p:nvPr>
        </p:nvSpPr>
        <p:spPr>
          <a:xfrm>
            <a:off x="454680" y="2174143"/>
            <a:ext cx="3429008" cy="1900196"/>
          </a:xfrm>
          <a:solidFill>
            <a:schemeClr val="accent4">
              <a:alpha val="50000"/>
            </a:schemeClr>
          </a:solidFill>
        </p:spPr>
        <p:txBody>
          <a:bodyPr/>
          <a:lstStyle>
            <a:lvl1pPr>
              <a:defRPr/>
            </a:lvl1pPr>
          </a:lstStyle>
          <a:p>
            <a:pPr lvl="0"/>
            <a:r>
              <a:rPr lang="en-US" dirty="0"/>
              <a:t>  </a:t>
            </a:r>
          </a:p>
        </p:txBody>
      </p:sp>
      <p:sp>
        <p:nvSpPr>
          <p:cNvPr id="61" name="Picture Placeholder 60">
            <a:extLst>
              <a:ext uri="{FF2B5EF4-FFF2-40B4-BE49-F238E27FC236}">
                <a16:creationId xmlns:a16="http://schemas.microsoft.com/office/drawing/2014/main" id="{B6958C43-8DB7-B5F9-284F-8029B3F89165}"/>
              </a:ext>
            </a:extLst>
          </p:cNvPr>
          <p:cNvSpPr>
            <a:spLocks noGrp="1"/>
          </p:cNvSpPr>
          <p:nvPr>
            <p:ph type="pic" sz="quarter" idx="51" hasCustomPrompt="1"/>
          </p:nvPr>
        </p:nvSpPr>
        <p:spPr>
          <a:xfrm>
            <a:off x="454680" y="4074341"/>
            <a:ext cx="3429008" cy="1901712"/>
          </a:xfrm>
        </p:spPr>
        <p:txBody>
          <a:bodyPr/>
          <a:lstStyle>
            <a:lvl1pPr algn="ctr">
              <a:defRPr sz="1100"/>
            </a:lvl1pPr>
          </a:lstStyle>
          <a:p>
            <a:r>
              <a:rPr lang="en-GB" dirty="0"/>
              <a:t>Click to insert image</a:t>
            </a:r>
          </a:p>
        </p:txBody>
      </p:sp>
      <p:sp>
        <p:nvSpPr>
          <p:cNvPr id="56" name="Text Placeholder 54">
            <a:extLst>
              <a:ext uri="{FF2B5EF4-FFF2-40B4-BE49-F238E27FC236}">
                <a16:creationId xmlns:a16="http://schemas.microsoft.com/office/drawing/2014/main" id="{908C89A7-F254-061D-E592-7CB08408BAF7}"/>
              </a:ext>
            </a:extLst>
          </p:cNvPr>
          <p:cNvSpPr>
            <a:spLocks noGrp="1"/>
          </p:cNvSpPr>
          <p:nvPr>
            <p:ph type="body" sz="quarter" idx="49" hasCustomPrompt="1"/>
          </p:nvPr>
        </p:nvSpPr>
        <p:spPr>
          <a:xfrm>
            <a:off x="633745" y="2498395"/>
            <a:ext cx="3025870" cy="407988"/>
          </a:xfrm>
        </p:spPr>
        <p:txBody>
          <a:bodyPr/>
          <a:lstStyle>
            <a:lvl1pPr>
              <a:defRPr sz="1600">
                <a:latin typeface="+mj-lt"/>
              </a:defRPr>
            </a:lvl1pPr>
          </a:lstStyle>
          <a:p>
            <a:pPr lvl="0"/>
            <a:r>
              <a:rPr lang="en-GB" dirty="0"/>
              <a:t>Insert title</a:t>
            </a:r>
          </a:p>
        </p:txBody>
      </p:sp>
      <p:sp>
        <p:nvSpPr>
          <p:cNvPr id="59" name="Text Placeholder 57">
            <a:extLst>
              <a:ext uri="{FF2B5EF4-FFF2-40B4-BE49-F238E27FC236}">
                <a16:creationId xmlns:a16="http://schemas.microsoft.com/office/drawing/2014/main" id="{27B586DB-507F-9C3B-E14E-179391195E7A}"/>
              </a:ext>
            </a:extLst>
          </p:cNvPr>
          <p:cNvSpPr>
            <a:spLocks noGrp="1"/>
          </p:cNvSpPr>
          <p:nvPr>
            <p:ph type="body" sz="quarter" idx="50" hasCustomPrompt="1"/>
          </p:nvPr>
        </p:nvSpPr>
        <p:spPr>
          <a:xfrm>
            <a:off x="634490" y="2961533"/>
            <a:ext cx="3025869" cy="915987"/>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050">
                <a:latin typeface="+mj-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 Placeholder 13">
            <a:extLst>
              <a:ext uri="{FF2B5EF4-FFF2-40B4-BE49-F238E27FC236}">
                <a16:creationId xmlns:a16="http://schemas.microsoft.com/office/drawing/2014/main" id="{C03D82F5-6622-6A15-2DA2-56A952D3FC04}"/>
              </a:ext>
            </a:extLst>
          </p:cNvPr>
          <p:cNvSpPr>
            <a:spLocks noGrp="1"/>
          </p:cNvSpPr>
          <p:nvPr>
            <p:ph type="body" sz="quarter" idx="62" hasCustomPrompt="1"/>
          </p:nvPr>
        </p:nvSpPr>
        <p:spPr>
          <a:xfrm>
            <a:off x="4068046" y="4075858"/>
            <a:ext cx="3429008" cy="1900196"/>
          </a:xfrm>
          <a:solidFill>
            <a:schemeClr val="accent4">
              <a:alpha val="50000"/>
            </a:schemeClr>
          </a:solidFill>
        </p:spPr>
        <p:txBody>
          <a:bodyPr/>
          <a:lstStyle>
            <a:lvl1pPr>
              <a:defRPr/>
            </a:lvl1pPr>
          </a:lstStyle>
          <a:p>
            <a:pPr lvl="0"/>
            <a:r>
              <a:rPr lang="en-US" dirty="0"/>
              <a:t>  </a:t>
            </a:r>
          </a:p>
        </p:txBody>
      </p:sp>
      <p:sp>
        <p:nvSpPr>
          <p:cNvPr id="71" name="Picture Placeholder 60">
            <a:extLst>
              <a:ext uri="{FF2B5EF4-FFF2-40B4-BE49-F238E27FC236}">
                <a16:creationId xmlns:a16="http://schemas.microsoft.com/office/drawing/2014/main" id="{32032DF8-4C4E-BCC2-4BDB-3DD2C855EE7D}"/>
              </a:ext>
            </a:extLst>
          </p:cNvPr>
          <p:cNvSpPr>
            <a:spLocks noGrp="1"/>
          </p:cNvSpPr>
          <p:nvPr>
            <p:ph type="pic" sz="quarter" idx="52" hasCustomPrompt="1"/>
          </p:nvPr>
        </p:nvSpPr>
        <p:spPr>
          <a:xfrm>
            <a:off x="4068046" y="2174143"/>
            <a:ext cx="3429008" cy="1901712"/>
          </a:xfrm>
        </p:spPr>
        <p:txBody>
          <a:bodyPr/>
          <a:lstStyle>
            <a:lvl1pPr algn="ctr">
              <a:defRPr sz="1100"/>
            </a:lvl1pPr>
          </a:lstStyle>
          <a:p>
            <a:r>
              <a:rPr lang="en-GB" dirty="0"/>
              <a:t>Click to insert image</a:t>
            </a:r>
          </a:p>
        </p:txBody>
      </p:sp>
      <p:sp>
        <p:nvSpPr>
          <p:cNvPr id="72" name="Text Placeholder 54">
            <a:extLst>
              <a:ext uri="{FF2B5EF4-FFF2-40B4-BE49-F238E27FC236}">
                <a16:creationId xmlns:a16="http://schemas.microsoft.com/office/drawing/2014/main" id="{7D2E27E6-CFD0-DF76-E63E-A60628831399}"/>
              </a:ext>
            </a:extLst>
          </p:cNvPr>
          <p:cNvSpPr>
            <a:spLocks noGrp="1"/>
          </p:cNvSpPr>
          <p:nvPr>
            <p:ph type="body" sz="quarter" idx="53" hasCustomPrompt="1"/>
          </p:nvPr>
        </p:nvSpPr>
        <p:spPr>
          <a:xfrm>
            <a:off x="4247111" y="4400109"/>
            <a:ext cx="3025870" cy="407988"/>
          </a:xfrm>
        </p:spPr>
        <p:txBody>
          <a:bodyPr/>
          <a:lstStyle>
            <a:lvl1pPr>
              <a:defRPr sz="1600">
                <a:latin typeface="+mj-lt"/>
              </a:defRPr>
            </a:lvl1pPr>
          </a:lstStyle>
          <a:p>
            <a:pPr lvl="0"/>
            <a:r>
              <a:rPr lang="en-GB"/>
              <a:t>Insert title</a:t>
            </a:r>
            <a:endParaRPr lang="en-GB" dirty="0"/>
          </a:p>
        </p:txBody>
      </p:sp>
      <p:sp>
        <p:nvSpPr>
          <p:cNvPr id="73" name="Text Placeholder 57">
            <a:extLst>
              <a:ext uri="{FF2B5EF4-FFF2-40B4-BE49-F238E27FC236}">
                <a16:creationId xmlns:a16="http://schemas.microsoft.com/office/drawing/2014/main" id="{E66B3725-2A9F-69AC-7E34-AFDF4AF270DA}"/>
              </a:ext>
            </a:extLst>
          </p:cNvPr>
          <p:cNvSpPr>
            <a:spLocks noGrp="1"/>
          </p:cNvSpPr>
          <p:nvPr>
            <p:ph type="body" sz="quarter" idx="54" hasCustomPrompt="1"/>
          </p:nvPr>
        </p:nvSpPr>
        <p:spPr>
          <a:xfrm>
            <a:off x="4247856" y="4863247"/>
            <a:ext cx="3025869" cy="915987"/>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050">
                <a:latin typeface="+mj-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7" name="Text Placeholder 13">
            <a:extLst>
              <a:ext uri="{FF2B5EF4-FFF2-40B4-BE49-F238E27FC236}">
                <a16:creationId xmlns:a16="http://schemas.microsoft.com/office/drawing/2014/main" id="{85E9ED45-A54A-98EB-AB12-DF160C3F0F23}"/>
              </a:ext>
            </a:extLst>
          </p:cNvPr>
          <p:cNvSpPr>
            <a:spLocks noGrp="1"/>
          </p:cNvSpPr>
          <p:nvPr>
            <p:ph type="body" sz="quarter" idx="63" hasCustomPrompt="1"/>
          </p:nvPr>
        </p:nvSpPr>
        <p:spPr>
          <a:xfrm>
            <a:off x="7681412" y="2175655"/>
            <a:ext cx="3429008" cy="1900196"/>
          </a:xfrm>
          <a:solidFill>
            <a:schemeClr val="accent4">
              <a:alpha val="50000"/>
            </a:schemeClr>
          </a:solidFill>
        </p:spPr>
        <p:txBody>
          <a:bodyPr/>
          <a:lstStyle>
            <a:lvl1pPr>
              <a:defRPr/>
            </a:lvl1pPr>
          </a:lstStyle>
          <a:p>
            <a:pPr lvl="0"/>
            <a:r>
              <a:rPr lang="en-US" dirty="0"/>
              <a:t>  </a:t>
            </a:r>
          </a:p>
        </p:txBody>
      </p:sp>
      <p:sp>
        <p:nvSpPr>
          <p:cNvPr id="75" name="Picture Placeholder 60">
            <a:extLst>
              <a:ext uri="{FF2B5EF4-FFF2-40B4-BE49-F238E27FC236}">
                <a16:creationId xmlns:a16="http://schemas.microsoft.com/office/drawing/2014/main" id="{F88ACC9C-6E82-6AD6-D8D8-9ADF43ABC2D1}"/>
              </a:ext>
            </a:extLst>
          </p:cNvPr>
          <p:cNvSpPr>
            <a:spLocks noGrp="1"/>
          </p:cNvSpPr>
          <p:nvPr>
            <p:ph type="pic" sz="quarter" idx="55" hasCustomPrompt="1"/>
          </p:nvPr>
        </p:nvSpPr>
        <p:spPr>
          <a:xfrm>
            <a:off x="7681412" y="4075853"/>
            <a:ext cx="3429008" cy="1901712"/>
          </a:xfrm>
        </p:spPr>
        <p:txBody>
          <a:bodyPr/>
          <a:lstStyle>
            <a:lvl1pPr algn="ctr">
              <a:defRPr sz="1100"/>
            </a:lvl1pPr>
          </a:lstStyle>
          <a:p>
            <a:r>
              <a:rPr lang="en-GB" dirty="0"/>
              <a:t>Click to insert image</a:t>
            </a:r>
          </a:p>
        </p:txBody>
      </p:sp>
      <p:sp>
        <p:nvSpPr>
          <p:cNvPr id="76" name="Text Placeholder 54">
            <a:extLst>
              <a:ext uri="{FF2B5EF4-FFF2-40B4-BE49-F238E27FC236}">
                <a16:creationId xmlns:a16="http://schemas.microsoft.com/office/drawing/2014/main" id="{BAB4758A-58B0-AFC1-26DD-9251B102C589}"/>
              </a:ext>
            </a:extLst>
          </p:cNvPr>
          <p:cNvSpPr>
            <a:spLocks noGrp="1"/>
          </p:cNvSpPr>
          <p:nvPr>
            <p:ph type="body" sz="quarter" idx="56" hasCustomPrompt="1"/>
          </p:nvPr>
        </p:nvSpPr>
        <p:spPr>
          <a:xfrm>
            <a:off x="7860477" y="2499907"/>
            <a:ext cx="3025870" cy="407988"/>
          </a:xfrm>
        </p:spPr>
        <p:txBody>
          <a:bodyPr/>
          <a:lstStyle>
            <a:lvl1pPr>
              <a:defRPr sz="1600">
                <a:latin typeface="+mj-lt"/>
              </a:defRPr>
            </a:lvl1pPr>
          </a:lstStyle>
          <a:p>
            <a:pPr lvl="0"/>
            <a:r>
              <a:rPr lang="en-GB"/>
              <a:t>Insert title</a:t>
            </a:r>
            <a:endParaRPr lang="en-GB" dirty="0"/>
          </a:p>
        </p:txBody>
      </p:sp>
      <p:sp>
        <p:nvSpPr>
          <p:cNvPr id="77" name="Text Placeholder 57">
            <a:extLst>
              <a:ext uri="{FF2B5EF4-FFF2-40B4-BE49-F238E27FC236}">
                <a16:creationId xmlns:a16="http://schemas.microsoft.com/office/drawing/2014/main" id="{E4730179-7BC1-F9E1-9327-D03F8BE653DA}"/>
              </a:ext>
            </a:extLst>
          </p:cNvPr>
          <p:cNvSpPr>
            <a:spLocks noGrp="1"/>
          </p:cNvSpPr>
          <p:nvPr>
            <p:ph type="body" sz="quarter" idx="57" hasCustomPrompt="1"/>
          </p:nvPr>
        </p:nvSpPr>
        <p:spPr>
          <a:xfrm>
            <a:off x="7861222" y="2963045"/>
            <a:ext cx="3025869" cy="915987"/>
          </a:xfrm>
        </p:spPr>
        <p:txBody>
          <a:bodyPr/>
          <a:lstStyle>
            <a:lvl1pPr>
              <a:defRPr sz="1200">
                <a:latin typeface="+mn-lt"/>
              </a:defRPr>
            </a:lvl1pPr>
            <a:lvl2pPr>
              <a:defRPr sz="1200">
                <a:latin typeface="+mn-lt"/>
              </a:defRPr>
            </a:lvl2pPr>
            <a:lvl3pPr>
              <a:defRPr sz="1100">
                <a:latin typeface="+mn-lt"/>
              </a:defRPr>
            </a:lvl3pPr>
            <a:lvl4pPr>
              <a:defRPr sz="1050">
                <a:latin typeface="+mn-lt"/>
              </a:defRPr>
            </a:lvl4pPr>
            <a:lvl5pPr>
              <a:defRPr sz="1050">
                <a:latin typeface="+mj-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20" name="Group 19">
            <a:extLst>
              <a:ext uri="{FF2B5EF4-FFF2-40B4-BE49-F238E27FC236}">
                <a16:creationId xmlns:a16="http://schemas.microsoft.com/office/drawing/2014/main" id="{BF939A27-BDBC-50F5-3A18-83F48E599DA2}"/>
              </a:ext>
            </a:extLst>
          </p:cNvPr>
          <p:cNvGrpSpPr/>
          <p:nvPr/>
        </p:nvGrpSpPr>
        <p:grpSpPr>
          <a:xfrm>
            <a:off x="12287572" y="0"/>
            <a:ext cx="2175021" cy="4839558"/>
            <a:chOff x="838200" y="1150069"/>
            <a:chExt cx="2175021" cy="4839558"/>
          </a:xfrm>
        </p:grpSpPr>
        <p:sp>
          <p:nvSpPr>
            <p:cNvPr id="24" name="Rectangle 23">
              <a:extLst>
                <a:ext uri="{FF2B5EF4-FFF2-40B4-BE49-F238E27FC236}">
                  <a16:creationId xmlns:a16="http://schemas.microsoft.com/office/drawing/2014/main" id="{67867839-47C4-2D4E-6C6C-AB8431CB0CC7}"/>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9" name="Rectangle 28">
              <a:extLst>
                <a:ext uri="{FF2B5EF4-FFF2-40B4-BE49-F238E27FC236}">
                  <a16:creationId xmlns:a16="http://schemas.microsoft.com/office/drawing/2014/main" id="{ABA8E887-E466-3907-2B6A-57B52514EDBE}"/>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0" name="TextBox 29">
              <a:extLst>
                <a:ext uri="{FF2B5EF4-FFF2-40B4-BE49-F238E27FC236}">
                  <a16:creationId xmlns:a16="http://schemas.microsoft.com/office/drawing/2014/main" id="{4C90F210-DE16-F3FF-72FA-91F4649F7D2F}"/>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31" name="TextBox 30">
              <a:extLst>
                <a:ext uri="{FF2B5EF4-FFF2-40B4-BE49-F238E27FC236}">
                  <a16:creationId xmlns:a16="http://schemas.microsoft.com/office/drawing/2014/main" id="{1CEBCECC-CFC9-64DA-034D-24B11EC532FE}"/>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32" name="TextBox 31">
              <a:extLst>
                <a:ext uri="{FF2B5EF4-FFF2-40B4-BE49-F238E27FC236}">
                  <a16:creationId xmlns:a16="http://schemas.microsoft.com/office/drawing/2014/main" id="{DC69DD41-E7B0-F450-83D2-B20286106546}"/>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33" name="TextBox 32">
              <a:extLst>
                <a:ext uri="{FF2B5EF4-FFF2-40B4-BE49-F238E27FC236}">
                  <a16:creationId xmlns:a16="http://schemas.microsoft.com/office/drawing/2014/main" id="{D3D918F4-8629-3CF1-9D4F-13E32DC96F47}"/>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35" name="TextBox 34">
              <a:extLst>
                <a:ext uri="{FF2B5EF4-FFF2-40B4-BE49-F238E27FC236}">
                  <a16:creationId xmlns:a16="http://schemas.microsoft.com/office/drawing/2014/main" id="{A047DC78-590F-5A00-9EA0-7DF351066376}"/>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36" name="TextBox 35">
              <a:extLst>
                <a:ext uri="{FF2B5EF4-FFF2-40B4-BE49-F238E27FC236}">
                  <a16:creationId xmlns:a16="http://schemas.microsoft.com/office/drawing/2014/main" id="{F745D85B-89BF-0B20-5A5E-D036F91E0C51}"/>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37" name="TextBox 36">
              <a:extLst>
                <a:ext uri="{FF2B5EF4-FFF2-40B4-BE49-F238E27FC236}">
                  <a16:creationId xmlns:a16="http://schemas.microsoft.com/office/drawing/2014/main" id="{0509889F-2D9B-F84F-E3B0-D90EB4767940}"/>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42" name="Date Placeholder 41">
            <a:extLst>
              <a:ext uri="{FF2B5EF4-FFF2-40B4-BE49-F238E27FC236}">
                <a16:creationId xmlns:a16="http://schemas.microsoft.com/office/drawing/2014/main" id="{98EDA20B-A561-0E43-1952-433FB776B8BA}"/>
              </a:ext>
            </a:extLst>
          </p:cNvPr>
          <p:cNvSpPr>
            <a:spLocks noGrp="1"/>
          </p:cNvSpPr>
          <p:nvPr>
            <p:ph type="dt" sz="half" idx="58"/>
          </p:nvPr>
        </p:nvSpPr>
        <p:spPr/>
        <p:txBody>
          <a:bodyPr/>
          <a:lstStyle/>
          <a:p>
            <a:endParaRPr lang="en-GB" dirty="0"/>
          </a:p>
        </p:txBody>
      </p:sp>
      <p:sp>
        <p:nvSpPr>
          <p:cNvPr id="43" name="Footer Placeholder 42">
            <a:extLst>
              <a:ext uri="{FF2B5EF4-FFF2-40B4-BE49-F238E27FC236}">
                <a16:creationId xmlns:a16="http://schemas.microsoft.com/office/drawing/2014/main" id="{3780A0A4-ECF2-1C0D-9ACC-B47FE655F3DF}"/>
              </a:ext>
            </a:extLst>
          </p:cNvPr>
          <p:cNvSpPr>
            <a:spLocks noGrp="1"/>
          </p:cNvSpPr>
          <p:nvPr>
            <p:ph type="ftr" sz="quarter" idx="59"/>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44" name="Slide Number Placeholder 43">
            <a:extLst>
              <a:ext uri="{FF2B5EF4-FFF2-40B4-BE49-F238E27FC236}">
                <a16:creationId xmlns:a16="http://schemas.microsoft.com/office/drawing/2014/main" id="{705E9ADE-52CB-4FA5-45B2-417C01AD229F}"/>
              </a:ext>
            </a:extLst>
          </p:cNvPr>
          <p:cNvSpPr>
            <a:spLocks noGrp="1"/>
          </p:cNvSpPr>
          <p:nvPr>
            <p:ph type="sldNum" sz="quarter" idx="60"/>
          </p:nvPr>
        </p:nvSpPr>
        <p:spPr/>
        <p:txBody>
          <a:bodyPr/>
          <a:lstStyle/>
          <a:p>
            <a:fld id="{BB07EAE1-021A-493C-B07F-6FE9E5D11BEB}" type="slidenum">
              <a:rPr lang="en-GB" smtClean="0"/>
              <a:pPr/>
              <a:t>‹#›</a:t>
            </a:fld>
            <a:endParaRPr lang="en-GB" dirty="0"/>
          </a:p>
        </p:txBody>
      </p:sp>
      <p:pic>
        <p:nvPicPr>
          <p:cNvPr id="5" name="Graphic 4">
            <a:extLst>
              <a:ext uri="{FF2B5EF4-FFF2-40B4-BE49-F238E27FC236}">
                <a16:creationId xmlns:a16="http://schemas.microsoft.com/office/drawing/2014/main" id="{BB60F6F5-88D1-9C06-34C9-5A1BBF0E4DC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
        <p:nvSpPr>
          <p:cNvPr id="18" name="Text Placeholder 5">
            <a:extLst>
              <a:ext uri="{FF2B5EF4-FFF2-40B4-BE49-F238E27FC236}">
                <a16:creationId xmlns:a16="http://schemas.microsoft.com/office/drawing/2014/main" id="{63AB0A32-9AA0-4BAA-F4D7-43F8B8787F9F}"/>
              </a:ext>
            </a:extLst>
          </p:cNvPr>
          <p:cNvSpPr>
            <a:spLocks noGrp="1"/>
          </p:cNvSpPr>
          <p:nvPr>
            <p:ph type="body" sz="quarter" idx="71" hasCustomPrompt="1"/>
          </p:nvPr>
        </p:nvSpPr>
        <p:spPr>
          <a:xfrm>
            <a:off x="450850" y="1125735"/>
            <a:ext cx="10326688" cy="581145"/>
          </a:xfrm>
        </p:spPr>
        <p:txBody>
          <a:bodyPr/>
          <a:lstStyle>
            <a:lvl1pPr>
              <a:defRPr sz="1200"/>
            </a:lvl1pPr>
            <a:lvl2pPr>
              <a:defRPr sz="1200"/>
            </a:lvl2pPr>
            <a:lvl3pPr>
              <a:defRPr sz="1100"/>
            </a:lvl3pPr>
            <a:lvl4pPr>
              <a:defRPr sz="1050"/>
            </a:lvl4pPr>
            <a:lvl5pPr>
              <a:defRPr sz="1200"/>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Title 1">
            <a:extLst>
              <a:ext uri="{FF2B5EF4-FFF2-40B4-BE49-F238E27FC236}">
                <a16:creationId xmlns:a16="http://schemas.microsoft.com/office/drawing/2014/main" id="{E4E83C8E-5B08-2819-F877-424F74BB6A92}"/>
              </a:ext>
            </a:extLst>
          </p:cNvPr>
          <p:cNvSpPr>
            <a:spLocks noGrp="1"/>
          </p:cNvSpPr>
          <p:nvPr>
            <p:ph type="title" hasCustomPrompt="1"/>
          </p:nvPr>
        </p:nvSpPr>
        <p:spPr>
          <a:xfrm>
            <a:off x="450850" y="422671"/>
            <a:ext cx="10326688" cy="558404"/>
          </a:xfrm>
        </p:spPr>
        <p:txBody>
          <a:bodyPr/>
          <a:lstStyle>
            <a:lvl1pPr>
              <a:defRPr sz="3200"/>
            </a:lvl1pPr>
          </a:lstStyle>
          <a:p>
            <a:r>
              <a:rPr lang="en-GB" dirty="0"/>
              <a:t>Insert title here</a:t>
            </a:r>
          </a:p>
        </p:txBody>
      </p:sp>
      <p:grpSp>
        <p:nvGrpSpPr>
          <p:cNvPr id="2" name="Group 1">
            <a:extLst>
              <a:ext uri="{FF2B5EF4-FFF2-40B4-BE49-F238E27FC236}">
                <a16:creationId xmlns:a16="http://schemas.microsoft.com/office/drawing/2014/main" id="{87E2F269-47E7-8111-457F-4A5774FF3274}"/>
              </a:ext>
            </a:extLst>
          </p:cNvPr>
          <p:cNvGrpSpPr/>
          <p:nvPr userDrawn="1"/>
        </p:nvGrpSpPr>
        <p:grpSpPr>
          <a:xfrm>
            <a:off x="-2178417" y="0"/>
            <a:ext cx="2116910" cy="4354799"/>
            <a:chOff x="-2170726" y="0"/>
            <a:chExt cx="2116910" cy="4354799"/>
          </a:xfrm>
        </p:grpSpPr>
        <p:grpSp>
          <p:nvGrpSpPr>
            <p:cNvPr id="4" name="Group 3">
              <a:extLst>
                <a:ext uri="{FF2B5EF4-FFF2-40B4-BE49-F238E27FC236}">
                  <a16:creationId xmlns:a16="http://schemas.microsoft.com/office/drawing/2014/main" id="{5BA5E76E-59E8-8173-E2B4-FD9705BB79CA}"/>
                </a:ext>
              </a:extLst>
            </p:cNvPr>
            <p:cNvGrpSpPr/>
            <p:nvPr userDrawn="1"/>
          </p:nvGrpSpPr>
          <p:grpSpPr>
            <a:xfrm>
              <a:off x="-2170726" y="0"/>
              <a:ext cx="2116910" cy="4354799"/>
              <a:chOff x="1841345" y="1593847"/>
              <a:chExt cx="2116910" cy="4354799"/>
            </a:xfrm>
          </p:grpSpPr>
          <p:sp>
            <p:nvSpPr>
              <p:cNvPr id="34" name="Rectangle 33">
                <a:extLst>
                  <a:ext uri="{FF2B5EF4-FFF2-40B4-BE49-F238E27FC236}">
                    <a16:creationId xmlns:a16="http://schemas.microsoft.com/office/drawing/2014/main" id="{8F3D7D83-DDFA-5DD8-3DAE-7C05A53B7761}"/>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8" name="Rectangle 37">
                <a:extLst>
                  <a:ext uri="{FF2B5EF4-FFF2-40B4-BE49-F238E27FC236}">
                    <a16:creationId xmlns:a16="http://schemas.microsoft.com/office/drawing/2014/main" id="{CA901114-43E9-A990-D667-FA5AA2B89111}"/>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9" name="TextBox 38">
                <a:extLst>
                  <a:ext uri="{FF2B5EF4-FFF2-40B4-BE49-F238E27FC236}">
                    <a16:creationId xmlns:a16="http://schemas.microsoft.com/office/drawing/2014/main" id="{2EAD8DE9-BBEA-2DF8-422C-32FC14A5AADB}"/>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40" name="TextBox 39">
                <a:extLst>
                  <a:ext uri="{FF2B5EF4-FFF2-40B4-BE49-F238E27FC236}">
                    <a16:creationId xmlns:a16="http://schemas.microsoft.com/office/drawing/2014/main" id="{BC0C6C06-3715-173F-E4F4-47916461967D}"/>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41" name="TextBox 40">
                <a:extLst>
                  <a:ext uri="{FF2B5EF4-FFF2-40B4-BE49-F238E27FC236}">
                    <a16:creationId xmlns:a16="http://schemas.microsoft.com/office/drawing/2014/main" id="{3BB2C8B9-16BC-3BF6-E0DF-7C7542FFF0BF}"/>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45" name="TextBox 44">
                <a:extLst>
                  <a:ext uri="{FF2B5EF4-FFF2-40B4-BE49-F238E27FC236}">
                    <a16:creationId xmlns:a16="http://schemas.microsoft.com/office/drawing/2014/main" id="{26D857B0-F1D7-AA33-0A0B-059C85D63EA4}"/>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12" name="Picture 11">
              <a:extLst>
                <a:ext uri="{FF2B5EF4-FFF2-40B4-BE49-F238E27FC236}">
                  <a16:creationId xmlns:a16="http://schemas.microsoft.com/office/drawing/2014/main" id="{56327BF1-D7FB-66C0-F900-96DB95A9DE38}"/>
                </a:ext>
              </a:extLst>
            </p:cNvPr>
            <p:cNvPicPr>
              <a:picLocks noChangeAspect="1"/>
            </p:cNvPicPr>
            <p:nvPr userDrawn="1"/>
          </p:nvPicPr>
          <p:blipFill>
            <a:blip r:embed="rId3"/>
            <a:stretch>
              <a:fillRect/>
            </a:stretch>
          </p:blipFill>
          <p:spPr>
            <a:xfrm>
              <a:off x="-1743959" y="1421385"/>
              <a:ext cx="1257300" cy="733425"/>
            </a:xfrm>
            <a:prstGeom prst="rect">
              <a:avLst/>
            </a:prstGeom>
          </p:spPr>
        </p:pic>
        <p:sp>
          <p:nvSpPr>
            <p:cNvPr id="21" name="Oval 20">
              <a:extLst>
                <a:ext uri="{FF2B5EF4-FFF2-40B4-BE49-F238E27FC236}">
                  <a16:creationId xmlns:a16="http://schemas.microsoft.com/office/drawing/2014/main" id="{7E062020-DF10-40C0-03FB-85780AD7DB75}"/>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22" name="Picture 21">
              <a:extLst>
                <a:ext uri="{FF2B5EF4-FFF2-40B4-BE49-F238E27FC236}">
                  <a16:creationId xmlns:a16="http://schemas.microsoft.com/office/drawing/2014/main" id="{FF9937A2-1F67-48AD-5E87-6C50C03CA4B4}"/>
                </a:ext>
              </a:extLst>
            </p:cNvPr>
            <p:cNvPicPr>
              <a:picLocks noChangeAspect="1"/>
            </p:cNvPicPr>
            <p:nvPr userDrawn="1"/>
          </p:nvPicPr>
          <p:blipFill>
            <a:blip r:embed="rId4"/>
            <a:stretch>
              <a:fillRect/>
            </a:stretch>
          </p:blipFill>
          <p:spPr>
            <a:xfrm>
              <a:off x="-1743959" y="3490852"/>
              <a:ext cx="1257300" cy="723900"/>
            </a:xfrm>
            <a:prstGeom prst="rect">
              <a:avLst/>
            </a:prstGeom>
          </p:spPr>
        </p:pic>
        <p:sp>
          <p:nvSpPr>
            <p:cNvPr id="23" name="Oval 22">
              <a:extLst>
                <a:ext uri="{FF2B5EF4-FFF2-40B4-BE49-F238E27FC236}">
                  <a16:creationId xmlns:a16="http://schemas.microsoft.com/office/drawing/2014/main" id="{9C51BBCD-F567-F859-1D85-62FCD3C50022}"/>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grpSp>
        <p:nvGrpSpPr>
          <p:cNvPr id="46" name="Group 45">
            <a:extLst>
              <a:ext uri="{FF2B5EF4-FFF2-40B4-BE49-F238E27FC236}">
                <a16:creationId xmlns:a16="http://schemas.microsoft.com/office/drawing/2014/main" id="{BBEDA69E-9055-573F-ABB7-31DFCBB69080}"/>
              </a:ext>
            </a:extLst>
          </p:cNvPr>
          <p:cNvGrpSpPr/>
          <p:nvPr userDrawn="1"/>
        </p:nvGrpSpPr>
        <p:grpSpPr>
          <a:xfrm>
            <a:off x="12287572" y="0"/>
            <a:ext cx="2175021" cy="4839558"/>
            <a:chOff x="838200" y="1150069"/>
            <a:chExt cx="2175021" cy="4839558"/>
          </a:xfrm>
        </p:grpSpPr>
        <p:sp>
          <p:nvSpPr>
            <p:cNvPr id="47" name="Rectangle 46">
              <a:extLst>
                <a:ext uri="{FF2B5EF4-FFF2-40B4-BE49-F238E27FC236}">
                  <a16:creationId xmlns:a16="http://schemas.microsoft.com/office/drawing/2014/main" id="{D77AE75C-7DBC-AD5D-68C9-9E77C7737EC7}"/>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8" name="Rectangle 47">
              <a:extLst>
                <a:ext uri="{FF2B5EF4-FFF2-40B4-BE49-F238E27FC236}">
                  <a16:creationId xmlns:a16="http://schemas.microsoft.com/office/drawing/2014/main" id="{325DE32D-F31F-8C07-5E6D-DE70AD4EDD22}"/>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9" name="TextBox 48">
              <a:extLst>
                <a:ext uri="{FF2B5EF4-FFF2-40B4-BE49-F238E27FC236}">
                  <a16:creationId xmlns:a16="http://schemas.microsoft.com/office/drawing/2014/main" id="{AC560FFE-4407-8DA4-EAE6-A02C09894540}"/>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50" name="TextBox 49">
              <a:extLst>
                <a:ext uri="{FF2B5EF4-FFF2-40B4-BE49-F238E27FC236}">
                  <a16:creationId xmlns:a16="http://schemas.microsoft.com/office/drawing/2014/main" id="{0B5FCB3E-3FE8-D9F6-EBD1-5F9EA1CE57E7}"/>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51" name="TextBox 50">
              <a:extLst>
                <a:ext uri="{FF2B5EF4-FFF2-40B4-BE49-F238E27FC236}">
                  <a16:creationId xmlns:a16="http://schemas.microsoft.com/office/drawing/2014/main" id="{7056B37D-4C49-1047-F9C6-C66F9FFCC9BA}"/>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52" name="TextBox 51">
              <a:extLst>
                <a:ext uri="{FF2B5EF4-FFF2-40B4-BE49-F238E27FC236}">
                  <a16:creationId xmlns:a16="http://schemas.microsoft.com/office/drawing/2014/main" id="{E4CC6CA1-5E1F-D568-89A9-71CB4FD614B7}"/>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53" name="TextBox 52">
              <a:extLst>
                <a:ext uri="{FF2B5EF4-FFF2-40B4-BE49-F238E27FC236}">
                  <a16:creationId xmlns:a16="http://schemas.microsoft.com/office/drawing/2014/main" id="{415CC914-EB0D-0DBC-45AC-B9775A67F3C6}"/>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54" name="TextBox 53">
              <a:extLst>
                <a:ext uri="{FF2B5EF4-FFF2-40B4-BE49-F238E27FC236}">
                  <a16:creationId xmlns:a16="http://schemas.microsoft.com/office/drawing/2014/main" id="{EE6348EF-D3A1-E57B-F466-0C8F4469A26A}"/>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55" name="TextBox 54">
              <a:extLst>
                <a:ext uri="{FF2B5EF4-FFF2-40B4-BE49-F238E27FC236}">
                  <a16:creationId xmlns:a16="http://schemas.microsoft.com/office/drawing/2014/main" id="{9683C0CD-CF09-5759-DE87-C162450E61FA}"/>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pic>
        <p:nvPicPr>
          <p:cNvPr id="57" name="Graphic 56">
            <a:extLst>
              <a:ext uri="{FF2B5EF4-FFF2-40B4-BE49-F238E27FC236}">
                <a16:creationId xmlns:a16="http://schemas.microsoft.com/office/drawing/2014/main" id="{21B33451-DCF7-28B8-64EE-92308748662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Tree>
    <p:custDataLst>
      <p:tags r:id="rId1"/>
    </p:custDataLst>
    <p:extLst>
      <p:ext uri="{BB962C8B-B14F-4D97-AF65-F5344CB8AC3E}">
        <p14:creationId xmlns:p14="http://schemas.microsoft.com/office/powerpoint/2010/main" val="76249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Proposal summary (4)">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92B7985C-08DE-50A1-498C-6AD86C0F7E3B}"/>
              </a:ext>
            </a:extLst>
          </p:cNvPr>
          <p:cNvCxnSpPr/>
          <p:nvPr/>
        </p:nvCxnSpPr>
        <p:spPr>
          <a:xfrm>
            <a:off x="0" y="4191000"/>
            <a:ext cx="12192000"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82" name="Text Placeholder 81">
            <a:extLst>
              <a:ext uri="{FF2B5EF4-FFF2-40B4-BE49-F238E27FC236}">
                <a16:creationId xmlns:a16="http://schemas.microsoft.com/office/drawing/2014/main" id="{36E03639-E41E-9425-8A5F-F89AAD314BF6}"/>
              </a:ext>
            </a:extLst>
          </p:cNvPr>
          <p:cNvSpPr>
            <a:spLocks noGrp="1"/>
          </p:cNvSpPr>
          <p:nvPr>
            <p:ph type="body" sz="quarter" idx="31" hasCustomPrompt="1"/>
          </p:nvPr>
        </p:nvSpPr>
        <p:spPr>
          <a:xfrm>
            <a:off x="2712826" y="2194313"/>
            <a:ext cx="1016000" cy="1016000"/>
          </a:xfrm>
          <a:solidFill>
            <a:schemeClr val="accent1"/>
          </a:solidFill>
        </p:spPr>
        <p:txBody>
          <a:bodyPr/>
          <a:lstStyle>
            <a:lvl1pPr>
              <a:defRPr/>
            </a:lvl1pPr>
          </a:lstStyle>
          <a:p>
            <a:pPr lvl="0"/>
            <a:r>
              <a:rPr lang="en-GB"/>
              <a:t> </a:t>
            </a:r>
            <a:endParaRPr lang="en-GB" dirty="0"/>
          </a:p>
        </p:txBody>
      </p:sp>
      <p:sp>
        <p:nvSpPr>
          <p:cNvPr id="10" name="Text Placeholder 3">
            <a:extLst>
              <a:ext uri="{FF2B5EF4-FFF2-40B4-BE49-F238E27FC236}">
                <a16:creationId xmlns:a16="http://schemas.microsoft.com/office/drawing/2014/main" id="{4E747906-4712-8E58-2969-52520451C90B}"/>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grpSp>
        <p:nvGrpSpPr>
          <p:cNvPr id="3" name="Group 2">
            <a:extLst>
              <a:ext uri="{FF2B5EF4-FFF2-40B4-BE49-F238E27FC236}">
                <a16:creationId xmlns:a16="http://schemas.microsoft.com/office/drawing/2014/main" id="{361649B1-B0E6-02C8-D336-5C901EAB35DF}"/>
              </a:ext>
            </a:extLst>
          </p:cNvPr>
          <p:cNvGrpSpPr/>
          <p:nvPr/>
        </p:nvGrpSpPr>
        <p:grpSpPr>
          <a:xfrm>
            <a:off x="-2178417" y="0"/>
            <a:ext cx="2116910" cy="4354799"/>
            <a:chOff x="-2170726" y="0"/>
            <a:chExt cx="2116910" cy="4354799"/>
          </a:xfrm>
        </p:grpSpPr>
        <p:grpSp>
          <p:nvGrpSpPr>
            <p:cNvPr id="6" name="Group 5">
              <a:extLst>
                <a:ext uri="{FF2B5EF4-FFF2-40B4-BE49-F238E27FC236}">
                  <a16:creationId xmlns:a16="http://schemas.microsoft.com/office/drawing/2014/main" id="{483901A3-B181-D7A6-9793-18564BB07F98}"/>
                </a:ext>
              </a:extLst>
            </p:cNvPr>
            <p:cNvGrpSpPr/>
            <p:nvPr/>
          </p:nvGrpSpPr>
          <p:grpSpPr>
            <a:xfrm>
              <a:off x="-2170726" y="0"/>
              <a:ext cx="2116910" cy="4354799"/>
              <a:chOff x="1841345" y="1593847"/>
              <a:chExt cx="2116910" cy="4354799"/>
            </a:xfrm>
          </p:grpSpPr>
          <p:sp>
            <p:nvSpPr>
              <p:cNvPr id="13" name="Rectangle 12">
                <a:extLst>
                  <a:ext uri="{FF2B5EF4-FFF2-40B4-BE49-F238E27FC236}">
                    <a16:creationId xmlns:a16="http://schemas.microsoft.com/office/drawing/2014/main" id="{2B36B062-70F1-5356-0939-F1F9E2D041DB}"/>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5" name="Rectangle 14">
                <a:extLst>
                  <a:ext uri="{FF2B5EF4-FFF2-40B4-BE49-F238E27FC236}">
                    <a16:creationId xmlns:a16="http://schemas.microsoft.com/office/drawing/2014/main" id="{FDB7B393-D8A4-A867-6000-DB684BC74389}"/>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5" name="TextBox 24">
                <a:extLst>
                  <a:ext uri="{FF2B5EF4-FFF2-40B4-BE49-F238E27FC236}">
                    <a16:creationId xmlns:a16="http://schemas.microsoft.com/office/drawing/2014/main" id="{88AFD635-E0F6-C89E-7406-FAA200E0721E}"/>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26" name="TextBox 25">
                <a:extLst>
                  <a:ext uri="{FF2B5EF4-FFF2-40B4-BE49-F238E27FC236}">
                    <a16:creationId xmlns:a16="http://schemas.microsoft.com/office/drawing/2014/main" id="{08583100-F845-C7A3-7AF5-2B401945B353}"/>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27" name="TextBox 26">
                <a:extLst>
                  <a:ext uri="{FF2B5EF4-FFF2-40B4-BE49-F238E27FC236}">
                    <a16:creationId xmlns:a16="http://schemas.microsoft.com/office/drawing/2014/main" id="{16D50D19-EEF9-DC24-2428-4C8953712C8C}"/>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28" name="TextBox 27">
                <a:extLst>
                  <a:ext uri="{FF2B5EF4-FFF2-40B4-BE49-F238E27FC236}">
                    <a16:creationId xmlns:a16="http://schemas.microsoft.com/office/drawing/2014/main" id="{AF79312B-9574-3011-05FC-26C51D6DCF46}"/>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7" name="Picture 6">
              <a:extLst>
                <a:ext uri="{FF2B5EF4-FFF2-40B4-BE49-F238E27FC236}">
                  <a16:creationId xmlns:a16="http://schemas.microsoft.com/office/drawing/2014/main" id="{70B82A41-675A-09F8-F908-D604A7C8C107}"/>
                </a:ext>
              </a:extLst>
            </p:cNvPr>
            <p:cNvPicPr>
              <a:picLocks noChangeAspect="1"/>
            </p:cNvPicPr>
            <p:nvPr/>
          </p:nvPicPr>
          <p:blipFill>
            <a:blip r:embed="rId3"/>
            <a:stretch>
              <a:fillRect/>
            </a:stretch>
          </p:blipFill>
          <p:spPr>
            <a:xfrm>
              <a:off x="-1743959" y="1421385"/>
              <a:ext cx="1257300" cy="733425"/>
            </a:xfrm>
            <a:prstGeom prst="rect">
              <a:avLst/>
            </a:prstGeom>
          </p:spPr>
        </p:pic>
        <p:sp>
          <p:nvSpPr>
            <p:cNvPr id="8" name="Oval 7">
              <a:extLst>
                <a:ext uri="{FF2B5EF4-FFF2-40B4-BE49-F238E27FC236}">
                  <a16:creationId xmlns:a16="http://schemas.microsoft.com/office/drawing/2014/main" id="{7D0BEFAE-31E8-4C78-6B91-36911C6C3607}"/>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9" name="Picture 8">
              <a:extLst>
                <a:ext uri="{FF2B5EF4-FFF2-40B4-BE49-F238E27FC236}">
                  <a16:creationId xmlns:a16="http://schemas.microsoft.com/office/drawing/2014/main" id="{00980F3E-547E-8994-51A5-ACCB25A46A13}"/>
                </a:ext>
              </a:extLst>
            </p:cNvPr>
            <p:cNvPicPr>
              <a:picLocks noChangeAspect="1"/>
            </p:cNvPicPr>
            <p:nvPr/>
          </p:nvPicPr>
          <p:blipFill>
            <a:blip r:embed="rId4"/>
            <a:stretch>
              <a:fillRect/>
            </a:stretch>
          </p:blipFill>
          <p:spPr>
            <a:xfrm>
              <a:off x="-1743959" y="3490852"/>
              <a:ext cx="1257300" cy="723900"/>
            </a:xfrm>
            <a:prstGeom prst="rect">
              <a:avLst/>
            </a:prstGeom>
          </p:spPr>
        </p:pic>
        <p:sp>
          <p:nvSpPr>
            <p:cNvPr id="11" name="Oval 10">
              <a:extLst>
                <a:ext uri="{FF2B5EF4-FFF2-40B4-BE49-F238E27FC236}">
                  <a16:creationId xmlns:a16="http://schemas.microsoft.com/office/drawing/2014/main" id="{CB851FF3-3670-6384-35BA-50BE81178093}"/>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
        <p:nvSpPr>
          <p:cNvPr id="80" name="Picture Placeholder 79">
            <a:extLst>
              <a:ext uri="{FF2B5EF4-FFF2-40B4-BE49-F238E27FC236}">
                <a16:creationId xmlns:a16="http://schemas.microsoft.com/office/drawing/2014/main" id="{64FF5400-1113-0ED3-9C29-19968C68B0AF}"/>
              </a:ext>
            </a:extLst>
          </p:cNvPr>
          <p:cNvSpPr>
            <a:spLocks noGrp="1"/>
          </p:cNvSpPr>
          <p:nvPr>
            <p:ph type="pic" sz="quarter" idx="30" hasCustomPrompt="1"/>
          </p:nvPr>
        </p:nvSpPr>
        <p:spPr>
          <a:xfrm>
            <a:off x="2872369" y="2353063"/>
            <a:ext cx="696913" cy="698500"/>
          </a:xfrm>
        </p:spPr>
        <p:txBody>
          <a:bodyPr/>
          <a:lstStyle>
            <a:lvl1pPr algn="ctr">
              <a:defRPr/>
            </a:lvl1pPr>
          </a:lstStyle>
          <a:p>
            <a:r>
              <a:rPr lang="en-GB" dirty="0"/>
              <a:t>Icon</a:t>
            </a:r>
          </a:p>
        </p:txBody>
      </p:sp>
      <p:sp>
        <p:nvSpPr>
          <p:cNvPr id="84" name="Text Placeholder 83">
            <a:extLst>
              <a:ext uri="{FF2B5EF4-FFF2-40B4-BE49-F238E27FC236}">
                <a16:creationId xmlns:a16="http://schemas.microsoft.com/office/drawing/2014/main" id="{2693AF15-FDA7-E572-DBF5-8B45E931877C}"/>
              </a:ext>
            </a:extLst>
          </p:cNvPr>
          <p:cNvSpPr>
            <a:spLocks noGrp="1"/>
          </p:cNvSpPr>
          <p:nvPr>
            <p:ph type="body" sz="quarter" idx="32" hasCustomPrompt="1"/>
          </p:nvPr>
        </p:nvSpPr>
        <p:spPr>
          <a:xfrm>
            <a:off x="2299839" y="3370808"/>
            <a:ext cx="1841974" cy="682741"/>
          </a:xfrm>
        </p:spPr>
        <p:txBody>
          <a:bodyPr/>
          <a:lstStyle>
            <a:lvl1pPr algn="ctr">
              <a:defRPr sz="1200" cap="all" baseline="0"/>
            </a:lvl1pPr>
          </a:lstStyle>
          <a:p>
            <a:pPr lvl="0"/>
            <a:r>
              <a:rPr lang="en-GB"/>
              <a:t>Insert text</a:t>
            </a:r>
            <a:endParaRPr lang="en-GB" dirty="0"/>
          </a:p>
        </p:txBody>
      </p:sp>
      <p:sp>
        <p:nvSpPr>
          <p:cNvPr id="85" name="Text Placeholder 81">
            <a:extLst>
              <a:ext uri="{FF2B5EF4-FFF2-40B4-BE49-F238E27FC236}">
                <a16:creationId xmlns:a16="http://schemas.microsoft.com/office/drawing/2014/main" id="{C0AAFA08-7C55-BC30-31DE-E67AFDC2BA96}"/>
              </a:ext>
            </a:extLst>
          </p:cNvPr>
          <p:cNvSpPr>
            <a:spLocks noGrp="1"/>
          </p:cNvSpPr>
          <p:nvPr>
            <p:ph type="body" sz="quarter" idx="33" hasCustomPrompt="1"/>
          </p:nvPr>
        </p:nvSpPr>
        <p:spPr>
          <a:xfrm>
            <a:off x="5322980" y="2174143"/>
            <a:ext cx="1016000" cy="1016000"/>
          </a:xfrm>
          <a:solidFill>
            <a:schemeClr val="accent1"/>
          </a:solidFill>
        </p:spPr>
        <p:txBody>
          <a:bodyPr/>
          <a:lstStyle>
            <a:lvl1pPr>
              <a:defRPr/>
            </a:lvl1pPr>
          </a:lstStyle>
          <a:p>
            <a:pPr lvl="0"/>
            <a:r>
              <a:rPr lang="en-GB"/>
              <a:t> </a:t>
            </a:r>
            <a:endParaRPr lang="en-GB" dirty="0"/>
          </a:p>
        </p:txBody>
      </p:sp>
      <p:sp>
        <p:nvSpPr>
          <p:cNvPr id="86" name="Picture Placeholder 79">
            <a:extLst>
              <a:ext uri="{FF2B5EF4-FFF2-40B4-BE49-F238E27FC236}">
                <a16:creationId xmlns:a16="http://schemas.microsoft.com/office/drawing/2014/main" id="{CD90919E-54AA-6C5B-C783-E987AB8E1040}"/>
              </a:ext>
            </a:extLst>
          </p:cNvPr>
          <p:cNvSpPr>
            <a:spLocks noGrp="1"/>
          </p:cNvSpPr>
          <p:nvPr>
            <p:ph type="pic" sz="quarter" idx="34" hasCustomPrompt="1"/>
          </p:nvPr>
        </p:nvSpPr>
        <p:spPr>
          <a:xfrm>
            <a:off x="5482523" y="2332893"/>
            <a:ext cx="696913" cy="698500"/>
          </a:xfrm>
        </p:spPr>
        <p:txBody>
          <a:bodyPr/>
          <a:lstStyle>
            <a:lvl1pPr algn="ctr">
              <a:defRPr/>
            </a:lvl1pPr>
          </a:lstStyle>
          <a:p>
            <a:r>
              <a:rPr lang="en-GB" dirty="0"/>
              <a:t>Icon</a:t>
            </a:r>
          </a:p>
        </p:txBody>
      </p:sp>
      <p:sp>
        <p:nvSpPr>
          <p:cNvPr id="87" name="Text Placeholder 83">
            <a:extLst>
              <a:ext uri="{FF2B5EF4-FFF2-40B4-BE49-F238E27FC236}">
                <a16:creationId xmlns:a16="http://schemas.microsoft.com/office/drawing/2014/main" id="{C7C45826-1384-23C4-25C1-430B14365CCE}"/>
              </a:ext>
            </a:extLst>
          </p:cNvPr>
          <p:cNvSpPr>
            <a:spLocks noGrp="1"/>
          </p:cNvSpPr>
          <p:nvPr>
            <p:ph type="body" sz="quarter" idx="35" hasCustomPrompt="1"/>
          </p:nvPr>
        </p:nvSpPr>
        <p:spPr>
          <a:xfrm>
            <a:off x="4909993" y="3350638"/>
            <a:ext cx="1841974" cy="682741"/>
          </a:xfrm>
        </p:spPr>
        <p:txBody>
          <a:bodyPr/>
          <a:lstStyle>
            <a:lvl1pPr algn="ctr">
              <a:defRPr sz="1200" cap="all" baseline="0"/>
            </a:lvl1pPr>
          </a:lstStyle>
          <a:p>
            <a:pPr lvl="0"/>
            <a:r>
              <a:rPr lang="en-GB"/>
              <a:t>Insert text</a:t>
            </a:r>
            <a:endParaRPr lang="en-GB" dirty="0"/>
          </a:p>
        </p:txBody>
      </p:sp>
      <p:sp>
        <p:nvSpPr>
          <p:cNvPr id="88" name="Text Placeholder 81">
            <a:extLst>
              <a:ext uri="{FF2B5EF4-FFF2-40B4-BE49-F238E27FC236}">
                <a16:creationId xmlns:a16="http://schemas.microsoft.com/office/drawing/2014/main" id="{0515FEEB-E6CD-380E-9E3E-F3BAD4F30C10}"/>
              </a:ext>
            </a:extLst>
          </p:cNvPr>
          <p:cNvSpPr>
            <a:spLocks noGrp="1"/>
          </p:cNvSpPr>
          <p:nvPr>
            <p:ph type="body" sz="quarter" idx="36" hasCustomPrompt="1"/>
          </p:nvPr>
        </p:nvSpPr>
        <p:spPr>
          <a:xfrm>
            <a:off x="7932506" y="2174143"/>
            <a:ext cx="1016000" cy="1016000"/>
          </a:xfrm>
          <a:solidFill>
            <a:schemeClr val="accent1"/>
          </a:solidFill>
        </p:spPr>
        <p:txBody>
          <a:bodyPr/>
          <a:lstStyle>
            <a:lvl1pPr>
              <a:defRPr/>
            </a:lvl1pPr>
          </a:lstStyle>
          <a:p>
            <a:pPr lvl="0"/>
            <a:r>
              <a:rPr lang="en-GB"/>
              <a:t> </a:t>
            </a:r>
            <a:endParaRPr lang="en-GB" dirty="0"/>
          </a:p>
        </p:txBody>
      </p:sp>
      <p:sp>
        <p:nvSpPr>
          <p:cNvPr id="89" name="Picture Placeholder 79">
            <a:extLst>
              <a:ext uri="{FF2B5EF4-FFF2-40B4-BE49-F238E27FC236}">
                <a16:creationId xmlns:a16="http://schemas.microsoft.com/office/drawing/2014/main" id="{ADD8A76E-5BDB-A9D2-D714-19D5E0557C6E}"/>
              </a:ext>
            </a:extLst>
          </p:cNvPr>
          <p:cNvSpPr>
            <a:spLocks noGrp="1"/>
          </p:cNvSpPr>
          <p:nvPr>
            <p:ph type="pic" sz="quarter" idx="37" hasCustomPrompt="1"/>
          </p:nvPr>
        </p:nvSpPr>
        <p:spPr>
          <a:xfrm>
            <a:off x="8092049" y="2332893"/>
            <a:ext cx="696913" cy="698500"/>
          </a:xfrm>
        </p:spPr>
        <p:txBody>
          <a:bodyPr/>
          <a:lstStyle>
            <a:lvl1pPr algn="ctr">
              <a:defRPr/>
            </a:lvl1pPr>
          </a:lstStyle>
          <a:p>
            <a:r>
              <a:rPr lang="en-GB" dirty="0"/>
              <a:t>Icon</a:t>
            </a:r>
          </a:p>
        </p:txBody>
      </p:sp>
      <p:sp>
        <p:nvSpPr>
          <p:cNvPr id="90" name="Text Placeholder 83">
            <a:extLst>
              <a:ext uri="{FF2B5EF4-FFF2-40B4-BE49-F238E27FC236}">
                <a16:creationId xmlns:a16="http://schemas.microsoft.com/office/drawing/2014/main" id="{25331EC7-2E22-BD13-6195-E78E401B9258}"/>
              </a:ext>
            </a:extLst>
          </p:cNvPr>
          <p:cNvSpPr>
            <a:spLocks noGrp="1"/>
          </p:cNvSpPr>
          <p:nvPr>
            <p:ph type="body" sz="quarter" idx="38" hasCustomPrompt="1"/>
          </p:nvPr>
        </p:nvSpPr>
        <p:spPr>
          <a:xfrm>
            <a:off x="7519519" y="3350638"/>
            <a:ext cx="1841974" cy="682741"/>
          </a:xfrm>
        </p:spPr>
        <p:txBody>
          <a:bodyPr/>
          <a:lstStyle>
            <a:lvl1pPr algn="ctr">
              <a:defRPr sz="1200" cap="all" baseline="0"/>
            </a:lvl1pPr>
          </a:lstStyle>
          <a:p>
            <a:pPr lvl="0"/>
            <a:r>
              <a:rPr lang="en-GB"/>
              <a:t>Insert text</a:t>
            </a:r>
            <a:endParaRPr lang="en-GB" dirty="0"/>
          </a:p>
        </p:txBody>
      </p:sp>
      <p:sp>
        <p:nvSpPr>
          <p:cNvPr id="91" name="Text Placeholder 81">
            <a:extLst>
              <a:ext uri="{FF2B5EF4-FFF2-40B4-BE49-F238E27FC236}">
                <a16:creationId xmlns:a16="http://schemas.microsoft.com/office/drawing/2014/main" id="{590FC6B1-9952-56A9-4D47-0ECB5EE8CF6B}"/>
              </a:ext>
            </a:extLst>
          </p:cNvPr>
          <p:cNvSpPr>
            <a:spLocks noGrp="1"/>
          </p:cNvSpPr>
          <p:nvPr>
            <p:ph type="body" sz="quarter" idx="39" hasCustomPrompt="1"/>
          </p:nvPr>
        </p:nvSpPr>
        <p:spPr>
          <a:xfrm>
            <a:off x="1407930" y="4333640"/>
            <a:ext cx="1016000" cy="1016000"/>
          </a:xfrm>
          <a:solidFill>
            <a:schemeClr val="accent1"/>
          </a:solidFill>
        </p:spPr>
        <p:txBody>
          <a:bodyPr/>
          <a:lstStyle>
            <a:lvl1pPr>
              <a:defRPr/>
            </a:lvl1pPr>
          </a:lstStyle>
          <a:p>
            <a:pPr lvl="0"/>
            <a:r>
              <a:rPr lang="en-GB"/>
              <a:t> </a:t>
            </a:r>
            <a:endParaRPr lang="en-GB" dirty="0"/>
          </a:p>
        </p:txBody>
      </p:sp>
      <p:sp>
        <p:nvSpPr>
          <p:cNvPr id="92" name="Picture Placeholder 79">
            <a:extLst>
              <a:ext uri="{FF2B5EF4-FFF2-40B4-BE49-F238E27FC236}">
                <a16:creationId xmlns:a16="http://schemas.microsoft.com/office/drawing/2014/main" id="{180FFD0E-8ABF-8147-7B21-0D8649D4E13C}"/>
              </a:ext>
            </a:extLst>
          </p:cNvPr>
          <p:cNvSpPr>
            <a:spLocks noGrp="1"/>
          </p:cNvSpPr>
          <p:nvPr>
            <p:ph type="pic" sz="quarter" idx="40" hasCustomPrompt="1"/>
          </p:nvPr>
        </p:nvSpPr>
        <p:spPr>
          <a:xfrm>
            <a:off x="1567474" y="4492390"/>
            <a:ext cx="696913" cy="698500"/>
          </a:xfrm>
        </p:spPr>
        <p:txBody>
          <a:bodyPr/>
          <a:lstStyle>
            <a:lvl1pPr algn="ctr">
              <a:defRPr/>
            </a:lvl1pPr>
          </a:lstStyle>
          <a:p>
            <a:r>
              <a:rPr lang="en-GB" dirty="0"/>
              <a:t>Icon</a:t>
            </a:r>
          </a:p>
        </p:txBody>
      </p:sp>
      <p:sp>
        <p:nvSpPr>
          <p:cNvPr id="93" name="Text Placeholder 83">
            <a:extLst>
              <a:ext uri="{FF2B5EF4-FFF2-40B4-BE49-F238E27FC236}">
                <a16:creationId xmlns:a16="http://schemas.microsoft.com/office/drawing/2014/main" id="{3752F047-11AB-09B9-0C8E-3A73A2E60FA4}"/>
              </a:ext>
            </a:extLst>
          </p:cNvPr>
          <p:cNvSpPr>
            <a:spLocks noGrp="1"/>
          </p:cNvSpPr>
          <p:nvPr>
            <p:ph type="body" sz="quarter" idx="41" hasCustomPrompt="1"/>
          </p:nvPr>
        </p:nvSpPr>
        <p:spPr>
          <a:xfrm>
            <a:off x="994943" y="5510135"/>
            <a:ext cx="1841974" cy="682741"/>
          </a:xfrm>
        </p:spPr>
        <p:txBody>
          <a:bodyPr/>
          <a:lstStyle>
            <a:lvl1pPr algn="ctr">
              <a:defRPr sz="1200" cap="all" baseline="0"/>
            </a:lvl1pPr>
          </a:lstStyle>
          <a:p>
            <a:pPr lvl="0"/>
            <a:r>
              <a:rPr lang="en-GB"/>
              <a:t>Insert text</a:t>
            </a:r>
            <a:endParaRPr lang="en-GB" dirty="0"/>
          </a:p>
        </p:txBody>
      </p:sp>
      <p:sp>
        <p:nvSpPr>
          <p:cNvPr id="94" name="Text Placeholder 81">
            <a:extLst>
              <a:ext uri="{FF2B5EF4-FFF2-40B4-BE49-F238E27FC236}">
                <a16:creationId xmlns:a16="http://schemas.microsoft.com/office/drawing/2014/main" id="{EB92C3E1-7E28-CED8-02BB-12F5919BE2D6}"/>
              </a:ext>
            </a:extLst>
          </p:cNvPr>
          <p:cNvSpPr>
            <a:spLocks noGrp="1"/>
          </p:cNvSpPr>
          <p:nvPr>
            <p:ph type="body" sz="quarter" idx="42" hasCustomPrompt="1"/>
          </p:nvPr>
        </p:nvSpPr>
        <p:spPr>
          <a:xfrm>
            <a:off x="4018084" y="4333640"/>
            <a:ext cx="1016000" cy="1016000"/>
          </a:xfrm>
          <a:solidFill>
            <a:schemeClr val="accent1"/>
          </a:solidFill>
        </p:spPr>
        <p:txBody>
          <a:bodyPr/>
          <a:lstStyle>
            <a:lvl1pPr>
              <a:defRPr/>
            </a:lvl1pPr>
          </a:lstStyle>
          <a:p>
            <a:pPr lvl="0"/>
            <a:r>
              <a:rPr lang="en-GB"/>
              <a:t> </a:t>
            </a:r>
            <a:endParaRPr lang="en-GB" dirty="0"/>
          </a:p>
        </p:txBody>
      </p:sp>
      <p:sp>
        <p:nvSpPr>
          <p:cNvPr id="95" name="Picture Placeholder 79">
            <a:extLst>
              <a:ext uri="{FF2B5EF4-FFF2-40B4-BE49-F238E27FC236}">
                <a16:creationId xmlns:a16="http://schemas.microsoft.com/office/drawing/2014/main" id="{0993C7ED-FA50-240F-E79E-4764C18BB3AF}"/>
              </a:ext>
            </a:extLst>
          </p:cNvPr>
          <p:cNvSpPr>
            <a:spLocks noGrp="1"/>
          </p:cNvSpPr>
          <p:nvPr>
            <p:ph type="pic" sz="quarter" idx="43" hasCustomPrompt="1"/>
          </p:nvPr>
        </p:nvSpPr>
        <p:spPr>
          <a:xfrm>
            <a:off x="4177627" y="4492390"/>
            <a:ext cx="696913" cy="698500"/>
          </a:xfrm>
        </p:spPr>
        <p:txBody>
          <a:bodyPr/>
          <a:lstStyle>
            <a:lvl1pPr algn="ctr">
              <a:defRPr/>
            </a:lvl1pPr>
          </a:lstStyle>
          <a:p>
            <a:r>
              <a:rPr lang="en-GB" dirty="0"/>
              <a:t>Icon</a:t>
            </a:r>
          </a:p>
        </p:txBody>
      </p:sp>
      <p:sp>
        <p:nvSpPr>
          <p:cNvPr id="96" name="Text Placeholder 83">
            <a:extLst>
              <a:ext uri="{FF2B5EF4-FFF2-40B4-BE49-F238E27FC236}">
                <a16:creationId xmlns:a16="http://schemas.microsoft.com/office/drawing/2014/main" id="{D7111C31-B980-E2A5-B980-58842D40F10D}"/>
              </a:ext>
            </a:extLst>
          </p:cNvPr>
          <p:cNvSpPr>
            <a:spLocks noGrp="1"/>
          </p:cNvSpPr>
          <p:nvPr>
            <p:ph type="body" sz="quarter" idx="44" hasCustomPrompt="1"/>
          </p:nvPr>
        </p:nvSpPr>
        <p:spPr>
          <a:xfrm>
            <a:off x="3605097" y="5510135"/>
            <a:ext cx="1841974" cy="682741"/>
          </a:xfrm>
        </p:spPr>
        <p:txBody>
          <a:bodyPr/>
          <a:lstStyle>
            <a:lvl1pPr algn="ctr">
              <a:defRPr sz="1200" cap="all" baseline="0"/>
            </a:lvl1pPr>
          </a:lstStyle>
          <a:p>
            <a:pPr lvl="0"/>
            <a:r>
              <a:rPr lang="en-GB"/>
              <a:t>Insert text</a:t>
            </a:r>
            <a:endParaRPr lang="en-GB" dirty="0"/>
          </a:p>
        </p:txBody>
      </p:sp>
      <p:sp>
        <p:nvSpPr>
          <p:cNvPr id="97" name="Text Placeholder 81">
            <a:extLst>
              <a:ext uri="{FF2B5EF4-FFF2-40B4-BE49-F238E27FC236}">
                <a16:creationId xmlns:a16="http://schemas.microsoft.com/office/drawing/2014/main" id="{1225DB94-1E63-452E-C3A9-610705FD3AAB}"/>
              </a:ext>
            </a:extLst>
          </p:cNvPr>
          <p:cNvSpPr>
            <a:spLocks noGrp="1"/>
          </p:cNvSpPr>
          <p:nvPr>
            <p:ph type="body" sz="quarter" idx="45" hasCustomPrompt="1"/>
          </p:nvPr>
        </p:nvSpPr>
        <p:spPr>
          <a:xfrm>
            <a:off x="6627610" y="4333640"/>
            <a:ext cx="1016000" cy="1016000"/>
          </a:xfrm>
          <a:solidFill>
            <a:schemeClr val="accent1"/>
          </a:solidFill>
        </p:spPr>
        <p:txBody>
          <a:bodyPr/>
          <a:lstStyle>
            <a:lvl1pPr>
              <a:defRPr/>
            </a:lvl1pPr>
          </a:lstStyle>
          <a:p>
            <a:pPr lvl="0"/>
            <a:r>
              <a:rPr lang="en-GB"/>
              <a:t> </a:t>
            </a:r>
            <a:endParaRPr lang="en-GB" dirty="0"/>
          </a:p>
        </p:txBody>
      </p:sp>
      <p:sp>
        <p:nvSpPr>
          <p:cNvPr id="98" name="Picture Placeholder 79">
            <a:extLst>
              <a:ext uri="{FF2B5EF4-FFF2-40B4-BE49-F238E27FC236}">
                <a16:creationId xmlns:a16="http://schemas.microsoft.com/office/drawing/2014/main" id="{1654D4AC-4D5F-3B4E-7598-C187B0DA8A09}"/>
              </a:ext>
            </a:extLst>
          </p:cNvPr>
          <p:cNvSpPr>
            <a:spLocks noGrp="1"/>
          </p:cNvSpPr>
          <p:nvPr>
            <p:ph type="pic" sz="quarter" idx="46" hasCustomPrompt="1"/>
          </p:nvPr>
        </p:nvSpPr>
        <p:spPr>
          <a:xfrm>
            <a:off x="6787153" y="4492390"/>
            <a:ext cx="696913" cy="698500"/>
          </a:xfrm>
        </p:spPr>
        <p:txBody>
          <a:bodyPr/>
          <a:lstStyle>
            <a:lvl1pPr algn="ctr">
              <a:defRPr/>
            </a:lvl1pPr>
          </a:lstStyle>
          <a:p>
            <a:r>
              <a:rPr lang="en-GB" dirty="0"/>
              <a:t>Icon</a:t>
            </a:r>
          </a:p>
        </p:txBody>
      </p:sp>
      <p:sp>
        <p:nvSpPr>
          <p:cNvPr id="99" name="Text Placeholder 83">
            <a:extLst>
              <a:ext uri="{FF2B5EF4-FFF2-40B4-BE49-F238E27FC236}">
                <a16:creationId xmlns:a16="http://schemas.microsoft.com/office/drawing/2014/main" id="{C5D6F5F4-C987-5BC1-2B2C-9D77E0B3ADE3}"/>
              </a:ext>
            </a:extLst>
          </p:cNvPr>
          <p:cNvSpPr>
            <a:spLocks noGrp="1"/>
          </p:cNvSpPr>
          <p:nvPr>
            <p:ph type="body" sz="quarter" idx="47" hasCustomPrompt="1"/>
          </p:nvPr>
        </p:nvSpPr>
        <p:spPr>
          <a:xfrm>
            <a:off x="6214623" y="5510135"/>
            <a:ext cx="1841974" cy="682741"/>
          </a:xfrm>
        </p:spPr>
        <p:txBody>
          <a:bodyPr/>
          <a:lstStyle>
            <a:lvl1pPr algn="ctr">
              <a:defRPr sz="1200" cap="all" baseline="0"/>
            </a:lvl1pPr>
          </a:lstStyle>
          <a:p>
            <a:pPr lvl="0"/>
            <a:r>
              <a:rPr lang="en-GB"/>
              <a:t>Insert text</a:t>
            </a:r>
            <a:endParaRPr lang="en-GB" dirty="0"/>
          </a:p>
        </p:txBody>
      </p:sp>
      <p:sp>
        <p:nvSpPr>
          <p:cNvPr id="20" name="Text Placeholder 81">
            <a:extLst>
              <a:ext uri="{FF2B5EF4-FFF2-40B4-BE49-F238E27FC236}">
                <a16:creationId xmlns:a16="http://schemas.microsoft.com/office/drawing/2014/main" id="{462A3405-9461-AF65-C03E-A55A1EB1B86B}"/>
              </a:ext>
            </a:extLst>
          </p:cNvPr>
          <p:cNvSpPr>
            <a:spLocks noGrp="1"/>
          </p:cNvSpPr>
          <p:nvPr>
            <p:ph type="body" sz="quarter" idx="49" hasCustomPrompt="1"/>
          </p:nvPr>
        </p:nvSpPr>
        <p:spPr>
          <a:xfrm>
            <a:off x="9237269" y="4333640"/>
            <a:ext cx="1016000" cy="1016000"/>
          </a:xfrm>
          <a:solidFill>
            <a:schemeClr val="accent1"/>
          </a:solidFill>
        </p:spPr>
        <p:txBody>
          <a:bodyPr/>
          <a:lstStyle>
            <a:lvl1pPr>
              <a:defRPr/>
            </a:lvl1pPr>
          </a:lstStyle>
          <a:p>
            <a:pPr lvl="0"/>
            <a:r>
              <a:rPr lang="en-GB"/>
              <a:t> </a:t>
            </a:r>
            <a:endParaRPr lang="en-GB" dirty="0"/>
          </a:p>
        </p:txBody>
      </p:sp>
      <p:sp>
        <p:nvSpPr>
          <p:cNvPr id="24" name="Picture Placeholder 79">
            <a:extLst>
              <a:ext uri="{FF2B5EF4-FFF2-40B4-BE49-F238E27FC236}">
                <a16:creationId xmlns:a16="http://schemas.microsoft.com/office/drawing/2014/main" id="{1939CB60-5C14-40BA-788D-CE732D8BC1E9}"/>
              </a:ext>
            </a:extLst>
          </p:cNvPr>
          <p:cNvSpPr>
            <a:spLocks noGrp="1"/>
          </p:cNvSpPr>
          <p:nvPr>
            <p:ph type="pic" sz="quarter" idx="50" hasCustomPrompt="1"/>
          </p:nvPr>
        </p:nvSpPr>
        <p:spPr>
          <a:xfrm>
            <a:off x="9396812" y="4492390"/>
            <a:ext cx="696913" cy="698500"/>
          </a:xfrm>
        </p:spPr>
        <p:txBody>
          <a:bodyPr/>
          <a:lstStyle>
            <a:lvl1pPr algn="ctr">
              <a:defRPr/>
            </a:lvl1pPr>
          </a:lstStyle>
          <a:p>
            <a:r>
              <a:rPr lang="en-GB" dirty="0"/>
              <a:t>Icon</a:t>
            </a:r>
          </a:p>
        </p:txBody>
      </p:sp>
      <p:sp>
        <p:nvSpPr>
          <p:cNvPr id="29" name="Text Placeholder 83">
            <a:extLst>
              <a:ext uri="{FF2B5EF4-FFF2-40B4-BE49-F238E27FC236}">
                <a16:creationId xmlns:a16="http://schemas.microsoft.com/office/drawing/2014/main" id="{FA928C1A-54E0-4880-69EE-17AA86A8D284}"/>
              </a:ext>
            </a:extLst>
          </p:cNvPr>
          <p:cNvSpPr>
            <a:spLocks noGrp="1"/>
          </p:cNvSpPr>
          <p:nvPr>
            <p:ph type="body" sz="quarter" idx="51" hasCustomPrompt="1"/>
          </p:nvPr>
        </p:nvSpPr>
        <p:spPr>
          <a:xfrm>
            <a:off x="8824282" y="5510135"/>
            <a:ext cx="1841974" cy="682741"/>
          </a:xfrm>
        </p:spPr>
        <p:txBody>
          <a:bodyPr/>
          <a:lstStyle>
            <a:lvl1pPr algn="ctr">
              <a:defRPr sz="1200" cap="all" baseline="0"/>
            </a:lvl1pPr>
          </a:lstStyle>
          <a:p>
            <a:pPr lvl="0"/>
            <a:r>
              <a:rPr lang="en-GB"/>
              <a:t>Insert text</a:t>
            </a:r>
            <a:endParaRPr lang="en-GB" dirty="0"/>
          </a:p>
        </p:txBody>
      </p:sp>
      <p:cxnSp>
        <p:nvCxnSpPr>
          <p:cNvPr id="33" name="Straight Connector 32">
            <a:extLst>
              <a:ext uri="{FF2B5EF4-FFF2-40B4-BE49-F238E27FC236}">
                <a16:creationId xmlns:a16="http://schemas.microsoft.com/office/drawing/2014/main" id="{69C31BE9-4E69-B839-730E-4060B6510369}"/>
              </a:ext>
            </a:extLst>
          </p:cNvPr>
          <p:cNvCxnSpPr>
            <a:cxnSpLocks/>
          </p:cNvCxnSpPr>
          <p:nvPr/>
        </p:nvCxnSpPr>
        <p:spPr>
          <a:xfrm>
            <a:off x="4525903" y="2194313"/>
            <a:ext cx="0" cy="1996687"/>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F3C1F9B-FC93-6D97-DBB6-EDDE44FC5518}"/>
              </a:ext>
            </a:extLst>
          </p:cNvPr>
          <p:cNvCxnSpPr>
            <a:cxnSpLocks/>
          </p:cNvCxnSpPr>
          <p:nvPr/>
        </p:nvCxnSpPr>
        <p:spPr>
          <a:xfrm>
            <a:off x="7135743" y="2174143"/>
            <a:ext cx="0" cy="2016857"/>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12CC8CE-1A68-44AF-F17A-8841268E9C4E}"/>
              </a:ext>
            </a:extLst>
          </p:cNvPr>
          <p:cNvCxnSpPr>
            <a:cxnSpLocks/>
          </p:cNvCxnSpPr>
          <p:nvPr/>
        </p:nvCxnSpPr>
        <p:spPr>
          <a:xfrm>
            <a:off x="3221007" y="4191000"/>
            <a:ext cx="0" cy="1996687"/>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3566A91-D9D7-B5B9-5F6A-5F131AF7B662}"/>
              </a:ext>
            </a:extLst>
          </p:cNvPr>
          <p:cNvCxnSpPr>
            <a:cxnSpLocks/>
          </p:cNvCxnSpPr>
          <p:nvPr/>
        </p:nvCxnSpPr>
        <p:spPr>
          <a:xfrm>
            <a:off x="5830847" y="4191000"/>
            <a:ext cx="0" cy="1996687"/>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525BABD-861C-C52C-76E9-71B1D23873C7}"/>
              </a:ext>
            </a:extLst>
          </p:cNvPr>
          <p:cNvCxnSpPr>
            <a:cxnSpLocks/>
          </p:cNvCxnSpPr>
          <p:nvPr/>
        </p:nvCxnSpPr>
        <p:spPr>
          <a:xfrm>
            <a:off x="8440440" y="4192546"/>
            <a:ext cx="0" cy="1996687"/>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53" name="Date Placeholder 52">
            <a:extLst>
              <a:ext uri="{FF2B5EF4-FFF2-40B4-BE49-F238E27FC236}">
                <a16:creationId xmlns:a16="http://schemas.microsoft.com/office/drawing/2014/main" id="{02100684-0DA4-301E-7888-7550878FA034}"/>
              </a:ext>
            </a:extLst>
          </p:cNvPr>
          <p:cNvSpPr>
            <a:spLocks noGrp="1"/>
          </p:cNvSpPr>
          <p:nvPr>
            <p:ph type="dt" sz="half" idx="52"/>
          </p:nvPr>
        </p:nvSpPr>
        <p:spPr/>
        <p:txBody>
          <a:bodyPr/>
          <a:lstStyle/>
          <a:p>
            <a:endParaRPr lang="en-GB" dirty="0"/>
          </a:p>
        </p:txBody>
      </p:sp>
      <p:sp>
        <p:nvSpPr>
          <p:cNvPr id="54" name="Footer Placeholder 53">
            <a:extLst>
              <a:ext uri="{FF2B5EF4-FFF2-40B4-BE49-F238E27FC236}">
                <a16:creationId xmlns:a16="http://schemas.microsoft.com/office/drawing/2014/main" id="{F4A44717-5A93-EBAA-2FE8-A22D34619D3C}"/>
              </a:ext>
            </a:extLst>
          </p:cNvPr>
          <p:cNvSpPr>
            <a:spLocks noGrp="1"/>
          </p:cNvSpPr>
          <p:nvPr>
            <p:ph type="ftr" sz="quarter" idx="53"/>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55" name="Slide Number Placeholder 54">
            <a:extLst>
              <a:ext uri="{FF2B5EF4-FFF2-40B4-BE49-F238E27FC236}">
                <a16:creationId xmlns:a16="http://schemas.microsoft.com/office/drawing/2014/main" id="{2E3BB6D6-9496-4D0B-D665-9067B7CA57B7}"/>
              </a:ext>
            </a:extLst>
          </p:cNvPr>
          <p:cNvSpPr>
            <a:spLocks noGrp="1"/>
          </p:cNvSpPr>
          <p:nvPr>
            <p:ph type="sldNum" sz="quarter" idx="54"/>
          </p:nvPr>
        </p:nvSpPr>
        <p:spPr/>
        <p:txBody>
          <a:bodyPr/>
          <a:lstStyle/>
          <a:p>
            <a:fld id="{BB07EAE1-021A-493C-B07F-6FE9E5D11BEB}" type="slidenum">
              <a:rPr lang="en-GB" smtClean="0"/>
              <a:pPr/>
              <a:t>‹#›</a:t>
            </a:fld>
            <a:endParaRPr lang="en-GB" dirty="0"/>
          </a:p>
        </p:txBody>
      </p:sp>
      <p:pic>
        <p:nvPicPr>
          <p:cNvPr id="5" name="Graphic 4">
            <a:extLst>
              <a:ext uri="{FF2B5EF4-FFF2-40B4-BE49-F238E27FC236}">
                <a16:creationId xmlns:a16="http://schemas.microsoft.com/office/drawing/2014/main" id="{A9E19161-D819-3106-BB9E-755E13BA91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
        <p:nvSpPr>
          <p:cNvPr id="12" name="Text Placeholder 5">
            <a:extLst>
              <a:ext uri="{FF2B5EF4-FFF2-40B4-BE49-F238E27FC236}">
                <a16:creationId xmlns:a16="http://schemas.microsoft.com/office/drawing/2014/main" id="{FE2EB4A6-7345-42A9-CC05-F8E37910FCB8}"/>
              </a:ext>
            </a:extLst>
          </p:cNvPr>
          <p:cNvSpPr>
            <a:spLocks noGrp="1"/>
          </p:cNvSpPr>
          <p:nvPr>
            <p:ph type="body" sz="quarter" idx="71" hasCustomPrompt="1"/>
          </p:nvPr>
        </p:nvSpPr>
        <p:spPr>
          <a:xfrm>
            <a:off x="450850" y="1125735"/>
            <a:ext cx="10326688" cy="581145"/>
          </a:xfrm>
        </p:spPr>
        <p:txBody>
          <a:bodyPr/>
          <a:lstStyle>
            <a:lvl1pPr>
              <a:defRPr sz="1200"/>
            </a:lvl1pPr>
            <a:lvl2pPr>
              <a:defRPr sz="1200"/>
            </a:lvl2pPr>
            <a:lvl3pPr>
              <a:defRPr sz="1100"/>
            </a:lvl3pPr>
            <a:lvl4pPr>
              <a:defRPr sz="1050"/>
            </a:lvl4pPr>
            <a:lvl5pPr>
              <a:defRPr sz="1200"/>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4" name="Title 1">
            <a:extLst>
              <a:ext uri="{FF2B5EF4-FFF2-40B4-BE49-F238E27FC236}">
                <a16:creationId xmlns:a16="http://schemas.microsoft.com/office/drawing/2014/main" id="{F0FA17A5-F8DC-DF8F-5422-91F606F8BA96}"/>
              </a:ext>
            </a:extLst>
          </p:cNvPr>
          <p:cNvSpPr>
            <a:spLocks noGrp="1"/>
          </p:cNvSpPr>
          <p:nvPr>
            <p:ph type="title" hasCustomPrompt="1"/>
          </p:nvPr>
        </p:nvSpPr>
        <p:spPr>
          <a:xfrm>
            <a:off x="450850" y="422671"/>
            <a:ext cx="10326688" cy="558404"/>
          </a:xfrm>
        </p:spPr>
        <p:txBody>
          <a:bodyPr/>
          <a:lstStyle>
            <a:lvl1pPr>
              <a:defRPr sz="3200"/>
            </a:lvl1pPr>
          </a:lstStyle>
          <a:p>
            <a:r>
              <a:rPr lang="en-GB" dirty="0"/>
              <a:t>Insert title here</a:t>
            </a:r>
          </a:p>
        </p:txBody>
      </p:sp>
      <p:cxnSp>
        <p:nvCxnSpPr>
          <p:cNvPr id="2" name="Straight Connector 1">
            <a:extLst>
              <a:ext uri="{FF2B5EF4-FFF2-40B4-BE49-F238E27FC236}">
                <a16:creationId xmlns:a16="http://schemas.microsoft.com/office/drawing/2014/main" id="{B9E9679E-51C1-E8F6-E539-072BC14B6E42}"/>
              </a:ext>
            </a:extLst>
          </p:cNvPr>
          <p:cNvCxnSpPr/>
          <p:nvPr userDrawn="1"/>
        </p:nvCxnSpPr>
        <p:spPr>
          <a:xfrm>
            <a:off x="0" y="4191000"/>
            <a:ext cx="12192000" cy="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FA94AD86-3AEB-6EA6-0794-B8C1BB787F3B}"/>
              </a:ext>
            </a:extLst>
          </p:cNvPr>
          <p:cNvGrpSpPr/>
          <p:nvPr userDrawn="1"/>
        </p:nvGrpSpPr>
        <p:grpSpPr>
          <a:xfrm>
            <a:off x="-2178417" y="0"/>
            <a:ext cx="2116910" cy="4354799"/>
            <a:chOff x="-2170726" y="0"/>
            <a:chExt cx="2116910" cy="4354799"/>
          </a:xfrm>
        </p:grpSpPr>
        <p:grpSp>
          <p:nvGrpSpPr>
            <p:cNvPr id="16" name="Group 15">
              <a:extLst>
                <a:ext uri="{FF2B5EF4-FFF2-40B4-BE49-F238E27FC236}">
                  <a16:creationId xmlns:a16="http://schemas.microsoft.com/office/drawing/2014/main" id="{1A252382-E032-8E21-C29E-FE66A57D2AED}"/>
                </a:ext>
              </a:extLst>
            </p:cNvPr>
            <p:cNvGrpSpPr/>
            <p:nvPr userDrawn="1"/>
          </p:nvGrpSpPr>
          <p:grpSpPr>
            <a:xfrm>
              <a:off x="-2170726" y="0"/>
              <a:ext cx="2116910" cy="4354799"/>
              <a:chOff x="1841345" y="1593847"/>
              <a:chExt cx="2116910" cy="4354799"/>
            </a:xfrm>
          </p:grpSpPr>
          <p:sp>
            <p:nvSpPr>
              <p:cNvPr id="22" name="Rectangle 21">
                <a:extLst>
                  <a:ext uri="{FF2B5EF4-FFF2-40B4-BE49-F238E27FC236}">
                    <a16:creationId xmlns:a16="http://schemas.microsoft.com/office/drawing/2014/main" id="{D3DE1DDE-A99C-45E2-3EE0-76498E74624C}"/>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3" name="Rectangle 22">
                <a:extLst>
                  <a:ext uri="{FF2B5EF4-FFF2-40B4-BE49-F238E27FC236}">
                    <a16:creationId xmlns:a16="http://schemas.microsoft.com/office/drawing/2014/main" id="{87CFF2FC-A7E1-65A3-7B3B-1413A48897C4}"/>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0" name="TextBox 29">
                <a:extLst>
                  <a:ext uri="{FF2B5EF4-FFF2-40B4-BE49-F238E27FC236}">
                    <a16:creationId xmlns:a16="http://schemas.microsoft.com/office/drawing/2014/main" id="{3BBF70B0-6A24-7A30-A05B-E870F74A45EC}"/>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31" name="TextBox 30">
                <a:extLst>
                  <a:ext uri="{FF2B5EF4-FFF2-40B4-BE49-F238E27FC236}">
                    <a16:creationId xmlns:a16="http://schemas.microsoft.com/office/drawing/2014/main" id="{88D336CF-5A77-9407-EBB0-3EBC8805E6BF}"/>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34" name="TextBox 33">
                <a:extLst>
                  <a:ext uri="{FF2B5EF4-FFF2-40B4-BE49-F238E27FC236}">
                    <a16:creationId xmlns:a16="http://schemas.microsoft.com/office/drawing/2014/main" id="{CE6F45BE-2509-9F52-E099-2366E8139C79}"/>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35" name="TextBox 34">
                <a:extLst>
                  <a:ext uri="{FF2B5EF4-FFF2-40B4-BE49-F238E27FC236}">
                    <a16:creationId xmlns:a16="http://schemas.microsoft.com/office/drawing/2014/main" id="{F91C22FB-08EF-0CFB-A1AD-7032E7A350DE}"/>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17" name="Picture 16">
              <a:extLst>
                <a:ext uri="{FF2B5EF4-FFF2-40B4-BE49-F238E27FC236}">
                  <a16:creationId xmlns:a16="http://schemas.microsoft.com/office/drawing/2014/main" id="{D5936C69-0830-42A3-39F8-5A7FE72A1BFA}"/>
                </a:ext>
              </a:extLst>
            </p:cNvPr>
            <p:cNvPicPr>
              <a:picLocks noChangeAspect="1"/>
            </p:cNvPicPr>
            <p:nvPr userDrawn="1"/>
          </p:nvPicPr>
          <p:blipFill>
            <a:blip r:embed="rId3"/>
            <a:stretch>
              <a:fillRect/>
            </a:stretch>
          </p:blipFill>
          <p:spPr>
            <a:xfrm>
              <a:off x="-1743959" y="1421385"/>
              <a:ext cx="1257300" cy="733425"/>
            </a:xfrm>
            <a:prstGeom prst="rect">
              <a:avLst/>
            </a:prstGeom>
          </p:spPr>
        </p:pic>
        <p:sp>
          <p:nvSpPr>
            <p:cNvPr id="18" name="Oval 17">
              <a:extLst>
                <a:ext uri="{FF2B5EF4-FFF2-40B4-BE49-F238E27FC236}">
                  <a16:creationId xmlns:a16="http://schemas.microsoft.com/office/drawing/2014/main" id="{46120EB7-F814-8071-D5F1-7E425CAA9B74}"/>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19" name="Picture 18">
              <a:extLst>
                <a:ext uri="{FF2B5EF4-FFF2-40B4-BE49-F238E27FC236}">
                  <a16:creationId xmlns:a16="http://schemas.microsoft.com/office/drawing/2014/main" id="{83A9E2B0-7BEF-77DA-AC14-900508C12D08}"/>
                </a:ext>
              </a:extLst>
            </p:cNvPr>
            <p:cNvPicPr>
              <a:picLocks noChangeAspect="1"/>
            </p:cNvPicPr>
            <p:nvPr userDrawn="1"/>
          </p:nvPicPr>
          <p:blipFill>
            <a:blip r:embed="rId4"/>
            <a:stretch>
              <a:fillRect/>
            </a:stretch>
          </p:blipFill>
          <p:spPr>
            <a:xfrm>
              <a:off x="-1743959" y="3490852"/>
              <a:ext cx="1257300" cy="723900"/>
            </a:xfrm>
            <a:prstGeom prst="rect">
              <a:avLst/>
            </a:prstGeom>
          </p:spPr>
        </p:pic>
        <p:sp>
          <p:nvSpPr>
            <p:cNvPr id="21" name="Oval 20">
              <a:extLst>
                <a:ext uri="{FF2B5EF4-FFF2-40B4-BE49-F238E27FC236}">
                  <a16:creationId xmlns:a16="http://schemas.microsoft.com/office/drawing/2014/main" id="{10871A0E-506C-E78C-B025-EECEE6E60B8E}"/>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cxnSp>
        <p:nvCxnSpPr>
          <p:cNvPr id="38" name="Straight Connector 37">
            <a:extLst>
              <a:ext uri="{FF2B5EF4-FFF2-40B4-BE49-F238E27FC236}">
                <a16:creationId xmlns:a16="http://schemas.microsoft.com/office/drawing/2014/main" id="{8ECF4D85-67B0-CAA1-75A7-84B357D2A6E6}"/>
              </a:ext>
            </a:extLst>
          </p:cNvPr>
          <p:cNvCxnSpPr>
            <a:cxnSpLocks/>
          </p:cNvCxnSpPr>
          <p:nvPr userDrawn="1"/>
        </p:nvCxnSpPr>
        <p:spPr>
          <a:xfrm>
            <a:off x="4525903" y="2194313"/>
            <a:ext cx="0" cy="1996687"/>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8D163A0-E12A-9DFF-4BCB-BEAE2A2C6D8D}"/>
              </a:ext>
            </a:extLst>
          </p:cNvPr>
          <p:cNvCxnSpPr>
            <a:cxnSpLocks/>
          </p:cNvCxnSpPr>
          <p:nvPr userDrawn="1"/>
        </p:nvCxnSpPr>
        <p:spPr>
          <a:xfrm>
            <a:off x="7135743" y="2174143"/>
            <a:ext cx="0" cy="2016857"/>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7A45B45-1A95-758B-DF4D-C5534FA9C04B}"/>
              </a:ext>
            </a:extLst>
          </p:cNvPr>
          <p:cNvCxnSpPr>
            <a:cxnSpLocks/>
          </p:cNvCxnSpPr>
          <p:nvPr userDrawn="1"/>
        </p:nvCxnSpPr>
        <p:spPr>
          <a:xfrm>
            <a:off x="3221007" y="4191000"/>
            <a:ext cx="0" cy="1996687"/>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4D82864-0E4E-AAFE-715A-28189C648B05}"/>
              </a:ext>
            </a:extLst>
          </p:cNvPr>
          <p:cNvCxnSpPr>
            <a:cxnSpLocks/>
          </p:cNvCxnSpPr>
          <p:nvPr userDrawn="1"/>
        </p:nvCxnSpPr>
        <p:spPr>
          <a:xfrm>
            <a:off x="5830847" y="4191000"/>
            <a:ext cx="0" cy="1996687"/>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D9D522-8501-0D0E-E0C0-946F3504EB7E}"/>
              </a:ext>
            </a:extLst>
          </p:cNvPr>
          <p:cNvCxnSpPr>
            <a:cxnSpLocks/>
          </p:cNvCxnSpPr>
          <p:nvPr userDrawn="1"/>
        </p:nvCxnSpPr>
        <p:spPr>
          <a:xfrm>
            <a:off x="8440440" y="4192546"/>
            <a:ext cx="0" cy="1996687"/>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pic>
        <p:nvPicPr>
          <p:cNvPr id="64" name="Graphic 63">
            <a:extLst>
              <a:ext uri="{FF2B5EF4-FFF2-40B4-BE49-F238E27FC236}">
                <a16:creationId xmlns:a16="http://schemas.microsoft.com/office/drawing/2014/main" id="{4F7DBC4E-21C2-1D6A-6D36-B44B6939CEA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grpSp>
        <p:nvGrpSpPr>
          <p:cNvPr id="44" name="Group 43">
            <a:extLst>
              <a:ext uri="{FF2B5EF4-FFF2-40B4-BE49-F238E27FC236}">
                <a16:creationId xmlns:a16="http://schemas.microsoft.com/office/drawing/2014/main" id="{B9D1DFBC-89E7-95E6-EAB9-B76CD57FC956}"/>
              </a:ext>
            </a:extLst>
          </p:cNvPr>
          <p:cNvGrpSpPr/>
          <p:nvPr userDrawn="1"/>
        </p:nvGrpSpPr>
        <p:grpSpPr>
          <a:xfrm>
            <a:off x="12338004" y="0"/>
            <a:ext cx="2094954" cy="3914775"/>
            <a:chOff x="-2178418" y="4487679"/>
            <a:chExt cx="2094954" cy="3914775"/>
          </a:xfrm>
        </p:grpSpPr>
        <p:sp>
          <p:nvSpPr>
            <p:cNvPr id="45" name="Rectangle 44">
              <a:extLst>
                <a:ext uri="{FF2B5EF4-FFF2-40B4-BE49-F238E27FC236}">
                  <a16:creationId xmlns:a16="http://schemas.microsoft.com/office/drawing/2014/main" id="{B577EA00-0321-7A7F-7ED2-3C7925DFED34}"/>
                </a:ext>
              </a:extLst>
            </p:cNvPr>
            <p:cNvSpPr/>
            <p:nvPr/>
          </p:nvSpPr>
          <p:spPr>
            <a:xfrm>
              <a:off x="-2178418" y="4487680"/>
              <a:ext cx="2094954" cy="391477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6" name="Rectangle 45">
              <a:extLst>
                <a:ext uri="{FF2B5EF4-FFF2-40B4-BE49-F238E27FC236}">
                  <a16:creationId xmlns:a16="http://schemas.microsoft.com/office/drawing/2014/main" id="{C26FAB2C-4E02-F344-7E06-9E63CFF521E8}"/>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7" name="TextBox 46">
              <a:extLst>
                <a:ext uri="{FF2B5EF4-FFF2-40B4-BE49-F238E27FC236}">
                  <a16:creationId xmlns:a16="http://schemas.microsoft.com/office/drawing/2014/main" id="{52930762-9270-CC42-5F82-0B4158CD02E3}"/>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AN ICON</a:t>
              </a:r>
            </a:p>
          </p:txBody>
        </p:sp>
        <p:sp>
          <p:nvSpPr>
            <p:cNvPr id="48" name="TextBox 47">
              <a:extLst>
                <a:ext uri="{FF2B5EF4-FFF2-40B4-BE49-F238E27FC236}">
                  <a16:creationId xmlns:a16="http://schemas.microsoft.com/office/drawing/2014/main" id="{C7F632CD-A1D4-ABFD-7B52-7966DF80A818}"/>
                </a:ext>
              </a:extLst>
            </p:cNvPr>
            <p:cNvSpPr txBox="1"/>
            <p:nvPr/>
          </p:nvSpPr>
          <p:spPr>
            <a:xfrm>
              <a:off x="-2156460" y="5847658"/>
              <a:ext cx="1976174" cy="861774"/>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shape </a:t>
              </a:r>
              <a:r>
                <a:rPr lang="en-GB" sz="1000" dirty="0">
                  <a:solidFill>
                    <a:srgbClr val="333333"/>
                  </a:solidFill>
                </a:rPr>
                <a:t>you wish to add your icon to and choose the icon needed from the PPT Icon Library.</a:t>
              </a:r>
              <a:br>
                <a:rPr lang="en-GB" sz="1000" dirty="0">
                  <a:solidFill>
                    <a:srgbClr val="333333"/>
                  </a:solidFill>
                </a:rPr>
              </a:br>
              <a:r>
                <a:rPr lang="en-GB" sz="1000" dirty="0">
                  <a:solidFill>
                    <a:srgbClr val="333333"/>
                  </a:solidFill>
                </a:rPr>
                <a:t>Insert &gt; Icons</a:t>
              </a:r>
            </a:p>
          </p:txBody>
        </p:sp>
        <p:sp>
          <p:nvSpPr>
            <p:cNvPr id="49" name="TextBox 48">
              <a:extLst>
                <a:ext uri="{FF2B5EF4-FFF2-40B4-BE49-F238E27FC236}">
                  <a16:creationId xmlns:a16="http://schemas.microsoft.com/office/drawing/2014/main" id="{2E32B78D-0C91-9FEA-99F1-13D974F38654}"/>
                </a:ext>
              </a:extLst>
            </p:cNvPr>
            <p:cNvSpPr txBox="1"/>
            <p:nvPr/>
          </p:nvSpPr>
          <p:spPr>
            <a:xfrm>
              <a:off x="-2156460" y="6706540"/>
              <a:ext cx="1881569" cy="1015663"/>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Picture/Format Graphic </a:t>
              </a:r>
              <a:r>
                <a:rPr lang="en-GB" sz="1000" dirty="0">
                  <a:solidFill>
                    <a:srgbClr val="333333"/>
                  </a:solidFill>
                </a:rPr>
                <a:t>tab in the ribbon and choose </a:t>
              </a:r>
              <a:r>
                <a:rPr lang="en-GB" sz="1000" b="0" dirty="0">
                  <a:solidFill>
                    <a:srgbClr val="333333"/>
                  </a:solidFill>
                  <a:latin typeface="Gotham Medium" pitchFamily="50" charset="0"/>
                </a:rPr>
                <a:t>Crop</a:t>
              </a:r>
              <a:r>
                <a:rPr lang="en-GB" sz="1000" dirty="0">
                  <a:solidFill>
                    <a:srgbClr val="333333"/>
                  </a:solidFill>
                </a:rPr>
                <a:t> option to edit the position and composition of your icon.</a:t>
              </a:r>
            </a:p>
          </p:txBody>
        </p:sp>
        <p:sp>
          <p:nvSpPr>
            <p:cNvPr id="50" name="TextBox 49">
              <a:extLst>
                <a:ext uri="{FF2B5EF4-FFF2-40B4-BE49-F238E27FC236}">
                  <a16:creationId xmlns:a16="http://schemas.microsoft.com/office/drawing/2014/main" id="{CAC7A5E9-56BB-973F-E200-9D3196A19EF6}"/>
                </a:ext>
              </a:extLst>
            </p:cNvPr>
            <p:cNvSpPr txBox="1"/>
            <p:nvPr/>
          </p:nvSpPr>
          <p:spPr>
            <a:xfrm>
              <a:off x="-2156460" y="7748950"/>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Medium" pitchFamily="50" charset="0"/>
                </a:rPr>
                <a:t>Fit</a:t>
              </a:r>
              <a:r>
                <a:rPr lang="en-GB" sz="1000" dirty="0">
                  <a:solidFill>
                    <a:srgbClr val="333333"/>
                  </a:solidFill>
                </a:rPr>
                <a:t> to fit the icon to the placeholder.</a:t>
              </a:r>
            </a:p>
          </p:txBody>
        </p:sp>
        <p:sp>
          <p:nvSpPr>
            <p:cNvPr id="51" name="TextBox 50">
              <a:extLst>
                <a:ext uri="{FF2B5EF4-FFF2-40B4-BE49-F238E27FC236}">
                  <a16:creationId xmlns:a16="http://schemas.microsoft.com/office/drawing/2014/main" id="{ED3904F4-0B9F-F7C5-F289-DC32F475BDC3}"/>
                </a:ext>
              </a:extLst>
            </p:cNvPr>
            <p:cNvSpPr txBox="1"/>
            <p:nvPr/>
          </p:nvSpPr>
          <p:spPr>
            <a:xfrm>
              <a:off x="-2156460" y="5119692"/>
              <a:ext cx="1976174"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icon, first delete it. Only use icons from the PowerPoint icon library: </a:t>
              </a:r>
              <a:r>
                <a:rPr lang="en-GB" sz="1000" dirty="0">
                  <a:solidFill>
                    <a:srgbClr val="333333"/>
                  </a:solidFill>
                  <a:latin typeface="Gotham Medium" pitchFamily="50" charset="0"/>
                </a:rPr>
                <a:t>Insert &gt; Icons. </a:t>
              </a:r>
            </a:p>
          </p:txBody>
        </p:sp>
      </p:grpSp>
    </p:spTree>
    <p:custDataLst>
      <p:tags r:id="rId1"/>
    </p:custDataLst>
    <p:extLst>
      <p:ext uri="{BB962C8B-B14F-4D97-AF65-F5344CB8AC3E}">
        <p14:creationId xmlns:p14="http://schemas.microsoft.com/office/powerpoint/2010/main" val="407936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avills at a glance">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877AFE49-8D7E-387A-BEBB-56D5E7B01F39}"/>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cxnSp>
        <p:nvCxnSpPr>
          <p:cNvPr id="12" name="Straight Connector 11">
            <a:extLst>
              <a:ext uri="{FF2B5EF4-FFF2-40B4-BE49-F238E27FC236}">
                <a16:creationId xmlns:a16="http://schemas.microsoft.com/office/drawing/2014/main" id="{F2A3A011-97BD-69A2-5391-998EE103A0EB}"/>
              </a:ext>
            </a:extLst>
          </p:cNvPr>
          <p:cNvCxnSpPr>
            <a:cxnSpLocks/>
          </p:cNvCxnSpPr>
          <p:nvPr/>
        </p:nvCxnSpPr>
        <p:spPr>
          <a:xfrm>
            <a:off x="4813300" y="879863"/>
            <a:ext cx="612775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FA713EF-7A5A-1AEF-2203-4FBBDC8319BC}"/>
              </a:ext>
            </a:extLst>
          </p:cNvPr>
          <p:cNvCxnSpPr>
            <a:cxnSpLocks/>
          </p:cNvCxnSpPr>
          <p:nvPr/>
        </p:nvCxnSpPr>
        <p:spPr>
          <a:xfrm>
            <a:off x="4813300" y="2575313"/>
            <a:ext cx="612775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168B1A2-213A-4E54-FD96-9CC1AE977B7E}"/>
              </a:ext>
            </a:extLst>
          </p:cNvPr>
          <p:cNvCxnSpPr>
            <a:cxnSpLocks/>
          </p:cNvCxnSpPr>
          <p:nvPr/>
        </p:nvCxnSpPr>
        <p:spPr>
          <a:xfrm>
            <a:off x="4813300" y="4334263"/>
            <a:ext cx="612775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101E3EF-E800-9598-F867-BC14B823DD27}"/>
              </a:ext>
            </a:extLst>
          </p:cNvPr>
          <p:cNvCxnSpPr>
            <a:cxnSpLocks/>
          </p:cNvCxnSpPr>
          <p:nvPr/>
        </p:nvCxnSpPr>
        <p:spPr>
          <a:xfrm>
            <a:off x="4813300" y="6156713"/>
            <a:ext cx="612775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8D46956-B55F-1254-4205-1A463D25253B}"/>
              </a:ext>
            </a:extLst>
          </p:cNvPr>
          <p:cNvCxnSpPr>
            <a:cxnSpLocks/>
          </p:cNvCxnSpPr>
          <p:nvPr/>
        </p:nvCxnSpPr>
        <p:spPr>
          <a:xfrm>
            <a:off x="7518400" y="879863"/>
            <a:ext cx="0" cy="16954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60F31AC-2535-044A-BE03-54DF78C27694}"/>
              </a:ext>
            </a:extLst>
          </p:cNvPr>
          <p:cNvCxnSpPr>
            <a:cxnSpLocks/>
          </p:cNvCxnSpPr>
          <p:nvPr/>
        </p:nvCxnSpPr>
        <p:spPr>
          <a:xfrm>
            <a:off x="9417050" y="879863"/>
            <a:ext cx="0" cy="16954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83320C1-4E3B-0668-AC9E-0324A9136BC2}"/>
              </a:ext>
            </a:extLst>
          </p:cNvPr>
          <p:cNvCxnSpPr>
            <a:cxnSpLocks/>
          </p:cNvCxnSpPr>
          <p:nvPr/>
        </p:nvCxnSpPr>
        <p:spPr>
          <a:xfrm>
            <a:off x="7112000" y="2575313"/>
            <a:ext cx="0" cy="17589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FF9A6E4-EDC1-C12E-13B9-E84953399D55}"/>
              </a:ext>
            </a:extLst>
          </p:cNvPr>
          <p:cNvCxnSpPr>
            <a:cxnSpLocks/>
          </p:cNvCxnSpPr>
          <p:nvPr/>
        </p:nvCxnSpPr>
        <p:spPr>
          <a:xfrm>
            <a:off x="8693150" y="2575313"/>
            <a:ext cx="0" cy="17589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1FA1B21-D92A-0581-742B-42F00D2DA143}"/>
              </a:ext>
            </a:extLst>
          </p:cNvPr>
          <p:cNvCxnSpPr>
            <a:cxnSpLocks/>
          </p:cNvCxnSpPr>
          <p:nvPr/>
        </p:nvCxnSpPr>
        <p:spPr>
          <a:xfrm>
            <a:off x="6902450" y="4334263"/>
            <a:ext cx="0" cy="18224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AF04788-FEC0-B7E6-A2A9-B4CE448D5F7C}"/>
              </a:ext>
            </a:extLst>
          </p:cNvPr>
          <p:cNvCxnSpPr>
            <a:cxnSpLocks/>
          </p:cNvCxnSpPr>
          <p:nvPr/>
        </p:nvCxnSpPr>
        <p:spPr>
          <a:xfrm>
            <a:off x="9042400" y="4334263"/>
            <a:ext cx="0" cy="18224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Date Placeholder 10">
            <a:extLst>
              <a:ext uri="{FF2B5EF4-FFF2-40B4-BE49-F238E27FC236}">
                <a16:creationId xmlns:a16="http://schemas.microsoft.com/office/drawing/2014/main" id="{DCA52E2D-BA27-414D-BC8D-077C68BABAFD}"/>
              </a:ext>
            </a:extLst>
          </p:cNvPr>
          <p:cNvSpPr>
            <a:spLocks noGrp="1"/>
          </p:cNvSpPr>
          <p:nvPr>
            <p:ph type="dt" sz="half" idx="14"/>
          </p:nvPr>
        </p:nvSpPr>
        <p:spPr/>
        <p:txBody>
          <a:bodyPr/>
          <a:lstStyle/>
          <a:p>
            <a:endParaRPr lang="en-GB" dirty="0"/>
          </a:p>
        </p:txBody>
      </p:sp>
      <p:sp>
        <p:nvSpPr>
          <p:cNvPr id="13" name="Footer Placeholder 12">
            <a:extLst>
              <a:ext uri="{FF2B5EF4-FFF2-40B4-BE49-F238E27FC236}">
                <a16:creationId xmlns:a16="http://schemas.microsoft.com/office/drawing/2014/main" id="{47C2FEAB-5DFC-692F-71C0-CF147605F7AC}"/>
              </a:ext>
            </a:extLst>
          </p:cNvPr>
          <p:cNvSpPr>
            <a:spLocks noGrp="1"/>
          </p:cNvSpPr>
          <p:nvPr>
            <p:ph type="ftr" sz="quarter" idx="15"/>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18" name="Slide Number Placeholder 17">
            <a:extLst>
              <a:ext uri="{FF2B5EF4-FFF2-40B4-BE49-F238E27FC236}">
                <a16:creationId xmlns:a16="http://schemas.microsoft.com/office/drawing/2014/main" id="{80DE9321-8118-3B1B-6B83-C15A27D291E5}"/>
              </a:ext>
            </a:extLst>
          </p:cNvPr>
          <p:cNvSpPr>
            <a:spLocks noGrp="1"/>
          </p:cNvSpPr>
          <p:nvPr>
            <p:ph type="sldNum" sz="quarter" idx="16"/>
          </p:nvPr>
        </p:nvSpPr>
        <p:spPr/>
        <p:txBody>
          <a:bodyPr/>
          <a:lstStyle/>
          <a:p>
            <a:fld id="{BB07EAE1-021A-493C-B07F-6FE9E5D11BEB}" type="slidenum">
              <a:rPr lang="en-GB" smtClean="0"/>
              <a:pPr/>
              <a:t>‹#›</a:t>
            </a:fld>
            <a:endParaRPr lang="en-GB" dirty="0"/>
          </a:p>
        </p:txBody>
      </p:sp>
      <p:sp>
        <p:nvSpPr>
          <p:cNvPr id="3" name="Title 1">
            <a:extLst>
              <a:ext uri="{FF2B5EF4-FFF2-40B4-BE49-F238E27FC236}">
                <a16:creationId xmlns:a16="http://schemas.microsoft.com/office/drawing/2014/main" id="{6CD563CC-29BC-84F3-A366-7B835C638E33}"/>
              </a:ext>
            </a:extLst>
          </p:cNvPr>
          <p:cNvSpPr>
            <a:spLocks noGrp="1"/>
          </p:cNvSpPr>
          <p:nvPr>
            <p:ph type="title" hasCustomPrompt="1"/>
          </p:nvPr>
        </p:nvSpPr>
        <p:spPr>
          <a:xfrm>
            <a:off x="450850" y="433557"/>
            <a:ext cx="4057330" cy="558404"/>
          </a:xfrm>
        </p:spPr>
        <p:txBody>
          <a:bodyPr/>
          <a:lstStyle>
            <a:lvl1pPr>
              <a:defRPr sz="3200"/>
            </a:lvl1pPr>
          </a:lstStyle>
          <a:p>
            <a:r>
              <a:rPr lang="en-GB" dirty="0"/>
              <a:t>Insert title here</a:t>
            </a:r>
          </a:p>
        </p:txBody>
      </p:sp>
      <p:sp>
        <p:nvSpPr>
          <p:cNvPr id="4" name="Text Placeholder 7">
            <a:extLst>
              <a:ext uri="{FF2B5EF4-FFF2-40B4-BE49-F238E27FC236}">
                <a16:creationId xmlns:a16="http://schemas.microsoft.com/office/drawing/2014/main" id="{0A16D25E-615A-BFB8-478E-AEB69E769A3F}"/>
              </a:ext>
            </a:extLst>
          </p:cNvPr>
          <p:cNvSpPr>
            <a:spLocks noGrp="1"/>
          </p:cNvSpPr>
          <p:nvPr>
            <p:ph type="body" sz="quarter" idx="58" hasCustomPrompt="1"/>
          </p:nvPr>
        </p:nvSpPr>
        <p:spPr>
          <a:xfrm>
            <a:off x="450852" y="1520827"/>
            <a:ext cx="4071138" cy="4522004"/>
          </a:xfrm>
        </p:spPr>
        <p:txBody>
          <a:bodyPr/>
          <a:lstStyle>
            <a:lvl1pPr>
              <a:defRPr/>
            </a:lvl1pPr>
          </a:lstStyle>
          <a:p>
            <a:pPr lvl="0"/>
            <a:r>
              <a:rPr lang="en-GB"/>
              <a:t>Insert text</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Text Placeholder 7">
            <a:extLst>
              <a:ext uri="{FF2B5EF4-FFF2-40B4-BE49-F238E27FC236}">
                <a16:creationId xmlns:a16="http://schemas.microsoft.com/office/drawing/2014/main" id="{F68053DB-4D9C-F820-7583-16B0150908E9}"/>
              </a:ext>
            </a:extLst>
          </p:cNvPr>
          <p:cNvSpPr>
            <a:spLocks noGrp="1"/>
          </p:cNvSpPr>
          <p:nvPr>
            <p:ph type="body" sz="quarter" idx="59" hasCustomPrompt="1"/>
          </p:nvPr>
        </p:nvSpPr>
        <p:spPr>
          <a:xfrm>
            <a:off x="4882833" y="993132"/>
            <a:ext cx="2359025" cy="701631"/>
          </a:xfrm>
        </p:spPr>
        <p:txBody>
          <a:bodyPr/>
          <a:lstStyle>
            <a:lvl1pPr>
              <a:defRPr sz="900">
                <a:latin typeface="+mn-lt"/>
              </a:defRPr>
            </a:lvl1pPr>
            <a:lvl2pPr>
              <a:buClr>
                <a:schemeClr val="accent3"/>
              </a:buClr>
              <a:defRPr sz="900">
                <a:latin typeface="+mn-lt"/>
              </a:defRPr>
            </a:lvl2pPr>
            <a:lvl3pPr>
              <a:buClr>
                <a:schemeClr val="accent3"/>
              </a:buClr>
              <a:defRPr sz="800">
                <a:latin typeface="+mn-lt"/>
              </a:defRPr>
            </a:lvl3pPr>
            <a:lvl4pPr>
              <a:buClr>
                <a:schemeClr val="accent3"/>
              </a:buClr>
              <a:defRPr sz="700">
                <a:latin typeface="+mn-lt"/>
              </a:defRPr>
            </a:lvl4pPr>
            <a:lvl5pPr>
              <a:buClr>
                <a:schemeClr val="accent3"/>
              </a:buClr>
              <a:defRPr sz="900">
                <a:latin typeface="+mn-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2" name="Text Placeholder 18">
            <a:extLst>
              <a:ext uri="{FF2B5EF4-FFF2-40B4-BE49-F238E27FC236}">
                <a16:creationId xmlns:a16="http://schemas.microsoft.com/office/drawing/2014/main" id="{5958F3A7-1244-9187-AAAC-3E8FB4DA421E}"/>
              </a:ext>
            </a:extLst>
          </p:cNvPr>
          <p:cNvSpPr>
            <a:spLocks noGrp="1"/>
          </p:cNvSpPr>
          <p:nvPr>
            <p:ph type="body" sz="quarter" idx="60" hasCustomPrompt="1"/>
          </p:nvPr>
        </p:nvSpPr>
        <p:spPr>
          <a:xfrm>
            <a:off x="4882833" y="1821621"/>
            <a:ext cx="2359025" cy="672215"/>
          </a:xfrm>
        </p:spPr>
        <p:txBody>
          <a:bodyPr anchor="b"/>
          <a:lstStyle>
            <a:lvl1pPr>
              <a:defRPr sz="4000">
                <a:latin typeface="Gotham Medium" pitchFamily="50" charset="0"/>
              </a:defRPr>
            </a:lvl1pPr>
          </a:lstStyle>
          <a:p>
            <a:pPr lvl="0"/>
            <a:r>
              <a:rPr lang="en-GB" dirty="0"/>
              <a:t>XXXX</a:t>
            </a:r>
          </a:p>
        </p:txBody>
      </p:sp>
      <p:sp>
        <p:nvSpPr>
          <p:cNvPr id="36" name="Text Placeholder 7">
            <a:extLst>
              <a:ext uri="{FF2B5EF4-FFF2-40B4-BE49-F238E27FC236}">
                <a16:creationId xmlns:a16="http://schemas.microsoft.com/office/drawing/2014/main" id="{934AF914-C658-9A38-53B4-DFBB2A8A1A99}"/>
              </a:ext>
            </a:extLst>
          </p:cNvPr>
          <p:cNvSpPr>
            <a:spLocks noGrp="1"/>
          </p:cNvSpPr>
          <p:nvPr>
            <p:ph type="body" sz="quarter" idx="61" hasCustomPrompt="1"/>
          </p:nvPr>
        </p:nvSpPr>
        <p:spPr>
          <a:xfrm>
            <a:off x="7619683" y="993132"/>
            <a:ext cx="1676718" cy="701631"/>
          </a:xfrm>
        </p:spPr>
        <p:txBody>
          <a:bodyPr/>
          <a:lstStyle>
            <a:lvl1pPr>
              <a:defRPr sz="900">
                <a:latin typeface="+mn-lt"/>
              </a:defRPr>
            </a:lvl1pPr>
            <a:lvl2pPr>
              <a:buClr>
                <a:schemeClr val="accent3"/>
              </a:buClr>
              <a:defRPr sz="900">
                <a:latin typeface="+mn-lt"/>
              </a:defRPr>
            </a:lvl2pPr>
            <a:lvl3pPr>
              <a:buClr>
                <a:schemeClr val="accent3"/>
              </a:buClr>
              <a:defRPr sz="800">
                <a:latin typeface="+mn-lt"/>
              </a:defRPr>
            </a:lvl3pPr>
            <a:lvl4pPr>
              <a:buClr>
                <a:schemeClr val="accent3"/>
              </a:buClr>
              <a:defRPr sz="700">
                <a:latin typeface="+mn-lt"/>
              </a:defRPr>
            </a:lvl4pPr>
            <a:lvl5pPr>
              <a:buClr>
                <a:schemeClr val="accent3"/>
              </a:buClr>
              <a:defRPr sz="900">
                <a:latin typeface="+mn-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7" name="Text Placeholder 18">
            <a:extLst>
              <a:ext uri="{FF2B5EF4-FFF2-40B4-BE49-F238E27FC236}">
                <a16:creationId xmlns:a16="http://schemas.microsoft.com/office/drawing/2014/main" id="{BD6490B6-D31F-45A7-C8BF-09292AF99238}"/>
              </a:ext>
            </a:extLst>
          </p:cNvPr>
          <p:cNvSpPr>
            <a:spLocks noGrp="1"/>
          </p:cNvSpPr>
          <p:nvPr>
            <p:ph type="body" sz="quarter" idx="62" hasCustomPrompt="1"/>
          </p:nvPr>
        </p:nvSpPr>
        <p:spPr>
          <a:xfrm>
            <a:off x="7619683" y="1821621"/>
            <a:ext cx="1676718" cy="672215"/>
          </a:xfrm>
        </p:spPr>
        <p:txBody>
          <a:bodyPr anchor="b"/>
          <a:lstStyle>
            <a:lvl1pPr>
              <a:defRPr sz="4000">
                <a:latin typeface="Gotham Medium" pitchFamily="50" charset="0"/>
              </a:defRPr>
            </a:lvl1pPr>
          </a:lstStyle>
          <a:p>
            <a:pPr lvl="0"/>
            <a:r>
              <a:rPr lang="en-GB"/>
              <a:t>XXXX</a:t>
            </a:r>
            <a:endParaRPr lang="en-GB" dirty="0"/>
          </a:p>
        </p:txBody>
      </p:sp>
      <p:sp>
        <p:nvSpPr>
          <p:cNvPr id="51" name="Text Placeholder 7">
            <a:extLst>
              <a:ext uri="{FF2B5EF4-FFF2-40B4-BE49-F238E27FC236}">
                <a16:creationId xmlns:a16="http://schemas.microsoft.com/office/drawing/2014/main" id="{2DC2EFD4-BA63-DF25-DBD2-D914D589F93F}"/>
              </a:ext>
            </a:extLst>
          </p:cNvPr>
          <p:cNvSpPr>
            <a:spLocks noGrp="1"/>
          </p:cNvSpPr>
          <p:nvPr>
            <p:ph type="body" sz="quarter" idx="63" hasCustomPrompt="1"/>
          </p:nvPr>
        </p:nvSpPr>
        <p:spPr>
          <a:xfrm>
            <a:off x="9515002" y="993132"/>
            <a:ext cx="1426047" cy="701631"/>
          </a:xfrm>
        </p:spPr>
        <p:txBody>
          <a:bodyPr/>
          <a:lstStyle>
            <a:lvl1pPr>
              <a:defRPr sz="900">
                <a:latin typeface="+mn-lt"/>
              </a:defRPr>
            </a:lvl1pPr>
            <a:lvl2pPr>
              <a:buClr>
                <a:schemeClr val="accent3"/>
              </a:buClr>
              <a:defRPr sz="900">
                <a:latin typeface="+mn-lt"/>
              </a:defRPr>
            </a:lvl2pPr>
            <a:lvl3pPr>
              <a:buClr>
                <a:schemeClr val="accent3"/>
              </a:buClr>
              <a:defRPr sz="800">
                <a:latin typeface="+mn-lt"/>
              </a:defRPr>
            </a:lvl3pPr>
            <a:lvl4pPr>
              <a:buClr>
                <a:schemeClr val="accent3"/>
              </a:buClr>
              <a:defRPr sz="700">
                <a:latin typeface="+mn-lt"/>
              </a:defRPr>
            </a:lvl4pPr>
            <a:lvl5pPr>
              <a:buClr>
                <a:schemeClr val="accent3"/>
              </a:buClr>
              <a:defRPr sz="900">
                <a:latin typeface="+mn-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2" name="Text Placeholder 18">
            <a:extLst>
              <a:ext uri="{FF2B5EF4-FFF2-40B4-BE49-F238E27FC236}">
                <a16:creationId xmlns:a16="http://schemas.microsoft.com/office/drawing/2014/main" id="{9C409CAC-02A1-D11F-62A3-52F9C68E33BC}"/>
              </a:ext>
            </a:extLst>
          </p:cNvPr>
          <p:cNvSpPr>
            <a:spLocks noGrp="1"/>
          </p:cNvSpPr>
          <p:nvPr>
            <p:ph type="body" sz="quarter" idx="64" hasCustomPrompt="1"/>
          </p:nvPr>
        </p:nvSpPr>
        <p:spPr>
          <a:xfrm>
            <a:off x="9515002" y="1821621"/>
            <a:ext cx="1426047" cy="672215"/>
          </a:xfrm>
        </p:spPr>
        <p:txBody>
          <a:bodyPr anchor="b"/>
          <a:lstStyle>
            <a:lvl1pPr>
              <a:defRPr sz="4000">
                <a:latin typeface="Gotham Medium" pitchFamily="50" charset="0"/>
              </a:defRPr>
            </a:lvl1pPr>
          </a:lstStyle>
          <a:p>
            <a:pPr lvl="0"/>
            <a:r>
              <a:rPr lang="en-GB"/>
              <a:t>XXX</a:t>
            </a:r>
            <a:endParaRPr lang="en-GB" dirty="0"/>
          </a:p>
        </p:txBody>
      </p:sp>
      <p:sp>
        <p:nvSpPr>
          <p:cNvPr id="53" name="Text Placeholder 7">
            <a:extLst>
              <a:ext uri="{FF2B5EF4-FFF2-40B4-BE49-F238E27FC236}">
                <a16:creationId xmlns:a16="http://schemas.microsoft.com/office/drawing/2014/main" id="{14AB9C60-37A9-06EB-D2AC-C0D92114B192}"/>
              </a:ext>
            </a:extLst>
          </p:cNvPr>
          <p:cNvSpPr>
            <a:spLocks noGrp="1"/>
          </p:cNvSpPr>
          <p:nvPr>
            <p:ph type="body" sz="quarter" idx="65" hasCustomPrompt="1"/>
          </p:nvPr>
        </p:nvSpPr>
        <p:spPr>
          <a:xfrm>
            <a:off x="4882833" y="2675339"/>
            <a:ext cx="2032891" cy="701631"/>
          </a:xfrm>
        </p:spPr>
        <p:txBody>
          <a:bodyPr/>
          <a:lstStyle>
            <a:lvl1pPr>
              <a:defRPr sz="900">
                <a:latin typeface="+mn-lt"/>
              </a:defRPr>
            </a:lvl1pPr>
            <a:lvl2pPr>
              <a:buClr>
                <a:schemeClr val="accent3"/>
              </a:buClr>
              <a:defRPr sz="900">
                <a:latin typeface="+mn-lt"/>
              </a:defRPr>
            </a:lvl2pPr>
            <a:lvl3pPr>
              <a:buClr>
                <a:schemeClr val="accent3"/>
              </a:buClr>
              <a:defRPr sz="800">
                <a:latin typeface="+mn-lt"/>
              </a:defRPr>
            </a:lvl3pPr>
            <a:lvl4pPr>
              <a:buClr>
                <a:schemeClr val="accent3"/>
              </a:buClr>
              <a:defRPr sz="700">
                <a:latin typeface="+mn-lt"/>
              </a:defRPr>
            </a:lvl4pPr>
            <a:lvl5pPr>
              <a:buClr>
                <a:schemeClr val="accent3"/>
              </a:buClr>
              <a:defRPr sz="900">
                <a:latin typeface="+mn-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4" name="Text Placeholder 18">
            <a:extLst>
              <a:ext uri="{FF2B5EF4-FFF2-40B4-BE49-F238E27FC236}">
                <a16:creationId xmlns:a16="http://schemas.microsoft.com/office/drawing/2014/main" id="{FDBB5791-A685-E750-AF31-8FAB21F7FF9E}"/>
              </a:ext>
            </a:extLst>
          </p:cNvPr>
          <p:cNvSpPr>
            <a:spLocks noGrp="1"/>
          </p:cNvSpPr>
          <p:nvPr>
            <p:ph type="body" sz="quarter" idx="66" hasCustomPrompt="1"/>
          </p:nvPr>
        </p:nvSpPr>
        <p:spPr>
          <a:xfrm>
            <a:off x="4882833" y="3595891"/>
            <a:ext cx="2032891" cy="672215"/>
          </a:xfrm>
        </p:spPr>
        <p:txBody>
          <a:bodyPr anchor="b"/>
          <a:lstStyle>
            <a:lvl1pPr>
              <a:defRPr sz="4000">
                <a:latin typeface="Gotham Medium" pitchFamily="50" charset="0"/>
              </a:defRPr>
            </a:lvl1pPr>
          </a:lstStyle>
          <a:p>
            <a:pPr lvl="0"/>
            <a:r>
              <a:rPr lang="en-GB"/>
              <a:t>XXXX</a:t>
            </a:r>
            <a:endParaRPr lang="en-GB" dirty="0"/>
          </a:p>
        </p:txBody>
      </p:sp>
      <p:sp>
        <p:nvSpPr>
          <p:cNvPr id="55" name="Text Placeholder 7">
            <a:extLst>
              <a:ext uri="{FF2B5EF4-FFF2-40B4-BE49-F238E27FC236}">
                <a16:creationId xmlns:a16="http://schemas.microsoft.com/office/drawing/2014/main" id="{D7334612-EF4A-80E3-6876-CBF5A25BEA39}"/>
              </a:ext>
            </a:extLst>
          </p:cNvPr>
          <p:cNvSpPr>
            <a:spLocks noGrp="1"/>
          </p:cNvSpPr>
          <p:nvPr>
            <p:ph type="body" sz="quarter" idx="67" hasCustomPrompt="1"/>
          </p:nvPr>
        </p:nvSpPr>
        <p:spPr>
          <a:xfrm>
            <a:off x="7220203" y="2675339"/>
            <a:ext cx="1387349" cy="701631"/>
          </a:xfrm>
        </p:spPr>
        <p:txBody>
          <a:bodyPr/>
          <a:lstStyle>
            <a:lvl1pPr>
              <a:defRPr sz="900">
                <a:latin typeface="+mn-lt"/>
              </a:defRPr>
            </a:lvl1pPr>
            <a:lvl2pPr>
              <a:buClr>
                <a:schemeClr val="accent3"/>
              </a:buClr>
              <a:defRPr sz="900">
                <a:latin typeface="+mn-lt"/>
              </a:defRPr>
            </a:lvl2pPr>
            <a:lvl3pPr>
              <a:buClr>
                <a:schemeClr val="accent3"/>
              </a:buClr>
              <a:defRPr sz="800">
                <a:latin typeface="+mn-lt"/>
              </a:defRPr>
            </a:lvl3pPr>
            <a:lvl4pPr>
              <a:buClr>
                <a:schemeClr val="accent3"/>
              </a:buClr>
              <a:defRPr sz="700">
                <a:latin typeface="+mn-lt"/>
              </a:defRPr>
            </a:lvl4pPr>
            <a:lvl5pPr>
              <a:buClr>
                <a:schemeClr val="accent3"/>
              </a:buClr>
              <a:defRPr sz="900">
                <a:latin typeface="+mn-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6" name="Text Placeholder 18">
            <a:extLst>
              <a:ext uri="{FF2B5EF4-FFF2-40B4-BE49-F238E27FC236}">
                <a16:creationId xmlns:a16="http://schemas.microsoft.com/office/drawing/2014/main" id="{2D170671-24BF-6F81-41E7-07E422CD6514}"/>
              </a:ext>
            </a:extLst>
          </p:cNvPr>
          <p:cNvSpPr>
            <a:spLocks noGrp="1"/>
          </p:cNvSpPr>
          <p:nvPr>
            <p:ph type="body" sz="quarter" idx="68" hasCustomPrompt="1"/>
          </p:nvPr>
        </p:nvSpPr>
        <p:spPr>
          <a:xfrm>
            <a:off x="7220203" y="3595891"/>
            <a:ext cx="1387349" cy="672215"/>
          </a:xfrm>
        </p:spPr>
        <p:txBody>
          <a:bodyPr anchor="b"/>
          <a:lstStyle>
            <a:lvl1pPr>
              <a:defRPr sz="4000">
                <a:latin typeface="Gotham Medium" pitchFamily="50" charset="0"/>
              </a:defRPr>
            </a:lvl1pPr>
          </a:lstStyle>
          <a:p>
            <a:pPr lvl="0"/>
            <a:r>
              <a:rPr lang="en-GB"/>
              <a:t>XXX</a:t>
            </a:r>
            <a:endParaRPr lang="en-GB" dirty="0"/>
          </a:p>
        </p:txBody>
      </p:sp>
      <p:sp>
        <p:nvSpPr>
          <p:cNvPr id="57" name="Text Placeholder 7">
            <a:extLst>
              <a:ext uri="{FF2B5EF4-FFF2-40B4-BE49-F238E27FC236}">
                <a16:creationId xmlns:a16="http://schemas.microsoft.com/office/drawing/2014/main" id="{3B19A77E-7E57-D69E-5EE3-460D9298F888}"/>
              </a:ext>
            </a:extLst>
          </p:cNvPr>
          <p:cNvSpPr>
            <a:spLocks noGrp="1"/>
          </p:cNvSpPr>
          <p:nvPr>
            <p:ph type="body" sz="quarter" idx="69" hasCustomPrompt="1"/>
          </p:nvPr>
        </p:nvSpPr>
        <p:spPr>
          <a:xfrm>
            <a:off x="8800207" y="2675339"/>
            <a:ext cx="2140839" cy="701631"/>
          </a:xfrm>
        </p:spPr>
        <p:txBody>
          <a:bodyPr/>
          <a:lstStyle>
            <a:lvl1pPr>
              <a:defRPr sz="900">
                <a:latin typeface="+mn-lt"/>
              </a:defRPr>
            </a:lvl1pPr>
            <a:lvl2pPr>
              <a:buClr>
                <a:schemeClr val="accent3"/>
              </a:buClr>
              <a:defRPr sz="900">
                <a:latin typeface="+mn-lt"/>
              </a:defRPr>
            </a:lvl2pPr>
            <a:lvl3pPr>
              <a:buClr>
                <a:schemeClr val="accent3"/>
              </a:buClr>
              <a:defRPr sz="800">
                <a:latin typeface="+mn-lt"/>
              </a:defRPr>
            </a:lvl3pPr>
            <a:lvl4pPr>
              <a:buClr>
                <a:schemeClr val="accent3"/>
              </a:buClr>
              <a:defRPr sz="700">
                <a:latin typeface="+mn-lt"/>
              </a:defRPr>
            </a:lvl4pPr>
            <a:lvl5pPr>
              <a:buClr>
                <a:schemeClr val="accent3"/>
              </a:buClr>
              <a:defRPr sz="900">
                <a:latin typeface="+mn-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8" name="Text Placeholder 18">
            <a:extLst>
              <a:ext uri="{FF2B5EF4-FFF2-40B4-BE49-F238E27FC236}">
                <a16:creationId xmlns:a16="http://schemas.microsoft.com/office/drawing/2014/main" id="{624A4940-0A0A-8755-0E27-BD4A8CFA663B}"/>
              </a:ext>
            </a:extLst>
          </p:cNvPr>
          <p:cNvSpPr>
            <a:spLocks noGrp="1"/>
          </p:cNvSpPr>
          <p:nvPr>
            <p:ph type="body" sz="quarter" idx="70" hasCustomPrompt="1"/>
          </p:nvPr>
        </p:nvSpPr>
        <p:spPr>
          <a:xfrm>
            <a:off x="8800207" y="3595891"/>
            <a:ext cx="2140839" cy="672215"/>
          </a:xfrm>
        </p:spPr>
        <p:txBody>
          <a:bodyPr anchor="b"/>
          <a:lstStyle>
            <a:lvl1pPr>
              <a:defRPr sz="4000">
                <a:latin typeface="Gotham Medium" pitchFamily="50" charset="0"/>
              </a:defRPr>
            </a:lvl1pPr>
          </a:lstStyle>
          <a:p>
            <a:pPr lvl="0"/>
            <a:r>
              <a:rPr lang="en-GB"/>
              <a:t>XXXX</a:t>
            </a:r>
            <a:endParaRPr lang="en-GB" dirty="0"/>
          </a:p>
        </p:txBody>
      </p:sp>
      <p:sp>
        <p:nvSpPr>
          <p:cNvPr id="59" name="Text Placeholder 7">
            <a:extLst>
              <a:ext uri="{FF2B5EF4-FFF2-40B4-BE49-F238E27FC236}">
                <a16:creationId xmlns:a16="http://schemas.microsoft.com/office/drawing/2014/main" id="{583E01A1-C3ED-62A0-81E3-84640FA8987D}"/>
              </a:ext>
            </a:extLst>
          </p:cNvPr>
          <p:cNvSpPr>
            <a:spLocks noGrp="1"/>
          </p:cNvSpPr>
          <p:nvPr>
            <p:ph type="body" sz="quarter" idx="71" hasCustomPrompt="1"/>
          </p:nvPr>
        </p:nvSpPr>
        <p:spPr>
          <a:xfrm>
            <a:off x="4882834" y="4441465"/>
            <a:ext cx="1904045" cy="701631"/>
          </a:xfrm>
        </p:spPr>
        <p:txBody>
          <a:bodyPr/>
          <a:lstStyle>
            <a:lvl1pPr>
              <a:defRPr sz="900">
                <a:latin typeface="+mn-lt"/>
              </a:defRPr>
            </a:lvl1pPr>
            <a:lvl2pPr>
              <a:buClr>
                <a:schemeClr val="accent3"/>
              </a:buClr>
              <a:defRPr sz="900">
                <a:latin typeface="+mn-lt"/>
              </a:defRPr>
            </a:lvl2pPr>
            <a:lvl3pPr>
              <a:buClr>
                <a:schemeClr val="accent3"/>
              </a:buClr>
              <a:defRPr sz="800">
                <a:latin typeface="+mn-lt"/>
              </a:defRPr>
            </a:lvl3pPr>
            <a:lvl4pPr>
              <a:buClr>
                <a:schemeClr val="accent3"/>
              </a:buClr>
              <a:defRPr sz="700">
                <a:latin typeface="+mn-lt"/>
              </a:defRPr>
            </a:lvl4pPr>
            <a:lvl5pPr>
              <a:buClr>
                <a:schemeClr val="accent3"/>
              </a:buClr>
              <a:defRPr sz="900">
                <a:latin typeface="+mn-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0" name="Text Placeholder 18">
            <a:extLst>
              <a:ext uri="{FF2B5EF4-FFF2-40B4-BE49-F238E27FC236}">
                <a16:creationId xmlns:a16="http://schemas.microsoft.com/office/drawing/2014/main" id="{297E732F-977D-30BD-C67C-6DE0C52746D2}"/>
              </a:ext>
            </a:extLst>
          </p:cNvPr>
          <p:cNvSpPr>
            <a:spLocks noGrp="1"/>
          </p:cNvSpPr>
          <p:nvPr>
            <p:ph type="body" sz="quarter" idx="72" hasCustomPrompt="1"/>
          </p:nvPr>
        </p:nvSpPr>
        <p:spPr>
          <a:xfrm>
            <a:off x="4882834" y="5421173"/>
            <a:ext cx="1904045" cy="672215"/>
          </a:xfrm>
        </p:spPr>
        <p:txBody>
          <a:bodyPr anchor="b"/>
          <a:lstStyle>
            <a:lvl1pPr>
              <a:defRPr sz="4000">
                <a:latin typeface="Gotham Medium" pitchFamily="50" charset="0"/>
              </a:defRPr>
            </a:lvl1pPr>
          </a:lstStyle>
          <a:p>
            <a:pPr lvl="0"/>
            <a:r>
              <a:rPr lang="en-GB"/>
              <a:t>XXXX</a:t>
            </a:r>
            <a:endParaRPr lang="en-GB" dirty="0"/>
          </a:p>
        </p:txBody>
      </p:sp>
      <p:sp>
        <p:nvSpPr>
          <p:cNvPr id="61" name="Text Placeholder 7">
            <a:extLst>
              <a:ext uri="{FF2B5EF4-FFF2-40B4-BE49-F238E27FC236}">
                <a16:creationId xmlns:a16="http://schemas.microsoft.com/office/drawing/2014/main" id="{2A321193-F835-EE82-9ED4-DD7A75EB91CD}"/>
              </a:ext>
            </a:extLst>
          </p:cNvPr>
          <p:cNvSpPr>
            <a:spLocks noGrp="1"/>
          </p:cNvSpPr>
          <p:nvPr>
            <p:ph type="body" sz="quarter" idx="73" hasCustomPrompt="1"/>
          </p:nvPr>
        </p:nvSpPr>
        <p:spPr>
          <a:xfrm>
            <a:off x="7001206" y="4441465"/>
            <a:ext cx="1904045" cy="701631"/>
          </a:xfrm>
        </p:spPr>
        <p:txBody>
          <a:bodyPr/>
          <a:lstStyle>
            <a:lvl1pPr>
              <a:defRPr sz="900">
                <a:latin typeface="+mn-lt"/>
              </a:defRPr>
            </a:lvl1pPr>
            <a:lvl2pPr>
              <a:buClr>
                <a:schemeClr val="accent3"/>
              </a:buClr>
              <a:defRPr sz="900">
                <a:latin typeface="+mn-lt"/>
              </a:defRPr>
            </a:lvl2pPr>
            <a:lvl3pPr>
              <a:buClr>
                <a:schemeClr val="accent3"/>
              </a:buClr>
              <a:defRPr sz="800">
                <a:latin typeface="+mn-lt"/>
              </a:defRPr>
            </a:lvl3pPr>
            <a:lvl4pPr>
              <a:buClr>
                <a:schemeClr val="accent3"/>
              </a:buClr>
              <a:defRPr sz="700">
                <a:latin typeface="+mn-lt"/>
              </a:defRPr>
            </a:lvl4pPr>
            <a:lvl5pPr>
              <a:buClr>
                <a:schemeClr val="accent3"/>
              </a:buClr>
              <a:defRPr sz="900">
                <a:latin typeface="+mn-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2" name="Text Placeholder 18">
            <a:extLst>
              <a:ext uri="{FF2B5EF4-FFF2-40B4-BE49-F238E27FC236}">
                <a16:creationId xmlns:a16="http://schemas.microsoft.com/office/drawing/2014/main" id="{329D2578-2297-A870-1D5D-55D56128BF7F}"/>
              </a:ext>
            </a:extLst>
          </p:cNvPr>
          <p:cNvSpPr>
            <a:spLocks noGrp="1"/>
          </p:cNvSpPr>
          <p:nvPr>
            <p:ph type="body" sz="quarter" idx="74" hasCustomPrompt="1"/>
          </p:nvPr>
        </p:nvSpPr>
        <p:spPr>
          <a:xfrm>
            <a:off x="7001206" y="5421173"/>
            <a:ext cx="1904045" cy="672215"/>
          </a:xfrm>
        </p:spPr>
        <p:txBody>
          <a:bodyPr anchor="b"/>
          <a:lstStyle>
            <a:lvl1pPr>
              <a:defRPr sz="4000">
                <a:latin typeface="Gotham Medium" pitchFamily="50" charset="0"/>
              </a:defRPr>
            </a:lvl1pPr>
          </a:lstStyle>
          <a:p>
            <a:pPr lvl="0"/>
            <a:r>
              <a:rPr lang="en-GB"/>
              <a:t>XXXX</a:t>
            </a:r>
            <a:endParaRPr lang="en-GB" dirty="0"/>
          </a:p>
        </p:txBody>
      </p:sp>
      <p:sp>
        <p:nvSpPr>
          <p:cNvPr id="63" name="Text Placeholder 7">
            <a:extLst>
              <a:ext uri="{FF2B5EF4-FFF2-40B4-BE49-F238E27FC236}">
                <a16:creationId xmlns:a16="http://schemas.microsoft.com/office/drawing/2014/main" id="{2A981C08-B44D-C7AC-3E5C-BA5F5BCB634C}"/>
              </a:ext>
            </a:extLst>
          </p:cNvPr>
          <p:cNvSpPr>
            <a:spLocks noGrp="1"/>
          </p:cNvSpPr>
          <p:nvPr>
            <p:ph type="body" sz="quarter" idx="75" hasCustomPrompt="1"/>
          </p:nvPr>
        </p:nvSpPr>
        <p:spPr>
          <a:xfrm>
            <a:off x="9141156" y="4441465"/>
            <a:ext cx="1799890" cy="701631"/>
          </a:xfrm>
        </p:spPr>
        <p:txBody>
          <a:bodyPr/>
          <a:lstStyle>
            <a:lvl1pPr>
              <a:defRPr sz="900">
                <a:latin typeface="+mn-lt"/>
              </a:defRPr>
            </a:lvl1pPr>
            <a:lvl2pPr>
              <a:buClr>
                <a:schemeClr val="accent3"/>
              </a:buClr>
              <a:defRPr sz="900">
                <a:latin typeface="+mn-lt"/>
              </a:defRPr>
            </a:lvl2pPr>
            <a:lvl3pPr>
              <a:buClr>
                <a:schemeClr val="accent3"/>
              </a:buClr>
              <a:defRPr sz="800">
                <a:latin typeface="+mn-lt"/>
              </a:defRPr>
            </a:lvl3pPr>
            <a:lvl4pPr>
              <a:buClr>
                <a:schemeClr val="accent3"/>
              </a:buClr>
              <a:defRPr sz="700">
                <a:latin typeface="+mn-lt"/>
              </a:defRPr>
            </a:lvl4pPr>
            <a:lvl5pPr>
              <a:buClr>
                <a:schemeClr val="accent3"/>
              </a:buClr>
              <a:defRPr sz="900">
                <a:latin typeface="+mn-lt"/>
              </a:defRPr>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4" name="Text Placeholder 18">
            <a:extLst>
              <a:ext uri="{FF2B5EF4-FFF2-40B4-BE49-F238E27FC236}">
                <a16:creationId xmlns:a16="http://schemas.microsoft.com/office/drawing/2014/main" id="{F3E0DB6B-5C6A-42E5-74CF-E3CC04E57EE7}"/>
              </a:ext>
            </a:extLst>
          </p:cNvPr>
          <p:cNvSpPr>
            <a:spLocks noGrp="1"/>
          </p:cNvSpPr>
          <p:nvPr>
            <p:ph type="body" sz="quarter" idx="76" hasCustomPrompt="1"/>
          </p:nvPr>
        </p:nvSpPr>
        <p:spPr>
          <a:xfrm>
            <a:off x="9141156" y="5421173"/>
            <a:ext cx="1799890" cy="672215"/>
          </a:xfrm>
        </p:spPr>
        <p:txBody>
          <a:bodyPr anchor="b"/>
          <a:lstStyle>
            <a:lvl1pPr>
              <a:defRPr sz="4000">
                <a:latin typeface="Gotham Medium" pitchFamily="50" charset="0"/>
              </a:defRPr>
            </a:lvl1pPr>
          </a:lstStyle>
          <a:p>
            <a:pPr lvl="0"/>
            <a:r>
              <a:rPr lang="en-GB"/>
              <a:t>XXXX</a:t>
            </a:r>
            <a:endParaRPr lang="en-GB" dirty="0"/>
          </a:p>
        </p:txBody>
      </p:sp>
      <p:cxnSp>
        <p:nvCxnSpPr>
          <p:cNvPr id="5" name="Straight Connector 4">
            <a:extLst>
              <a:ext uri="{FF2B5EF4-FFF2-40B4-BE49-F238E27FC236}">
                <a16:creationId xmlns:a16="http://schemas.microsoft.com/office/drawing/2014/main" id="{428AA651-B830-0646-E3C8-3DC872A17007}"/>
              </a:ext>
            </a:extLst>
          </p:cNvPr>
          <p:cNvCxnSpPr>
            <a:cxnSpLocks/>
          </p:cNvCxnSpPr>
          <p:nvPr userDrawn="1"/>
        </p:nvCxnSpPr>
        <p:spPr>
          <a:xfrm>
            <a:off x="4813300" y="879863"/>
            <a:ext cx="612775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A6E3300-44D1-79E0-B362-27CBF61E14ED}"/>
              </a:ext>
            </a:extLst>
          </p:cNvPr>
          <p:cNvCxnSpPr>
            <a:cxnSpLocks/>
          </p:cNvCxnSpPr>
          <p:nvPr userDrawn="1"/>
        </p:nvCxnSpPr>
        <p:spPr>
          <a:xfrm>
            <a:off x="4813300" y="2575313"/>
            <a:ext cx="612775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3217798-BD3B-1646-97AA-4AAE702E77C7}"/>
              </a:ext>
            </a:extLst>
          </p:cNvPr>
          <p:cNvCxnSpPr>
            <a:cxnSpLocks/>
          </p:cNvCxnSpPr>
          <p:nvPr userDrawn="1"/>
        </p:nvCxnSpPr>
        <p:spPr>
          <a:xfrm>
            <a:off x="4813300" y="4334263"/>
            <a:ext cx="612775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8959AD4-7571-ADE1-06DA-F225814FFDA4}"/>
              </a:ext>
            </a:extLst>
          </p:cNvPr>
          <p:cNvCxnSpPr>
            <a:cxnSpLocks/>
          </p:cNvCxnSpPr>
          <p:nvPr userDrawn="1"/>
        </p:nvCxnSpPr>
        <p:spPr>
          <a:xfrm>
            <a:off x="4813300" y="6156713"/>
            <a:ext cx="612775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3361863-11AA-6189-4B90-76E79BE02A35}"/>
              </a:ext>
            </a:extLst>
          </p:cNvPr>
          <p:cNvCxnSpPr>
            <a:cxnSpLocks/>
          </p:cNvCxnSpPr>
          <p:nvPr userDrawn="1"/>
        </p:nvCxnSpPr>
        <p:spPr>
          <a:xfrm>
            <a:off x="7518400" y="879863"/>
            <a:ext cx="0" cy="16954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55F8688-73AD-44D1-844A-ADC38780AF8E}"/>
              </a:ext>
            </a:extLst>
          </p:cNvPr>
          <p:cNvCxnSpPr>
            <a:cxnSpLocks/>
          </p:cNvCxnSpPr>
          <p:nvPr userDrawn="1"/>
        </p:nvCxnSpPr>
        <p:spPr>
          <a:xfrm>
            <a:off x="9417050" y="879863"/>
            <a:ext cx="0" cy="16954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6FCB410-B967-F689-42FD-6D14CA3E3DB1}"/>
              </a:ext>
            </a:extLst>
          </p:cNvPr>
          <p:cNvCxnSpPr>
            <a:cxnSpLocks/>
          </p:cNvCxnSpPr>
          <p:nvPr userDrawn="1"/>
        </p:nvCxnSpPr>
        <p:spPr>
          <a:xfrm>
            <a:off x="7112000" y="2575313"/>
            <a:ext cx="0" cy="17589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BEC5438-3D49-6C94-F906-49131BCD2C1E}"/>
              </a:ext>
            </a:extLst>
          </p:cNvPr>
          <p:cNvCxnSpPr>
            <a:cxnSpLocks/>
          </p:cNvCxnSpPr>
          <p:nvPr userDrawn="1"/>
        </p:nvCxnSpPr>
        <p:spPr>
          <a:xfrm>
            <a:off x="8693150" y="2575313"/>
            <a:ext cx="0" cy="17589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99121BB-3B2E-1E78-637A-38A621F782A9}"/>
              </a:ext>
            </a:extLst>
          </p:cNvPr>
          <p:cNvCxnSpPr>
            <a:cxnSpLocks/>
          </p:cNvCxnSpPr>
          <p:nvPr userDrawn="1"/>
        </p:nvCxnSpPr>
        <p:spPr>
          <a:xfrm>
            <a:off x="6902450" y="4334263"/>
            <a:ext cx="0" cy="18224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3A7EBE7-C431-066C-9B26-1E910147DD8E}"/>
              </a:ext>
            </a:extLst>
          </p:cNvPr>
          <p:cNvCxnSpPr>
            <a:cxnSpLocks/>
          </p:cNvCxnSpPr>
          <p:nvPr userDrawn="1"/>
        </p:nvCxnSpPr>
        <p:spPr>
          <a:xfrm>
            <a:off x="9042400" y="4334263"/>
            <a:ext cx="0" cy="182245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E9C88FBF-303E-588B-2FB0-6B2DDBC2A399}"/>
              </a:ext>
            </a:extLst>
          </p:cNvPr>
          <p:cNvGrpSpPr/>
          <p:nvPr userDrawn="1"/>
        </p:nvGrpSpPr>
        <p:grpSpPr>
          <a:xfrm>
            <a:off x="-2178417" y="0"/>
            <a:ext cx="2116910" cy="4354799"/>
            <a:chOff x="-2170726" y="0"/>
            <a:chExt cx="2116910" cy="4354799"/>
          </a:xfrm>
        </p:grpSpPr>
        <p:grpSp>
          <p:nvGrpSpPr>
            <p:cNvPr id="31" name="Group 30">
              <a:extLst>
                <a:ext uri="{FF2B5EF4-FFF2-40B4-BE49-F238E27FC236}">
                  <a16:creationId xmlns:a16="http://schemas.microsoft.com/office/drawing/2014/main" id="{5122047D-2E95-1D0D-A72C-B4BD8A1F0D73}"/>
                </a:ext>
              </a:extLst>
            </p:cNvPr>
            <p:cNvGrpSpPr/>
            <p:nvPr userDrawn="1"/>
          </p:nvGrpSpPr>
          <p:grpSpPr>
            <a:xfrm>
              <a:off x="-2170726" y="0"/>
              <a:ext cx="2116910" cy="4354799"/>
              <a:chOff x="1841345" y="1593847"/>
              <a:chExt cx="2116910" cy="4354799"/>
            </a:xfrm>
          </p:grpSpPr>
          <p:sp>
            <p:nvSpPr>
              <p:cNvPr id="37" name="Rectangle 36">
                <a:extLst>
                  <a:ext uri="{FF2B5EF4-FFF2-40B4-BE49-F238E27FC236}">
                    <a16:creationId xmlns:a16="http://schemas.microsoft.com/office/drawing/2014/main" id="{94369C60-D945-7F52-20A2-E34D500997D8}"/>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8" name="Rectangle 37">
                <a:extLst>
                  <a:ext uri="{FF2B5EF4-FFF2-40B4-BE49-F238E27FC236}">
                    <a16:creationId xmlns:a16="http://schemas.microsoft.com/office/drawing/2014/main" id="{48C108F6-E573-C7BF-FB69-4E607D641601}"/>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9" name="TextBox 38">
                <a:extLst>
                  <a:ext uri="{FF2B5EF4-FFF2-40B4-BE49-F238E27FC236}">
                    <a16:creationId xmlns:a16="http://schemas.microsoft.com/office/drawing/2014/main" id="{0D0DBC1E-A055-0EBE-76D2-C6345675F326}"/>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40" name="TextBox 39">
                <a:extLst>
                  <a:ext uri="{FF2B5EF4-FFF2-40B4-BE49-F238E27FC236}">
                    <a16:creationId xmlns:a16="http://schemas.microsoft.com/office/drawing/2014/main" id="{FE5FAB95-8CE0-EC22-A12D-288CC9AC3329}"/>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41" name="TextBox 40">
                <a:extLst>
                  <a:ext uri="{FF2B5EF4-FFF2-40B4-BE49-F238E27FC236}">
                    <a16:creationId xmlns:a16="http://schemas.microsoft.com/office/drawing/2014/main" id="{A771447C-4C4D-40F1-8117-5391FFCEC0B4}"/>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42" name="TextBox 41">
                <a:extLst>
                  <a:ext uri="{FF2B5EF4-FFF2-40B4-BE49-F238E27FC236}">
                    <a16:creationId xmlns:a16="http://schemas.microsoft.com/office/drawing/2014/main" id="{FCB38DBE-CBF8-9B00-825B-EC64992DD688}"/>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32" name="Picture 31">
              <a:extLst>
                <a:ext uri="{FF2B5EF4-FFF2-40B4-BE49-F238E27FC236}">
                  <a16:creationId xmlns:a16="http://schemas.microsoft.com/office/drawing/2014/main" id="{AFA7364D-FB18-5541-020E-4DBF2C399A9D}"/>
                </a:ext>
              </a:extLst>
            </p:cNvPr>
            <p:cNvPicPr>
              <a:picLocks noChangeAspect="1"/>
            </p:cNvPicPr>
            <p:nvPr userDrawn="1"/>
          </p:nvPicPr>
          <p:blipFill>
            <a:blip r:embed="rId3"/>
            <a:stretch>
              <a:fillRect/>
            </a:stretch>
          </p:blipFill>
          <p:spPr>
            <a:xfrm>
              <a:off x="-1743959" y="1421385"/>
              <a:ext cx="1257300" cy="733425"/>
            </a:xfrm>
            <a:prstGeom prst="rect">
              <a:avLst/>
            </a:prstGeom>
          </p:spPr>
        </p:pic>
        <p:sp>
          <p:nvSpPr>
            <p:cNvPr id="33" name="Oval 32">
              <a:extLst>
                <a:ext uri="{FF2B5EF4-FFF2-40B4-BE49-F238E27FC236}">
                  <a16:creationId xmlns:a16="http://schemas.microsoft.com/office/drawing/2014/main" id="{D514481C-D131-BB1B-37F2-F939568CBFC5}"/>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34" name="Picture 33">
              <a:extLst>
                <a:ext uri="{FF2B5EF4-FFF2-40B4-BE49-F238E27FC236}">
                  <a16:creationId xmlns:a16="http://schemas.microsoft.com/office/drawing/2014/main" id="{48BE1BCF-4B45-24A6-2DE7-7D7A2BE238CF}"/>
                </a:ext>
              </a:extLst>
            </p:cNvPr>
            <p:cNvPicPr>
              <a:picLocks noChangeAspect="1"/>
            </p:cNvPicPr>
            <p:nvPr userDrawn="1"/>
          </p:nvPicPr>
          <p:blipFill>
            <a:blip r:embed="rId4"/>
            <a:stretch>
              <a:fillRect/>
            </a:stretch>
          </p:blipFill>
          <p:spPr>
            <a:xfrm>
              <a:off x="-1743959" y="3490852"/>
              <a:ext cx="1257300" cy="723900"/>
            </a:xfrm>
            <a:prstGeom prst="rect">
              <a:avLst/>
            </a:prstGeom>
          </p:spPr>
        </p:pic>
        <p:sp>
          <p:nvSpPr>
            <p:cNvPr id="35" name="Oval 34">
              <a:extLst>
                <a:ext uri="{FF2B5EF4-FFF2-40B4-BE49-F238E27FC236}">
                  <a16:creationId xmlns:a16="http://schemas.microsoft.com/office/drawing/2014/main" id="{5FD1D97B-3747-A32F-B5E1-639F0DCDF8BA}"/>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Tree>
    <p:custDataLst>
      <p:tags r:id="rId1"/>
    </p:custDataLst>
    <p:extLst>
      <p:ext uri="{BB962C8B-B14F-4D97-AF65-F5344CB8AC3E}">
        <p14:creationId xmlns:p14="http://schemas.microsoft.com/office/powerpoint/2010/main" val="321201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lient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BFEA8AC-C4CC-DF12-50FE-67A15430AAB9}"/>
              </a:ext>
            </a:extLst>
          </p:cNvPr>
          <p:cNvSpPr>
            <a:spLocks noGrp="1"/>
          </p:cNvSpPr>
          <p:nvPr>
            <p:ph type="body" sz="quarter" idx="40" hasCustomPrompt="1"/>
          </p:nvPr>
        </p:nvSpPr>
        <p:spPr>
          <a:xfrm>
            <a:off x="549880" y="5413375"/>
            <a:ext cx="5450861" cy="839001"/>
          </a:xfrm>
          <a:prstGeom prst="homePlate">
            <a:avLst>
              <a:gd name="adj" fmla="val 39367"/>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a:defRPr lang="en-GB" sz="1800" dirty="0">
                <a:solidFill>
                  <a:schemeClr val="lt1"/>
                </a:solidFill>
              </a:defRPr>
            </a:lvl1pPr>
          </a:lstStyle>
          <a:p>
            <a:pPr lvl="0" algn="ctr"/>
            <a:r>
              <a:rPr lang="en-US" dirty="0"/>
              <a:t> </a:t>
            </a:r>
            <a:endParaRPr lang="en-GB" dirty="0"/>
          </a:p>
        </p:txBody>
      </p:sp>
      <p:sp>
        <p:nvSpPr>
          <p:cNvPr id="49" name="Text Placeholder 3">
            <a:extLst>
              <a:ext uri="{FF2B5EF4-FFF2-40B4-BE49-F238E27FC236}">
                <a16:creationId xmlns:a16="http://schemas.microsoft.com/office/drawing/2014/main" id="{D3A40236-6052-257F-6537-D5D5EC90F13F}"/>
              </a:ext>
            </a:extLst>
          </p:cNvPr>
          <p:cNvSpPr>
            <a:spLocks noGrp="1"/>
          </p:cNvSpPr>
          <p:nvPr>
            <p:ph type="body" sz="quarter" idx="31"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8" name="Text Placeholder 8">
            <a:extLst>
              <a:ext uri="{FF2B5EF4-FFF2-40B4-BE49-F238E27FC236}">
                <a16:creationId xmlns:a16="http://schemas.microsoft.com/office/drawing/2014/main" id="{44A664CA-264B-1A1D-5EE2-DC7BB907241F}"/>
              </a:ext>
            </a:extLst>
          </p:cNvPr>
          <p:cNvSpPr>
            <a:spLocks noGrp="1"/>
          </p:cNvSpPr>
          <p:nvPr>
            <p:ph type="body" sz="quarter" idx="13" hasCustomPrompt="1"/>
          </p:nvPr>
        </p:nvSpPr>
        <p:spPr>
          <a:xfrm>
            <a:off x="549088" y="1556811"/>
            <a:ext cx="750666" cy="200055"/>
          </a:xfrm>
          <a:solidFill>
            <a:schemeClr val="accent1"/>
          </a:solidFill>
        </p:spPr>
        <p:txBody>
          <a:bodyPr wrap="square" lIns="36000" rIns="0" anchor="ctr">
            <a:noAutofit/>
          </a:bodyPr>
          <a:lstStyle>
            <a:lvl1pPr algn="l">
              <a:defRPr sz="700" cap="all" spc="50" baseline="0"/>
            </a:lvl1pPr>
          </a:lstStyle>
          <a:p>
            <a:pPr lvl="0"/>
            <a:r>
              <a:rPr lang="en-GB"/>
              <a:t>CASE STUDY</a:t>
            </a:r>
            <a:endParaRPr lang="en-GB" dirty="0"/>
          </a:p>
        </p:txBody>
      </p:sp>
      <p:sp>
        <p:nvSpPr>
          <p:cNvPr id="16" name="Text Placeholder 15">
            <a:extLst>
              <a:ext uri="{FF2B5EF4-FFF2-40B4-BE49-F238E27FC236}">
                <a16:creationId xmlns:a16="http://schemas.microsoft.com/office/drawing/2014/main" id="{4F10C841-BC05-0954-910B-53AF9B507B5D}"/>
              </a:ext>
            </a:extLst>
          </p:cNvPr>
          <p:cNvSpPr>
            <a:spLocks noGrp="1"/>
          </p:cNvSpPr>
          <p:nvPr>
            <p:ph type="body" sz="quarter" idx="17" hasCustomPrompt="1"/>
          </p:nvPr>
        </p:nvSpPr>
        <p:spPr>
          <a:xfrm>
            <a:off x="450475" y="2761807"/>
            <a:ext cx="1657723" cy="2402556"/>
          </a:xfrm>
        </p:spPr>
        <p:txBody>
          <a:bodyPr/>
          <a:lstStyle>
            <a:lvl1pPr>
              <a:defRPr sz="800"/>
            </a:lvl1pPr>
            <a:lvl2pPr>
              <a:defRPr sz="800"/>
            </a:lvl2pPr>
            <a:lvl3pPr>
              <a:defRPr sz="700"/>
            </a:lvl3pPr>
            <a:lvl4pPr>
              <a:defRPr sz="600"/>
            </a:lvl4pPr>
            <a:lvl5pPr>
              <a:defRPr sz="8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Text Placeholder 15">
            <a:extLst>
              <a:ext uri="{FF2B5EF4-FFF2-40B4-BE49-F238E27FC236}">
                <a16:creationId xmlns:a16="http://schemas.microsoft.com/office/drawing/2014/main" id="{966553C8-2570-98A6-273E-2006F832C3A1}"/>
              </a:ext>
            </a:extLst>
          </p:cNvPr>
          <p:cNvSpPr>
            <a:spLocks noGrp="1"/>
          </p:cNvSpPr>
          <p:nvPr>
            <p:ph type="body" sz="quarter" idx="20" hasCustomPrompt="1"/>
          </p:nvPr>
        </p:nvSpPr>
        <p:spPr>
          <a:xfrm>
            <a:off x="2373986" y="2761807"/>
            <a:ext cx="1657723" cy="2402556"/>
          </a:xfrm>
        </p:spPr>
        <p:txBody>
          <a:bodyPr/>
          <a:lstStyle>
            <a:lvl1pPr>
              <a:defRPr sz="800"/>
            </a:lvl1pPr>
            <a:lvl2pPr>
              <a:defRPr sz="800"/>
            </a:lvl2pPr>
            <a:lvl3pPr>
              <a:defRPr sz="700"/>
            </a:lvl3pPr>
            <a:lvl4pPr>
              <a:defRPr sz="600"/>
            </a:lvl4pPr>
            <a:lvl5pPr>
              <a:defRPr sz="8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2" name="Text Placeholder 15">
            <a:extLst>
              <a:ext uri="{FF2B5EF4-FFF2-40B4-BE49-F238E27FC236}">
                <a16:creationId xmlns:a16="http://schemas.microsoft.com/office/drawing/2014/main" id="{3FF65650-6DDE-8EA7-EC24-4EBFA07E60C0}"/>
              </a:ext>
            </a:extLst>
          </p:cNvPr>
          <p:cNvSpPr>
            <a:spLocks noGrp="1"/>
          </p:cNvSpPr>
          <p:nvPr>
            <p:ph type="body" sz="quarter" idx="23" hasCustomPrompt="1"/>
          </p:nvPr>
        </p:nvSpPr>
        <p:spPr>
          <a:xfrm>
            <a:off x="4364745" y="2761807"/>
            <a:ext cx="1657723" cy="2402556"/>
          </a:xfrm>
        </p:spPr>
        <p:txBody>
          <a:bodyPr/>
          <a:lstStyle>
            <a:lvl1pPr>
              <a:defRPr sz="800"/>
            </a:lvl1pPr>
            <a:lvl2pPr>
              <a:defRPr sz="800"/>
            </a:lvl2pPr>
            <a:lvl3pPr>
              <a:defRPr sz="700"/>
            </a:lvl3pPr>
            <a:lvl4pPr>
              <a:defRPr sz="600"/>
            </a:lvl4pPr>
            <a:lvl5pPr>
              <a:defRPr sz="8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cxnSp>
        <p:nvCxnSpPr>
          <p:cNvPr id="23" name="Straight Connector 22">
            <a:extLst>
              <a:ext uri="{FF2B5EF4-FFF2-40B4-BE49-F238E27FC236}">
                <a16:creationId xmlns:a16="http://schemas.microsoft.com/office/drawing/2014/main" id="{DD903286-3F2F-E0DF-96DA-F659D4A639F8}"/>
              </a:ext>
            </a:extLst>
          </p:cNvPr>
          <p:cNvCxnSpPr>
            <a:cxnSpLocks/>
          </p:cNvCxnSpPr>
          <p:nvPr/>
        </p:nvCxnSpPr>
        <p:spPr>
          <a:xfrm>
            <a:off x="2293779" y="2064057"/>
            <a:ext cx="0" cy="310030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5541CAA-4CDA-21E5-FD47-E1BBCA92FDAE}"/>
              </a:ext>
            </a:extLst>
          </p:cNvPr>
          <p:cNvCxnSpPr>
            <a:cxnSpLocks/>
          </p:cNvCxnSpPr>
          <p:nvPr/>
        </p:nvCxnSpPr>
        <p:spPr>
          <a:xfrm>
            <a:off x="4292575" y="2064057"/>
            <a:ext cx="0" cy="310030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32">
            <a:extLst>
              <a:ext uri="{FF2B5EF4-FFF2-40B4-BE49-F238E27FC236}">
                <a16:creationId xmlns:a16="http://schemas.microsoft.com/office/drawing/2014/main" id="{D42425C7-DC91-714B-313E-E4F14FE41CA4}"/>
              </a:ext>
            </a:extLst>
          </p:cNvPr>
          <p:cNvSpPr>
            <a:spLocks noGrp="1"/>
          </p:cNvSpPr>
          <p:nvPr>
            <p:ph type="body" sz="quarter" idx="35" hasCustomPrompt="1"/>
          </p:nvPr>
        </p:nvSpPr>
        <p:spPr>
          <a:xfrm>
            <a:off x="450474" y="2505796"/>
            <a:ext cx="1657339" cy="276999"/>
          </a:xfrm>
        </p:spPr>
        <p:txBody>
          <a:bodyPr/>
          <a:lstStyle>
            <a:lvl1pPr>
              <a:defRPr sz="1200" cap="all" baseline="0">
                <a:latin typeface="+mj-lt"/>
              </a:defRPr>
            </a:lvl1pPr>
          </a:lstStyle>
          <a:p>
            <a:pPr lvl="0"/>
            <a:r>
              <a:rPr lang="en-GB" dirty="0"/>
              <a:t>challenges</a:t>
            </a:r>
          </a:p>
        </p:txBody>
      </p:sp>
      <p:sp>
        <p:nvSpPr>
          <p:cNvPr id="38" name="Text Placeholder 37">
            <a:extLst>
              <a:ext uri="{FF2B5EF4-FFF2-40B4-BE49-F238E27FC236}">
                <a16:creationId xmlns:a16="http://schemas.microsoft.com/office/drawing/2014/main" id="{42C7EEC9-0DE1-83F6-0861-3616C906FF4A}"/>
              </a:ext>
            </a:extLst>
          </p:cNvPr>
          <p:cNvSpPr>
            <a:spLocks noGrp="1"/>
          </p:cNvSpPr>
          <p:nvPr>
            <p:ph type="body" sz="quarter" idx="38" hasCustomPrompt="1"/>
          </p:nvPr>
        </p:nvSpPr>
        <p:spPr>
          <a:xfrm>
            <a:off x="647159" y="5462090"/>
            <a:ext cx="1646620" cy="244682"/>
          </a:xfrm>
        </p:spPr>
        <p:txBody>
          <a:bodyPr/>
          <a:lstStyle>
            <a:lvl1pPr>
              <a:defRPr sz="900"/>
            </a:lvl1pPr>
          </a:lstStyle>
          <a:p>
            <a:pPr lvl="0"/>
            <a:r>
              <a:rPr lang="en-GB"/>
              <a:t>Total size:</a:t>
            </a:r>
            <a:endParaRPr lang="en-GB" dirty="0"/>
          </a:p>
        </p:txBody>
      </p:sp>
      <p:sp>
        <p:nvSpPr>
          <p:cNvPr id="36" name="Text Placeholder 35">
            <a:extLst>
              <a:ext uri="{FF2B5EF4-FFF2-40B4-BE49-F238E27FC236}">
                <a16:creationId xmlns:a16="http://schemas.microsoft.com/office/drawing/2014/main" id="{BB1A3855-731F-113C-373E-24B841F9A478}"/>
              </a:ext>
            </a:extLst>
          </p:cNvPr>
          <p:cNvSpPr>
            <a:spLocks noGrp="1"/>
          </p:cNvSpPr>
          <p:nvPr>
            <p:ph type="body" sz="quarter" idx="24" hasCustomPrompt="1"/>
          </p:nvPr>
        </p:nvSpPr>
        <p:spPr>
          <a:xfrm>
            <a:off x="647158" y="5607665"/>
            <a:ext cx="1646621" cy="607100"/>
          </a:xfrm>
        </p:spPr>
        <p:txBody>
          <a:bodyPr/>
          <a:lstStyle>
            <a:lvl1pPr>
              <a:defRPr sz="3400">
                <a:latin typeface="Gotham Medium" pitchFamily="50" charset="0"/>
              </a:defRPr>
            </a:lvl1pPr>
          </a:lstStyle>
          <a:p>
            <a:pPr lvl="0"/>
            <a:r>
              <a:rPr lang="en-GB" dirty="0"/>
              <a:t>XXXX</a:t>
            </a:r>
          </a:p>
        </p:txBody>
      </p:sp>
      <p:sp>
        <p:nvSpPr>
          <p:cNvPr id="37" name="Text Placeholder 35">
            <a:extLst>
              <a:ext uri="{FF2B5EF4-FFF2-40B4-BE49-F238E27FC236}">
                <a16:creationId xmlns:a16="http://schemas.microsoft.com/office/drawing/2014/main" id="{AFED206B-A76C-7683-042E-583A026ECAD2}"/>
              </a:ext>
            </a:extLst>
          </p:cNvPr>
          <p:cNvSpPr>
            <a:spLocks noGrp="1"/>
          </p:cNvSpPr>
          <p:nvPr>
            <p:ph type="body" sz="quarter" idx="25" hasCustomPrompt="1"/>
          </p:nvPr>
        </p:nvSpPr>
        <p:spPr>
          <a:xfrm>
            <a:off x="2400677" y="5607665"/>
            <a:ext cx="2002576" cy="607100"/>
          </a:xfrm>
        </p:spPr>
        <p:txBody>
          <a:bodyPr/>
          <a:lstStyle>
            <a:lvl1pPr>
              <a:defRPr sz="3400">
                <a:latin typeface="Gotham Medium" pitchFamily="50" charset="0"/>
              </a:defRPr>
            </a:lvl1pPr>
          </a:lstStyle>
          <a:p>
            <a:pPr lvl="0"/>
            <a:r>
              <a:rPr lang="en-GB" dirty="0"/>
              <a:t>£XXXX</a:t>
            </a:r>
          </a:p>
        </p:txBody>
      </p:sp>
      <p:sp>
        <p:nvSpPr>
          <p:cNvPr id="39" name="Picture Placeholder 38">
            <a:extLst>
              <a:ext uri="{FF2B5EF4-FFF2-40B4-BE49-F238E27FC236}">
                <a16:creationId xmlns:a16="http://schemas.microsoft.com/office/drawing/2014/main" id="{A854E122-CFBE-30F1-4CC1-AE8C3912F937}"/>
              </a:ext>
            </a:extLst>
          </p:cNvPr>
          <p:cNvSpPr>
            <a:spLocks noGrp="1"/>
          </p:cNvSpPr>
          <p:nvPr>
            <p:ph type="pic" sz="quarter" idx="26" hasCustomPrompt="1"/>
          </p:nvPr>
        </p:nvSpPr>
        <p:spPr>
          <a:xfrm>
            <a:off x="6402048" y="0"/>
            <a:ext cx="5568962" cy="6858000"/>
          </a:xfrm>
        </p:spPr>
        <p:txBody>
          <a:bodyPr/>
          <a:lstStyle>
            <a:lvl1pPr algn="ctr">
              <a:defRPr/>
            </a:lvl1pPr>
          </a:lstStyle>
          <a:p>
            <a:r>
              <a:rPr lang="en-GB" dirty="0"/>
              <a:t>Click icon to insert image &gt; Right click &gt; Send to Back</a:t>
            </a:r>
          </a:p>
        </p:txBody>
      </p:sp>
      <p:sp>
        <p:nvSpPr>
          <p:cNvPr id="44" name="Text Placeholder 43">
            <a:extLst>
              <a:ext uri="{FF2B5EF4-FFF2-40B4-BE49-F238E27FC236}">
                <a16:creationId xmlns:a16="http://schemas.microsoft.com/office/drawing/2014/main" id="{7E8ADD6E-40F3-10AC-5FC4-F4139C0E7458}"/>
              </a:ext>
            </a:extLst>
          </p:cNvPr>
          <p:cNvSpPr>
            <a:spLocks noGrp="1"/>
          </p:cNvSpPr>
          <p:nvPr>
            <p:ph type="body" sz="quarter" idx="29" hasCustomPrompt="1"/>
          </p:nvPr>
        </p:nvSpPr>
        <p:spPr>
          <a:xfrm>
            <a:off x="11172825" y="259079"/>
            <a:ext cx="558163" cy="558163"/>
          </a:xfrm>
          <a:blipFill>
            <a:blip r:embed="rId3">
              <a:extLst>
                <a:ext uri="{96DAC541-7B7A-43D3-8B79-37D633B846F1}">
                  <asvg:svgBlip xmlns:asvg="http://schemas.microsoft.com/office/drawing/2016/SVG/main" r:embed="rId4"/>
                </a:ext>
              </a:extLst>
            </a:blip>
            <a:stretch>
              <a:fillRect/>
            </a:stretch>
          </a:blipFill>
        </p:spPr>
        <p:txBody>
          <a:bodyPr>
            <a:normAutofit/>
          </a:bodyPr>
          <a:lstStyle>
            <a:lvl1pPr>
              <a:defRPr/>
            </a:lvl1pPr>
          </a:lstStyle>
          <a:p>
            <a:pPr lvl="0"/>
            <a:r>
              <a:rPr lang="en-GB"/>
              <a:t> </a:t>
            </a:r>
            <a:endParaRPr lang="en-GB" dirty="0"/>
          </a:p>
        </p:txBody>
      </p:sp>
      <p:sp>
        <p:nvSpPr>
          <p:cNvPr id="5" name="Text Placeholder 5">
            <a:extLst>
              <a:ext uri="{FF2B5EF4-FFF2-40B4-BE49-F238E27FC236}">
                <a16:creationId xmlns:a16="http://schemas.microsoft.com/office/drawing/2014/main" id="{C8F692FD-C95F-C539-C779-F131DADAAE92}"/>
              </a:ext>
            </a:extLst>
          </p:cNvPr>
          <p:cNvSpPr>
            <a:spLocks noGrp="1"/>
          </p:cNvSpPr>
          <p:nvPr>
            <p:ph type="body" sz="quarter" idx="94" hasCustomPrompt="1"/>
          </p:nvPr>
        </p:nvSpPr>
        <p:spPr>
          <a:xfrm>
            <a:off x="554357" y="2075260"/>
            <a:ext cx="369374" cy="369374"/>
          </a:xfrm>
          <a:solidFill>
            <a:schemeClr val="accent1"/>
          </a:solidFill>
        </p:spPr>
        <p:txBody>
          <a:bodyPr/>
          <a:lstStyle>
            <a:lvl1pPr>
              <a:defRPr>
                <a:solidFill>
                  <a:schemeClr val="tx1"/>
                </a:solidFill>
              </a:defRPr>
            </a:lvl1pPr>
          </a:lstStyle>
          <a:p>
            <a:pPr lvl="0"/>
            <a:r>
              <a:rPr lang="en-US" dirty="0"/>
              <a:t> </a:t>
            </a:r>
            <a:endParaRPr lang="en-GB" dirty="0"/>
          </a:p>
        </p:txBody>
      </p:sp>
      <p:sp>
        <p:nvSpPr>
          <p:cNvPr id="9" name="Text Placeholder 5">
            <a:extLst>
              <a:ext uri="{FF2B5EF4-FFF2-40B4-BE49-F238E27FC236}">
                <a16:creationId xmlns:a16="http://schemas.microsoft.com/office/drawing/2014/main" id="{26A00AEF-D1E5-DC24-6802-94AE9AB7542F}"/>
              </a:ext>
            </a:extLst>
          </p:cNvPr>
          <p:cNvSpPr>
            <a:spLocks noGrp="1"/>
          </p:cNvSpPr>
          <p:nvPr>
            <p:ph type="body" sz="quarter" idx="96" hasCustomPrompt="1"/>
          </p:nvPr>
        </p:nvSpPr>
        <p:spPr>
          <a:xfrm>
            <a:off x="2479742" y="2068186"/>
            <a:ext cx="369374" cy="369374"/>
          </a:xfrm>
          <a:solidFill>
            <a:schemeClr val="accent1"/>
          </a:solidFill>
        </p:spPr>
        <p:txBody>
          <a:bodyPr/>
          <a:lstStyle>
            <a:lvl1pPr>
              <a:defRPr>
                <a:solidFill>
                  <a:schemeClr val="tx1"/>
                </a:solidFill>
              </a:defRPr>
            </a:lvl1pPr>
          </a:lstStyle>
          <a:p>
            <a:pPr lvl="0"/>
            <a:r>
              <a:rPr lang="en-US" dirty="0"/>
              <a:t> </a:t>
            </a:r>
            <a:endParaRPr lang="en-GB" dirty="0"/>
          </a:p>
        </p:txBody>
      </p:sp>
      <p:sp>
        <p:nvSpPr>
          <p:cNvPr id="29" name="Text Placeholder 5">
            <a:extLst>
              <a:ext uri="{FF2B5EF4-FFF2-40B4-BE49-F238E27FC236}">
                <a16:creationId xmlns:a16="http://schemas.microsoft.com/office/drawing/2014/main" id="{DA278EC5-AFA9-5302-FF87-30D057B1BDAF}"/>
              </a:ext>
            </a:extLst>
          </p:cNvPr>
          <p:cNvSpPr>
            <a:spLocks noGrp="1"/>
          </p:cNvSpPr>
          <p:nvPr>
            <p:ph type="body" sz="quarter" idx="98" hasCustomPrompt="1"/>
          </p:nvPr>
        </p:nvSpPr>
        <p:spPr>
          <a:xfrm>
            <a:off x="4472375" y="2061112"/>
            <a:ext cx="369374" cy="369374"/>
          </a:xfrm>
          <a:solidFill>
            <a:schemeClr val="accent1"/>
          </a:solidFill>
        </p:spPr>
        <p:txBody>
          <a:bodyPr/>
          <a:lstStyle>
            <a:lvl1pPr>
              <a:defRPr>
                <a:solidFill>
                  <a:schemeClr val="tx1"/>
                </a:solidFill>
              </a:defRPr>
            </a:lvl1pPr>
          </a:lstStyle>
          <a:p>
            <a:pPr lvl="0"/>
            <a:r>
              <a:rPr lang="en-US" dirty="0"/>
              <a:t> </a:t>
            </a:r>
            <a:endParaRPr lang="en-GB" dirty="0"/>
          </a:p>
        </p:txBody>
      </p:sp>
      <p:grpSp>
        <p:nvGrpSpPr>
          <p:cNvPr id="3" name="Group 2">
            <a:extLst>
              <a:ext uri="{FF2B5EF4-FFF2-40B4-BE49-F238E27FC236}">
                <a16:creationId xmlns:a16="http://schemas.microsoft.com/office/drawing/2014/main" id="{414721C6-8029-5B78-2A98-34E0E7FD5F12}"/>
              </a:ext>
            </a:extLst>
          </p:cNvPr>
          <p:cNvGrpSpPr/>
          <p:nvPr/>
        </p:nvGrpSpPr>
        <p:grpSpPr>
          <a:xfrm>
            <a:off x="-2178417" y="0"/>
            <a:ext cx="2116910" cy="4354799"/>
            <a:chOff x="-2170726" y="0"/>
            <a:chExt cx="2116910" cy="4354799"/>
          </a:xfrm>
        </p:grpSpPr>
        <p:grpSp>
          <p:nvGrpSpPr>
            <p:cNvPr id="7" name="Group 6">
              <a:extLst>
                <a:ext uri="{FF2B5EF4-FFF2-40B4-BE49-F238E27FC236}">
                  <a16:creationId xmlns:a16="http://schemas.microsoft.com/office/drawing/2014/main" id="{609FEDC3-CBD5-4DDF-F77C-FAA7E289E3F3}"/>
                </a:ext>
              </a:extLst>
            </p:cNvPr>
            <p:cNvGrpSpPr/>
            <p:nvPr/>
          </p:nvGrpSpPr>
          <p:grpSpPr>
            <a:xfrm>
              <a:off x="-2170726" y="0"/>
              <a:ext cx="2116910" cy="4354799"/>
              <a:chOff x="1841345" y="1593847"/>
              <a:chExt cx="2116910" cy="4354799"/>
            </a:xfrm>
          </p:grpSpPr>
          <p:sp>
            <p:nvSpPr>
              <p:cNvPr id="17" name="Rectangle 16">
                <a:extLst>
                  <a:ext uri="{FF2B5EF4-FFF2-40B4-BE49-F238E27FC236}">
                    <a16:creationId xmlns:a16="http://schemas.microsoft.com/office/drawing/2014/main" id="{3826D871-CA5C-48E1-F319-743E85A13194}"/>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8" name="Rectangle 17">
                <a:extLst>
                  <a:ext uri="{FF2B5EF4-FFF2-40B4-BE49-F238E27FC236}">
                    <a16:creationId xmlns:a16="http://schemas.microsoft.com/office/drawing/2014/main" id="{A0489AC6-9796-BE97-F606-08B195BB5579}"/>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0" name="TextBox 19">
                <a:extLst>
                  <a:ext uri="{FF2B5EF4-FFF2-40B4-BE49-F238E27FC236}">
                    <a16:creationId xmlns:a16="http://schemas.microsoft.com/office/drawing/2014/main" id="{35EF149B-BA27-7217-ED0F-AC9106979A05}"/>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21" name="TextBox 20">
                <a:extLst>
                  <a:ext uri="{FF2B5EF4-FFF2-40B4-BE49-F238E27FC236}">
                    <a16:creationId xmlns:a16="http://schemas.microsoft.com/office/drawing/2014/main" id="{8131EA54-E166-D6CA-7459-BBAC37E2DE9F}"/>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24" name="TextBox 23">
                <a:extLst>
                  <a:ext uri="{FF2B5EF4-FFF2-40B4-BE49-F238E27FC236}">
                    <a16:creationId xmlns:a16="http://schemas.microsoft.com/office/drawing/2014/main" id="{EBC21469-CC8D-8FB0-C7CC-22E5B997D3BA}"/>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27" name="TextBox 26">
                <a:extLst>
                  <a:ext uri="{FF2B5EF4-FFF2-40B4-BE49-F238E27FC236}">
                    <a16:creationId xmlns:a16="http://schemas.microsoft.com/office/drawing/2014/main" id="{798403A0-7EFA-E31F-C145-3E0ECD86CEDE}"/>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11" name="Picture 10">
              <a:extLst>
                <a:ext uri="{FF2B5EF4-FFF2-40B4-BE49-F238E27FC236}">
                  <a16:creationId xmlns:a16="http://schemas.microsoft.com/office/drawing/2014/main" id="{55F7001B-3FB9-1975-68F6-E3469CBACBB5}"/>
                </a:ext>
              </a:extLst>
            </p:cNvPr>
            <p:cNvPicPr>
              <a:picLocks noChangeAspect="1"/>
            </p:cNvPicPr>
            <p:nvPr/>
          </p:nvPicPr>
          <p:blipFill>
            <a:blip r:embed="rId5"/>
            <a:stretch>
              <a:fillRect/>
            </a:stretch>
          </p:blipFill>
          <p:spPr>
            <a:xfrm>
              <a:off x="-1743959" y="1421385"/>
              <a:ext cx="1257300" cy="733425"/>
            </a:xfrm>
            <a:prstGeom prst="rect">
              <a:avLst/>
            </a:prstGeom>
          </p:spPr>
        </p:pic>
        <p:sp>
          <p:nvSpPr>
            <p:cNvPr id="13" name="Oval 12">
              <a:extLst>
                <a:ext uri="{FF2B5EF4-FFF2-40B4-BE49-F238E27FC236}">
                  <a16:creationId xmlns:a16="http://schemas.microsoft.com/office/drawing/2014/main" id="{55E152E7-F1F0-AB3E-B972-E9F83D05058F}"/>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14" name="Picture 13">
              <a:extLst>
                <a:ext uri="{FF2B5EF4-FFF2-40B4-BE49-F238E27FC236}">
                  <a16:creationId xmlns:a16="http://schemas.microsoft.com/office/drawing/2014/main" id="{F7CBA47C-85FC-7DC2-2D88-BFF91E078870}"/>
                </a:ext>
              </a:extLst>
            </p:cNvPr>
            <p:cNvPicPr>
              <a:picLocks noChangeAspect="1"/>
            </p:cNvPicPr>
            <p:nvPr/>
          </p:nvPicPr>
          <p:blipFill>
            <a:blip r:embed="rId6"/>
            <a:stretch>
              <a:fillRect/>
            </a:stretch>
          </p:blipFill>
          <p:spPr>
            <a:xfrm>
              <a:off x="-1743959" y="3490852"/>
              <a:ext cx="1257300" cy="723900"/>
            </a:xfrm>
            <a:prstGeom prst="rect">
              <a:avLst/>
            </a:prstGeom>
          </p:spPr>
        </p:pic>
        <p:sp>
          <p:nvSpPr>
            <p:cNvPr id="15" name="Oval 14">
              <a:extLst>
                <a:ext uri="{FF2B5EF4-FFF2-40B4-BE49-F238E27FC236}">
                  <a16:creationId xmlns:a16="http://schemas.microsoft.com/office/drawing/2014/main" id="{781ADFBD-D304-158C-25DE-3ADDB646324E}"/>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
        <p:nvSpPr>
          <p:cNvPr id="50" name="Title 1">
            <a:extLst>
              <a:ext uri="{FF2B5EF4-FFF2-40B4-BE49-F238E27FC236}">
                <a16:creationId xmlns:a16="http://schemas.microsoft.com/office/drawing/2014/main" id="{A021EA6E-E14F-D457-754D-1F6CC8281C34}"/>
              </a:ext>
            </a:extLst>
          </p:cNvPr>
          <p:cNvSpPr>
            <a:spLocks noGrp="1"/>
          </p:cNvSpPr>
          <p:nvPr>
            <p:ph type="title" hasCustomPrompt="1"/>
          </p:nvPr>
        </p:nvSpPr>
        <p:spPr>
          <a:xfrm>
            <a:off x="450849" y="422670"/>
            <a:ext cx="5294631" cy="558405"/>
          </a:xfrm>
        </p:spPr>
        <p:txBody>
          <a:bodyPr/>
          <a:lstStyle>
            <a:lvl1pPr>
              <a:defRPr sz="3200"/>
            </a:lvl1pPr>
          </a:lstStyle>
          <a:p>
            <a:r>
              <a:rPr lang="en-GB" dirty="0"/>
              <a:t>Insert title here</a:t>
            </a:r>
          </a:p>
        </p:txBody>
      </p:sp>
      <p:sp>
        <p:nvSpPr>
          <p:cNvPr id="48" name="Text Placeholder 47">
            <a:extLst>
              <a:ext uri="{FF2B5EF4-FFF2-40B4-BE49-F238E27FC236}">
                <a16:creationId xmlns:a16="http://schemas.microsoft.com/office/drawing/2014/main" id="{A6F89A15-5038-B155-65DA-BC5E6EB05756}"/>
              </a:ext>
            </a:extLst>
          </p:cNvPr>
          <p:cNvSpPr>
            <a:spLocks noGrp="1"/>
          </p:cNvSpPr>
          <p:nvPr>
            <p:ph type="body" sz="quarter" idx="30" hasCustomPrompt="1"/>
          </p:nvPr>
        </p:nvSpPr>
        <p:spPr>
          <a:xfrm>
            <a:off x="6828026" y="410707"/>
            <a:ext cx="2375282" cy="3225837"/>
          </a:xfrm>
          <a:solidFill>
            <a:schemeClr val="accent1"/>
          </a:solidFill>
        </p:spPr>
        <p:txBody>
          <a:bodyPr/>
          <a:lstStyle>
            <a:lvl1pPr>
              <a:defRPr/>
            </a:lvl1pPr>
          </a:lstStyle>
          <a:p>
            <a:pPr lvl="0"/>
            <a:r>
              <a:rPr lang="en-GB"/>
              <a:t> </a:t>
            </a:r>
            <a:endParaRPr lang="en-GB" dirty="0"/>
          </a:p>
        </p:txBody>
      </p:sp>
      <p:sp>
        <p:nvSpPr>
          <p:cNvPr id="41" name="Text Placeholder 8">
            <a:extLst>
              <a:ext uri="{FF2B5EF4-FFF2-40B4-BE49-F238E27FC236}">
                <a16:creationId xmlns:a16="http://schemas.microsoft.com/office/drawing/2014/main" id="{7DE2D0C1-BFEC-6AD1-9DC1-22ADF699E91D}"/>
              </a:ext>
            </a:extLst>
          </p:cNvPr>
          <p:cNvSpPr>
            <a:spLocks noGrp="1"/>
          </p:cNvSpPr>
          <p:nvPr>
            <p:ph type="body" sz="quarter" idx="27" hasCustomPrompt="1"/>
          </p:nvPr>
        </p:nvSpPr>
        <p:spPr>
          <a:xfrm>
            <a:off x="7067298" y="708023"/>
            <a:ext cx="1595690" cy="144073"/>
          </a:xfrm>
          <a:solidFill>
            <a:schemeClr val="accent3"/>
          </a:solidFill>
        </p:spPr>
        <p:txBody>
          <a:bodyPr wrap="square" lIns="36000" tIns="18000" rIns="36000" bIns="18000" anchor="ctr">
            <a:spAutoFit/>
          </a:bodyPr>
          <a:lstStyle>
            <a:lvl1pPr algn="l">
              <a:defRPr sz="700" cap="all" spc="50" baseline="0">
                <a:solidFill>
                  <a:schemeClr val="bg2"/>
                </a:solidFill>
              </a:defRPr>
            </a:lvl1pPr>
          </a:lstStyle>
          <a:p>
            <a:pPr lvl="0"/>
            <a:r>
              <a:rPr lang="en-GB"/>
              <a:t>SUB HEADING</a:t>
            </a:r>
            <a:endParaRPr lang="en-GB" dirty="0"/>
          </a:p>
        </p:txBody>
      </p:sp>
      <p:sp>
        <p:nvSpPr>
          <p:cNvPr id="42" name="Text Placeholder 37">
            <a:extLst>
              <a:ext uri="{FF2B5EF4-FFF2-40B4-BE49-F238E27FC236}">
                <a16:creationId xmlns:a16="http://schemas.microsoft.com/office/drawing/2014/main" id="{96720F14-258B-FE90-606B-B935D0948B23}"/>
              </a:ext>
            </a:extLst>
          </p:cNvPr>
          <p:cNvSpPr>
            <a:spLocks noGrp="1"/>
          </p:cNvSpPr>
          <p:nvPr>
            <p:ph type="body" sz="quarter" idx="28" hasCustomPrompt="1"/>
          </p:nvPr>
        </p:nvSpPr>
        <p:spPr>
          <a:xfrm>
            <a:off x="6993207" y="969772"/>
            <a:ext cx="2075673" cy="2459228"/>
          </a:xfrm>
        </p:spPr>
        <p:txBody>
          <a:bodyPr/>
          <a:lstStyle>
            <a:lvl1pPr marL="0" indent="0">
              <a:lnSpc>
                <a:spcPct val="100000"/>
              </a:lnSpc>
              <a:spcAft>
                <a:spcPts val="600"/>
              </a:spcAft>
              <a:buClr>
                <a:schemeClr val="accent3"/>
              </a:buClr>
              <a:buFont typeface="Wingdings" panose="05000000000000000000" pitchFamily="2" charset="2"/>
              <a:buNone/>
              <a:defRPr sz="1200"/>
            </a:lvl1pPr>
            <a:lvl2pPr>
              <a:lnSpc>
                <a:spcPct val="100000"/>
              </a:lnSpc>
              <a:spcAft>
                <a:spcPts val="600"/>
              </a:spcAft>
              <a:buClr>
                <a:schemeClr val="accent3"/>
              </a:buClr>
              <a:defRPr sz="1200"/>
            </a:lvl2pPr>
            <a:lvl3pPr>
              <a:lnSpc>
                <a:spcPct val="100000"/>
              </a:lnSpc>
              <a:spcAft>
                <a:spcPts val="600"/>
              </a:spcAft>
              <a:buClr>
                <a:schemeClr val="accent3"/>
              </a:buClr>
              <a:defRPr sz="1100"/>
            </a:lvl3pPr>
            <a:lvl4pPr>
              <a:lnSpc>
                <a:spcPct val="100000"/>
              </a:lnSpc>
              <a:spcAft>
                <a:spcPts val="600"/>
              </a:spcAft>
              <a:buClr>
                <a:schemeClr val="accent3"/>
              </a:buClr>
              <a:defRPr sz="1050"/>
            </a:lvl4pPr>
            <a:lvl5pPr>
              <a:lnSpc>
                <a:spcPct val="100000"/>
              </a:lnSpc>
              <a:spcAft>
                <a:spcPts val="600"/>
              </a:spcAft>
              <a:buClr>
                <a:schemeClr val="accent3"/>
              </a:buClr>
              <a:defRPr sz="1050"/>
            </a:lvl5pPr>
          </a:lstStyle>
          <a:p>
            <a:pPr lvl="0"/>
            <a:r>
              <a:rPr lang="en-GB"/>
              <a:t>Insert text here</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9" name="Date Placeholder 68">
            <a:extLst>
              <a:ext uri="{FF2B5EF4-FFF2-40B4-BE49-F238E27FC236}">
                <a16:creationId xmlns:a16="http://schemas.microsoft.com/office/drawing/2014/main" id="{42284646-862D-4EC7-6E32-D40BEEC99BF4}"/>
              </a:ext>
            </a:extLst>
          </p:cNvPr>
          <p:cNvSpPr>
            <a:spLocks noGrp="1"/>
          </p:cNvSpPr>
          <p:nvPr>
            <p:ph type="dt" sz="half" idx="32"/>
          </p:nvPr>
        </p:nvSpPr>
        <p:spPr/>
        <p:txBody>
          <a:bodyPr/>
          <a:lstStyle/>
          <a:p>
            <a:endParaRPr lang="en-GB" dirty="0"/>
          </a:p>
        </p:txBody>
      </p:sp>
      <p:sp>
        <p:nvSpPr>
          <p:cNvPr id="70" name="Footer Placeholder 69">
            <a:extLst>
              <a:ext uri="{FF2B5EF4-FFF2-40B4-BE49-F238E27FC236}">
                <a16:creationId xmlns:a16="http://schemas.microsoft.com/office/drawing/2014/main" id="{DC2FF455-B8D2-DFA8-0165-7FBECD0F91B5}"/>
              </a:ext>
            </a:extLst>
          </p:cNvPr>
          <p:cNvSpPr>
            <a:spLocks noGrp="1"/>
          </p:cNvSpPr>
          <p:nvPr>
            <p:ph type="ftr" sz="quarter" idx="33"/>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71" name="Slide Number Placeholder 70">
            <a:extLst>
              <a:ext uri="{FF2B5EF4-FFF2-40B4-BE49-F238E27FC236}">
                <a16:creationId xmlns:a16="http://schemas.microsoft.com/office/drawing/2014/main" id="{AFC00A14-9725-FCD7-03DE-BC626B798775}"/>
              </a:ext>
            </a:extLst>
          </p:cNvPr>
          <p:cNvSpPr>
            <a:spLocks noGrp="1"/>
          </p:cNvSpPr>
          <p:nvPr>
            <p:ph type="sldNum" sz="quarter" idx="34"/>
          </p:nvPr>
        </p:nvSpPr>
        <p:spPr/>
        <p:txBody>
          <a:bodyPr/>
          <a:lstStyle/>
          <a:p>
            <a:fld id="{BB07EAE1-021A-493C-B07F-6FE9E5D11BEB}" type="slidenum">
              <a:rPr lang="en-GB" smtClean="0"/>
              <a:pPr/>
              <a:t>‹#›</a:t>
            </a:fld>
            <a:endParaRPr lang="en-GB" dirty="0"/>
          </a:p>
        </p:txBody>
      </p:sp>
      <p:sp>
        <p:nvSpPr>
          <p:cNvPr id="28" name="Text Placeholder 32">
            <a:extLst>
              <a:ext uri="{FF2B5EF4-FFF2-40B4-BE49-F238E27FC236}">
                <a16:creationId xmlns:a16="http://schemas.microsoft.com/office/drawing/2014/main" id="{FB8596E7-1A2E-A76A-8AB2-CE71DA3E1EAF}"/>
              </a:ext>
            </a:extLst>
          </p:cNvPr>
          <p:cNvSpPr>
            <a:spLocks noGrp="1"/>
          </p:cNvSpPr>
          <p:nvPr>
            <p:ph type="body" sz="quarter" idx="36" hasCustomPrompt="1"/>
          </p:nvPr>
        </p:nvSpPr>
        <p:spPr>
          <a:xfrm>
            <a:off x="2373986" y="2505796"/>
            <a:ext cx="1657339" cy="276999"/>
          </a:xfrm>
        </p:spPr>
        <p:txBody>
          <a:bodyPr/>
          <a:lstStyle>
            <a:lvl1pPr>
              <a:defRPr sz="1200" cap="all" baseline="0">
                <a:latin typeface="+mj-lt"/>
              </a:defRPr>
            </a:lvl1pPr>
          </a:lstStyle>
          <a:p>
            <a:pPr lvl="0"/>
            <a:r>
              <a:rPr lang="en-GB" dirty="0"/>
              <a:t>solutions</a:t>
            </a:r>
          </a:p>
        </p:txBody>
      </p:sp>
      <p:sp>
        <p:nvSpPr>
          <p:cNvPr id="32" name="Text Placeholder 32">
            <a:extLst>
              <a:ext uri="{FF2B5EF4-FFF2-40B4-BE49-F238E27FC236}">
                <a16:creationId xmlns:a16="http://schemas.microsoft.com/office/drawing/2014/main" id="{9DBE44FE-552A-2F77-A404-15DA4AF21DFE}"/>
              </a:ext>
            </a:extLst>
          </p:cNvPr>
          <p:cNvSpPr>
            <a:spLocks noGrp="1"/>
          </p:cNvSpPr>
          <p:nvPr>
            <p:ph type="body" sz="quarter" idx="37" hasCustomPrompt="1"/>
          </p:nvPr>
        </p:nvSpPr>
        <p:spPr>
          <a:xfrm>
            <a:off x="4364745" y="2505796"/>
            <a:ext cx="1657339" cy="276999"/>
          </a:xfrm>
        </p:spPr>
        <p:txBody>
          <a:bodyPr/>
          <a:lstStyle>
            <a:lvl1pPr>
              <a:defRPr sz="1200" cap="all" baseline="0">
                <a:latin typeface="+mj-lt"/>
              </a:defRPr>
            </a:lvl1pPr>
          </a:lstStyle>
          <a:p>
            <a:pPr lvl="0"/>
            <a:r>
              <a:rPr lang="en-GB" dirty="0"/>
              <a:t>results</a:t>
            </a:r>
          </a:p>
        </p:txBody>
      </p:sp>
      <p:sp>
        <p:nvSpPr>
          <p:cNvPr id="40" name="Text Placeholder 37">
            <a:extLst>
              <a:ext uri="{FF2B5EF4-FFF2-40B4-BE49-F238E27FC236}">
                <a16:creationId xmlns:a16="http://schemas.microsoft.com/office/drawing/2014/main" id="{A0F2DCA5-C663-2A60-C9EC-181FF72426D6}"/>
              </a:ext>
            </a:extLst>
          </p:cNvPr>
          <p:cNvSpPr>
            <a:spLocks noGrp="1"/>
          </p:cNvSpPr>
          <p:nvPr>
            <p:ph type="body" sz="quarter" idx="39" hasCustomPrompt="1"/>
          </p:nvPr>
        </p:nvSpPr>
        <p:spPr>
          <a:xfrm>
            <a:off x="2400677" y="5462090"/>
            <a:ext cx="2002574" cy="244682"/>
          </a:xfrm>
        </p:spPr>
        <p:txBody>
          <a:bodyPr/>
          <a:lstStyle>
            <a:lvl1pPr>
              <a:defRPr sz="900"/>
            </a:lvl1pPr>
          </a:lstStyle>
          <a:p>
            <a:pPr lvl="0"/>
            <a:r>
              <a:rPr lang="en-GB"/>
              <a:t>Total value:</a:t>
            </a:r>
            <a:endParaRPr lang="en-GB" dirty="0"/>
          </a:p>
        </p:txBody>
      </p:sp>
      <p:sp>
        <p:nvSpPr>
          <p:cNvPr id="6" name="Picture Placeholder 16">
            <a:extLst>
              <a:ext uri="{FF2B5EF4-FFF2-40B4-BE49-F238E27FC236}">
                <a16:creationId xmlns:a16="http://schemas.microsoft.com/office/drawing/2014/main" id="{623A9293-4010-A746-AACE-E960303E30DB}"/>
              </a:ext>
            </a:extLst>
          </p:cNvPr>
          <p:cNvSpPr>
            <a:spLocks noGrp="1"/>
          </p:cNvSpPr>
          <p:nvPr>
            <p:ph type="pic" sz="quarter" idx="95" hasCustomPrompt="1"/>
          </p:nvPr>
        </p:nvSpPr>
        <p:spPr>
          <a:xfrm>
            <a:off x="590675" y="2111578"/>
            <a:ext cx="296738" cy="296738"/>
          </a:xfrm>
        </p:spPr>
        <p:txBody>
          <a:bodyPr lIns="0" rIns="0"/>
          <a:lstStyle>
            <a:lvl1pPr algn="ctr">
              <a:defRPr sz="700">
                <a:solidFill>
                  <a:schemeClr val="tx1"/>
                </a:solidFill>
              </a:defRPr>
            </a:lvl1pPr>
          </a:lstStyle>
          <a:p>
            <a:r>
              <a:rPr lang="en-GB" dirty="0"/>
              <a:t>Icon</a:t>
            </a:r>
          </a:p>
        </p:txBody>
      </p:sp>
      <p:sp>
        <p:nvSpPr>
          <p:cNvPr id="12" name="Picture Placeholder 16">
            <a:extLst>
              <a:ext uri="{FF2B5EF4-FFF2-40B4-BE49-F238E27FC236}">
                <a16:creationId xmlns:a16="http://schemas.microsoft.com/office/drawing/2014/main" id="{1C57B144-A8D9-EF7E-AF0A-A19807C14B91}"/>
              </a:ext>
            </a:extLst>
          </p:cNvPr>
          <p:cNvSpPr>
            <a:spLocks noGrp="1"/>
          </p:cNvSpPr>
          <p:nvPr>
            <p:ph type="pic" sz="quarter" idx="97" hasCustomPrompt="1"/>
          </p:nvPr>
        </p:nvSpPr>
        <p:spPr>
          <a:xfrm>
            <a:off x="2516060" y="2104504"/>
            <a:ext cx="296738" cy="296738"/>
          </a:xfrm>
        </p:spPr>
        <p:txBody>
          <a:bodyPr lIns="0" rIns="0"/>
          <a:lstStyle>
            <a:lvl1pPr algn="ctr">
              <a:defRPr sz="700">
                <a:solidFill>
                  <a:schemeClr val="tx1"/>
                </a:solidFill>
              </a:defRPr>
            </a:lvl1pPr>
          </a:lstStyle>
          <a:p>
            <a:r>
              <a:rPr lang="en-GB" dirty="0"/>
              <a:t>Icon</a:t>
            </a:r>
          </a:p>
        </p:txBody>
      </p:sp>
      <p:sp>
        <p:nvSpPr>
          <p:cNvPr id="30" name="Picture Placeholder 16">
            <a:extLst>
              <a:ext uri="{FF2B5EF4-FFF2-40B4-BE49-F238E27FC236}">
                <a16:creationId xmlns:a16="http://schemas.microsoft.com/office/drawing/2014/main" id="{3B485BE3-A14A-E8E5-22FE-55CA6207992D}"/>
              </a:ext>
            </a:extLst>
          </p:cNvPr>
          <p:cNvSpPr>
            <a:spLocks noGrp="1"/>
          </p:cNvSpPr>
          <p:nvPr>
            <p:ph type="pic" sz="quarter" idx="99" hasCustomPrompt="1"/>
          </p:nvPr>
        </p:nvSpPr>
        <p:spPr>
          <a:xfrm>
            <a:off x="4508693" y="2097430"/>
            <a:ext cx="296738" cy="296738"/>
          </a:xfrm>
        </p:spPr>
        <p:txBody>
          <a:bodyPr lIns="0" rIns="0"/>
          <a:lstStyle>
            <a:lvl1pPr algn="ctr">
              <a:defRPr sz="700">
                <a:solidFill>
                  <a:schemeClr val="tx1"/>
                </a:solidFill>
              </a:defRPr>
            </a:lvl1pPr>
          </a:lstStyle>
          <a:p>
            <a:r>
              <a:rPr lang="en-GB" dirty="0"/>
              <a:t>Icon</a:t>
            </a:r>
          </a:p>
        </p:txBody>
      </p:sp>
      <p:cxnSp>
        <p:nvCxnSpPr>
          <p:cNvPr id="2" name="Straight Connector 1">
            <a:extLst>
              <a:ext uri="{FF2B5EF4-FFF2-40B4-BE49-F238E27FC236}">
                <a16:creationId xmlns:a16="http://schemas.microsoft.com/office/drawing/2014/main" id="{771E0C03-6C1C-ECD9-96DF-092A6B1F1397}"/>
              </a:ext>
            </a:extLst>
          </p:cNvPr>
          <p:cNvCxnSpPr>
            <a:cxnSpLocks/>
          </p:cNvCxnSpPr>
          <p:nvPr userDrawn="1"/>
        </p:nvCxnSpPr>
        <p:spPr>
          <a:xfrm>
            <a:off x="2293779" y="2064057"/>
            <a:ext cx="0" cy="310030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55B544A-91DB-80CB-83BB-3C5D0F8C1049}"/>
              </a:ext>
            </a:extLst>
          </p:cNvPr>
          <p:cNvCxnSpPr>
            <a:cxnSpLocks/>
          </p:cNvCxnSpPr>
          <p:nvPr userDrawn="1"/>
        </p:nvCxnSpPr>
        <p:spPr>
          <a:xfrm>
            <a:off x="4292575" y="2064057"/>
            <a:ext cx="0" cy="310030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436A54FB-551F-A185-0E7C-EF86CB3D206B}"/>
              </a:ext>
            </a:extLst>
          </p:cNvPr>
          <p:cNvGrpSpPr/>
          <p:nvPr userDrawn="1"/>
        </p:nvGrpSpPr>
        <p:grpSpPr>
          <a:xfrm>
            <a:off x="-2178417" y="0"/>
            <a:ext cx="2116910" cy="4354799"/>
            <a:chOff x="-2170726" y="0"/>
            <a:chExt cx="2116910" cy="4354799"/>
          </a:xfrm>
        </p:grpSpPr>
        <p:grpSp>
          <p:nvGrpSpPr>
            <p:cNvPr id="33" name="Group 32">
              <a:extLst>
                <a:ext uri="{FF2B5EF4-FFF2-40B4-BE49-F238E27FC236}">
                  <a16:creationId xmlns:a16="http://schemas.microsoft.com/office/drawing/2014/main" id="{59C63A0E-FE2A-756C-5979-50DD8784AB3D}"/>
                </a:ext>
              </a:extLst>
            </p:cNvPr>
            <p:cNvGrpSpPr/>
            <p:nvPr userDrawn="1"/>
          </p:nvGrpSpPr>
          <p:grpSpPr>
            <a:xfrm>
              <a:off x="-2170726" y="0"/>
              <a:ext cx="2116910" cy="4354799"/>
              <a:chOff x="1841345" y="1593847"/>
              <a:chExt cx="2116910" cy="4354799"/>
            </a:xfrm>
          </p:grpSpPr>
          <p:sp>
            <p:nvSpPr>
              <p:cNvPr id="46" name="Rectangle 45">
                <a:extLst>
                  <a:ext uri="{FF2B5EF4-FFF2-40B4-BE49-F238E27FC236}">
                    <a16:creationId xmlns:a16="http://schemas.microsoft.com/office/drawing/2014/main" id="{2B39368D-7DD6-F7D7-53A8-6220BB1ADBB4}"/>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7" name="Rectangle 46">
                <a:extLst>
                  <a:ext uri="{FF2B5EF4-FFF2-40B4-BE49-F238E27FC236}">
                    <a16:creationId xmlns:a16="http://schemas.microsoft.com/office/drawing/2014/main" id="{5A56329F-DF62-FBF9-2648-762D0BD703E2}"/>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51" name="TextBox 50">
                <a:extLst>
                  <a:ext uri="{FF2B5EF4-FFF2-40B4-BE49-F238E27FC236}">
                    <a16:creationId xmlns:a16="http://schemas.microsoft.com/office/drawing/2014/main" id="{574BE71D-04DF-F2BB-6913-3E936505BC7E}"/>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52" name="TextBox 51">
                <a:extLst>
                  <a:ext uri="{FF2B5EF4-FFF2-40B4-BE49-F238E27FC236}">
                    <a16:creationId xmlns:a16="http://schemas.microsoft.com/office/drawing/2014/main" id="{4932EEDE-CBC3-47CC-7BC6-90DC3B51FAF5}"/>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53" name="TextBox 52">
                <a:extLst>
                  <a:ext uri="{FF2B5EF4-FFF2-40B4-BE49-F238E27FC236}">
                    <a16:creationId xmlns:a16="http://schemas.microsoft.com/office/drawing/2014/main" id="{D17D7841-5FC9-F6A0-6CEA-30D08214BAB8}"/>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54" name="TextBox 53">
                <a:extLst>
                  <a:ext uri="{FF2B5EF4-FFF2-40B4-BE49-F238E27FC236}">
                    <a16:creationId xmlns:a16="http://schemas.microsoft.com/office/drawing/2014/main" id="{09911A80-0245-8E0E-B958-77B192B5ABA2}"/>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34" name="Picture 33">
              <a:extLst>
                <a:ext uri="{FF2B5EF4-FFF2-40B4-BE49-F238E27FC236}">
                  <a16:creationId xmlns:a16="http://schemas.microsoft.com/office/drawing/2014/main" id="{738A8C25-1D04-5429-96F7-60A8C65CF7AB}"/>
                </a:ext>
              </a:extLst>
            </p:cNvPr>
            <p:cNvPicPr>
              <a:picLocks noChangeAspect="1"/>
            </p:cNvPicPr>
            <p:nvPr userDrawn="1"/>
          </p:nvPicPr>
          <p:blipFill>
            <a:blip r:embed="rId5"/>
            <a:stretch>
              <a:fillRect/>
            </a:stretch>
          </p:blipFill>
          <p:spPr>
            <a:xfrm>
              <a:off x="-1743959" y="1421385"/>
              <a:ext cx="1257300" cy="733425"/>
            </a:xfrm>
            <a:prstGeom prst="rect">
              <a:avLst/>
            </a:prstGeom>
          </p:spPr>
        </p:pic>
        <p:sp>
          <p:nvSpPr>
            <p:cNvPr id="35" name="Oval 34">
              <a:extLst>
                <a:ext uri="{FF2B5EF4-FFF2-40B4-BE49-F238E27FC236}">
                  <a16:creationId xmlns:a16="http://schemas.microsoft.com/office/drawing/2014/main" id="{46FAD559-799D-E679-34DC-4E56F3515682}"/>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43" name="Picture 42">
              <a:extLst>
                <a:ext uri="{FF2B5EF4-FFF2-40B4-BE49-F238E27FC236}">
                  <a16:creationId xmlns:a16="http://schemas.microsoft.com/office/drawing/2014/main" id="{353AF0C0-37FB-16AA-02D8-DA1E1B9AD233}"/>
                </a:ext>
              </a:extLst>
            </p:cNvPr>
            <p:cNvPicPr>
              <a:picLocks noChangeAspect="1"/>
            </p:cNvPicPr>
            <p:nvPr userDrawn="1"/>
          </p:nvPicPr>
          <p:blipFill>
            <a:blip r:embed="rId6"/>
            <a:stretch>
              <a:fillRect/>
            </a:stretch>
          </p:blipFill>
          <p:spPr>
            <a:xfrm>
              <a:off x="-1743959" y="3490852"/>
              <a:ext cx="1257300" cy="723900"/>
            </a:xfrm>
            <a:prstGeom prst="rect">
              <a:avLst/>
            </a:prstGeom>
          </p:spPr>
        </p:pic>
        <p:sp>
          <p:nvSpPr>
            <p:cNvPr id="45" name="Oval 44">
              <a:extLst>
                <a:ext uri="{FF2B5EF4-FFF2-40B4-BE49-F238E27FC236}">
                  <a16:creationId xmlns:a16="http://schemas.microsoft.com/office/drawing/2014/main" id="{D19B1BCC-9EF4-2A9F-13E3-EF8706279C33}"/>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grpSp>
        <p:nvGrpSpPr>
          <p:cNvPr id="108" name="Group 107">
            <a:extLst>
              <a:ext uri="{FF2B5EF4-FFF2-40B4-BE49-F238E27FC236}">
                <a16:creationId xmlns:a16="http://schemas.microsoft.com/office/drawing/2014/main" id="{CEED74DF-19C1-C859-A9BF-117851AE09A6}"/>
              </a:ext>
            </a:extLst>
          </p:cNvPr>
          <p:cNvGrpSpPr/>
          <p:nvPr userDrawn="1"/>
        </p:nvGrpSpPr>
        <p:grpSpPr>
          <a:xfrm>
            <a:off x="12287572" y="0"/>
            <a:ext cx="2175021" cy="5486150"/>
            <a:chOff x="12287572" y="0"/>
            <a:chExt cx="2175021" cy="5486150"/>
          </a:xfrm>
        </p:grpSpPr>
        <p:grpSp>
          <p:nvGrpSpPr>
            <p:cNvPr id="109" name="Group 108">
              <a:extLst>
                <a:ext uri="{FF2B5EF4-FFF2-40B4-BE49-F238E27FC236}">
                  <a16:creationId xmlns:a16="http://schemas.microsoft.com/office/drawing/2014/main" id="{72D3427B-4F16-330F-3C4C-3C65819B5F02}"/>
                </a:ext>
              </a:extLst>
            </p:cNvPr>
            <p:cNvGrpSpPr/>
            <p:nvPr/>
          </p:nvGrpSpPr>
          <p:grpSpPr>
            <a:xfrm>
              <a:off x="12287572" y="0"/>
              <a:ext cx="2175021" cy="4839558"/>
              <a:chOff x="838200" y="1150069"/>
              <a:chExt cx="2175021" cy="4839558"/>
            </a:xfrm>
          </p:grpSpPr>
          <p:sp>
            <p:nvSpPr>
              <p:cNvPr id="121" name="Rectangle 120">
                <a:extLst>
                  <a:ext uri="{FF2B5EF4-FFF2-40B4-BE49-F238E27FC236}">
                    <a16:creationId xmlns:a16="http://schemas.microsoft.com/office/drawing/2014/main" id="{397AA223-53F8-98D1-AD57-5C71D3A9F7D1}"/>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22" name="Rectangle 121">
                <a:extLst>
                  <a:ext uri="{FF2B5EF4-FFF2-40B4-BE49-F238E27FC236}">
                    <a16:creationId xmlns:a16="http://schemas.microsoft.com/office/drawing/2014/main" id="{48814F47-BFEE-30B3-9E58-1E38B20659D9}"/>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23" name="TextBox 122">
                <a:extLst>
                  <a:ext uri="{FF2B5EF4-FFF2-40B4-BE49-F238E27FC236}">
                    <a16:creationId xmlns:a16="http://schemas.microsoft.com/office/drawing/2014/main" id="{3BDC9DDF-FAA8-24C2-2D48-12307AAAD93E}"/>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24" name="TextBox 123">
                <a:extLst>
                  <a:ext uri="{FF2B5EF4-FFF2-40B4-BE49-F238E27FC236}">
                    <a16:creationId xmlns:a16="http://schemas.microsoft.com/office/drawing/2014/main" id="{708A672F-69B7-7564-DEB5-3E4D965E9B4D}"/>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25" name="TextBox 124">
                <a:extLst>
                  <a:ext uri="{FF2B5EF4-FFF2-40B4-BE49-F238E27FC236}">
                    <a16:creationId xmlns:a16="http://schemas.microsoft.com/office/drawing/2014/main" id="{3BBD364C-E247-3EDE-8D66-EA79EC068527}"/>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26" name="TextBox 125">
                <a:extLst>
                  <a:ext uri="{FF2B5EF4-FFF2-40B4-BE49-F238E27FC236}">
                    <a16:creationId xmlns:a16="http://schemas.microsoft.com/office/drawing/2014/main" id="{C4D38E0F-85B6-4D57-C549-D99B5215F3B3}"/>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127" name="TextBox 126">
                <a:extLst>
                  <a:ext uri="{FF2B5EF4-FFF2-40B4-BE49-F238E27FC236}">
                    <a16:creationId xmlns:a16="http://schemas.microsoft.com/office/drawing/2014/main" id="{BB0E6C17-6C03-7F40-2AC7-1232E373B8DE}"/>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128" name="TextBox 127">
                <a:extLst>
                  <a:ext uri="{FF2B5EF4-FFF2-40B4-BE49-F238E27FC236}">
                    <a16:creationId xmlns:a16="http://schemas.microsoft.com/office/drawing/2014/main" id="{612A755F-A764-0180-B609-E81C354FA861}"/>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129" name="TextBox 128">
                <a:extLst>
                  <a:ext uri="{FF2B5EF4-FFF2-40B4-BE49-F238E27FC236}">
                    <a16:creationId xmlns:a16="http://schemas.microsoft.com/office/drawing/2014/main" id="{E47077B1-8362-B468-8781-09AD9EF24312}"/>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110" name="Group 109">
              <a:extLst>
                <a:ext uri="{FF2B5EF4-FFF2-40B4-BE49-F238E27FC236}">
                  <a16:creationId xmlns:a16="http://schemas.microsoft.com/office/drawing/2014/main" id="{535B8C4B-16BF-D542-170E-5159F6E53522}"/>
                </a:ext>
              </a:extLst>
            </p:cNvPr>
            <p:cNvGrpSpPr/>
            <p:nvPr userDrawn="1"/>
          </p:nvGrpSpPr>
          <p:grpSpPr>
            <a:xfrm>
              <a:off x="12287572" y="0"/>
              <a:ext cx="2175021" cy="5486150"/>
              <a:chOff x="838200" y="1150069"/>
              <a:chExt cx="2175021" cy="5486150"/>
            </a:xfrm>
          </p:grpSpPr>
          <p:sp>
            <p:nvSpPr>
              <p:cNvPr id="112" name="Rectangle 111">
                <a:extLst>
                  <a:ext uri="{FF2B5EF4-FFF2-40B4-BE49-F238E27FC236}">
                    <a16:creationId xmlns:a16="http://schemas.microsoft.com/office/drawing/2014/main" id="{04DA9924-0D30-0A87-A7FA-BB7B9004A95F}"/>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13" name="Rectangle 112">
                <a:extLst>
                  <a:ext uri="{FF2B5EF4-FFF2-40B4-BE49-F238E27FC236}">
                    <a16:creationId xmlns:a16="http://schemas.microsoft.com/office/drawing/2014/main" id="{16893199-3E73-8B6E-6B9D-7547EE8EE43C}"/>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14" name="TextBox 113">
                <a:extLst>
                  <a:ext uri="{FF2B5EF4-FFF2-40B4-BE49-F238E27FC236}">
                    <a16:creationId xmlns:a16="http://schemas.microsoft.com/office/drawing/2014/main" id="{18FB24AB-13F5-23DF-AECF-71E3BA51615E}"/>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15" name="TextBox 114">
                <a:extLst>
                  <a:ext uri="{FF2B5EF4-FFF2-40B4-BE49-F238E27FC236}">
                    <a16:creationId xmlns:a16="http://schemas.microsoft.com/office/drawing/2014/main" id="{09781C1B-6ABD-D898-AEE6-6111C8E7C7A9}"/>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16" name="TextBox 115">
                <a:extLst>
                  <a:ext uri="{FF2B5EF4-FFF2-40B4-BE49-F238E27FC236}">
                    <a16:creationId xmlns:a16="http://schemas.microsoft.com/office/drawing/2014/main" id="{801BC7FC-FCF6-0807-451E-F19A54882534}"/>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17" name="TextBox 116">
                <a:extLst>
                  <a:ext uri="{FF2B5EF4-FFF2-40B4-BE49-F238E27FC236}">
                    <a16:creationId xmlns:a16="http://schemas.microsoft.com/office/drawing/2014/main" id="{25B45501-6499-8161-9790-97D98D50D216}"/>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118" name="TextBox 117">
                <a:extLst>
                  <a:ext uri="{FF2B5EF4-FFF2-40B4-BE49-F238E27FC236}">
                    <a16:creationId xmlns:a16="http://schemas.microsoft.com/office/drawing/2014/main" id="{F275C180-DA1F-32AD-B30D-762DFA7FE37E}"/>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119" name="TextBox 118">
                <a:extLst>
                  <a:ext uri="{FF2B5EF4-FFF2-40B4-BE49-F238E27FC236}">
                    <a16:creationId xmlns:a16="http://schemas.microsoft.com/office/drawing/2014/main" id="{8A4CF255-DC88-7195-DDF2-6BF84A02BE3F}"/>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120" name="TextBox 119">
                <a:extLst>
                  <a:ext uri="{FF2B5EF4-FFF2-40B4-BE49-F238E27FC236}">
                    <a16:creationId xmlns:a16="http://schemas.microsoft.com/office/drawing/2014/main" id="{5757D6D0-6519-FA61-3D16-19398F405941}"/>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111" name="TextBox 110">
              <a:extLst>
                <a:ext uri="{FF2B5EF4-FFF2-40B4-BE49-F238E27FC236}">
                  <a16:creationId xmlns:a16="http://schemas.microsoft.com/office/drawing/2014/main" id="{10DF4732-FFDD-EBC5-8B59-A082C643F864}"/>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55" name="Group 54">
            <a:extLst>
              <a:ext uri="{FF2B5EF4-FFF2-40B4-BE49-F238E27FC236}">
                <a16:creationId xmlns:a16="http://schemas.microsoft.com/office/drawing/2014/main" id="{A2FD7EFA-58BF-C572-1165-893C23C37272}"/>
              </a:ext>
            </a:extLst>
          </p:cNvPr>
          <p:cNvGrpSpPr/>
          <p:nvPr userDrawn="1"/>
        </p:nvGrpSpPr>
        <p:grpSpPr>
          <a:xfrm>
            <a:off x="-2194492" y="4457972"/>
            <a:ext cx="2094954" cy="3914775"/>
            <a:chOff x="-2178418" y="4487679"/>
            <a:chExt cx="2094954" cy="3914775"/>
          </a:xfrm>
        </p:grpSpPr>
        <p:sp>
          <p:nvSpPr>
            <p:cNvPr id="56" name="Rectangle 55">
              <a:extLst>
                <a:ext uri="{FF2B5EF4-FFF2-40B4-BE49-F238E27FC236}">
                  <a16:creationId xmlns:a16="http://schemas.microsoft.com/office/drawing/2014/main" id="{2771D536-4D45-2DED-D493-ABE31A487867}"/>
                </a:ext>
              </a:extLst>
            </p:cNvPr>
            <p:cNvSpPr/>
            <p:nvPr/>
          </p:nvSpPr>
          <p:spPr>
            <a:xfrm>
              <a:off x="-2178418" y="4487680"/>
              <a:ext cx="2094954" cy="391477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7" name="Rectangle 56">
              <a:extLst>
                <a:ext uri="{FF2B5EF4-FFF2-40B4-BE49-F238E27FC236}">
                  <a16:creationId xmlns:a16="http://schemas.microsoft.com/office/drawing/2014/main" id="{43F1811D-8A96-B271-940D-A126F8C9B15B}"/>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58" name="TextBox 57">
              <a:extLst>
                <a:ext uri="{FF2B5EF4-FFF2-40B4-BE49-F238E27FC236}">
                  <a16:creationId xmlns:a16="http://schemas.microsoft.com/office/drawing/2014/main" id="{6E91C123-CE09-DE02-3EB2-BD4A665C073E}"/>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AN ICON</a:t>
              </a:r>
            </a:p>
          </p:txBody>
        </p:sp>
        <p:sp>
          <p:nvSpPr>
            <p:cNvPr id="59" name="TextBox 58">
              <a:extLst>
                <a:ext uri="{FF2B5EF4-FFF2-40B4-BE49-F238E27FC236}">
                  <a16:creationId xmlns:a16="http://schemas.microsoft.com/office/drawing/2014/main" id="{971AAE0C-4A2E-17DC-6BBF-715FDC91AA6A}"/>
                </a:ext>
              </a:extLst>
            </p:cNvPr>
            <p:cNvSpPr txBox="1"/>
            <p:nvPr/>
          </p:nvSpPr>
          <p:spPr>
            <a:xfrm>
              <a:off x="-2156460" y="5847658"/>
              <a:ext cx="1976174" cy="861774"/>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shape </a:t>
              </a:r>
              <a:r>
                <a:rPr lang="en-GB" sz="1000" dirty="0">
                  <a:solidFill>
                    <a:srgbClr val="333333"/>
                  </a:solidFill>
                </a:rPr>
                <a:t>you wish to add your icon to and choose the icon needed from the PPT Icon Library.</a:t>
              </a:r>
              <a:br>
                <a:rPr lang="en-GB" sz="1000" dirty="0">
                  <a:solidFill>
                    <a:srgbClr val="333333"/>
                  </a:solidFill>
                </a:rPr>
              </a:br>
              <a:r>
                <a:rPr lang="en-GB" sz="1000" dirty="0">
                  <a:solidFill>
                    <a:srgbClr val="333333"/>
                  </a:solidFill>
                </a:rPr>
                <a:t>Insert &gt; Icons</a:t>
              </a:r>
            </a:p>
          </p:txBody>
        </p:sp>
        <p:sp>
          <p:nvSpPr>
            <p:cNvPr id="60" name="TextBox 59">
              <a:extLst>
                <a:ext uri="{FF2B5EF4-FFF2-40B4-BE49-F238E27FC236}">
                  <a16:creationId xmlns:a16="http://schemas.microsoft.com/office/drawing/2014/main" id="{9317D4E8-7A30-D367-C959-7D3171392EBB}"/>
                </a:ext>
              </a:extLst>
            </p:cNvPr>
            <p:cNvSpPr txBox="1"/>
            <p:nvPr/>
          </p:nvSpPr>
          <p:spPr>
            <a:xfrm>
              <a:off x="-2156460" y="6706540"/>
              <a:ext cx="1881569" cy="1015663"/>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Picture/Format Graphic </a:t>
              </a:r>
              <a:r>
                <a:rPr lang="en-GB" sz="1000" dirty="0">
                  <a:solidFill>
                    <a:srgbClr val="333333"/>
                  </a:solidFill>
                </a:rPr>
                <a:t>tab in the ribbon and choose </a:t>
              </a:r>
              <a:r>
                <a:rPr lang="en-GB" sz="1000" b="0" dirty="0">
                  <a:solidFill>
                    <a:srgbClr val="333333"/>
                  </a:solidFill>
                  <a:latin typeface="Gotham Medium" pitchFamily="50" charset="0"/>
                </a:rPr>
                <a:t>Crop</a:t>
              </a:r>
              <a:r>
                <a:rPr lang="en-GB" sz="1000" dirty="0">
                  <a:solidFill>
                    <a:srgbClr val="333333"/>
                  </a:solidFill>
                </a:rPr>
                <a:t> option to edit the position and composition of your icon.</a:t>
              </a:r>
            </a:p>
          </p:txBody>
        </p:sp>
        <p:sp>
          <p:nvSpPr>
            <p:cNvPr id="61" name="TextBox 60">
              <a:extLst>
                <a:ext uri="{FF2B5EF4-FFF2-40B4-BE49-F238E27FC236}">
                  <a16:creationId xmlns:a16="http://schemas.microsoft.com/office/drawing/2014/main" id="{9507B5A5-40AF-982F-D946-CC0D23582638}"/>
                </a:ext>
              </a:extLst>
            </p:cNvPr>
            <p:cNvSpPr txBox="1"/>
            <p:nvPr/>
          </p:nvSpPr>
          <p:spPr>
            <a:xfrm>
              <a:off x="-2156460" y="7748950"/>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Medium" pitchFamily="50" charset="0"/>
                </a:rPr>
                <a:t>Fit</a:t>
              </a:r>
              <a:r>
                <a:rPr lang="en-GB" sz="1000" dirty="0">
                  <a:solidFill>
                    <a:srgbClr val="333333"/>
                  </a:solidFill>
                </a:rPr>
                <a:t> to fit the icon to the placeholder.</a:t>
              </a:r>
            </a:p>
          </p:txBody>
        </p:sp>
        <p:sp>
          <p:nvSpPr>
            <p:cNvPr id="62" name="TextBox 61">
              <a:extLst>
                <a:ext uri="{FF2B5EF4-FFF2-40B4-BE49-F238E27FC236}">
                  <a16:creationId xmlns:a16="http://schemas.microsoft.com/office/drawing/2014/main" id="{661C7D0D-67D7-B443-8426-026630A2BD41}"/>
                </a:ext>
              </a:extLst>
            </p:cNvPr>
            <p:cNvSpPr txBox="1"/>
            <p:nvPr/>
          </p:nvSpPr>
          <p:spPr>
            <a:xfrm>
              <a:off x="-2156460" y="5119692"/>
              <a:ext cx="1976174"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icon, first delete it. Only use icons from the PowerPoint icon library: </a:t>
              </a:r>
              <a:r>
                <a:rPr lang="en-GB" sz="1000" dirty="0">
                  <a:solidFill>
                    <a:srgbClr val="333333"/>
                  </a:solidFill>
                  <a:latin typeface="Gotham Medium" pitchFamily="50" charset="0"/>
                </a:rPr>
                <a:t>Insert &gt; Icons. </a:t>
              </a:r>
            </a:p>
          </p:txBody>
        </p:sp>
      </p:grpSp>
    </p:spTree>
    <p:custDataLst>
      <p:tags r:id="rId1"/>
    </p:custDataLst>
    <p:extLst>
      <p:ext uri="{BB962C8B-B14F-4D97-AF65-F5344CB8AC3E}">
        <p14:creationId xmlns:p14="http://schemas.microsoft.com/office/powerpoint/2010/main" val="424574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Pricing layout with table">
    <p:spTree>
      <p:nvGrpSpPr>
        <p:cNvPr id="1" name=""/>
        <p:cNvGrpSpPr/>
        <p:nvPr/>
      </p:nvGrpSpPr>
      <p:grpSpPr>
        <a:xfrm>
          <a:off x="0" y="0"/>
          <a:ext cx="0" cy="0"/>
          <a:chOff x="0" y="0"/>
          <a:chExt cx="0" cy="0"/>
        </a:xfrm>
      </p:grpSpPr>
      <p:sp>
        <p:nvSpPr>
          <p:cNvPr id="34" name="Text Placeholder 3">
            <a:extLst>
              <a:ext uri="{FF2B5EF4-FFF2-40B4-BE49-F238E27FC236}">
                <a16:creationId xmlns:a16="http://schemas.microsoft.com/office/drawing/2014/main" id="{5B2DA844-613D-FD01-A8F4-57FB2CB9E1E8}"/>
              </a:ext>
            </a:extLst>
          </p:cNvPr>
          <p:cNvSpPr>
            <a:spLocks noGrp="1"/>
          </p:cNvSpPr>
          <p:nvPr>
            <p:ph type="body" sz="quarter" idx="30"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8" name="Table Placeholder 7">
            <a:extLst>
              <a:ext uri="{FF2B5EF4-FFF2-40B4-BE49-F238E27FC236}">
                <a16:creationId xmlns:a16="http://schemas.microsoft.com/office/drawing/2014/main" id="{C7D98D93-E791-19E0-38F4-D0D1A183FCE3}"/>
              </a:ext>
            </a:extLst>
          </p:cNvPr>
          <p:cNvSpPr>
            <a:spLocks noGrp="1"/>
          </p:cNvSpPr>
          <p:nvPr>
            <p:ph type="tbl" sz="quarter" idx="14" hasCustomPrompt="1"/>
          </p:nvPr>
        </p:nvSpPr>
        <p:spPr>
          <a:xfrm>
            <a:off x="450849" y="2051050"/>
            <a:ext cx="10326687" cy="4267200"/>
          </a:xfrm>
        </p:spPr>
        <p:txBody>
          <a:bodyPr/>
          <a:lstStyle>
            <a:lvl1pPr algn="ctr">
              <a:defRPr/>
            </a:lvl1pPr>
          </a:lstStyle>
          <a:p>
            <a:r>
              <a:rPr lang="en-GB" dirty="0"/>
              <a:t>Click to insert table here</a:t>
            </a:r>
          </a:p>
        </p:txBody>
      </p:sp>
      <p:grpSp>
        <p:nvGrpSpPr>
          <p:cNvPr id="3" name="Group 2">
            <a:extLst>
              <a:ext uri="{FF2B5EF4-FFF2-40B4-BE49-F238E27FC236}">
                <a16:creationId xmlns:a16="http://schemas.microsoft.com/office/drawing/2014/main" id="{D829916F-9DE4-2617-8F72-04314F1D3490}"/>
              </a:ext>
            </a:extLst>
          </p:cNvPr>
          <p:cNvGrpSpPr/>
          <p:nvPr/>
        </p:nvGrpSpPr>
        <p:grpSpPr>
          <a:xfrm>
            <a:off x="-2178417" y="0"/>
            <a:ext cx="2116910" cy="4354799"/>
            <a:chOff x="-2170726" y="0"/>
            <a:chExt cx="2116910" cy="4354799"/>
          </a:xfrm>
        </p:grpSpPr>
        <p:grpSp>
          <p:nvGrpSpPr>
            <p:cNvPr id="7" name="Group 6">
              <a:extLst>
                <a:ext uri="{FF2B5EF4-FFF2-40B4-BE49-F238E27FC236}">
                  <a16:creationId xmlns:a16="http://schemas.microsoft.com/office/drawing/2014/main" id="{9DDF1A7D-B629-704D-98FB-72CAF2A12C35}"/>
                </a:ext>
              </a:extLst>
            </p:cNvPr>
            <p:cNvGrpSpPr/>
            <p:nvPr/>
          </p:nvGrpSpPr>
          <p:grpSpPr>
            <a:xfrm>
              <a:off x="-2170726" y="0"/>
              <a:ext cx="2116910" cy="4354799"/>
              <a:chOff x="1841345" y="1593847"/>
              <a:chExt cx="2116910" cy="4354799"/>
            </a:xfrm>
          </p:grpSpPr>
          <p:sp>
            <p:nvSpPr>
              <p:cNvPr id="13" name="Rectangle 12">
                <a:extLst>
                  <a:ext uri="{FF2B5EF4-FFF2-40B4-BE49-F238E27FC236}">
                    <a16:creationId xmlns:a16="http://schemas.microsoft.com/office/drawing/2014/main" id="{13443028-0940-EA8D-C20A-74F6CFFA86D9}"/>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4" name="Rectangle 13">
                <a:extLst>
                  <a:ext uri="{FF2B5EF4-FFF2-40B4-BE49-F238E27FC236}">
                    <a16:creationId xmlns:a16="http://schemas.microsoft.com/office/drawing/2014/main" id="{FDC1882C-C5CC-33D3-8B78-E0008964C550}"/>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5" name="TextBox 14">
                <a:extLst>
                  <a:ext uri="{FF2B5EF4-FFF2-40B4-BE49-F238E27FC236}">
                    <a16:creationId xmlns:a16="http://schemas.microsoft.com/office/drawing/2014/main" id="{01B48764-5A27-FFB4-92F9-2B8E667E2783}"/>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16" name="TextBox 15">
                <a:extLst>
                  <a:ext uri="{FF2B5EF4-FFF2-40B4-BE49-F238E27FC236}">
                    <a16:creationId xmlns:a16="http://schemas.microsoft.com/office/drawing/2014/main" id="{7FDF81BE-FA69-DDB4-F7E2-5C8183F114C5}"/>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17" name="TextBox 16">
                <a:extLst>
                  <a:ext uri="{FF2B5EF4-FFF2-40B4-BE49-F238E27FC236}">
                    <a16:creationId xmlns:a16="http://schemas.microsoft.com/office/drawing/2014/main" id="{8ECCD9F1-ED38-31D6-1044-D9A085E5308C}"/>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18" name="TextBox 17">
                <a:extLst>
                  <a:ext uri="{FF2B5EF4-FFF2-40B4-BE49-F238E27FC236}">
                    <a16:creationId xmlns:a16="http://schemas.microsoft.com/office/drawing/2014/main" id="{75E91786-C286-9D48-A0FE-78FCAD4FBCA9}"/>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9" name="Picture 8">
              <a:extLst>
                <a:ext uri="{FF2B5EF4-FFF2-40B4-BE49-F238E27FC236}">
                  <a16:creationId xmlns:a16="http://schemas.microsoft.com/office/drawing/2014/main" id="{6085B769-BF9F-8410-9181-2582802097E7}"/>
                </a:ext>
              </a:extLst>
            </p:cNvPr>
            <p:cNvPicPr>
              <a:picLocks noChangeAspect="1"/>
            </p:cNvPicPr>
            <p:nvPr/>
          </p:nvPicPr>
          <p:blipFill>
            <a:blip r:embed="rId3"/>
            <a:stretch>
              <a:fillRect/>
            </a:stretch>
          </p:blipFill>
          <p:spPr>
            <a:xfrm>
              <a:off x="-1743959" y="1421385"/>
              <a:ext cx="1257300" cy="733425"/>
            </a:xfrm>
            <a:prstGeom prst="rect">
              <a:avLst/>
            </a:prstGeom>
          </p:spPr>
        </p:pic>
        <p:sp>
          <p:nvSpPr>
            <p:cNvPr id="10" name="Oval 9">
              <a:extLst>
                <a:ext uri="{FF2B5EF4-FFF2-40B4-BE49-F238E27FC236}">
                  <a16:creationId xmlns:a16="http://schemas.microsoft.com/office/drawing/2014/main" id="{4BEA9BE2-7D3A-16B9-E145-0513AF7A481A}"/>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11" name="Picture 10">
              <a:extLst>
                <a:ext uri="{FF2B5EF4-FFF2-40B4-BE49-F238E27FC236}">
                  <a16:creationId xmlns:a16="http://schemas.microsoft.com/office/drawing/2014/main" id="{8CEE24C2-0C18-F6BD-B19A-6497B5781D5C}"/>
                </a:ext>
              </a:extLst>
            </p:cNvPr>
            <p:cNvPicPr>
              <a:picLocks noChangeAspect="1"/>
            </p:cNvPicPr>
            <p:nvPr/>
          </p:nvPicPr>
          <p:blipFill>
            <a:blip r:embed="rId4"/>
            <a:stretch>
              <a:fillRect/>
            </a:stretch>
          </p:blipFill>
          <p:spPr>
            <a:xfrm>
              <a:off x="-1743959" y="3490852"/>
              <a:ext cx="1257300" cy="723900"/>
            </a:xfrm>
            <a:prstGeom prst="rect">
              <a:avLst/>
            </a:prstGeom>
          </p:spPr>
        </p:pic>
        <p:sp>
          <p:nvSpPr>
            <p:cNvPr id="12" name="Oval 11">
              <a:extLst>
                <a:ext uri="{FF2B5EF4-FFF2-40B4-BE49-F238E27FC236}">
                  <a16:creationId xmlns:a16="http://schemas.microsoft.com/office/drawing/2014/main" id="{61C55BC9-9CDE-120B-1556-BA245C1AE006}"/>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grpSp>
        <p:nvGrpSpPr>
          <p:cNvPr id="37" name="Group 36">
            <a:extLst>
              <a:ext uri="{FF2B5EF4-FFF2-40B4-BE49-F238E27FC236}">
                <a16:creationId xmlns:a16="http://schemas.microsoft.com/office/drawing/2014/main" id="{7E11F40E-D2ED-E007-85EE-982082A3CC94}"/>
              </a:ext>
            </a:extLst>
          </p:cNvPr>
          <p:cNvGrpSpPr/>
          <p:nvPr/>
        </p:nvGrpSpPr>
        <p:grpSpPr>
          <a:xfrm>
            <a:off x="12287572" y="-2519"/>
            <a:ext cx="2159455" cy="6092540"/>
            <a:chOff x="-2179314" y="4463260"/>
            <a:chExt cx="2159455" cy="6092540"/>
          </a:xfrm>
        </p:grpSpPr>
        <p:sp>
          <p:nvSpPr>
            <p:cNvPr id="38" name="Rectangle 37">
              <a:extLst>
                <a:ext uri="{FF2B5EF4-FFF2-40B4-BE49-F238E27FC236}">
                  <a16:creationId xmlns:a16="http://schemas.microsoft.com/office/drawing/2014/main" id="{86CFEFAD-3C2F-0A64-70D8-751DEBF9EE2F}"/>
                </a:ext>
              </a:extLst>
            </p:cNvPr>
            <p:cNvSpPr/>
            <p:nvPr/>
          </p:nvSpPr>
          <p:spPr>
            <a:xfrm>
              <a:off x="-2178628" y="4464456"/>
              <a:ext cx="2094954" cy="609134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39" name="Rectangle 38">
              <a:extLst>
                <a:ext uri="{FF2B5EF4-FFF2-40B4-BE49-F238E27FC236}">
                  <a16:creationId xmlns:a16="http://schemas.microsoft.com/office/drawing/2014/main" id="{F7D233BC-F56A-37EE-8F47-2A1F338E6068}"/>
                </a:ext>
              </a:extLst>
            </p:cNvPr>
            <p:cNvSpPr/>
            <p:nvPr/>
          </p:nvSpPr>
          <p:spPr>
            <a:xfrm>
              <a:off x="-2178417" y="4463260"/>
              <a:ext cx="2094743" cy="7043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endParaRPr>
            </a:p>
          </p:txBody>
        </p:sp>
        <p:sp>
          <p:nvSpPr>
            <p:cNvPr id="40" name="TextBox 39">
              <a:extLst>
                <a:ext uri="{FF2B5EF4-FFF2-40B4-BE49-F238E27FC236}">
                  <a16:creationId xmlns:a16="http://schemas.microsoft.com/office/drawing/2014/main" id="{D6FD66DB-C039-DFE8-A7C6-BD7C78C37EDE}"/>
                </a:ext>
              </a:extLst>
            </p:cNvPr>
            <p:cNvSpPr txBox="1"/>
            <p:nvPr/>
          </p:nvSpPr>
          <p:spPr>
            <a:xfrm>
              <a:off x="-1906847" y="4580276"/>
              <a:ext cx="1526050" cy="461665"/>
            </a:xfrm>
            <a:prstGeom prst="rect">
              <a:avLst/>
            </a:prstGeom>
            <a:noFill/>
          </p:spPr>
          <p:txBody>
            <a:bodyPr wrap="square" rtlCol="0">
              <a:spAutoFit/>
            </a:bodyPr>
            <a:lstStyle/>
            <a:p>
              <a:pPr algn="ctr"/>
              <a:r>
                <a:rPr lang="en-GB" sz="1200" dirty="0">
                  <a:solidFill>
                    <a:srgbClr val="333333"/>
                  </a:solidFill>
                  <a:latin typeface="+mn-lt"/>
                </a:rPr>
                <a:t>HOW TO INSERT A TABLE</a:t>
              </a:r>
            </a:p>
          </p:txBody>
        </p:sp>
        <p:sp>
          <p:nvSpPr>
            <p:cNvPr id="41" name="TextBox 40">
              <a:extLst>
                <a:ext uri="{FF2B5EF4-FFF2-40B4-BE49-F238E27FC236}">
                  <a16:creationId xmlns:a16="http://schemas.microsoft.com/office/drawing/2014/main" id="{780DCF5D-7D1A-B39A-F158-C748F7DF962F}"/>
                </a:ext>
              </a:extLst>
            </p:cNvPr>
            <p:cNvSpPr txBox="1"/>
            <p:nvPr/>
          </p:nvSpPr>
          <p:spPr>
            <a:xfrm>
              <a:off x="-2179314" y="5881307"/>
              <a:ext cx="2159455" cy="707886"/>
            </a:xfrm>
            <a:prstGeom prst="rect">
              <a:avLst/>
            </a:prstGeom>
            <a:noFill/>
          </p:spPr>
          <p:txBody>
            <a:bodyPr wrap="square" rtlCol="0">
              <a:normAutofit/>
            </a:bodyPr>
            <a:lstStyle/>
            <a:p>
              <a:r>
                <a:rPr lang="en-GB" sz="1000" b="0" dirty="0">
                  <a:solidFill>
                    <a:srgbClr val="333333"/>
                  </a:solidFill>
                </a:rPr>
                <a:t>1. To use the table we have designed for you,  click on the table and go to Table Tools &gt; Format in the top ribbon. </a:t>
              </a:r>
            </a:p>
          </p:txBody>
        </p:sp>
        <p:sp>
          <p:nvSpPr>
            <p:cNvPr id="42" name="TextBox 41">
              <a:extLst>
                <a:ext uri="{FF2B5EF4-FFF2-40B4-BE49-F238E27FC236}">
                  <a16:creationId xmlns:a16="http://schemas.microsoft.com/office/drawing/2014/main" id="{2EC4E977-068D-BCA8-77BB-4A0AFA85B76E}"/>
                </a:ext>
              </a:extLst>
            </p:cNvPr>
            <p:cNvSpPr txBox="1"/>
            <p:nvPr/>
          </p:nvSpPr>
          <p:spPr>
            <a:xfrm>
              <a:off x="-2179314" y="6549357"/>
              <a:ext cx="1922139" cy="707886"/>
            </a:xfrm>
            <a:prstGeom prst="rect">
              <a:avLst/>
            </a:prstGeom>
            <a:noFill/>
          </p:spPr>
          <p:txBody>
            <a:bodyPr wrap="square" rtlCol="0">
              <a:normAutofit/>
            </a:bodyPr>
            <a:lstStyle/>
            <a:p>
              <a:r>
                <a:rPr lang="en-GB" sz="1000" b="0" dirty="0">
                  <a:solidFill>
                    <a:srgbClr val="333333"/>
                  </a:solidFill>
                </a:rPr>
                <a:t>2.  You can choose to delete or insert more rows and columns to your table to suit your content.</a:t>
              </a:r>
            </a:p>
          </p:txBody>
        </p:sp>
        <p:sp>
          <p:nvSpPr>
            <p:cNvPr id="43" name="TextBox 42">
              <a:extLst>
                <a:ext uri="{FF2B5EF4-FFF2-40B4-BE49-F238E27FC236}">
                  <a16:creationId xmlns:a16="http://schemas.microsoft.com/office/drawing/2014/main" id="{F37181BB-DD3B-B30F-F3C7-9533F34BF902}"/>
                </a:ext>
              </a:extLst>
            </p:cNvPr>
            <p:cNvSpPr txBox="1"/>
            <p:nvPr/>
          </p:nvSpPr>
          <p:spPr>
            <a:xfrm>
              <a:off x="-2179314" y="7252770"/>
              <a:ext cx="2159455" cy="553998"/>
            </a:xfrm>
            <a:prstGeom prst="rect">
              <a:avLst/>
            </a:prstGeom>
            <a:noFill/>
          </p:spPr>
          <p:txBody>
            <a:bodyPr wrap="square" rtlCol="0">
              <a:normAutofit/>
            </a:bodyPr>
            <a:lstStyle/>
            <a:p>
              <a:r>
                <a:rPr lang="en-GB" sz="1000" b="0" dirty="0">
                  <a:solidFill>
                    <a:srgbClr val="333333"/>
                  </a:solidFill>
                </a:rPr>
                <a:t>3. You can either copy old content from another table or type straight into this one.</a:t>
              </a:r>
            </a:p>
          </p:txBody>
        </p:sp>
        <p:sp>
          <p:nvSpPr>
            <p:cNvPr id="44" name="TextBox 43">
              <a:extLst>
                <a:ext uri="{FF2B5EF4-FFF2-40B4-BE49-F238E27FC236}">
                  <a16:creationId xmlns:a16="http://schemas.microsoft.com/office/drawing/2014/main" id="{736A54DF-05E4-69F3-B9AB-B0901871A708}"/>
                </a:ext>
              </a:extLst>
            </p:cNvPr>
            <p:cNvSpPr txBox="1"/>
            <p:nvPr/>
          </p:nvSpPr>
          <p:spPr>
            <a:xfrm>
              <a:off x="-2179314" y="5182194"/>
              <a:ext cx="2159455" cy="707886"/>
            </a:xfrm>
            <a:prstGeom prst="rect">
              <a:avLst/>
            </a:prstGeom>
            <a:noFill/>
          </p:spPr>
          <p:txBody>
            <a:bodyPr wrap="square" rtlCol="0">
              <a:spAutoFit/>
            </a:bodyPr>
            <a:lstStyle/>
            <a:p>
              <a:r>
                <a:rPr lang="en-GB" sz="1000" b="0" dirty="0">
                  <a:solidFill>
                    <a:srgbClr val="333333"/>
                  </a:solidFill>
                </a:rPr>
                <a:t>We have designed and created a table for you. This can be found on the table slide when you open your template.</a:t>
              </a:r>
              <a:endParaRPr lang="en-GB" sz="1000" b="0" dirty="0">
                <a:solidFill>
                  <a:schemeClr val="accent1"/>
                </a:solidFill>
              </a:endParaRPr>
            </a:p>
          </p:txBody>
        </p:sp>
        <p:sp>
          <p:nvSpPr>
            <p:cNvPr id="45" name="Rectangle 44">
              <a:extLst>
                <a:ext uri="{FF2B5EF4-FFF2-40B4-BE49-F238E27FC236}">
                  <a16:creationId xmlns:a16="http://schemas.microsoft.com/office/drawing/2014/main" id="{B52A5BF9-6DA6-AB56-5143-68CBEBB4D6C7}"/>
                </a:ext>
              </a:extLst>
            </p:cNvPr>
            <p:cNvSpPr/>
            <p:nvPr/>
          </p:nvSpPr>
          <p:spPr>
            <a:xfrm>
              <a:off x="-2178628" y="7884820"/>
              <a:ext cx="2094954"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25000" lnSpcReduction="20000"/>
            </a:bodyPr>
            <a:lstStyle/>
            <a:p>
              <a:pPr algn="ctr"/>
              <a:endParaRPr lang="en-GB" dirty="0">
                <a:solidFill>
                  <a:schemeClr val="bg1"/>
                </a:solidFill>
              </a:endParaRPr>
            </a:p>
          </p:txBody>
        </p:sp>
        <p:sp>
          <p:nvSpPr>
            <p:cNvPr id="46" name="TextBox 45">
              <a:extLst>
                <a:ext uri="{FF2B5EF4-FFF2-40B4-BE49-F238E27FC236}">
                  <a16:creationId xmlns:a16="http://schemas.microsoft.com/office/drawing/2014/main" id="{DDE78992-AA88-3761-D886-3060AE37B1AF}"/>
                </a:ext>
              </a:extLst>
            </p:cNvPr>
            <p:cNvSpPr txBox="1"/>
            <p:nvPr/>
          </p:nvSpPr>
          <p:spPr>
            <a:xfrm>
              <a:off x="-2179314" y="7976349"/>
              <a:ext cx="2159455" cy="553998"/>
            </a:xfrm>
            <a:prstGeom prst="rect">
              <a:avLst/>
            </a:prstGeom>
            <a:noFill/>
          </p:spPr>
          <p:txBody>
            <a:bodyPr wrap="square" rtlCol="0">
              <a:normAutofit/>
            </a:bodyPr>
            <a:lstStyle/>
            <a:p>
              <a:r>
                <a:rPr lang="en-GB" sz="1000" b="0" dirty="0">
                  <a:solidFill>
                    <a:srgbClr val="333333"/>
                  </a:solidFill>
                  <a:latin typeface="Gotham Medium" pitchFamily="50" charset="0"/>
                </a:rPr>
                <a:t>You can insert the default table design into the placeholder.</a:t>
              </a:r>
              <a:endParaRPr lang="en-GB" sz="1000" b="0" dirty="0">
                <a:solidFill>
                  <a:schemeClr val="accent1"/>
                </a:solidFill>
                <a:latin typeface="Gotham Medium" pitchFamily="50" charset="0"/>
              </a:endParaRPr>
            </a:p>
          </p:txBody>
        </p:sp>
        <p:sp>
          <p:nvSpPr>
            <p:cNvPr id="47" name="TextBox 46">
              <a:extLst>
                <a:ext uri="{FF2B5EF4-FFF2-40B4-BE49-F238E27FC236}">
                  <a16:creationId xmlns:a16="http://schemas.microsoft.com/office/drawing/2014/main" id="{9D12FAE9-D298-E55A-30DB-F1B8D51AD3A8}"/>
                </a:ext>
              </a:extLst>
            </p:cNvPr>
            <p:cNvSpPr txBox="1"/>
            <p:nvPr/>
          </p:nvSpPr>
          <p:spPr>
            <a:xfrm>
              <a:off x="-2179313" y="8502483"/>
              <a:ext cx="1998696" cy="707886"/>
            </a:xfrm>
            <a:prstGeom prst="rect">
              <a:avLst/>
            </a:prstGeom>
            <a:noFill/>
          </p:spPr>
          <p:txBody>
            <a:bodyPr wrap="square" rtlCol="0">
              <a:spAutoFit/>
            </a:bodyPr>
            <a:lstStyle>
              <a:defPPr>
                <a:defRPr lang="en-US"/>
              </a:defPPr>
              <a:lvl1pPr>
                <a:defRPr sz="1000" b="0">
                  <a:solidFill>
                    <a:srgbClr val="333333"/>
                  </a:solidFill>
                </a:defRPr>
              </a:lvl1pPr>
            </a:lstStyle>
            <a:p>
              <a:pPr lvl="0"/>
              <a:r>
                <a:rPr lang="en-GB" dirty="0"/>
                <a:t>1. Click on the icon in the middle of the placeholder and choose the amount of rows and columns you need.</a:t>
              </a:r>
            </a:p>
          </p:txBody>
        </p:sp>
        <p:sp>
          <p:nvSpPr>
            <p:cNvPr id="48" name="TextBox 47">
              <a:extLst>
                <a:ext uri="{FF2B5EF4-FFF2-40B4-BE49-F238E27FC236}">
                  <a16:creationId xmlns:a16="http://schemas.microsoft.com/office/drawing/2014/main" id="{B97E3DCF-B0DF-D51D-AE1C-45A6857FB075}"/>
                </a:ext>
              </a:extLst>
            </p:cNvPr>
            <p:cNvSpPr txBox="1"/>
            <p:nvPr/>
          </p:nvSpPr>
          <p:spPr>
            <a:xfrm>
              <a:off x="-2179313" y="9713030"/>
              <a:ext cx="1846141" cy="707886"/>
            </a:xfrm>
            <a:prstGeom prst="rect">
              <a:avLst/>
            </a:prstGeom>
            <a:noFill/>
          </p:spPr>
          <p:txBody>
            <a:bodyPr wrap="square" rtlCol="0">
              <a:spAutoFit/>
            </a:bodyPr>
            <a:lstStyle>
              <a:defPPr>
                <a:defRPr lang="en-US"/>
              </a:defPPr>
              <a:lvl1pPr>
                <a:defRPr sz="1000" b="0">
                  <a:solidFill>
                    <a:srgbClr val="333333"/>
                  </a:solidFill>
                </a:defRPr>
              </a:lvl1pPr>
            </a:lstStyle>
            <a:p>
              <a:pPr lvl="0"/>
              <a:r>
                <a:rPr lang="en-GB" dirty="0"/>
                <a:t>3. You can also use tools on the Layout tab to evenly distribute your rows and columns.</a:t>
              </a:r>
            </a:p>
          </p:txBody>
        </p:sp>
        <p:sp>
          <p:nvSpPr>
            <p:cNvPr id="49" name="TextBox 48">
              <a:extLst>
                <a:ext uri="{FF2B5EF4-FFF2-40B4-BE49-F238E27FC236}">
                  <a16:creationId xmlns:a16="http://schemas.microsoft.com/office/drawing/2014/main" id="{0AF8A3F7-580D-0B30-E002-8B4F38E864BA}"/>
                </a:ext>
              </a:extLst>
            </p:cNvPr>
            <p:cNvSpPr txBox="1"/>
            <p:nvPr/>
          </p:nvSpPr>
          <p:spPr>
            <a:xfrm>
              <a:off x="-2179313" y="9208158"/>
              <a:ext cx="1998696" cy="553998"/>
            </a:xfrm>
            <a:prstGeom prst="rect">
              <a:avLst/>
            </a:prstGeom>
            <a:noFill/>
          </p:spPr>
          <p:txBody>
            <a:bodyPr wrap="square" rtlCol="0">
              <a:spAutoFit/>
            </a:bodyPr>
            <a:lstStyle>
              <a:defPPr>
                <a:defRPr lang="en-US"/>
              </a:defPPr>
              <a:lvl1pPr>
                <a:defRPr sz="1000" b="0">
                  <a:solidFill>
                    <a:srgbClr val="333333"/>
                  </a:solidFill>
                </a:defRPr>
              </a:lvl1pPr>
            </a:lstStyle>
            <a:p>
              <a:pPr lvl="0"/>
              <a:r>
                <a:rPr lang="en-GB" dirty="0"/>
                <a:t>2. Use the other table style options to design the table to how you need it.</a:t>
              </a:r>
            </a:p>
          </p:txBody>
        </p:sp>
      </p:grpSp>
      <p:sp>
        <p:nvSpPr>
          <p:cNvPr id="51" name="Date Placeholder 50">
            <a:extLst>
              <a:ext uri="{FF2B5EF4-FFF2-40B4-BE49-F238E27FC236}">
                <a16:creationId xmlns:a16="http://schemas.microsoft.com/office/drawing/2014/main" id="{E6B53512-F119-7F01-F78B-40B54C526CF9}"/>
              </a:ext>
            </a:extLst>
          </p:cNvPr>
          <p:cNvSpPr>
            <a:spLocks noGrp="1"/>
          </p:cNvSpPr>
          <p:nvPr>
            <p:ph type="dt" sz="half" idx="31"/>
          </p:nvPr>
        </p:nvSpPr>
        <p:spPr/>
        <p:txBody>
          <a:bodyPr/>
          <a:lstStyle/>
          <a:p>
            <a:endParaRPr lang="en-GB" dirty="0"/>
          </a:p>
        </p:txBody>
      </p:sp>
      <p:sp>
        <p:nvSpPr>
          <p:cNvPr id="52" name="Footer Placeholder 51">
            <a:extLst>
              <a:ext uri="{FF2B5EF4-FFF2-40B4-BE49-F238E27FC236}">
                <a16:creationId xmlns:a16="http://schemas.microsoft.com/office/drawing/2014/main" id="{A5C45D8E-6A9A-B6D4-9787-5C8E8A0B770B}"/>
              </a:ext>
            </a:extLst>
          </p:cNvPr>
          <p:cNvSpPr>
            <a:spLocks noGrp="1"/>
          </p:cNvSpPr>
          <p:nvPr>
            <p:ph type="ftr" sz="quarter" idx="32"/>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53" name="Slide Number Placeholder 52">
            <a:extLst>
              <a:ext uri="{FF2B5EF4-FFF2-40B4-BE49-F238E27FC236}">
                <a16:creationId xmlns:a16="http://schemas.microsoft.com/office/drawing/2014/main" id="{74312ABC-C06B-C595-6390-08E5D4740299}"/>
              </a:ext>
            </a:extLst>
          </p:cNvPr>
          <p:cNvSpPr>
            <a:spLocks noGrp="1"/>
          </p:cNvSpPr>
          <p:nvPr>
            <p:ph type="sldNum" sz="quarter" idx="33"/>
          </p:nvPr>
        </p:nvSpPr>
        <p:spPr/>
        <p:txBody>
          <a:bodyPr/>
          <a:lstStyle/>
          <a:p>
            <a:fld id="{BB07EAE1-021A-493C-B07F-6FE9E5D11BEB}" type="slidenum">
              <a:rPr lang="en-GB" smtClean="0"/>
              <a:pPr/>
              <a:t>‹#›</a:t>
            </a:fld>
            <a:endParaRPr lang="en-GB" dirty="0"/>
          </a:p>
        </p:txBody>
      </p:sp>
      <p:pic>
        <p:nvPicPr>
          <p:cNvPr id="5" name="Graphic 4">
            <a:extLst>
              <a:ext uri="{FF2B5EF4-FFF2-40B4-BE49-F238E27FC236}">
                <a16:creationId xmlns:a16="http://schemas.microsoft.com/office/drawing/2014/main" id="{F6F835E4-2ACF-39F9-71C5-9EA5CF6F93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
        <p:nvSpPr>
          <p:cNvPr id="6" name="Text Placeholder 5">
            <a:extLst>
              <a:ext uri="{FF2B5EF4-FFF2-40B4-BE49-F238E27FC236}">
                <a16:creationId xmlns:a16="http://schemas.microsoft.com/office/drawing/2014/main" id="{B2DC8D4A-F482-46E8-494C-FC307AB09528}"/>
              </a:ext>
            </a:extLst>
          </p:cNvPr>
          <p:cNvSpPr>
            <a:spLocks noGrp="1"/>
          </p:cNvSpPr>
          <p:nvPr>
            <p:ph type="body" sz="quarter" idx="71" hasCustomPrompt="1"/>
          </p:nvPr>
        </p:nvSpPr>
        <p:spPr>
          <a:xfrm>
            <a:off x="450850" y="1125735"/>
            <a:ext cx="10326688" cy="581145"/>
          </a:xfrm>
        </p:spPr>
        <p:txBody>
          <a:bodyPr/>
          <a:lstStyle>
            <a:lvl1pPr>
              <a:defRPr sz="1200"/>
            </a:lvl1pPr>
            <a:lvl2pPr>
              <a:defRPr sz="1200"/>
            </a:lvl2pPr>
            <a:lvl3pPr>
              <a:defRPr sz="1100"/>
            </a:lvl3pPr>
            <a:lvl4pPr>
              <a:defRPr sz="1050"/>
            </a:lvl4pPr>
            <a:lvl5pPr>
              <a:defRPr sz="1200"/>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9" name="Title 1">
            <a:extLst>
              <a:ext uri="{FF2B5EF4-FFF2-40B4-BE49-F238E27FC236}">
                <a16:creationId xmlns:a16="http://schemas.microsoft.com/office/drawing/2014/main" id="{E64426D6-B084-0902-DAD7-2DCEE961FE90}"/>
              </a:ext>
            </a:extLst>
          </p:cNvPr>
          <p:cNvSpPr>
            <a:spLocks noGrp="1"/>
          </p:cNvSpPr>
          <p:nvPr>
            <p:ph type="title" hasCustomPrompt="1"/>
          </p:nvPr>
        </p:nvSpPr>
        <p:spPr>
          <a:xfrm>
            <a:off x="450850" y="422671"/>
            <a:ext cx="10326688" cy="558404"/>
          </a:xfrm>
        </p:spPr>
        <p:txBody>
          <a:bodyPr/>
          <a:lstStyle>
            <a:lvl1pPr>
              <a:defRPr sz="3200"/>
            </a:lvl1pPr>
          </a:lstStyle>
          <a:p>
            <a:r>
              <a:rPr lang="en-GB" dirty="0"/>
              <a:t>Insert title here</a:t>
            </a:r>
          </a:p>
        </p:txBody>
      </p:sp>
      <p:grpSp>
        <p:nvGrpSpPr>
          <p:cNvPr id="2" name="Group 1">
            <a:extLst>
              <a:ext uri="{FF2B5EF4-FFF2-40B4-BE49-F238E27FC236}">
                <a16:creationId xmlns:a16="http://schemas.microsoft.com/office/drawing/2014/main" id="{7B93F504-4097-5A4C-B1B5-24A56B2961EA}"/>
              </a:ext>
            </a:extLst>
          </p:cNvPr>
          <p:cNvGrpSpPr/>
          <p:nvPr userDrawn="1"/>
        </p:nvGrpSpPr>
        <p:grpSpPr>
          <a:xfrm>
            <a:off x="-2178417" y="0"/>
            <a:ext cx="2116910" cy="4354799"/>
            <a:chOff x="-2170726" y="0"/>
            <a:chExt cx="2116910" cy="4354799"/>
          </a:xfrm>
        </p:grpSpPr>
        <p:grpSp>
          <p:nvGrpSpPr>
            <p:cNvPr id="4" name="Group 3">
              <a:extLst>
                <a:ext uri="{FF2B5EF4-FFF2-40B4-BE49-F238E27FC236}">
                  <a16:creationId xmlns:a16="http://schemas.microsoft.com/office/drawing/2014/main" id="{082B8088-EB8C-84A4-A237-0D58601BF74A}"/>
                </a:ext>
              </a:extLst>
            </p:cNvPr>
            <p:cNvGrpSpPr/>
            <p:nvPr userDrawn="1"/>
          </p:nvGrpSpPr>
          <p:grpSpPr>
            <a:xfrm>
              <a:off x="-2170726" y="0"/>
              <a:ext cx="2116910" cy="4354799"/>
              <a:chOff x="1841345" y="1593847"/>
              <a:chExt cx="2116910" cy="4354799"/>
            </a:xfrm>
          </p:grpSpPr>
          <p:sp>
            <p:nvSpPr>
              <p:cNvPr id="24" name="Rectangle 23">
                <a:extLst>
                  <a:ext uri="{FF2B5EF4-FFF2-40B4-BE49-F238E27FC236}">
                    <a16:creationId xmlns:a16="http://schemas.microsoft.com/office/drawing/2014/main" id="{C50F608D-5570-962F-8949-1AEE2C5A49A3}"/>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5" name="Rectangle 24">
                <a:extLst>
                  <a:ext uri="{FF2B5EF4-FFF2-40B4-BE49-F238E27FC236}">
                    <a16:creationId xmlns:a16="http://schemas.microsoft.com/office/drawing/2014/main" id="{18C2F1C2-CB84-E423-2C9A-F858D5B2F62F}"/>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6" name="TextBox 25">
                <a:extLst>
                  <a:ext uri="{FF2B5EF4-FFF2-40B4-BE49-F238E27FC236}">
                    <a16:creationId xmlns:a16="http://schemas.microsoft.com/office/drawing/2014/main" id="{BFC6AE9F-D283-FF00-2E59-67920E83DEDE}"/>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27" name="TextBox 26">
                <a:extLst>
                  <a:ext uri="{FF2B5EF4-FFF2-40B4-BE49-F238E27FC236}">
                    <a16:creationId xmlns:a16="http://schemas.microsoft.com/office/drawing/2014/main" id="{F496069F-711B-FED5-3A10-948A671B323F}"/>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28" name="TextBox 27">
                <a:extLst>
                  <a:ext uri="{FF2B5EF4-FFF2-40B4-BE49-F238E27FC236}">
                    <a16:creationId xmlns:a16="http://schemas.microsoft.com/office/drawing/2014/main" id="{6D11BC7A-2FB5-2966-8BF2-D59BF9A0388E}"/>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29" name="TextBox 28">
                <a:extLst>
                  <a:ext uri="{FF2B5EF4-FFF2-40B4-BE49-F238E27FC236}">
                    <a16:creationId xmlns:a16="http://schemas.microsoft.com/office/drawing/2014/main" id="{158CB84D-1AEE-F818-F895-099DDA614E84}"/>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20" name="Picture 19">
              <a:extLst>
                <a:ext uri="{FF2B5EF4-FFF2-40B4-BE49-F238E27FC236}">
                  <a16:creationId xmlns:a16="http://schemas.microsoft.com/office/drawing/2014/main" id="{AB820C90-1B4D-C3BF-FF70-30893602B173}"/>
                </a:ext>
              </a:extLst>
            </p:cNvPr>
            <p:cNvPicPr>
              <a:picLocks noChangeAspect="1"/>
            </p:cNvPicPr>
            <p:nvPr userDrawn="1"/>
          </p:nvPicPr>
          <p:blipFill>
            <a:blip r:embed="rId3"/>
            <a:stretch>
              <a:fillRect/>
            </a:stretch>
          </p:blipFill>
          <p:spPr>
            <a:xfrm>
              <a:off x="-1743959" y="1421385"/>
              <a:ext cx="1257300" cy="733425"/>
            </a:xfrm>
            <a:prstGeom prst="rect">
              <a:avLst/>
            </a:prstGeom>
          </p:spPr>
        </p:pic>
        <p:sp>
          <p:nvSpPr>
            <p:cNvPr id="21" name="Oval 20">
              <a:extLst>
                <a:ext uri="{FF2B5EF4-FFF2-40B4-BE49-F238E27FC236}">
                  <a16:creationId xmlns:a16="http://schemas.microsoft.com/office/drawing/2014/main" id="{551594BB-C71C-AADD-C72A-B0257F92A682}"/>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22" name="Picture 21">
              <a:extLst>
                <a:ext uri="{FF2B5EF4-FFF2-40B4-BE49-F238E27FC236}">
                  <a16:creationId xmlns:a16="http://schemas.microsoft.com/office/drawing/2014/main" id="{BC5B891D-2394-1699-7D71-70BC42D5999F}"/>
                </a:ext>
              </a:extLst>
            </p:cNvPr>
            <p:cNvPicPr>
              <a:picLocks noChangeAspect="1"/>
            </p:cNvPicPr>
            <p:nvPr userDrawn="1"/>
          </p:nvPicPr>
          <p:blipFill>
            <a:blip r:embed="rId4"/>
            <a:stretch>
              <a:fillRect/>
            </a:stretch>
          </p:blipFill>
          <p:spPr>
            <a:xfrm>
              <a:off x="-1743959" y="3490852"/>
              <a:ext cx="1257300" cy="723900"/>
            </a:xfrm>
            <a:prstGeom prst="rect">
              <a:avLst/>
            </a:prstGeom>
          </p:spPr>
        </p:pic>
        <p:sp>
          <p:nvSpPr>
            <p:cNvPr id="23" name="Oval 22">
              <a:extLst>
                <a:ext uri="{FF2B5EF4-FFF2-40B4-BE49-F238E27FC236}">
                  <a16:creationId xmlns:a16="http://schemas.microsoft.com/office/drawing/2014/main" id="{C9D09820-7211-6878-CB03-E3AE48586171}"/>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grpSp>
        <p:nvGrpSpPr>
          <p:cNvPr id="30" name="Group 29">
            <a:extLst>
              <a:ext uri="{FF2B5EF4-FFF2-40B4-BE49-F238E27FC236}">
                <a16:creationId xmlns:a16="http://schemas.microsoft.com/office/drawing/2014/main" id="{C4F5D108-6EF3-4B5C-ABE4-4F3FC6AEAF05}"/>
              </a:ext>
            </a:extLst>
          </p:cNvPr>
          <p:cNvGrpSpPr/>
          <p:nvPr userDrawn="1"/>
        </p:nvGrpSpPr>
        <p:grpSpPr>
          <a:xfrm>
            <a:off x="12287572" y="-2519"/>
            <a:ext cx="2159455" cy="6092540"/>
            <a:chOff x="-2179314" y="4463260"/>
            <a:chExt cx="2159455" cy="6092540"/>
          </a:xfrm>
        </p:grpSpPr>
        <p:sp>
          <p:nvSpPr>
            <p:cNvPr id="31" name="Rectangle 30">
              <a:extLst>
                <a:ext uri="{FF2B5EF4-FFF2-40B4-BE49-F238E27FC236}">
                  <a16:creationId xmlns:a16="http://schemas.microsoft.com/office/drawing/2014/main" id="{5099F5A5-AE7C-CB20-3DC1-A5F436AF16BF}"/>
                </a:ext>
              </a:extLst>
            </p:cNvPr>
            <p:cNvSpPr/>
            <p:nvPr/>
          </p:nvSpPr>
          <p:spPr>
            <a:xfrm>
              <a:off x="-2178628" y="4464456"/>
              <a:ext cx="2094954" cy="609134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32" name="Rectangle 31">
              <a:extLst>
                <a:ext uri="{FF2B5EF4-FFF2-40B4-BE49-F238E27FC236}">
                  <a16:creationId xmlns:a16="http://schemas.microsoft.com/office/drawing/2014/main" id="{9205A4C2-F104-B1F9-DBA9-6C69468C2980}"/>
                </a:ext>
              </a:extLst>
            </p:cNvPr>
            <p:cNvSpPr/>
            <p:nvPr/>
          </p:nvSpPr>
          <p:spPr>
            <a:xfrm>
              <a:off x="-2178417" y="4463260"/>
              <a:ext cx="2094743" cy="7043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endParaRPr>
            </a:p>
          </p:txBody>
        </p:sp>
        <p:sp>
          <p:nvSpPr>
            <p:cNvPr id="33" name="TextBox 32">
              <a:extLst>
                <a:ext uri="{FF2B5EF4-FFF2-40B4-BE49-F238E27FC236}">
                  <a16:creationId xmlns:a16="http://schemas.microsoft.com/office/drawing/2014/main" id="{B3C2BF0D-1AB5-C28E-856A-DA1E96980ACE}"/>
                </a:ext>
              </a:extLst>
            </p:cNvPr>
            <p:cNvSpPr txBox="1"/>
            <p:nvPr/>
          </p:nvSpPr>
          <p:spPr>
            <a:xfrm>
              <a:off x="-1906847" y="4580276"/>
              <a:ext cx="1526050" cy="461665"/>
            </a:xfrm>
            <a:prstGeom prst="rect">
              <a:avLst/>
            </a:prstGeom>
            <a:noFill/>
          </p:spPr>
          <p:txBody>
            <a:bodyPr wrap="square" rtlCol="0">
              <a:spAutoFit/>
            </a:bodyPr>
            <a:lstStyle/>
            <a:p>
              <a:pPr algn="ctr"/>
              <a:r>
                <a:rPr lang="en-GB" sz="1200" dirty="0">
                  <a:solidFill>
                    <a:srgbClr val="333333"/>
                  </a:solidFill>
                  <a:latin typeface="+mn-lt"/>
                </a:rPr>
                <a:t>HOW TO INSERT A TABLE</a:t>
              </a:r>
            </a:p>
          </p:txBody>
        </p:sp>
        <p:sp>
          <p:nvSpPr>
            <p:cNvPr id="35" name="TextBox 34">
              <a:extLst>
                <a:ext uri="{FF2B5EF4-FFF2-40B4-BE49-F238E27FC236}">
                  <a16:creationId xmlns:a16="http://schemas.microsoft.com/office/drawing/2014/main" id="{A48C79EC-817E-A47A-99D7-67076C71FA5B}"/>
                </a:ext>
              </a:extLst>
            </p:cNvPr>
            <p:cNvSpPr txBox="1"/>
            <p:nvPr/>
          </p:nvSpPr>
          <p:spPr>
            <a:xfrm>
              <a:off x="-2179314" y="5881307"/>
              <a:ext cx="2159455" cy="707886"/>
            </a:xfrm>
            <a:prstGeom prst="rect">
              <a:avLst/>
            </a:prstGeom>
            <a:noFill/>
          </p:spPr>
          <p:txBody>
            <a:bodyPr wrap="square" rtlCol="0">
              <a:normAutofit/>
            </a:bodyPr>
            <a:lstStyle/>
            <a:p>
              <a:r>
                <a:rPr lang="en-GB" sz="1000" b="0" dirty="0">
                  <a:solidFill>
                    <a:srgbClr val="333333"/>
                  </a:solidFill>
                </a:rPr>
                <a:t>1. To use the table we have designed for you,  click on the table and go to Table Tools &gt; Format in the top ribbon. </a:t>
              </a:r>
            </a:p>
          </p:txBody>
        </p:sp>
        <p:sp>
          <p:nvSpPr>
            <p:cNvPr id="36" name="TextBox 35">
              <a:extLst>
                <a:ext uri="{FF2B5EF4-FFF2-40B4-BE49-F238E27FC236}">
                  <a16:creationId xmlns:a16="http://schemas.microsoft.com/office/drawing/2014/main" id="{1B0E586B-6A23-4E72-BFB6-E3F31402505D}"/>
                </a:ext>
              </a:extLst>
            </p:cNvPr>
            <p:cNvSpPr txBox="1"/>
            <p:nvPr/>
          </p:nvSpPr>
          <p:spPr>
            <a:xfrm>
              <a:off x="-2179314" y="6549357"/>
              <a:ext cx="1922139" cy="707886"/>
            </a:xfrm>
            <a:prstGeom prst="rect">
              <a:avLst/>
            </a:prstGeom>
            <a:noFill/>
          </p:spPr>
          <p:txBody>
            <a:bodyPr wrap="square" rtlCol="0">
              <a:normAutofit/>
            </a:bodyPr>
            <a:lstStyle/>
            <a:p>
              <a:r>
                <a:rPr lang="en-GB" sz="1000" b="0" dirty="0">
                  <a:solidFill>
                    <a:srgbClr val="333333"/>
                  </a:solidFill>
                </a:rPr>
                <a:t>2.  You can choose to delete or insert more rows and columns to your table to suit your content.</a:t>
              </a:r>
            </a:p>
          </p:txBody>
        </p:sp>
        <p:sp>
          <p:nvSpPr>
            <p:cNvPr id="50" name="TextBox 49">
              <a:extLst>
                <a:ext uri="{FF2B5EF4-FFF2-40B4-BE49-F238E27FC236}">
                  <a16:creationId xmlns:a16="http://schemas.microsoft.com/office/drawing/2014/main" id="{3E4B9BEE-D232-8172-8460-A4398AF0AA10}"/>
                </a:ext>
              </a:extLst>
            </p:cNvPr>
            <p:cNvSpPr txBox="1"/>
            <p:nvPr/>
          </p:nvSpPr>
          <p:spPr>
            <a:xfrm>
              <a:off x="-2179314" y="7252770"/>
              <a:ext cx="2159455" cy="553998"/>
            </a:xfrm>
            <a:prstGeom prst="rect">
              <a:avLst/>
            </a:prstGeom>
            <a:noFill/>
          </p:spPr>
          <p:txBody>
            <a:bodyPr wrap="square" rtlCol="0">
              <a:normAutofit/>
            </a:bodyPr>
            <a:lstStyle/>
            <a:p>
              <a:r>
                <a:rPr lang="en-GB" sz="1000" b="0" dirty="0">
                  <a:solidFill>
                    <a:srgbClr val="333333"/>
                  </a:solidFill>
                </a:rPr>
                <a:t>3. You can either copy old content from another table or type straight into this one.</a:t>
              </a:r>
            </a:p>
          </p:txBody>
        </p:sp>
        <p:sp>
          <p:nvSpPr>
            <p:cNvPr id="54" name="TextBox 53">
              <a:extLst>
                <a:ext uri="{FF2B5EF4-FFF2-40B4-BE49-F238E27FC236}">
                  <a16:creationId xmlns:a16="http://schemas.microsoft.com/office/drawing/2014/main" id="{1FD81591-D63C-A71B-8B3E-A8C1DB629F48}"/>
                </a:ext>
              </a:extLst>
            </p:cNvPr>
            <p:cNvSpPr txBox="1"/>
            <p:nvPr/>
          </p:nvSpPr>
          <p:spPr>
            <a:xfrm>
              <a:off x="-2179314" y="5182194"/>
              <a:ext cx="2159455" cy="707886"/>
            </a:xfrm>
            <a:prstGeom prst="rect">
              <a:avLst/>
            </a:prstGeom>
            <a:noFill/>
          </p:spPr>
          <p:txBody>
            <a:bodyPr wrap="square" rtlCol="0">
              <a:spAutoFit/>
            </a:bodyPr>
            <a:lstStyle/>
            <a:p>
              <a:r>
                <a:rPr lang="en-GB" sz="1000" b="0" dirty="0">
                  <a:solidFill>
                    <a:srgbClr val="333333"/>
                  </a:solidFill>
                </a:rPr>
                <a:t>We have designed and created a table for you. This can be found on the table slide when you open your template.</a:t>
              </a:r>
              <a:endParaRPr lang="en-GB" sz="1000" b="0" dirty="0">
                <a:solidFill>
                  <a:schemeClr val="accent1"/>
                </a:solidFill>
              </a:endParaRPr>
            </a:p>
          </p:txBody>
        </p:sp>
        <p:sp>
          <p:nvSpPr>
            <p:cNvPr id="55" name="Rectangle 54">
              <a:extLst>
                <a:ext uri="{FF2B5EF4-FFF2-40B4-BE49-F238E27FC236}">
                  <a16:creationId xmlns:a16="http://schemas.microsoft.com/office/drawing/2014/main" id="{B2898F3C-5CCC-E31E-99DC-B5DC6B162799}"/>
                </a:ext>
              </a:extLst>
            </p:cNvPr>
            <p:cNvSpPr/>
            <p:nvPr/>
          </p:nvSpPr>
          <p:spPr>
            <a:xfrm>
              <a:off x="-2178628" y="7884820"/>
              <a:ext cx="2094954"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25000" lnSpcReduction="20000"/>
            </a:bodyPr>
            <a:lstStyle/>
            <a:p>
              <a:pPr algn="ctr"/>
              <a:endParaRPr lang="en-GB" dirty="0">
                <a:solidFill>
                  <a:schemeClr val="bg1"/>
                </a:solidFill>
              </a:endParaRPr>
            </a:p>
          </p:txBody>
        </p:sp>
        <p:sp>
          <p:nvSpPr>
            <p:cNvPr id="56" name="TextBox 55">
              <a:extLst>
                <a:ext uri="{FF2B5EF4-FFF2-40B4-BE49-F238E27FC236}">
                  <a16:creationId xmlns:a16="http://schemas.microsoft.com/office/drawing/2014/main" id="{D28322F0-8FFC-1919-8CD9-9173BD7DF995}"/>
                </a:ext>
              </a:extLst>
            </p:cNvPr>
            <p:cNvSpPr txBox="1"/>
            <p:nvPr userDrawn="1"/>
          </p:nvSpPr>
          <p:spPr>
            <a:xfrm>
              <a:off x="-2179314" y="7976349"/>
              <a:ext cx="2159455" cy="553998"/>
            </a:xfrm>
            <a:prstGeom prst="rect">
              <a:avLst/>
            </a:prstGeom>
            <a:noFill/>
          </p:spPr>
          <p:txBody>
            <a:bodyPr wrap="square" rtlCol="0">
              <a:normAutofit/>
            </a:bodyPr>
            <a:lstStyle/>
            <a:p>
              <a:r>
                <a:rPr lang="en-GB" sz="1000" b="0" dirty="0">
                  <a:solidFill>
                    <a:srgbClr val="333333"/>
                  </a:solidFill>
                  <a:latin typeface="Gotham Medium" pitchFamily="50" charset="0"/>
                </a:rPr>
                <a:t>You can insert the default table design into the placeholder.</a:t>
              </a:r>
              <a:endParaRPr lang="en-GB" sz="1000" b="0" dirty="0">
                <a:solidFill>
                  <a:schemeClr val="accent1"/>
                </a:solidFill>
                <a:latin typeface="Gotham Medium" pitchFamily="50" charset="0"/>
              </a:endParaRPr>
            </a:p>
          </p:txBody>
        </p:sp>
        <p:sp>
          <p:nvSpPr>
            <p:cNvPr id="57" name="TextBox 56">
              <a:extLst>
                <a:ext uri="{FF2B5EF4-FFF2-40B4-BE49-F238E27FC236}">
                  <a16:creationId xmlns:a16="http://schemas.microsoft.com/office/drawing/2014/main" id="{01FCCB57-7192-8C45-FFE3-3A279EE6109F}"/>
                </a:ext>
              </a:extLst>
            </p:cNvPr>
            <p:cNvSpPr txBox="1"/>
            <p:nvPr userDrawn="1"/>
          </p:nvSpPr>
          <p:spPr>
            <a:xfrm>
              <a:off x="-2179313" y="8502483"/>
              <a:ext cx="1998696" cy="707886"/>
            </a:xfrm>
            <a:prstGeom prst="rect">
              <a:avLst/>
            </a:prstGeom>
            <a:noFill/>
          </p:spPr>
          <p:txBody>
            <a:bodyPr wrap="square" rtlCol="0">
              <a:spAutoFit/>
            </a:bodyPr>
            <a:lstStyle>
              <a:defPPr>
                <a:defRPr lang="en-US"/>
              </a:defPPr>
              <a:lvl1pPr>
                <a:defRPr sz="1000" b="0">
                  <a:solidFill>
                    <a:srgbClr val="333333"/>
                  </a:solidFill>
                </a:defRPr>
              </a:lvl1pPr>
            </a:lstStyle>
            <a:p>
              <a:pPr lvl="0"/>
              <a:r>
                <a:rPr lang="en-GB" dirty="0"/>
                <a:t>1. Click on the icon in the middle of the placeholder and choose the amount of rows and columns you need.</a:t>
              </a:r>
            </a:p>
          </p:txBody>
        </p:sp>
        <p:sp>
          <p:nvSpPr>
            <p:cNvPr id="58" name="TextBox 57">
              <a:extLst>
                <a:ext uri="{FF2B5EF4-FFF2-40B4-BE49-F238E27FC236}">
                  <a16:creationId xmlns:a16="http://schemas.microsoft.com/office/drawing/2014/main" id="{1E706422-5C52-7805-298C-605E819B41C8}"/>
                </a:ext>
              </a:extLst>
            </p:cNvPr>
            <p:cNvSpPr txBox="1"/>
            <p:nvPr userDrawn="1"/>
          </p:nvSpPr>
          <p:spPr>
            <a:xfrm>
              <a:off x="-2179313" y="9713030"/>
              <a:ext cx="1846141" cy="707886"/>
            </a:xfrm>
            <a:prstGeom prst="rect">
              <a:avLst/>
            </a:prstGeom>
            <a:noFill/>
          </p:spPr>
          <p:txBody>
            <a:bodyPr wrap="square" rtlCol="0">
              <a:spAutoFit/>
            </a:bodyPr>
            <a:lstStyle>
              <a:defPPr>
                <a:defRPr lang="en-US"/>
              </a:defPPr>
              <a:lvl1pPr>
                <a:defRPr sz="1000" b="0">
                  <a:solidFill>
                    <a:srgbClr val="333333"/>
                  </a:solidFill>
                </a:defRPr>
              </a:lvl1pPr>
            </a:lstStyle>
            <a:p>
              <a:pPr lvl="0"/>
              <a:r>
                <a:rPr lang="en-GB" dirty="0"/>
                <a:t>3. You can also use tools on the Layout tab to evenly distribute your rows and columns.</a:t>
              </a:r>
            </a:p>
          </p:txBody>
        </p:sp>
        <p:sp>
          <p:nvSpPr>
            <p:cNvPr id="59" name="TextBox 58">
              <a:extLst>
                <a:ext uri="{FF2B5EF4-FFF2-40B4-BE49-F238E27FC236}">
                  <a16:creationId xmlns:a16="http://schemas.microsoft.com/office/drawing/2014/main" id="{7E34AD31-8321-99FE-8B69-61E76BEA424E}"/>
                </a:ext>
              </a:extLst>
            </p:cNvPr>
            <p:cNvSpPr txBox="1"/>
            <p:nvPr userDrawn="1"/>
          </p:nvSpPr>
          <p:spPr>
            <a:xfrm>
              <a:off x="-2179313" y="9208158"/>
              <a:ext cx="1998696" cy="553998"/>
            </a:xfrm>
            <a:prstGeom prst="rect">
              <a:avLst/>
            </a:prstGeom>
            <a:noFill/>
          </p:spPr>
          <p:txBody>
            <a:bodyPr wrap="square" rtlCol="0">
              <a:spAutoFit/>
            </a:bodyPr>
            <a:lstStyle>
              <a:defPPr>
                <a:defRPr lang="en-US"/>
              </a:defPPr>
              <a:lvl1pPr>
                <a:defRPr sz="1000" b="0">
                  <a:solidFill>
                    <a:srgbClr val="333333"/>
                  </a:solidFill>
                </a:defRPr>
              </a:lvl1pPr>
            </a:lstStyle>
            <a:p>
              <a:pPr lvl="0"/>
              <a:r>
                <a:rPr lang="en-GB" dirty="0"/>
                <a:t>2. Use the other table style options to design the table to how you need it.</a:t>
              </a:r>
            </a:p>
          </p:txBody>
        </p:sp>
      </p:grpSp>
      <p:pic>
        <p:nvPicPr>
          <p:cNvPr id="60" name="Graphic 59">
            <a:extLst>
              <a:ext uri="{FF2B5EF4-FFF2-40B4-BE49-F238E27FC236}">
                <a16:creationId xmlns:a16="http://schemas.microsoft.com/office/drawing/2014/main" id="{6EA0E66C-6A11-825E-4EDA-9EDCD512803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Tree>
    <p:custDataLst>
      <p:tags r:id="rId1"/>
    </p:custDataLst>
    <p:extLst>
      <p:ext uri="{BB962C8B-B14F-4D97-AF65-F5344CB8AC3E}">
        <p14:creationId xmlns:p14="http://schemas.microsoft.com/office/powerpoint/2010/main" val="41680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navy box with image">
    <p:bg>
      <p:bgPr>
        <a:solidFill>
          <a:schemeClr val="accent4"/>
        </a:solidFill>
        <a:effectLst/>
      </p:bgPr>
    </p:bg>
    <p:spTree>
      <p:nvGrpSpPr>
        <p:cNvPr id="1" name=""/>
        <p:cNvGrpSpPr/>
        <p:nvPr/>
      </p:nvGrpSpPr>
      <p:grpSpPr>
        <a:xfrm>
          <a:off x="0" y="0"/>
          <a:ext cx="0" cy="0"/>
          <a:chOff x="0" y="0"/>
          <a:chExt cx="0" cy="0"/>
        </a:xfrm>
      </p:grpSpPr>
      <p:sp>
        <p:nvSpPr>
          <p:cNvPr id="6" name="Picture Placeholder 11">
            <a:extLst>
              <a:ext uri="{FF2B5EF4-FFF2-40B4-BE49-F238E27FC236}">
                <a16:creationId xmlns:a16="http://schemas.microsoft.com/office/drawing/2014/main" id="{76F7737C-B734-A778-7841-040685E8E4ED}"/>
              </a:ext>
            </a:extLst>
          </p:cNvPr>
          <p:cNvSpPr>
            <a:spLocks noGrp="1"/>
          </p:cNvSpPr>
          <p:nvPr>
            <p:ph type="pic" sz="quarter" idx="17" hasCustomPrompt="1"/>
          </p:nvPr>
        </p:nvSpPr>
        <p:spPr>
          <a:xfrm>
            <a:off x="0" y="0"/>
            <a:ext cx="12192000" cy="6858000"/>
          </a:xfrm>
        </p:spPr>
        <p:txBody>
          <a:bodyPr/>
          <a:lstStyle>
            <a:lvl1pPr algn="ctr">
              <a:defRPr>
                <a:solidFill>
                  <a:schemeClr val="bg2"/>
                </a:solidFill>
              </a:defRPr>
            </a:lvl1pPr>
          </a:lstStyle>
          <a:p>
            <a:r>
              <a:rPr lang="en-GB" dirty="0"/>
              <a:t>Click icon to insert image</a:t>
            </a:r>
          </a:p>
        </p:txBody>
      </p:sp>
      <p:sp>
        <p:nvSpPr>
          <p:cNvPr id="8" name="Title 1">
            <a:extLst>
              <a:ext uri="{FF2B5EF4-FFF2-40B4-BE49-F238E27FC236}">
                <a16:creationId xmlns:a16="http://schemas.microsoft.com/office/drawing/2014/main" id="{D4D78DB4-4F4C-AA79-6397-27A0452B1307}"/>
              </a:ext>
            </a:extLst>
          </p:cNvPr>
          <p:cNvSpPr>
            <a:spLocks noGrp="1"/>
          </p:cNvSpPr>
          <p:nvPr>
            <p:ph type="title" hasCustomPrompt="1"/>
          </p:nvPr>
        </p:nvSpPr>
        <p:spPr>
          <a:xfrm>
            <a:off x="885190" y="1221105"/>
            <a:ext cx="4387850" cy="4402455"/>
          </a:xfrm>
          <a:blipFill dpi="0" rotWithShape="1">
            <a:blip r:embed="rId3"/>
            <a:srcRect/>
            <a:tile tx="0" ty="0" sx="70000" sy="70000" flip="none" algn="tl"/>
          </a:blipFill>
        </p:spPr>
        <p:txBody>
          <a:bodyPr lIns="360000" tIns="1404000" rIns="360000"/>
          <a:lstStyle>
            <a:lvl1pPr>
              <a:defRPr sz="4800">
                <a:latin typeface="+mn-lt"/>
              </a:defRPr>
            </a:lvl1pPr>
          </a:lstStyle>
          <a:p>
            <a:r>
              <a:rPr lang="en-GB"/>
              <a:t>Insert title here</a:t>
            </a:r>
            <a:endParaRPr lang="en-GB" dirty="0"/>
          </a:p>
        </p:txBody>
      </p:sp>
      <p:sp>
        <p:nvSpPr>
          <p:cNvPr id="10" name="Picture Placeholder 11">
            <a:extLst>
              <a:ext uri="{FF2B5EF4-FFF2-40B4-BE49-F238E27FC236}">
                <a16:creationId xmlns:a16="http://schemas.microsoft.com/office/drawing/2014/main" id="{92362A36-834D-7FE2-2D91-9AFB9150E0C4}"/>
              </a:ext>
            </a:extLst>
          </p:cNvPr>
          <p:cNvSpPr>
            <a:spLocks noGrp="1"/>
          </p:cNvSpPr>
          <p:nvPr>
            <p:ph type="pic" sz="quarter" idx="14" hasCustomPrompt="1"/>
          </p:nvPr>
        </p:nvSpPr>
        <p:spPr>
          <a:xfrm>
            <a:off x="1232699" y="4854894"/>
            <a:ext cx="1493832" cy="537004"/>
          </a:xfrm>
        </p:spPr>
        <p:txBody>
          <a:bodyPr/>
          <a:lstStyle>
            <a:lvl1pPr algn="ctr">
              <a:defRPr/>
            </a:lvl1pPr>
          </a:lstStyle>
          <a:p>
            <a:r>
              <a:rPr lang="en-GB" dirty="0"/>
              <a:t>Insert client logo</a:t>
            </a:r>
          </a:p>
        </p:txBody>
      </p:sp>
      <p:sp>
        <p:nvSpPr>
          <p:cNvPr id="11" name="Text Placeholder 14">
            <a:extLst>
              <a:ext uri="{FF2B5EF4-FFF2-40B4-BE49-F238E27FC236}">
                <a16:creationId xmlns:a16="http://schemas.microsoft.com/office/drawing/2014/main" id="{8FFFA866-D865-53B8-9344-AD58394B4950}"/>
              </a:ext>
            </a:extLst>
          </p:cNvPr>
          <p:cNvSpPr>
            <a:spLocks noGrp="1"/>
          </p:cNvSpPr>
          <p:nvPr>
            <p:ph type="body" sz="quarter" idx="15" hasCustomPrompt="1"/>
          </p:nvPr>
        </p:nvSpPr>
        <p:spPr>
          <a:xfrm>
            <a:off x="1151737" y="4649524"/>
            <a:ext cx="1184269" cy="205370"/>
          </a:xfrm>
          <a:blipFill>
            <a:blip r:embed="rId4">
              <a:extLst>
                <a:ext uri="{BEBA8EAE-BF5A-486C-A8C5-ECC9F3942E4B}">
                  <a14:imgProps xmlns:a14="http://schemas.microsoft.com/office/drawing/2010/main">
                    <a14:imgLayer r:embed="rId5">
                      <a14:imgEffect>
                        <a14:brightnessContrast bright="100000"/>
                      </a14:imgEffect>
                    </a14:imgLayer>
                  </a14:imgProps>
                </a:ext>
              </a:extLst>
            </a:blip>
            <a:stretch>
              <a:fillRect/>
            </a:stretch>
          </a:blipFill>
        </p:spPr>
        <p:txBody>
          <a:bodyPr>
            <a:normAutofit/>
          </a:bodyPr>
          <a:lstStyle>
            <a:lvl1pPr>
              <a:defRPr/>
            </a:lvl1pPr>
          </a:lstStyle>
          <a:p>
            <a:pPr lvl="0"/>
            <a:r>
              <a:rPr lang="en-GB"/>
              <a:t> </a:t>
            </a:r>
            <a:endParaRPr lang="en-GB" dirty="0"/>
          </a:p>
        </p:txBody>
      </p:sp>
      <p:sp>
        <p:nvSpPr>
          <p:cNvPr id="12" name="Text Placeholder 10">
            <a:extLst>
              <a:ext uri="{FF2B5EF4-FFF2-40B4-BE49-F238E27FC236}">
                <a16:creationId xmlns:a16="http://schemas.microsoft.com/office/drawing/2014/main" id="{9DFF5189-8764-CE44-6A98-9D00B4A20BA3}"/>
              </a:ext>
            </a:extLst>
          </p:cNvPr>
          <p:cNvSpPr>
            <a:spLocks noGrp="1"/>
          </p:cNvSpPr>
          <p:nvPr>
            <p:ph type="body" sz="quarter" idx="16" hasCustomPrompt="1"/>
          </p:nvPr>
        </p:nvSpPr>
        <p:spPr>
          <a:xfrm>
            <a:off x="10682288" y="478632"/>
            <a:ext cx="1035843" cy="1035843"/>
          </a:xfrm>
          <a:blipFill>
            <a:blip r:embed="rId6">
              <a:extLst>
                <a:ext uri="{96DAC541-7B7A-43D3-8B79-37D633B846F1}">
                  <asvg:svgBlip xmlns:asvg="http://schemas.microsoft.com/office/drawing/2016/SVG/main" r:embed="rId7"/>
                </a:ext>
              </a:extLst>
            </a:blip>
            <a:stretch>
              <a:fillRect/>
            </a:stretch>
          </a:blipFill>
        </p:spPr>
        <p:txBody>
          <a:bodyPr>
            <a:normAutofit/>
          </a:bodyPr>
          <a:lstStyle>
            <a:lvl1pPr>
              <a:defRPr/>
            </a:lvl1pPr>
          </a:lstStyle>
          <a:p>
            <a:pPr lvl="0"/>
            <a:r>
              <a:rPr lang="en-GB"/>
              <a:t> </a:t>
            </a:r>
            <a:endParaRPr lang="en-GB" dirty="0"/>
          </a:p>
        </p:txBody>
      </p:sp>
      <p:sp>
        <p:nvSpPr>
          <p:cNvPr id="2" name="Text Placeholder 8">
            <a:extLst>
              <a:ext uri="{FF2B5EF4-FFF2-40B4-BE49-F238E27FC236}">
                <a16:creationId xmlns:a16="http://schemas.microsoft.com/office/drawing/2014/main" id="{F478D2A6-CEF2-085E-C90C-AA91667CC6FF}"/>
              </a:ext>
            </a:extLst>
          </p:cNvPr>
          <p:cNvSpPr>
            <a:spLocks noGrp="1"/>
          </p:cNvSpPr>
          <p:nvPr>
            <p:ph type="body" sz="quarter" idx="13" hasCustomPrompt="1"/>
          </p:nvPr>
        </p:nvSpPr>
        <p:spPr>
          <a:xfrm>
            <a:off x="1306829" y="2196108"/>
            <a:ext cx="1305980" cy="330072"/>
          </a:xfrm>
          <a:solidFill>
            <a:schemeClr val="accent1"/>
          </a:solidFill>
        </p:spPr>
        <p:txBody>
          <a:bodyPr wrap="none" lIns="72000" tIns="72000" rIns="72000" bIns="72000" anchor="ctr">
            <a:spAutoFit/>
          </a:bodyPr>
          <a:lstStyle>
            <a:lvl1pPr algn="l">
              <a:defRPr sz="1200" cap="all" spc="70" baseline="0">
                <a:solidFill>
                  <a:schemeClr val="bg2"/>
                </a:solidFill>
                <a:latin typeface="+mj-lt"/>
              </a:defRPr>
            </a:lvl1pPr>
          </a:lstStyle>
          <a:p>
            <a:pPr lvl="0"/>
            <a:r>
              <a:rPr lang="en-GB" dirty="0"/>
              <a:t>subheading</a:t>
            </a:r>
          </a:p>
        </p:txBody>
      </p:sp>
      <p:grpSp>
        <p:nvGrpSpPr>
          <p:cNvPr id="39" name="Group 38">
            <a:extLst>
              <a:ext uri="{FF2B5EF4-FFF2-40B4-BE49-F238E27FC236}">
                <a16:creationId xmlns:a16="http://schemas.microsoft.com/office/drawing/2014/main" id="{84DF421F-1C1F-00B2-C65E-8201CD269BFE}"/>
              </a:ext>
            </a:extLst>
          </p:cNvPr>
          <p:cNvGrpSpPr/>
          <p:nvPr userDrawn="1"/>
        </p:nvGrpSpPr>
        <p:grpSpPr>
          <a:xfrm>
            <a:off x="12287571" y="0"/>
            <a:ext cx="2175022" cy="5067300"/>
            <a:chOff x="838199" y="1150069"/>
            <a:chExt cx="2175022" cy="5067300"/>
          </a:xfrm>
        </p:grpSpPr>
        <p:sp>
          <p:nvSpPr>
            <p:cNvPr id="40" name="Rectangle 39">
              <a:extLst>
                <a:ext uri="{FF2B5EF4-FFF2-40B4-BE49-F238E27FC236}">
                  <a16:creationId xmlns:a16="http://schemas.microsoft.com/office/drawing/2014/main" id="{817C0A67-B994-7A08-D734-E5008C167A84}"/>
                </a:ext>
              </a:extLst>
            </p:cNvPr>
            <p:cNvSpPr/>
            <p:nvPr/>
          </p:nvSpPr>
          <p:spPr>
            <a:xfrm>
              <a:off x="838199" y="1669942"/>
              <a:ext cx="2146446" cy="45474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1" name="Rectangle 40">
              <a:extLst>
                <a:ext uri="{FF2B5EF4-FFF2-40B4-BE49-F238E27FC236}">
                  <a16:creationId xmlns:a16="http://schemas.microsoft.com/office/drawing/2014/main" id="{3243EA7D-235F-6204-FD64-F71F1623FCF9}"/>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2" name="TextBox 41">
              <a:extLst>
                <a:ext uri="{FF2B5EF4-FFF2-40B4-BE49-F238E27FC236}">
                  <a16:creationId xmlns:a16="http://schemas.microsoft.com/office/drawing/2014/main" id="{A41BE9A4-BCBE-FC5C-A5A8-E9A7DF10395F}"/>
                </a:ext>
              </a:extLst>
            </p:cNvPr>
            <p:cNvSpPr txBox="1"/>
            <p:nvPr/>
          </p:nvSpPr>
          <p:spPr>
            <a:xfrm>
              <a:off x="866775" y="1753646"/>
              <a:ext cx="2087197"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43" name="TextBox 42">
              <a:extLst>
                <a:ext uri="{FF2B5EF4-FFF2-40B4-BE49-F238E27FC236}">
                  <a16:creationId xmlns:a16="http://schemas.microsoft.com/office/drawing/2014/main" id="{3F9B4E05-573C-FDE4-33A5-E087F31EE273}"/>
                </a:ext>
              </a:extLst>
            </p:cNvPr>
            <p:cNvSpPr txBox="1"/>
            <p:nvPr/>
          </p:nvSpPr>
          <p:spPr>
            <a:xfrm>
              <a:off x="866774" y="2507829"/>
              <a:ext cx="2146447"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44" name="TextBox 43">
              <a:extLst>
                <a:ext uri="{FF2B5EF4-FFF2-40B4-BE49-F238E27FC236}">
                  <a16:creationId xmlns:a16="http://schemas.microsoft.com/office/drawing/2014/main" id="{A1178DFB-83B5-80B7-E825-4A6BD8F87B52}"/>
                </a:ext>
              </a:extLst>
            </p:cNvPr>
            <p:cNvSpPr txBox="1"/>
            <p:nvPr/>
          </p:nvSpPr>
          <p:spPr>
            <a:xfrm>
              <a:off x="866773" y="3108124"/>
              <a:ext cx="2146447" cy="1169551"/>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45" name="TextBox 44">
              <a:extLst>
                <a:ext uri="{FF2B5EF4-FFF2-40B4-BE49-F238E27FC236}">
                  <a16:creationId xmlns:a16="http://schemas.microsoft.com/office/drawing/2014/main" id="{37FB00F2-EDF7-9D7E-BF38-7240EE3A4BE5}"/>
                </a:ext>
              </a:extLst>
            </p:cNvPr>
            <p:cNvSpPr txBox="1"/>
            <p:nvPr/>
          </p:nvSpPr>
          <p:spPr>
            <a:xfrm>
              <a:off x="866774" y="4323972"/>
              <a:ext cx="2146447"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46" name="TextBox 45">
              <a:extLst>
                <a:ext uri="{FF2B5EF4-FFF2-40B4-BE49-F238E27FC236}">
                  <a16:creationId xmlns:a16="http://schemas.microsoft.com/office/drawing/2014/main" id="{55F43388-3E35-9C8B-0F46-1215ABFD88AF}"/>
                </a:ext>
              </a:extLst>
            </p:cNvPr>
            <p:cNvSpPr txBox="1"/>
            <p:nvPr/>
          </p:nvSpPr>
          <p:spPr>
            <a:xfrm>
              <a:off x="866774" y="4924267"/>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47" name="TextBox 46">
              <a:extLst>
                <a:ext uri="{FF2B5EF4-FFF2-40B4-BE49-F238E27FC236}">
                  <a16:creationId xmlns:a16="http://schemas.microsoft.com/office/drawing/2014/main" id="{2B139C21-B0B8-C68B-4523-F54AA3E774E3}"/>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AN IMAGE</a:t>
              </a:r>
            </a:p>
          </p:txBody>
        </p:sp>
        <p:sp>
          <p:nvSpPr>
            <p:cNvPr id="48" name="TextBox 47">
              <a:extLst>
                <a:ext uri="{FF2B5EF4-FFF2-40B4-BE49-F238E27FC236}">
                  <a16:creationId xmlns:a16="http://schemas.microsoft.com/office/drawing/2014/main" id="{865100DE-CCCB-9896-1C03-E69AF194D102}"/>
                </a:ext>
              </a:extLst>
            </p:cNvPr>
            <p:cNvSpPr txBox="1"/>
            <p:nvPr userDrawn="1"/>
          </p:nvSpPr>
          <p:spPr>
            <a:xfrm>
              <a:off x="866774" y="5522715"/>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49" name="Group 48">
            <a:extLst>
              <a:ext uri="{FF2B5EF4-FFF2-40B4-BE49-F238E27FC236}">
                <a16:creationId xmlns:a16="http://schemas.microsoft.com/office/drawing/2014/main" id="{31C87E36-1D83-8A66-7D37-FDF1A4591336}"/>
              </a:ext>
            </a:extLst>
          </p:cNvPr>
          <p:cNvGrpSpPr/>
          <p:nvPr userDrawn="1"/>
        </p:nvGrpSpPr>
        <p:grpSpPr>
          <a:xfrm>
            <a:off x="12287572" y="0"/>
            <a:ext cx="2175021" cy="5486150"/>
            <a:chOff x="12287572" y="0"/>
            <a:chExt cx="2175021" cy="5486150"/>
          </a:xfrm>
        </p:grpSpPr>
        <p:grpSp>
          <p:nvGrpSpPr>
            <p:cNvPr id="50" name="Group 49">
              <a:extLst>
                <a:ext uri="{FF2B5EF4-FFF2-40B4-BE49-F238E27FC236}">
                  <a16:creationId xmlns:a16="http://schemas.microsoft.com/office/drawing/2014/main" id="{C16003F0-C73D-CCE4-888F-F7D5F1D49487}"/>
                </a:ext>
              </a:extLst>
            </p:cNvPr>
            <p:cNvGrpSpPr/>
            <p:nvPr/>
          </p:nvGrpSpPr>
          <p:grpSpPr>
            <a:xfrm>
              <a:off x="12287572" y="0"/>
              <a:ext cx="2175021" cy="4839558"/>
              <a:chOff x="838200" y="1150069"/>
              <a:chExt cx="2175021" cy="4839558"/>
            </a:xfrm>
          </p:grpSpPr>
          <p:sp>
            <p:nvSpPr>
              <p:cNvPr id="62" name="Rectangle 61">
                <a:extLst>
                  <a:ext uri="{FF2B5EF4-FFF2-40B4-BE49-F238E27FC236}">
                    <a16:creationId xmlns:a16="http://schemas.microsoft.com/office/drawing/2014/main" id="{E2ED8564-6309-40D4-9612-8321AD3B2CE9}"/>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63" name="Rectangle 62">
                <a:extLst>
                  <a:ext uri="{FF2B5EF4-FFF2-40B4-BE49-F238E27FC236}">
                    <a16:creationId xmlns:a16="http://schemas.microsoft.com/office/drawing/2014/main" id="{E583E3D9-0A12-0403-4998-C552A9929906}"/>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64" name="TextBox 63">
                <a:extLst>
                  <a:ext uri="{FF2B5EF4-FFF2-40B4-BE49-F238E27FC236}">
                    <a16:creationId xmlns:a16="http://schemas.microsoft.com/office/drawing/2014/main" id="{E206C88A-6367-6BF1-8AA6-6F59A723EC38}"/>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65" name="TextBox 64">
                <a:extLst>
                  <a:ext uri="{FF2B5EF4-FFF2-40B4-BE49-F238E27FC236}">
                    <a16:creationId xmlns:a16="http://schemas.microsoft.com/office/drawing/2014/main" id="{760D0811-53BC-2C7C-9DC9-22225A662FA6}"/>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66" name="TextBox 65">
                <a:extLst>
                  <a:ext uri="{FF2B5EF4-FFF2-40B4-BE49-F238E27FC236}">
                    <a16:creationId xmlns:a16="http://schemas.microsoft.com/office/drawing/2014/main" id="{3F45767B-73A4-AE0E-FE56-23F7978B5287}"/>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67" name="TextBox 66">
                <a:extLst>
                  <a:ext uri="{FF2B5EF4-FFF2-40B4-BE49-F238E27FC236}">
                    <a16:creationId xmlns:a16="http://schemas.microsoft.com/office/drawing/2014/main" id="{6B6ECD1F-602C-CB5E-0BE7-3B045A21ED5A}"/>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8" name="TextBox 67">
                <a:extLst>
                  <a:ext uri="{FF2B5EF4-FFF2-40B4-BE49-F238E27FC236}">
                    <a16:creationId xmlns:a16="http://schemas.microsoft.com/office/drawing/2014/main" id="{D2AFF238-207E-658F-62DF-3C7F759AD5AA}"/>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69" name="TextBox 68">
                <a:extLst>
                  <a:ext uri="{FF2B5EF4-FFF2-40B4-BE49-F238E27FC236}">
                    <a16:creationId xmlns:a16="http://schemas.microsoft.com/office/drawing/2014/main" id="{D56B6DDC-5D09-0771-CA4D-6B2E17530ECC}"/>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70" name="TextBox 69">
                <a:extLst>
                  <a:ext uri="{FF2B5EF4-FFF2-40B4-BE49-F238E27FC236}">
                    <a16:creationId xmlns:a16="http://schemas.microsoft.com/office/drawing/2014/main" id="{46170BA5-09F0-755E-0A66-B4BFD2134680}"/>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51" name="Group 50">
              <a:extLst>
                <a:ext uri="{FF2B5EF4-FFF2-40B4-BE49-F238E27FC236}">
                  <a16:creationId xmlns:a16="http://schemas.microsoft.com/office/drawing/2014/main" id="{DB1DB39C-85B6-647A-6E6B-911859B8224F}"/>
                </a:ext>
              </a:extLst>
            </p:cNvPr>
            <p:cNvGrpSpPr/>
            <p:nvPr userDrawn="1"/>
          </p:nvGrpSpPr>
          <p:grpSpPr>
            <a:xfrm>
              <a:off x="12287572" y="0"/>
              <a:ext cx="2175021" cy="5486150"/>
              <a:chOff x="838200" y="1150069"/>
              <a:chExt cx="2175021" cy="5486150"/>
            </a:xfrm>
          </p:grpSpPr>
          <p:sp>
            <p:nvSpPr>
              <p:cNvPr id="53" name="Rectangle 52">
                <a:extLst>
                  <a:ext uri="{FF2B5EF4-FFF2-40B4-BE49-F238E27FC236}">
                    <a16:creationId xmlns:a16="http://schemas.microsoft.com/office/drawing/2014/main" id="{4D2358AB-5A55-F04D-F653-B84FB9747783}"/>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4" name="Rectangle 53">
                <a:extLst>
                  <a:ext uri="{FF2B5EF4-FFF2-40B4-BE49-F238E27FC236}">
                    <a16:creationId xmlns:a16="http://schemas.microsoft.com/office/drawing/2014/main" id="{A0A95F61-3FE8-C1A3-422D-227E690CB724}"/>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55" name="TextBox 54">
                <a:extLst>
                  <a:ext uri="{FF2B5EF4-FFF2-40B4-BE49-F238E27FC236}">
                    <a16:creationId xmlns:a16="http://schemas.microsoft.com/office/drawing/2014/main" id="{8AEA1544-807A-27D8-F455-6A5D49A342D7}"/>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56" name="TextBox 55">
                <a:extLst>
                  <a:ext uri="{FF2B5EF4-FFF2-40B4-BE49-F238E27FC236}">
                    <a16:creationId xmlns:a16="http://schemas.microsoft.com/office/drawing/2014/main" id="{79172C37-F1B4-78D5-DEF0-F23279368D59}"/>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57" name="TextBox 56">
                <a:extLst>
                  <a:ext uri="{FF2B5EF4-FFF2-40B4-BE49-F238E27FC236}">
                    <a16:creationId xmlns:a16="http://schemas.microsoft.com/office/drawing/2014/main" id="{4A838565-0933-B5D4-0313-D8F335CCFF98}"/>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58" name="TextBox 57">
                <a:extLst>
                  <a:ext uri="{FF2B5EF4-FFF2-40B4-BE49-F238E27FC236}">
                    <a16:creationId xmlns:a16="http://schemas.microsoft.com/office/drawing/2014/main" id="{69957472-C585-5639-2B48-A7EA22D5C387}"/>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59" name="TextBox 58">
                <a:extLst>
                  <a:ext uri="{FF2B5EF4-FFF2-40B4-BE49-F238E27FC236}">
                    <a16:creationId xmlns:a16="http://schemas.microsoft.com/office/drawing/2014/main" id="{4FB3DC59-34DC-84AF-2640-9115ED607E69}"/>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60" name="TextBox 59">
                <a:extLst>
                  <a:ext uri="{FF2B5EF4-FFF2-40B4-BE49-F238E27FC236}">
                    <a16:creationId xmlns:a16="http://schemas.microsoft.com/office/drawing/2014/main" id="{865FF080-669F-AFAA-2812-6897CC8003C0}"/>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61" name="TextBox 60">
                <a:extLst>
                  <a:ext uri="{FF2B5EF4-FFF2-40B4-BE49-F238E27FC236}">
                    <a16:creationId xmlns:a16="http://schemas.microsoft.com/office/drawing/2014/main" id="{26D8C8A7-079F-CCD1-9541-1FB05D1FF145}"/>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52" name="TextBox 51">
              <a:extLst>
                <a:ext uri="{FF2B5EF4-FFF2-40B4-BE49-F238E27FC236}">
                  <a16:creationId xmlns:a16="http://schemas.microsoft.com/office/drawing/2014/main" id="{BC64C6A1-3AD7-00F4-A847-8DA77585571F}"/>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3" name="Group 2">
            <a:extLst>
              <a:ext uri="{FF2B5EF4-FFF2-40B4-BE49-F238E27FC236}">
                <a16:creationId xmlns:a16="http://schemas.microsoft.com/office/drawing/2014/main" id="{732622BD-252B-B51E-D059-9AD49267FAFA}"/>
              </a:ext>
            </a:extLst>
          </p:cNvPr>
          <p:cNvGrpSpPr/>
          <p:nvPr userDrawn="1"/>
        </p:nvGrpSpPr>
        <p:grpSpPr>
          <a:xfrm>
            <a:off x="-2190526" y="0"/>
            <a:ext cx="2094954" cy="3335867"/>
            <a:chOff x="-2178418" y="4487679"/>
            <a:chExt cx="2094954" cy="3335867"/>
          </a:xfrm>
        </p:grpSpPr>
        <p:sp>
          <p:nvSpPr>
            <p:cNvPr id="4" name="Rectangle 3">
              <a:extLst>
                <a:ext uri="{FF2B5EF4-FFF2-40B4-BE49-F238E27FC236}">
                  <a16:creationId xmlns:a16="http://schemas.microsoft.com/office/drawing/2014/main" id="{091484F6-E53C-3527-6F2D-3A73361E0F6B}"/>
                </a:ext>
              </a:extLst>
            </p:cNvPr>
            <p:cNvSpPr/>
            <p:nvPr/>
          </p:nvSpPr>
          <p:spPr>
            <a:xfrm>
              <a:off x="-2178418" y="4487680"/>
              <a:ext cx="2094954" cy="333586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5" name="Rectangle 4">
              <a:extLst>
                <a:ext uri="{FF2B5EF4-FFF2-40B4-BE49-F238E27FC236}">
                  <a16:creationId xmlns:a16="http://schemas.microsoft.com/office/drawing/2014/main" id="{0BD2C266-608A-4D8E-93C4-7681170EAB01}"/>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7" name="TextBox 6">
              <a:extLst>
                <a:ext uri="{FF2B5EF4-FFF2-40B4-BE49-F238E27FC236}">
                  <a16:creationId xmlns:a16="http://schemas.microsoft.com/office/drawing/2014/main" id="{B5387E7D-FC0D-953C-4784-5A3EE816C185}"/>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 LOGO</a:t>
              </a:r>
            </a:p>
          </p:txBody>
        </p:sp>
        <p:sp>
          <p:nvSpPr>
            <p:cNvPr id="9" name="TextBox 8">
              <a:extLst>
                <a:ext uri="{FF2B5EF4-FFF2-40B4-BE49-F238E27FC236}">
                  <a16:creationId xmlns:a16="http://schemas.microsoft.com/office/drawing/2014/main" id="{23459A8F-1BD6-ED47-DC1A-A7B4B50770FB}"/>
                </a:ext>
              </a:extLst>
            </p:cNvPr>
            <p:cNvSpPr txBox="1"/>
            <p:nvPr/>
          </p:nvSpPr>
          <p:spPr>
            <a:xfrm>
              <a:off x="-2156460" y="5547394"/>
              <a:ext cx="2032272"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Bold" pitchFamily="50" charset="0"/>
                </a:rPr>
                <a:t>icon </a:t>
              </a:r>
              <a:r>
                <a:rPr lang="en-GB" sz="1000" dirty="0">
                  <a:solidFill>
                    <a:srgbClr val="333333"/>
                  </a:solidFill>
                </a:rPr>
                <a:t>in the middle of the placeholder and choose the logo needed from your computer.</a:t>
              </a:r>
            </a:p>
          </p:txBody>
        </p:sp>
        <p:sp>
          <p:nvSpPr>
            <p:cNvPr id="13" name="TextBox 12">
              <a:extLst>
                <a:ext uri="{FF2B5EF4-FFF2-40B4-BE49-F238E27FC236}">
                  <a16:creationId xmlns:a16="http://schemas.microsoft.com/office/drawing/2014/main" id="{A47D88F4-79B4-0453-A4E8-586C022D61AB}"/>
                </a:ext>
              </a:extLst>
            </p:cNvPr>
            <p:cNvSpPr txBox="1"/>
            <p:nvPr/>
          </p:nvSpPr>
          <p:spPr>
            <a:xfrm>
              <a:off x="-2156460" y="6282027"/>
              <a:ext cx="1881569" cy="861774"/>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Bold" pitchFamily="50" charset="0"/>
                </a:rPr>
                <a:t>Picture Format </a:t>
              </a:r>
              <a:r>
                <a:rPr lang="en-GB" sz="1000" dirty="0">
                  <a:solidFill>
                    <a:srgbClr val="333333"/>
                  </a:solidFill>
                </a:rPr>
                <a:t>tab in the ribbon and choose </a:t>
              </a:r>
              <a:r>
                <a:rPr lang="en-GB" sz="1000" b="0" dirty="0">
                  <a:solidFill>
                    <a:srgbClr val="333333"/>
                  </a:solidFill>
                  <a:latin typeface="Gotham Bold" pitchFamily="50" charset="0"/>
                </a:rPr>
                <a:t>Crop</a:t>
              </a:r>
              <a:r>
                <a:rPr lang="en-GB" sz="1000" dirty="0">
                  <a:solidFill>
                    <a:srgbClr val="333333"/>
                  </a:solidFill>
                </a:rPr>
                <a:t> option to edit the position and composition of your icon.</a:t>
              </a:r>
            </a:p>
          </p:txBody>
        </p:sp>
        <p:sp>
          <p:nvSpPr>
            <p:cNvPr id="14" name="TextBox 13">
              <a:extLst>
                <a:ext uri="{FF2B5EF4-FFF2-40B4-BE49-F238E27FC236}">
                  <a16:creationId xmlns:a16="http://schemas.microsoft.com/office/drawing/2014/main" id="{2526075E-D1AE-607C-8935-6D4F18F940F6}"/>
                </a:ext>
              </a:extLst>
            </p:cNvPr>
            <p:cNvSpPr txBox="1"/>
            <p:nvPr/>
          </p:nvSpPr>
          <p:spPr>
            <a:xfrm>
              <a:off x="-2156460" y="7170548"/>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Bold" pitchFamily="50" charset="0"/>
                </a:rPr>
                <a:t>Fit</a:t>
              </a:r>
              <a:r>
                <a:rPr lang="en-GB" sz="1000" dirty="0">
                  <a:solidFill>
                    <a:srgbClr val="333333"/>
                  </a:solidFill>
                </a:rPr>
                <a:t> to fit the icon to the placeholder.</a:t>
              </a:r>
            </a:p>
          </p:txBody>
        </p:sp>
        <p:sp>
          <p:nvSpPr>
            <p:cNvPr id="15" name="TextBox 14">
              <a:extLst>
                <a:ext uri="{FF2B5EF4-FFF2-40B4-BE49-F238E27FC236}">
                  <a16:creationId xmlns:a16="http://schemas.microsoft.com/office/drawing/2014/main" id="{44B7B5C9-FC68-CEC0-91C7-1C171D513B4E}"/>
                </a:ext>
              </a:extLst>
            </p:cNvPr>
            <p:cNvSpPr txBox="1"/>
            <p:nvPr userDrawn="1"/>
          </p:nvSpPr>
          <p:spPr>
            <a:xfrm>
              <a:off x="-2156460" y="5119692"/>
              <a:ext cx="1976174"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logo, first delete it. </a:t>
              </a:r>
              <a:endParaRPr lang="en-GB" sz="1000" dirty="0">
                <a:solidFill>
                  <a:srgbClr val="333333"/>
                </a:solidFill>
                <a:latin typeface="Gotham Bold" pitchFamily="50" charset="0"/>
              </a:endParaRPr>
            </a:p>
          </p:txBody>
        </p:sp>
      </p:grpSp>
    </p:spTree>
    <p:custDataLst>
      <p:tags r:id="rId1"/>
    </p:custDataLst>
    <p:extLst>
      <p:ext uri="{BB962C8B-B14F-4D97-AF65-F5344CB8AC3E}">
        <p14:creationId xmlns:p14="http://schemas.microsoft.com/office/powerpoint/2010/main" val="13071006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Pricing layout">
    <p:spTree>
      <p:nvGrpSpPr>
        <p:cNvPr id="1" name=""/>
        <p:cNvGrpSpPr/>
        <p:nvPr/>
      </p:nvGrpSpPr>
      <p:grpSpPr>
        <a:xfrm>
          <a:off x="0" y="0"/>
          <a:ext cx="0" cy="0"/>
          <a:chOff x="0" y="0"/>
          <a:chExt cx="0" cy="0"/>
        </a:xfrm>
      </p:grpSpPr>
      <p:sp>
        <p:nvSpPr>
          <p:cNvPr id="47" name="Text Placeholder 3">
            <a:extLst>
              <a:ext uri="{FF2B5EF4-FFF2-40B4-BE49-F238E27FC236}">
                <a16:creationId xmlns:a16="http://schemas.microsoft.com/office/drawing/2014/main" id="{983D96A2-7038-764D-D2EE-012C47390973}"/>
              </a:ext>
            </a:extLst>
          </p:cNvPr>
          <p:cNvSpPr>
            <a:spLocks noGrp="1"/>
          </p:cNvSpPr>
          <p:nvPr>
            <p:ph type="body" sz="quarter" idx="35"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10" name="Text Placeholder 9">
            <a:extLst>
              <a:ext uri="{FF2B5EF4-FFF2-40B4-BE49-F238E27FC236}">
                <a16:creationId xmlns:a16="http://schemas.microsoft.com/office/drawing/2014/main" id="{4E7BD7D8-388F-A9D6-5F61-BE3643B604A0}"/>
              </a:ext>
            </a:extLst>
          </p:cNvPr>
          <p:cNvSpPr>
            <a:spLocks noGrp="1"/>
          </p:cNvSpPr>
          <p:nvPr>
            <p:ph type="body" sz="quarter" idx="14" hasCustomPrompt="1"/>
          </p:nvPr>
        </p:nvSpPr>
        <p:spPr>
          <a:xfrm>
            <a:off x="450850" y="2127924"/>
            <a:ext cx="2147854" cy="3912936"/>
          </a:xfrm>
          <a:solidFill>
            <a:schemeClr val="bg1">
              <a:lumMod val="95000"/>
            </a:schemeClr>
          </a:solidFill>
          <a:ln>
            <a:noFill/>
          </a:ln>
        </p:spPr>
        <p:txBody>
          <a:bodyPr lIns="216000" tIns="2088000" rIns="216000"/>
          <a:lstStyle>
            <a:lvl1pPr>
              <a:defRPr sz="1200"/>
            </a:lvl1pPr>
            <a:lvl2pPr>
              <a:buClr>
                <a:schemeClr val="accent1"/>
              </a:buClr>
              <a:defRPr sz="1200"/>
            </a:lvl2pPr>
            <a:lvl3pPr>
              <a:buClr>
                <a:schemeClr val="accent1"/>
              </a:buClr>
              <a:defRPr sz="1100"/>
            </a:lvl3pPr>
            <a:lvl4pPr>
              <a:buClr>
                <a:schemeClr val="accent1"/>
              </a:buClr>
              <a:defRPr sz="1050"/>
            </a:lvl4pPr>
            <a:lvl5pPr>
              <a:buClr>
                <a:schemeClr val="accent1"/>
              </a:buCl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Text Placeholder 11">
            <a:extLst>
              <a:ext uri="{FF2B5EF4-FFF2-40B4-BE49-F238E27FC236}">
                <a16:creationId xmlns:a16="http://schemas.microsoft.com/office/drawing/2014/main" id="{AAFFABFC-1B00-A900-3506-7DBB5F581381}"/>
              </a:ext>
            </a:extLst>
          </p:cNvPr>
          <p:cNvSpPr>
            <a:spLocks noGrp="1"/>
          </p:cNvSpPr>
          <p:nvPr>
            <p:ph type="body" sz="quarter" idx="15" hasCustomPrompt="1"/>
          </p:nvPr>
        </p:nvSpPr>
        <p:spPr>
          <a:xfrm>
            <a:off x="578319" y="3444722"/>
            <a:ext cx="1700212" cy="564552"/>
          </a:xfrm>
        </p:spPr>
        <p:txBody>
          <a:bodyPr/>
          <a:lstStyle>
            <a:lvl1pPr>
              <a:defRPr sz="1600" cap="none" baseline="0">
                <a:latin typeface="+mj-lt"/>
              </a:defRPr>
            </a:lvl1pPr>
          </a:lstStyle>
          <a:p>
            <a:pPr lvl="0"/>
            <a:r>
              <a:rPr lang="en-GB" dirty="0"/>
              <a:t>Insert subheading</a:t>
            </a:r>
          </a:p>
        </p:txBody>
      </p:sp>
      <p:sp>
        <p:nvSpPr>
          <p:cNvPr id="13" name="Text Placeholder 11">
            <a:extLst>
              <a:ext uri="{FF2B5EF4-FFF2-40B4-BE49-F238E27FC236}">
                <a16:creationId xmlns:a16="http://schemas.microsoft.com/office/drawing/2014/main" id="{B9CF8A50-0723-B70F-9EE3-3A95997FF3D6}"/>
              </a:ext>
            </a:extLst>
          </p:cNvPr>
          <p:cNvSpPr>
            <a:spLocks noGrp="1"/>
          </p:cNvSpPr>
          <p:nvPr>
            <p:ph type="body" sz="quarter" idx="16" hasCustomPrompt="1"/>
          </p:nvPr>
        </p:nvSpPr>
        <p:spPr>
          <a:xfrm>
            <a:off x="578319" y="5392751"/>
            <a:ext cx="1890561" cy="255401"/>
          </a:xfrm>
        </p:spPr>
        <p:txBody>
          <a:bodyPr/>
          <a:lstStyle>
            <a:lvl1pPr>
              <a:defRPr sz="1200" cap="all" baseline="0">
                <a:latin typeface="Gotham Medium" pitchFamily="50" charset="0"/>
              </a:defRPr>
            </a:lvl1pPr>
          </a:lstStyle>
          <a:p>
            <a:pPr lvl="0"/>
            <a:r>
              <a:rPr lang="en-GB" dirty="0"/>
              <a:t>£</a:t>
            </a:r>
            <a:r>
              <a:rPr lang="en-GB" dirty="0" err="1"/>
              <a:t>xxxx.xx</a:t>
            </a:r>
            <a:endParaRPr lang="en-GB" dirty="0"/>
          </a:p>
        </p:txBody>
      </p:sp>
      <p:sp>
        <p:nvSpPr>
          <p:cNvPr id="15" name="Text Placeholder 14">
            <a:extLst>
              <a:ext uri="{FF2B5EF4-FFF2-40B4-BE49-F238E27FC236}">
                <a16:creationId xmlns:a16="http://schemas.microsoft.com/office/drawing/2014/main" id="{EBC95533-4383-4984-FEB9-C66ABFBCB10C}"/>
              </a:ext>
            </a:extLst>
          </p:cNvPr>
          <p:cNvSpPr>
            <a:spLocks noGrp="1"/>
          </p:cNvSpPr>
          <p:nvPr>
            <p:ph type="body" sz="quarter" idx="17" hasCustomPrompt="1"/>
          </p:nvPr>
        </p:nvSpPr>
        <p:spPr>
          <a:xfrm>
            <a:off x="578319" y="5690037"/>
            <a:ext cx="1890562" cy="255401"/>
          </a:xfrm>
        </p:spPr>
        <p:txBody>
          <a:bodyPr/>
          <a:lstStyle>
            <a:lvl1pPr>
              <a:defRPr sz="1200"/>
            </a:lvl1pPr>
          </a:lstStyle>
          <a:p>
            <a:pPr lvl="0"/>
            <a:r>
              <a:rPr lang="en-GB"/>
              <a:t>Insert text here</a:t>
            </a:r>
            <a:endParaRPr lang="en-GB" dirty="0"/>
          </a:p>
        </p:txBody>
      </p:sp>
      <p:sp>
        <p:nvSpPr>
          <p:cNvPr id="51" name="Text Placeholder 50">
            <a:extLst>
              <a:ext uri="{FF2B5EF4-FFF2-40B4-BE49-F238E27FC236}">
                <a16:creationId xmlns:a16="http://schemas.microsoft.com/office/drawing/2014/main" id="{3703D0C5-7EB6-B04E-2B24-019996F31C49}"/>
              </a:ext>
            </a:extLst>
          </p:cNvPr>
          <p:cNvSpPr>
            <a:spLocks noGrp="1"/>
          </p:cNvSpPr>
          <p:nvPr>
            <p:ph type="body" sz="quarter" idx="36" hasCustomPrompt="1"/>
          </p:nvPr>
        </p:nvSpPr>
        <p:spPr>
          <a:xfrm>
            <a:off x="678329" y="2349174"/>
            <a:ext cx="989105" cy="989105"/>
          </a:xfrm>
          <a:solidFill>
            <a:schemeClr val="accent1"/>
          </a:solidFill>
        </p:spPr>
        <p:txBody>
          <a:bodyPr/>
          <a:lstStyle>
            <a:lvl1pPr>
              <a:defRPr/>
            </a:lvl1pPr>
          </a:lstStyle>
          <a:p>
            <a:pPr lvl="0"/>
            <a:r>
              <a:rPr lang="en-GB"/>
              <a:t>  </a:t>
            </a:r>
            <a:endParaRPr lang="en-GB" dirty="0"/>
          </a:p>
        </p:txBody>
      </p:sp>
      <p:grpSp>
        <p:nvGrpSpPr>
          <p:cNvPr id="2" name="Group 1">
            <a:extLst>
              <a:ext uri="{FF2B5EF4-FFF2-40B4-BE49-F238E27FC236}">
                <a16:creationId xmlns:a16="http://schemas.microsoft.com/office/drawing/2014/main" id="{64118875-E787-88D7-48FC-2294BC48528D}"/>
              </a:ext>
            </a:extLst>
          </p:cNvPr>
          <p:cNvGrpSpPr/>
          <p:nvPr/>
        </p:nvGrpSpPr>
        <p:grpSpPr>
          <a:xfrm>
            <a:off x="-2178417" y="0"/>
            <a:ext cx="2116910" cy="4354799"/>
            <a:chOff x="-2170726" y="0"/>
            <a:chExt cx="2116910" cy="4354799"/>
          </a:xfrm>
        </p:grpSpPr>
        <p:grpSp>
          <p:nvGrpSpPr>
            <p:cNvPr id="3" name="Group 2">
              <a:extLst>
                <a:ext uri="{FF2B5EF4-FFF2-40B4-BE49-F238E27FC236}">
                  <a16:creationId xmlns:a16="http://schemas.microsoft.com/office/drawing/2014/main" id="{D4906B78-3268-24A8-200D-319C663814B1}"/>
                </a:ext>
              </a:extLst>
            </p:cNvPr>
            <p:cNvGrpSpPr/>
            <p:nvPr/>
          </p:nvGrpSpPr>
          <p:grpSpPr>
            <a:xfrm>
              <a:off x="-2170726" y="0"/>
              <a:ext cx="2116910" cy="4354799"/>
              <a:chOff x="1841345" y="1593847"/>
              <a:chExt cx="2116910" cy="4354799"/>
            </a:xfrm>
          </p:grpSpPr>
          <p:sp>
            <p:nvSpPr>
              <p:cNvPr id="16" name="Rectangle 15">
                <a:extLst>
                  <a:ext uri="{FF2B5EF4-FFF2-40B4-BE49-F238E27FC236}">
                    <a16:creationId xmlns:a16="http://schemas.microsoft.com/office/drawing/2014/main" id="{E1229911-DD7C-C4A4-F4D5-E63F5B58B783}"/>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3" name="Rectangle 22">
                <a:extLst>
                  <a:ext uri="{FF2B5EF4-FFF2-40B4-BE49-F238E27FC236}">
                    <a16:creationId xmlns:a16="http://schemas.microsoft.com/office/drawing/2014/main" id="{2D7B0B79-480D-C67C-F091-8E5B9EC99DFA}"/>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4" name="TextBox 23">
                <a:extLst>
                  <a:ext uri="{FF2B5EF4-FFF2-40B4-BE49-F238E27FC236}">
                    <a16:creationId xmlns:a16="http://schemas.microsoft.com/office/drawing/2014/main" id="{3CF3A519-DE31-4BC1-0229-B07EB8B5267F}"/>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25" name="TextBox 24">
                <a:extLst>
                  <a:ext uri="{FF2B5EF4-FFF2-40B4-BE49-F238E27FC236}">
                    <a16:creationId xmlns:a16="http://schemas.microsoft.com/office/drawing/2014/main" id="{BD70AE37-603E-3C4F-5AC5-E9EDA72AF4EB}"/>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26" name="TextBox 25">
                <a:extLst>
                  <a:ext uri="{FF2B5EF4-FFF2-40B4-BE49-F238E27FC236}">
                    <a16:creationId xmlns:a16="http://schemas.microsoft.com/office/drawing/2014/main" id="{2FDE5AEE-37E5-95E4-67F2-7CF57C025C3D}"/>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27" name="TextBox 26">
                <a:extLst>
                  <a:ext uri="{FF2B5EF4-FFF2-40B4-BE49-F238E27FC236}">
                    <a16:creationId xmlns:a16="http://schemas.microsoft.com/office/drawing/2014/main" id="{6E4353A1-6549-31A9-68A0-A0815F34AAE0}"/>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7" name="Picture 6">
              <a:extLst>
                <a:ext uri="{FF2B5EF4-FFF2-40B4-BE49-F238E27FC236}">
                  <a16:creationId xmlns:a16="http://schemas.microsoft.com/office/drawing/2014/main" id="{B9398D19-0238-B788-D7A5-85CB518DF156}"/>
                </a:ext>
              </a:extLst>
            </p:cNvPr>
            <p:cNvPicPr>
              <a:picLocks noChangeAspect="1"/>
            </p:cNvPicPr>
            <p:nvPr/>
          </p:nvPicPr>
          <p:blipFill>
            <a:blip r:embed="rId3"/>
            <a:stretch>
              <a:fillRect/>
            </a:stretch>
          </p:blipFill>
          <p:spPr>
            <a:xfrm>
              <a:off x="-1743959" y="1421385"/>
              <a:ext cx="1257300" cy="733425"/>
            </a:xfrm>
            <a:prstGeom prst="rect">
              <a:avLst/>
            </a:prstGeom>
          </p:spPr>
        </p:pic>
        <p:sp>
          <p:nvSpPr>
            <p:cNvPr id="9" name="Oval 8">
              <a:extLst>
                <a:ext uri="{FF2B5EF4-FFF2-40B4-BE49-F238E27FC236}">
                  <a16:creationId xmlns:a16="http://schemas.microsoft.com/office/drawing/2014/main" id="{E45C5405-82E0-24A1-3071-2C0427013A57}"/>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11" name="Picture 10">
              <a:extLst>
                <a:ext uri="{FF2B5EF4-FFF2-40B4-BE49-F238E27FC236}">
                  <a16:creationId xmlns:a16="http://schemas.microsoft.com/office/drawing/2014/main" id="{BB616AAC-1643-4791-D2FB-93503B08B7AC}"/>
                </a:ext>
              </a:extLst>
            </p:cNvPr>
            <p:cNvPicPr>
              <a:picLocks noChangeAspect="1"/>
            </p:cNvPicPr>
            <p:nvPr/>
          </p:nvPicPr>
          <p:blipFill>
            <a:blip r:embed="rId4"/>
            <a:stretch>
              <a:fillRect/>
            </a:stretch>
          </p:blipFill>
          <p:spPr>
            <a:xfrm>
              <a:off x="-1743959" y="3490852"/>
              <a:ext cx="1257300" cy="723900"/>
            </a:xfrm>
            <a:prstGeom prst="rect">
              <a:avLst/>
            </a:prstGeom>
          </p:spPr>
        </p:pic>
        <p:sp>
          <p:nvSpPr>
            <p:cNvPr id="14" name="Oval 13">
              <a:extLst>
                <a:ext uri="{FF2B5EF4-FFF2-40B4-BE49-F238E27FC236}">
                  <a16:creationId xmlns:a16="http://schemas.microsoft.com/office/drawing/2014/main" id="{241B9735-F91C-25DB-0334-A9241B35F077}"/>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
        <p:nvSpPr>
          <p:cNvPr id="17" name="Picture Placeholder 16">
            <a:extLst>
              <a:ext uri="{FF2B5EF4-FFF2-40B4-BE49-F238E27FC236}">
                <a16:creationId xmlns:a16="http://schemas.microsoft.com/office/drawing/2014/main" id="{A7770FD7-F7FF-C078-DB7F-1B19ED8A2207}"/>
              </a:ext>
            </a:extLst>
          </p:cNvPr>
          <p:cNvSpPr>
            <a:spLocks noGrp="1"/>
          </p:cNvSpPr>
          <p:nvPr>
            <p:ph type="pic" sz="quarter" idx="18" hasCustomPrompt="1"/>
          </p:nvPr>
        </p:nvSpPr>
        <p:spPr>
          <a:xfrm>
            <a:off x="799538" y="2470383"/>
            <a:ext cx="746688" cy="746688"/>
          </a:xfrm>
        </p:spPr>
        <p:txBody>
          <a:bodyPr/>
          <a:lstStyle>
            <a:lvl1pPr algn="ctr">
              <a:defRPr/>
            </a:lvl1pPr>
          </a:lstStyle>
          <a:p>
            <a:r>
              <a:rPr lang="en-GB" dirty="0"/>
              <a:t>Icon</a:t>
            </a:r>
          </a:p>
        </p:txBody>
      </p:sp>
      <p:sp>
        <p:nvSpPr>
          <p:cNvPr id="53" name="Text Placeholder 9">
            <a:extLst>
              <a:ext uri="{FF2B5EF4-FFF2-40B4-BE49-F238E27FC236}">
                <a16:creationId xmlns:a16="http://schemas.microsoft.com/office/drawing/2014/main" id="{1B26E0E4-8189-51A7-C9E5-2FE5A2A17A4B}"/>
              </a:ext>
            </a:extLst>
          </p:cNvPr>
          <p:cNvSpPr>
            <a:spLocks noGrp="1"/>
          </p:cNvSpPr>
          <p:nvPr>
            <p:ph type="body" sz="quarter" idx="38" hasCustomPrompt="1"/>
          </p:nvPr>
        </p:nvSpPr>
        <p:spPr>
          <a:xfrm>
            <a:off x="3355655" y="2127924"/>
            <a:ext cx="2147854" cy="3912936"/>
          </a:xfrm>
          <a:solidFill>
            <a:schemeClr val="bg1">
              <a:lumMod val="95000"/>
            </a:schemeClr>
          </a:solidFill>
          <a:ln>
            <a:noFill/>
          </a:ln>
        </p:spPr>
        <p:txBody>
          <a:bodyPr lIns="216000" tIns="2088000" rIns="216000"/>
          <a:lstStyle>
            <a:lvl1pPr>
              <a:defRPr sz="1200"/>
            </a:lvl1pPr>
            <a:lvl2pPr>
              <a:buClr>
                <a:schemeClr val="accent1"/>
              </a:buClr>
              <a:defRPr sz="1200"/>
            </a:lvl2pPr>
            <a:lvl3pPr>
              <a:buClr>
                <a:schemeClr val="accent1"/>
              </a:buClr>
              <a:defRPr sz="1100"/>
            </a:lvl3pPr>
            <a:lvl4pPr>
              <a:buClr>
                <a:schemeClr val="accent1"/>
              </a:buClr>
              <a:defRPr sz="1050"/>
            </a:lvl4pPr>
            <a:lvl5pPr>
              <a:buClr>
                <a:schemeClr val="accent1"/>
              </a:buCl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4" name="Text Placeholder 11">
            <a:extLst>
              <a:ext uri="{FF2B5EF4-FFF2-40B4-BE49-F238E27FC236}">
                <a16:creationId xmlns:a16="http://schemas.microsoft.com/office/drawing/2014/main" id="{C9D5B204-D50B-28D3-550B-1A6C6DE6A80F}"/>
              </a:ext>
            </a:extLst>
          </p:cNvPr>
          <p:cNvSpPr>
            <a:spLocks noGrp="1"/>
          </p:cNvSpPr>
          <p:nvPr>
            <p:ph type="body" sz="quarter" idx="39" hasCustomPrompt="1"/>
          </p:nvPr>
        </p:nvSpPr>
        <p:spPr>
          <a:xfrm>
            <a:off x="3483124" y="3444722"/>
            <a:ext cx="1700212" cy="564552"/>
          </a:xfrm>
        </p:spPr>
        <p:txBody>
          <a:bodyPr/>
          <a:lstStyle>
            <a:lvl1pPr>
              <a:defRPr sz="1600" cap="none" baseline="0">
                <a:latin typeface="+mj-lt"/>
              </a:defRPr>
            </a:lvl1pPr>
          </a:lstStyle>
          <a:p>
            <a:pPr lvl="0"/>
            <a:r>
              <a:rPr lang="en-GB"/>
              <a:t>Insert subheading</a:t>
            </a:r>
            <a:endParaRPr lang="en-GB" dirty="0"/>
          </a:p>
        </p:txBody>
      </p:sp>
      <p:sp>
        <p:nvSpPr>
          <p:cNvPr id="55" name="Text Placeholder 11">
            <a:extLst>
              <a:ext uri="{FF2B5EF4-FFF2-40B4-BE49-F238E27FC236}">
                <a16:creationId xmlns:a16="http://schemas.microsoft.com/office/drawing/2014/main" id="{577B5ED8-FE89-4F6A-212F-189FDE77F0E8}"/>
              </a:ext>
            </a:extLst>
          </p:cNvPr>
          <p:cNvSpPr>
            <a:spLocks noGrp="1"/>
          </p:cNvSpPr>
          <p:nvPr>
            <p:ph type="body" sz="quarter" idx="40" hasCustomPrompt="1"/>
          </p:nvPr>
        </p:nvSpPr>
        <p:spPr>
          <a:xfrm>
            <a:off x="3483124" y="5392751"/>
            <a:ext cx="1890561" cy="255401"/>
          </a:xfrm>
        </p:spPr>
        <p:txBody>
          <a:bodyPr/>
          <a:lstStyle>
            <a:lvl1pPr>
              <a:defRPr sz="1200" cap="all" baseline="0">
                <a:latin typeface="Gotham Medium" pitchFamily="50" charset="0"/>
              </a:defRPr>
            </a:lvl1pPr>
          </a:lstStyle>
          <a:p>
            <a:pPr lvl="0"/>
            <a:r>
              <a:rPr lang="en-GB" dirty="0"/>
              <a:t>£</a:t>
            </a:r>
            <a:r>
              <a:rPr lang="en-GB" dirty="0" err="1"/>
              <a:t>xxxx.xx</a:t>
            </a:r>
            <a:endParaRPr lang="en-GB" dirty="0"/>
          </a:p>
        </p:txBody>
      </p:sp>
      <p:sp>
        <p:nvSpPr>
          <p:cNvPr id="56" name="Text Placeholder 14">
            <a:extLst>
              <a:ext uri="{FF2B5EF4-FFF2-40B4-BE49-F238E27FC236}">
                <a16:creationId xmlns:a16="http://schemas.microsoft.com/office/drawing/2014/main" id="{D4589750-39E8-E47E-FB81-0192EA666849}"/>
              </a:ext>
            </a:extLst>
          </p:cNvPr>
          <p:cNvSpPr>
            <a:spLocks noGrp="1"/>
          </p:cNvSpPr>
          <p:nvPr>
            <p:ph type="body" sz="quarter" idx="41" hasCustomPrompt="1"/>
          </p:nvPr>
        </p:nvSpPr>
        <p:spPr>
          <a:xfrm>
            <a:off x="3483124" y="5690037"/>
            <a:ext cx="1890562" cy="255401"/>
          </a:xfrm>
        </p:spPr>
        <p:txBody>
          <a:bodyPr/>
          <a:lstStyle>
            <a:lvl1pPr>
              <a:defRPr sz="1200"/>
            </a:lvl1pPr>
          </a:lstStyle>
          <a:p>
            <a:pPr lvl="0"/>
            <a:r>
              <a:rPr lang="en-GB"/>
              <a:t>Insert text here</a:t>
            </a:r>
            <a:endParaRPr lang="en-GB" dirty="0"/>
          </a:p>
        </p:txBody>
      </p:sp>
      <p:sp>
        <p:nvSpPr>
          <p:cNvPr id="57" name="Text Placeholder 50">
            <a:extLst>
              <a:ext uri="{FF2B5EF4-FFF2-40B4-BE49-F238E27FC236}">
                <a16:creationId xmlns:a16="http://schemas.microsoft.com/office/drawing/2014/main" id="{4229CC83-E126-F97F-6C62-D5E1322C0FD3}"/>
              </a:ext>
            </a:extLst>
          </p:cNvPr>
          <p:cNvSpPr>
            <a:spLocks noGrp="1"/>
          </p:cNvSpPr>
          <p:nvPr>
            <p:ph type="body" sz="quarter" idx="42" hasCustomPrompt="1"/>
          </p:nvPr>
        </p:nvSpPr>
        <p:spPr>
          <a:xfrm>
            <a:off x="3583134" y="2349174"/>
            <a:ext cx="989105" cy="989105"/>
          </a:xfrm>
          <a:solidFill>
            <a:schemeClr val="accent1"/>
          </a:solidFill>
        </p:spPr>
        <p:txBody>
          <a:bodyPr/>
          <a:lstStyle>
            <a:lvl1pPr>
              <a:defRPr/>
            </a:lvl1pPr>
          </a:lstStyle>
          <a:p>
            <a:pPr lvl="0"/>
            <a:r>
              <a:rPr lang="en-GB"/>
              <a:t>  </a:t>
            </a:r>
            <a:endParaRPr lang="en-GB" dirty="0"/>
          </a:p>
        </p:txBody>
      </p:sp>
      <p:sp>
        <p:nvSpPr>
          <p:cNvPr id="58" name="Picture Placeholder 16">
            <a:extLst>
              <a:ext uri="{FF2B5EF4-FFF2-40B4-BE49-F238E27FC236}">
                <a16:creationId xmlns:a16="http://schemas.microsoft.com/office/drawing/2014/main" id="{E5E25DA0-0FCB-14B4-9459-2A0D761B4952}"/>
              </a:ext>
            </a:extLst>
          </p:cNvPr>
          <p:cNvSpPr>
            <a:spLocks noGrp="1"/>
          </p:cNvSpPr>
          <p:nvPr>
            <p:ph type="pic" sz="quarter" idx="43" hasCustomPrompt="1"/>
          </p:nvPr>
        </p:nvSpPr>
        <p:spPr>
          <a:xfrm>
            <a:off x="3704343" y="2470383"/>
            <a:ext cx="746688" cy="746688"/>
          </a:xfrm>
        </p:spPr>
        <p:txBody>
          <a:bodyPr/>
          <a:lstStyle>
            <a:lvl1pPr algn="ctr">
              <a:defRPr/>
            </a:lvl1pPr>
          </a:lstStyle>
          <a:p>
            <a:r>
              <a:rPr lang="en-GB" dirty="0"/>
              <a:t>Icon</a:t>
            </a:r>
          </a:p>
        </p:txBody>
      </p:sp>
      <p:sp>
        <p:nvSpPr>
          <p:cNvPr id="59" name="Text Placeholder 9">
            <a:extLst>
              <a:ext uri="{FF2B5EF4-FFF2-40B4-BE49-F238E27FC236}">
                <a16:creationId xmlns:a16="http://schemas.microsoft.com/office/drawing/2014/main" id="{0B5F32B2-67AD-CA9B-F15E-3EF2B53714A6}"/>
              </a:ext>
            </a:extLst>
          </p:cNvPr>
          <p:cNvSpPr>
            <a:spLocks noGrp="1"/>
          </p:cNvSpPr>
          <p:nvPr>
            <p:ph type="body" sz="quarter" idx="44" hasCustomPrompt="1"/>
          </p:nvPr>
        </p:nvSpPr>
        <p:spPr>
          <a:xfrm>
            <a:off x="6260460" y="2127924"/>
            <a:ext cx="2147854" cy="3912936"/>
          </a:xfrm>
          <a:solidFill>
            <a:schemeClr val="bg1">
              <a:lumMod val="95000"/>
            </a:schemeClr>
          </a:solidFill>
          <a:ln>
            <a:noFill/>
          </a:ln>
        </p:spPr>
        <p:txBody>
          <a:bodyPr lIns="216000" tIns="2088000" rIns="216000"/>
          <a:lstStyle>
            <a:lvl1pPr>
              <a:defRPr sz="1200"/>
            </a:lvl1pPr>
            <a:lvl2pPr>
              <a:buClr>
                <a:schemeClr val="accent1"/>
              </a:buClr>
              <a:defRPr sz="1200"/>
            </a:lvl2pPr>
            <a:lvl3pPr>
              <a:buClr>
                <a:schemeClr val="accent1"/>
              </a:buClr>
              <a:defRPr sz="1100"/>
            </a:lvl3pPr>
            <a:lvl4pPr>
              <a:buClr>
                <a:schemeClr val="accent1"/>
              </a:buClr>
              <a:defRPr sz="1050"/>
            </a:lvl4pPr>
            <a:lvl5pPr>
              <a:buClr>
                <a:schemeClr val="accent1"/>
              </a:buCl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0" name="Text Placeholder 11">
            <a:extLst>
              <a:ext uri="{FF2B5EF4-FFF2-40B4-BE49-F238E27FC236}">
                <a16:creationId xmlns:a16="http://schemas.microsoft.com/office/drawing/2014/main" id="{DCDF958D-F807-2665-7117-31F22F23BBF2}"/>
              </a:ext>
            </a:extLst>
          </p:cNvPr>
          <p:cNvSpPr>
            <a:spLocks noGrp="1"/>
          </p:cNvSpPr>
          <p:nvPr>
            <p:ph type="body" sz="quarter" idx="45" hasCustomPrompt="1"/>
          </p:nvPr>
        </p:nvSpPr>
        <p:spPr>
          <a:xfrm>
            <a:off x="6387929" y="3444722"/>
            <a:ext cx="1700212" cy="564552"/>
          </a:xfrm>
        </p:spPr>
        <p:txBody>
          <a:bodyPr/>
          <a:lstStyle>
            <a:lvl1pPr>
              <a:defRPr sz="1600" cap="none" baseline="0">
                <a:latin typeface="+mj-lt"/>
              </a:defRPr>
            </a:lvl1pPr>
          </a:lstStyle>
          <a:p>
            <a:pPr lvl="0"/>
            <a:r>
              <a:rPr lang="en-GB"/>
              <a:t>Insert subheading</a:t>
            </a:r>
            <a:endParaRPr lang="en-GB" dirty="0"/>
          </a:p>
        </p:txBody>
      </p:sp>
      <p:sp>
        <p:nvSpPr>
          <p:cNvPr id="61" name="Text Placeholder 11">
            <a:extLst>
              <a:ext uri="{FF2B5EF4-FFF2-40B4-BE49-F238E27FC236}">
                <a16:creationId xmlns:a16="http://schemas.microsoft.com/office/drawing/2014/main" id="{C02DD60A-5F39-A51C-07B8-6A0EDAEE2F25}"/>
              </a:ext>
            </a:extLst>
          </p:cNvPr>
          <p:cNvSpPr>
            <a:spLocks noGrp="1"/>
          </p:cNvSpPr>
          <p:nvPr>
            <p:ph type="body" sz="quarter" idx="46" hasCustomPrompt="1"/>
          </p:nvPr>
        </p:nvSpPr>
        <p:spPr>
          <a:xfrm>
            <a:off x="6387929" y="5392751"/>
            <a:ext cx="1890561" cy="255401"/>
          </a:xfrm>
        </p:spPr>
        <p:txBody>
          <a:bodyPr/>
          <a:lstStyle>
            <a:lvl1pPr>
              <a:defRPr sz="1200" cap="all" baseline="0">
                <a:latin typeface="Gotham Medium" pitchFamily="50" charset="0"/>
              </a:defRPr>
            </a:lvl1pPr>
          </a:lstStyle>
          <a:p>
            <a:pPr lvl="0"/>
            <a:r>
              <a:rPr lang="en-GB" dirty="0"/>
              <a:t>£</a:t>
            </a:r>
            <a:r>
              <a:rPr lang="en-GB" dirty="0" err="1"/>
              <a:t>xxxx.xx</a:t>
            </a:r>
            <a:endParaRPr lang="en-GB" dirty="0"/>
          </a:p>
        </p:txBody>
      </p:sp>
      <p:sp>
        <p:nvSpPr>
          <p:cNvPr id="62" name="Text Placeholder 14">
            <a:extLst>
              <a:ext uri="{FF2B5EF4-FFF2-40B4-BE49-F238E27FC236}">
                <a16:creationId xmlns:a16="http://schemas.microsoft.com/office/drawing/2014/main" id="{1F3E4B96-0563-FC57-435F-94A1D206425A}"/>
              </a:ext>
            </a:extLst>
          </p:cNvPr>
          <p:cNvSpPr>
            <a:spLocks noGrp="1"/>
          </p:cNvSpPr>
          <p:nvPr>
            <p:ph type="body" sz="quarter" idx="47" hasCustomPrompt="1"/>
          </p:nvPr>
        </p:nvSpPr>
        <p:spPr>
          <a:xfrm>
            <a:off x="6387929" y="5690037"/>
            <a:ext cx="1890562" cy="255401"/>
          </a:xfrm>
        </p:spPr>
        <p:txBody>
          <a:bodyPr/>
          <a:lstStyle>
            <a:lvl1pPr>
              <a:defRPr sz="1200"/>
            </a:lvl1pPr>
          </a:lstStyle>
          <a:p>
            <a:pPr lvl="0"/>
            <a:r>
              <a:rPr lang="en-GB"/>
              <a:t>Insert text here</a:t>
            </a:r>
            <a:endParaRPr lang="en-GB" dirty="0"/>
          </a:p>
        </p:txBody>
      </p:sp>
      <p:sp>
        <p:nvSpPr>
          <p:cNvPr id="63" name="Text Placeholder 50">
            <a:extLst>
              <a:ext uri="{FF2B5EF4-FFF2-40B4-BE49-F238E27FC236}">
                <a16:creationId xmlns:a16="http://schemas.microsoft.com/office/drawing/2014/main" id="{EC945924-A3E6-5411-13D4-EF321AB848A6}"/>
              </a:ext>
            </a:extLst>
          </p:cNvPr>
          <p:cNvSpPr>
            <a:spLocks noGrp="1"/>
          </p:cNvSpPr>
          <p:nvPr>
            <p:ph type="body" sz="quarter" idx="48" hasCustomPrompt="1"/>
          </p:nvPr>
        </p:nvSpPr>
        <p:spPr>
          <a:xfrm>
            <a:off x="6487939" y="2349174"/>
            <a:ext cx="989105" cy="989105"/>
          </a:xfrm>
          <a:solidFill>
            <a:schemeClr val="accent1"/>
          </a:solidFill>
        </p:spPr>
        <p:txBody>
          <a:bodyPr/>
          <a:lstStyle>
            <a:lvl1pPr>
              <a:defRPr/>
            </a:lvl1pPr>
          </a:lstStyle>
          <a:p>
            <a:pPr lvl="0"/>
            <a:r>
              <a:rPr lang="en-GB"/>
              <a:t>  </a:t>
            </a:r>
            <a:endParaRPr lang="en-GB" dirty="0"/>
          </a:p>
        </p:txBody>
      </p:sp>
      <p:sp>
        <p:nvSpPr>
          <p:cNvPr id="64" name="Picture Placeholder 16">
            <a:extLst>
              <a:ext uri="{FF2B5EF4-FFF2-40B4-BE49-F238E27FC236}">
                <a16:creationId xmlns:a16="http://schemas.microsoft.com/office/drawing/2014/main" id="{AC1E5758-B3A9-1DEF-DBD6-484D43E31B16}"/>
              </a:ext>
            </a:extLst>
          </p:cNvPr>
          <p:cNvSpPr>
            <a:spLocks noGrp="1"/>
          </p:cNvSpPr>
          <p:nvPr>
            <p:ph type="pic" sz="quarter" idx="49" hasCustomPrompt="1"/>
          </p:nvPr>
        </p:nvSpPr>
        <p:spPr>
          <a:xfrm>
            <a:off x="6609148" y="2470383"/>
            <a:ext cx="746688" cy="746688"/>
          </a:xfrm>
        </p:spPr>
        <p:txBody>
          <a:bodyPr/>
          <a:lstStyle>
            <a:lvl1pPr algn="ctr">
              <a:defRPr/>
            </a:lvl1pPr>
          </a:lstStyle>
          <a:p>
            <a:r>
              <a:rPr lang="en-GB" dirty="0"/>
              <a:t>Icon</a:t>
            </a:r>
          </a:p>
        </p:txBody>
      </p:sp>
      <p:sp>
        <p:nvSpPr>
          <p:cNvPr id="65" name="Text Placeholder 9">
            <a:extLst>
              <a:ext uri="{FF2B5EF4-FFF2-40B4-BE49-F238E27FC236}">
                <a16:creationId xmlns:a16="http://schemas.microsoft.com/office/drawing/2014/main" id="{1DBD18D6-7DB4-D210-F30E-E5DBA7B96C0A}"/>
              </a:ext>
            </a:extLst>
          </p:cNvPr>
          <p:cNvSpPr>
            <a:spLocks noGrp="1"/>
          </p:cNvSpPr>
          <p:nvPr>
            <p:ph type="body" sz="quarter" idx="50" hasCustomPrompt="1"/>
          </p:nvPr>
        </p:nvSpPr>
        <p:spPr>
          <a:xfrm>
            <a:off x="9165265" y="2127924"/>
            <a:ext cx="2147854" cy="3912936"/>
          </a:xfrm>
          <a:solidFill>
            <a:schemeClr val="bg1">
              <a:lumMod val="95000"/>
            </a:schemeClr>
          </a:solidFill>
          <a:ln>
            <a:noFill/>
          </a:ln>
        </p:spPr>
        <p:txBody>
          <a:bodyPr lIns="216000" tIns="2088000" rIns="216000"/>
          <a:lstStyle>
            <a:lvl1pPr>
              <a:defRPr sz="1200"/>
            </a:lvl1pPr>
            <a:lvl2pPr>
              <a:buClr>
                <a:schemeClr val="accent1"/>
              </a:buClr>
              <a:defRPr sz="1200"/>
            </a:lvl2pPr>
            <a:lvl3pPr>
              <a:buClr>
                <a:schemeClr val="accent1"/>
              </a:buClr>
              <a:defRPr sz="1100"/>
            </a:lvl3pPr>
            <a:lvl4pPr>
              <a:buClr>
                <a:schemeClr val="accent1"/>
              </a:buClr>
              <a:defRPr sz="1050"/>
            </a:lvl4pPr>
            <a:lvl5pPr>
              <a:buClr>
                <a:schemeClr val="accent1"/>
              </a:buCl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6" name="Text Placeholder 11">
            <a:extLst>
              <a:ext uri="{FF2B5EF4-FFF2-40B4-BE49-F238E27FC236}">
                <a16:creationId xmlns:a16="http://schemas.microsoft.com/office/drawing/2014/main" id="{36176645-F5FD-2A95-7270-0D3142F14248}"/>
              </a:ext>
            </a:extLst>
          </p:cNvPr>
          <p:cNvSpPr>
            <a:spLocks noGrp="1"/>
          </p:cNvSpPr>
          <p:nvPr>
            <p:ph type="body" sz="quarter" idx="51" hasCustomPrompt="1"/>
          </p:nvPr>
        </p:nvSpPr>
        <p:spPr>
          <a:xfrm>
            <a:off x="9292734" y="3444722"/>
            <a:ext cx="1700212" cy="564552"/>
          </a:xfrm>
        </p:spPr>
        <p:txBody>
          <a:bodyPr/>
          <a:lstStyle>
            <a:lvl1pPr>
              <a:defRPr sz="1600" cap="none" baseline="0">
                <a:latin typeface="+mj-lt"/>
              </a:defRPr>
            </a:lvl1pPr>
          </a:lstStyle>
          <a:p>
            <a:pPr lvl="0"/>
            <a:r>
              <a:rPr lang="en-GB"/>
              <a:t>Insert subheading</a:t>
            </a:r>
            <a:endParaRPr lang="en-GB" dirty="0"/>
          </a:p>
        </p:txBody>
      </p:sp>
      <p:sp>
        <p:nvSpPr>
          <p:cNvPr id="67" name="Text Placeholder 11">
            <a:extLst>
              <a:ext uri="{FF2B5EF4-FFF2-40B4-BE49-F238E27FC236}">
                <a16:creationId xmlns:a16="http://schemas.microsoft.com/office/drawing/2014/main" id="{E43ED067-9C4F-F2ED-9DE3-41A19633F633}"/>
              </a:ext>
            </a:extLst>
          </p:cNvPr>
          <p:cNvSpPr>
            <a:spLocks noGrp="1"/>
          </p:cNvSpPr>
          <p:nvPr>
            <p:ph type="body" sz="quarter" idx="52" hasCustomPrompt="1"/>
          </p:nvPr>
        </p:nvSpPr>
        <p:spPr>
          <a:xfrm>
            <a:off x="9292734" y="5392751"/>
            <a:ext cx="1890561" cy="255401"/>
          </a:xfrm>
        </p:spPr>
        <p:txBody>
          <a:bodyPr/>
          <a:lstStyle>
            <a:lvl1pPr>
              <a:defRPr sz="1200" cap="all" baseline="0">
                <a:latin typeface="Gotham Medium" pitchFamily="50" charset="0"/>
              </a:defRPr>
            </a:lvl1pPr>
          </a:lstStyle>
          <a:p>
            <a:pPr lvl="0"/>
            <a:r>
              <a:rPr lang="en-GB" dirty="0"/>
              <a:t>£</a:t>
            </a:r>
            <a:r>
              <a:rPr lang="en-GB" dirty="0" err="1"/>
              <a:t>xxxx.xx</a:t>
            </a:r>
            <a:endParaRPr lang="en-GB" dirty="0"/>
          </a:p>
        </p:txBody>
      </p:sp>
      <p:sp>
        <p:nvSpPr>
          <p:cNvPr id="68" name="Text Placeholder 14">
            <a:extLst>
              <a:ext uri="{FF2B5EF4-FFF2-40B4-BE49-F238E27FC236}">
                <a16:creationId xmlns:a16="http://schemas.microsoft.com/office/drawing/2014/main" id="{2A3EF413-A76F-38F0-C4BC-6A92F539F469}"/>
              </a:ext>
            </a:extLst>
          </p:cNvPr>
          <p:cNvSpPr>
            <a:spLocks noGrp="1"/>
          </p:cNvSpPr>
          <p:nvPr>
            <p:ph type="body" sz="quarter" idx="53" hasCustomPrompt="1"/>
          </p:nvPr>
        </p:nvSpPr>
        <p:spPr>
          <a:xfrm>
            <a:off x="9292734" y="5690037"/>
            <a:ext cx="1890562" cy="255401"/>
          </a:xfrm>
        </p:spPr>
        <p:txBody>
          <a:bodyPr/>
          <a:lstStyle>
            <a:lvl1pPr>
              <a:defRPr sz="1200"/>
            </a:lvl1pPr>
          </a:lstStyle>
          <a:p>
            <a:pPr lvl="0"/>
            <a:r>
              <a:rPr lang="en-GB"/>
              <a:t>Insert text here</a:t>
            </a:r>
            <a:endParaRPr lang="en-GB" dirty="0"/>
          </a:p>
        </p:txBody>
      </p:sp>
      <p:sp>
        <p:nvSpPr>
          <p:cNvPr id="69" name="Text Placeholder 50">
            <a:extLst>
              <a:ext uri="{FF2B5EF4-FFF2-40B4-BE49-F238E27FC236}">
                <a16:creationId xmlns:a16="http://schemas.microsoft.com/office/drawing/2014/main" id="{535C473F-F344-BED7-66D2-BD9075FECC94}"/>
              </a:ext>
            </a:extLst>
          </p:cNvPr>
          <p:cNvSpPr>
            <a:spLocks noGrp="1"/>
          </p:cNvSpPr>
          <p:nvPr>
            <p:ph type="body" sz="quarter" idx="54" hasCustomPrompt="1"/>
          </p:nvPr>
        </p:nvSpPr>
        <p:spPr>
          <a:xfrm>
            <a:off x="9392744" y="2349174"/>
            <a:ext cx="989105" cy="989105"/>
          </a:xfrm>
          <a:solidFill>
            <a:schemeClr val="accent1"/>
          </a:solidFill>
        </p:spPr>
        <p:txBody>
          <a:bodyPr/>
          <a:lstStyle>
            <a:lvl1pPr>
              <a:defRPr/>
            </a:lvl1pPr>
          </a:lstStyle>
          <a:p>
            <a:pPr lvl="0"/>
            <a:r>
              <a:rPr lang="en-GB"/>
              <a:t>  </a:t>
            </a:r>
            <a:endParaRPr lang="en-GB" dirty="0"/>
          </a:p>
        </p:txBody>
      </p:sp>
      <p:sp>
        <p:nvSpPr>
          <p:cNvPr id="70" name="Picture Placeholder 16">
            <a:extLst>
              <a:ext uri="{FF2B5EF4-FFF2-40B4-BE49-F238E27FC236}">
                <a16:creationId xmlns:a16="http://schemas.microsoft.com/office/drawing/2014/main" id="{9CD78740-BA58-30BB-E4F2-81435511ED14}"/>
              </a:ext>
            </a:extLst>
          </p:cNvPr>
          <p:cNvSpPr>
            <a:spLocks noGrp="1"/>
          </p:cNvSpPr>
          <p:nvPr>
            <p:ph type="pic" sz="quarter" idx="55" hasCustomPrompt="1"/>
          </p:nvPr>
        </p:nvSpPr>
        <p:spPr>
          <a:xfrm>
            <a:off x="9513953" y="2470383"/>
            <a:ext cx="746688" cy="746688"/>
          </a:xfrm>
        </p:spPr>
        <p:txBody>
          <a:bodyPr/>
          <a:lstStyle>
            <a:lvl1pPr algn="ctr">
              <a:defRPr/>
            </a:lvl1pPr>
          </a:lstStyle>
          <a:p>
            <a:r>
              <a:rPr lang="en-GB" dirty="0"/>
              <a:t>Icon</a:t>
            </a:r>
          </a:p>
        </p:txBody>
      </p:sp>
      <p:sp>
        <p:nvSpPr>
          <p:cNvPr id="80" name="Date Placeholder 79">
            <a:extLst>
              <a:ext uri="{FF2B5EF4-FFF2-40B4-BE49-F238E27FC236}">
                <a16:creationId xmlns:a16="http://schemas.microsoft.com/office/drawing/2014/main" id="{A4A76CCE-4919-3E23-20E1-D50C5026B967}"/>
              </a:ext>
            </a:extLst>
          </p:cNvPr>
          <p:cNvSpPr>
            <a:spLocks noGrp="1"/>
          </p:cNvSpPr>
          <p:nvPr>
            <p:ph type="dt" sz="half" idx="56"/>
          </p:nvPr>
        </p:nvSpPr>
        <p:spPr/>
        <p:txBody>
          <a:bodyPr/>
          <a:lstStyle/>
          <a:p>
            <a:endParaRPr lang="en-GB" dirty="0"/>
          </a:p>
        </p:txBody>
      </p:sp>
      <p:sp>
        <p:nvSpPr>
          <p:cNvPr id="81" name="Footer Placeholder 80">
            <a:extLst>
              <a:ext uri="{FF2B5EF4-FFF2-40B4-BE49-F238E27FC236}">
                <a16:creationId xmlns:a16="http://schemas.microsoft.com/office/drawing/2014/main" id="{FF92F85A-2E78-7278-4E11-884BFC90218F}"/>
              </a:ext>
            </a:extLst>
          </p:cNvPr>
          <p:cNvSpPr>
            <a:spLocks noGrp="1"/>
          </p:cNvSpPr>
          <p:nvPr>
            <p:ph type="ftr" sz="quarter" idx="57"/>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82" name="Slide Number Placeholder 81">
            <a:extLst>
              <a:ext uri="{FF2B5EF4-FFF2-40B4-BE49-F238E27FC236}">
                <a16:creationId xmlns:a16="http://schemas.microsoft.com/office/drawing/2014/main" id="{AFE442E9-031C-3171-C7B2-31DCBB895728}"/>
              </a:ext>
            </a:extLst>
          </p:cNvPr>
          <p:cNvSpPr>
            <a:spLocks noGrp="1"/>
          </p:cNvSpPr>
          <p:nvPr>
            <p:ph type="sldNum" sz="quarter" idx="58"/>
          </p:nvPr>
        </p:nvSpPr>
        <p:spPr/>
        <p:txBody>
          <a:bodyPr/>
          <a:lstStyle/>
          <a:p>
            <a:fld id="{BB07EAE1-021A-493C-B07F-6FE9E5D11BEB}" type="slidenum">
              <a:rPr lang="en-GB" smtClean="0"/>
              <a:pPr/>
              <a:t>‹#›</a:t>
            </a:fld>
            <a:endParaRPr lang="en-GB" dirty="0"/>
          </a:p>
        </p:txBody>
      </p:sp>
      <p:pic>
        <p:nvPicPr>
          <p:cNvPr id="6" name="Graphic 5">
            <a:extLst>
              <a:ext uri="{FF2B5EF4-FFF2-40B4-BE49-F238E27FC236}">
                <a16:creationId xmlns:a16="http://schemas.microsoft.com/office/drawing/2014/main" id="{B26C03F6-BA11-3C80-FD2F-0F7955C09B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
        <p:nvSpPr>
          <p:cNvPr id="8" name="Text Placeholder 5">
            <a:extLst>
              <a:ext uri="{FF2B5EF4-FFF2-40B4-BE49-F238E27FC236}">
                <a16:creationId xmlns:a16="http://schemas.microsoft.com/office/drawing/2014/main" id="{040D9099-EE81-7DB7-46A4-C1CB1E5B02DD}"/>
              </a:ext>
            </a:extLst>
          </p:cNvPr>
          <p:cNvSpPr>
            <a:spLocks noGrp="1"/>
          </p:cNvSpPr>
          <p:nvPr>
            <p:ph type="body" sz="quarter" idx="71" hasCustomPrompt="1"/>
          </p:nvPr>
        </p:nvSpPr>
        <p:spPr>
          <a:xfrm>
            <a:off x="450850" y="1125735"/>
            <a:ext cx="10326688" cy="581145"/>
          </a:xfrm>
        </p:spPr>
        <p:txBody>
          <a:bodyPr/>
          <a:lstStyle>
            <a:lvl1pPr>
              <a:defRPr sz="1200"/>
            </a:lvl1pPr>
            <a:lvl2pPr>
              <a:defRPr sz="1200"/>
            </a:lvl2pPr>
            <a:lvl3pPr>
              <a:defRPr sz="1100"/>
            </a:lvl3pPr>
            <a:lvl4pPr>
              <a:defRPr sz="1050"/>
            </a:lvl4pPr>
            <a:lvl5pPr>
              <a:defRPr sz="1200"/>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Title 1">
            <a:extLst>
              <a:ext uri="{FF2B5EF4-FFF2-40B4-BE49-F238E27FC236}">
                <a16:creationId xmlns:a16="http://schemas.microsoft.com/office/drawing/2014/main" id="{ACB9A412-92ED-A976-3965-0E9EE2AF9210}"/>
              </a:ext>
            </a:extLst>
          </p:cNvPr>
          <p:cNvSpPr>
            <a:spLocks noGrp="1"/>
          </p:cNvSpPr>
          <p:nvPr>
            <p:ph type="title" hasCustomPrompt="1"/>
          </p:nvPr>
        </p:nvSpPr>
        <p:spPr>
          <a:xfrm>
            <a:off x="450850" y="422671"/>
            <a:ext cx="10326688" cy="558404"/>
          </a:xfrm>
        </p:spPr>
        <p:txBody>
          <a:bodyPr/>
          <a:lstStyle>
            <a:lvl1pPr>
              <a:defRPr sz="3200"/>
            </a:lvl1pPr>
          </a:lstStyle>
          <a:p>
            <a:r>
              <a:rPr lang="en-GB" dirty="0"/>
              <a:t>Insert title here</a:t>
            </a:r>
          </a:p>
        </p:txBody>
      </p:sp>
      <p:grpSp>
        <p:nvGrpSpPr>
          <p:cNvPr id="4" name="Group 3">
            <a:extLst>
              <a:ext uri="{FF2B5EF4-FFF2-40B4-BE49-F238E27FC236}">
                <a16:creationId xmlns:a16="http://schemas.microsoft.com/office/drawing/2014/main" id="{6621D7C6-0CFF-5323-E16B-A82601C7BEA4}"/>
              </a:ext>
            </a:extLst>
          </p:cNvPr>
          <p:cNvGrpSpPr/>
          <p:nvPr userDrawn="1"/>
        </p:nvGrpSpPr>
        <p:grpSpPr>
          <a:xfrm>
            <a:off x="-2178417" y="0"/>
            <a:ext cx="2116910" cy="4354799"/>
            <a:chOff x="-2170726" y="0"/>
            <a:chExt cx="2116910" cy="4354799"/>
          </a:xfrm>
        </p:grpSpPr>
        <p:grpSp>
          <p:nvGrpSpPr>
            <p:cNvPr id="5" name="Group 4">
              <a:extLst>
                <a:ext uri="{FF2B5EF4-FFF2-40B4-BE49-F238E27FC236}">
                  <a16:creationId xmlns:a16="http://schemas.microsoft.com/office/drawing/2014/main" id="{82777313-7C2B-1CAB-077E-37B513C415A7}"/>
                </a:ext>
              </a:extLst>
            </p:cNvPr>
            <p:cNvGrpSpPr/>
            <p:nvPr userDrawn="1"/>
          </p:nvGrpSpPr>
          <p:grpSpPr>
            <a:xfrm>
              <a:off x="-2170726" y="0"/>
              <a:ext cx="2116910" cy="4354799"/>
              <a:chOff x="1841345" y="1593847"/>
              <a:chExt cx="2116910" cy="4354799"/>
            </a:xfrm>
          </p:grpSpPr>
          <p:sp>
            <p:nvSpPr>
              <p:cNvPr id="28" name="Rectangle 27">
                <a:extLst>
                  <a:ext uri="{FF2B5EF4-FFF2-40B4-BE49-F238E27FC236}">
                    <a16:creationId xmlns:a16="http://schemas.microsoft.com/office/drawing/2014/main" id="{C30CA5A6-EAD8-51C4-01BA-C3869854978D}"/>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9" name="Rectangle 28">
                <a:extLst>
                  <a:ext uri="{FF2B5EF4-FFF2-40B4-BE49-F238E27FC236}">
                    <a16:creationId xmlns:a16="http://schemas.microsoft.com/office/drawing/2014/main" id="{E7C4861B-6FFF-0857-8D52-B213AE406604}"/>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0" name="TextBox 29">
                <a:extLst>
                  <a:ext uri="{FF2B5EF4-FFF2-40B4-BE49-F238E27FC236}">
                    <a16:creationId xmlns:a16="http://schemas.microsoft.com/office/drawing/2014/main" id="{DF9C47CC-E085-2243-E4B9-5ACE083F7140}"/>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31" name="TextBox 30">
                <a:extLst>
                  <a:ext uri="{FF2B5EF4-FFF2-40B4-BE49-F238E27FC236}">
                    <a16:creationId xmlns:a16="http://schemas.microsoft.com/office/drawing/2014/main" id="{4573D61D-3922-AE17-8969-07B266DBF8D2}"/>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32" name="TextBox 31">
                <a:extLst>
                  <a:ext uri="{FF2B5EF4-FFF2-40B4-BE49-F238E27FC236}">
                    <a16:creationId xmlns:a16="http://schemas.microsoft.com/office/drawing/2014/main" id="{FEA482DF-2748-AA25-B7E8-22384255B0A0}"/>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33" name="TextBox 32">
                <a:extLst>
                  <a:ext uri="{FF2B5EF4-FFF2-40B4-BE49-F238E27FC236}">
                    <a16:creationId xmlns:a16="http://schemas.microsoft.com/office/drawing/2014/main" id="{B3658555-C7CF-368F-CB91-E54499C33126}"/>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19" name="Picture 18">
              <a:extLst>
                <a:ext uri="{FF2B5EF4-FFF2-40B4-BE49-F238E27FC236}">
                  <a16:creationId xmlns:a16="http://schemas.microsoft.com/office/drawing/2014/main" id="{BFCEC578-63E1-DBB1-65EC-DD47B910AAE0}"/>
                </a:ext>
              </a:extLst>
            </p:cNvPr>
            <p:cNvPicPr>
              <a:picLocks noChangeAspect="1"/>
            </p:cNvPicPr>
            <p:nvPr userDrawn="1"/>
          </p:nvPicPr>
          <p:blipFill>
            <a:blip r:embed="rId3"/>
            <a:stretch>
              <a:fillRect/>
            </a:stretch>
          </p:blipFill>
          <p:spPr>
            <a:xfrm>
              <a:off x="-1743959" y="1421385"/>
              <a:ext cx="1257300" cy="733425"/>
            </a:xfrm>
            <a:prstGeom prst="rect">
              <a:avLst/>
            </a:prstGeom>
          </p:spPr>
        </p:pic>
        <p:sp>
          <p:nvSpPr>
            <p:cNvPr id="20" name="Oval 19">
              <a:extLst>
                <a:ext uri="{FF2B5EF4-FFF2-40B4-BE49-F238E27FC236}">
                  <a16:creationId xmlns:a16="http://schemas.microsoft.com/office/drawing/2014/main" id="{0DD82514-DE0F-FD99-61C4-795FEA3F4F1A}"/>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21" name="Picture 20">
              <a:extLst>
                <a:ext uri="{FF2B5EF4-FFF2-40B4-BE49-F238E27FC236}">
                  <a16:creationId xmlns:a16="http://schemas.microsoft.com/office/drawing/2014/main" id="{76CCE1BD-0376-43B0-9291-FA24547C3E73}"/>
                </a:ext>
              </a:extLst>
            </p:cNvPr>
            <p:cNvPicPr>
              <a:picLocks noChangeAspect="1"/>
            </p:cNvPicPr>
            <p:nvPr userDrawn="1"/>
          </p:nvPicPr>
          <p:blipFill>
            <a:blip r:embed="rId4"/>
            <a:stretch>
              <a:fillRect/>
            </a:stretch>
          </p:blipFill>
          <p:spPr>
            <a:xfrm>
              <a:off x="-1743959" y="3490852"/>
              <a:ext cx="1257300" cy="723900"/>
            </a:xfrm>
            <a:prstGeom prst="rect">
              <a:avLst/>
            </a:prstGeom>
          </p:spPr>
        </p:pic>
        <p:sp>
          <p:nvSpPr>
            <p:cNvPr id="22" name="Oval 21">
              <a:extLst>
                <a:ext uri="{FF2B5EF4-FFF2-40B4-BE49-F238E27FC236}">
                  <a16:creationId xmlns:a16="http://schemas.microsoft.com/office/drawing/2014/main" id="{ED3A5C40-AC42-1234-BEA8-BAF0CF8FC49F}"/>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pic>
        <p:nvPicPr>
          <p:cNvPr id="42" name="Graphic 41">
            <a:extLst>
              <a:ext uri="{FF2B5EF4-FFF2-40B4-BE49-F238E27FC236}">
                <a16:creationId xmlns:a16="http://schemas.microsoft.com/office/drawing/2014/main" id="{B187BADC-DA82-23DF-20E1-F648C0D5548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grpSp>
        <p:nvGrpSpPr>
          <p:cNvPr id="34" name="Group 33">
            <a:extLst>
              <a:ext uri="{FF2B5EF4-FFF2-40B4-BE49-F238E27FC236}">
                <a16:creationId xmlns:a16="http://schemas.microsoft.com/office/drawing/2014/main" id="{CA486196-968F-2473-2211-CA93C6AC6D82}"/>
              </a:ext>
            </a:extLst>
          </p:cNvPr>
          <p:cNvGrpSpPr/>
          <p:nvPr userDrawn="1"/>
        </p:nvGrpSpPr>
        <p:grpSpPr>
          <a:xfrm>
            <a:off x="12338004" y="0"/>
            <a:ext cx="2094954" cy="3914775"/>
            <a:chOff x="-2178418" y="4487679"/>
            <a:chExt cx="2094954" cy="3914775"/>
          </a:xfrm>
        </p:grpSpPr>
        <p:sp>
          <p:nvSpPr>
            <p:cNvPr id="35" name="Rectangle 34">
              <a:extLst>
                <a:ext uri="{FF2B5EF4-FFF2-40B4-BE49-F238E27FC236}">
                  <a16:creationId xmlns:a16="http://schemas.microsoft.com/office/drawing/2014/main" id="{6ED07493-3F0D-26A3-8BD2-41570C7297E6}"/>
                </a:ext>
              </a:extLst>
            </p:cNvPr>
            <p:cNvSpPr/>
            <p:nvPr/>
          </p:nvSpPr>
          <p:spPr>
            <a:xfrm>
              <a:off x="-2178418" y="4487680"/>
              <a:ext cx="2094954" cy="391477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6" name="Rectangle 35">
              <a:extLst>
                <a:ext uri="{FF2B5EF4-FFF2-40B4-BE49-F238E27FC236}">
                  <a16:creationId xmlns:a16="http://schemas.microsoft.com/office/drawing/2014/main" id="{23A8EB17-7BEB-CF08-E781-5F25A592ED6C}"/>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7" name="TextBox 36">
              <a:extLst>
                <a:ext uri="{FF2B5EF4-FFF2-40B4-BE49-F238E27FC236}">
                  <a16:creationId xmlns:a16="http://schemas.microsoft.com/office/drawing/2014/main" id="{CE316D7E-1D41-C628-87A8-17EF82A9260C}"/>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AN ICON</a:t>
              </a:r>
            </a:p>
          </p:txBody>
        </p:sp>
        <p:sp>
          <p:nvSpPr>
            <p:cNvPr id="38" name="TextBox 37">
              <a:extLst>
                <a:ext uri="{FF2B5EF4-FFF2-40B4-BE49-F238E27FC236}">
                  <a16:creationId xmlns:a16="http://schemas.microsoft.com/office/drawing/2014/main" id="{F4D5B15E-A9B8-0EFE-D78C-C1EAC80C6260}"/>
                </a:ext>
              </a:extLst>
            </p:cNvPr>
            <p:cNvSpPr txBox="1"/>
            <p:nvPr/>
          </p:nvSpPr>
          <p:spPr>
            <a:xfrm>
              <a:off x="-2156460" y="5847658"/>
              <a:ext cx="1976174" cy="861774"/>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shape </a:t>
              </a:r>
              <a:r>
                <a:rPr lang="en-GB" sz="1000" dirty="0">
                  <a:solidFill>
                    <a:srgbClr val="333333"/>
                  </a:solidFill>
                </a:rPr>
                <a:t>you wish to add your icon to and choose the icon needed from the PPT Icon Library.</a:t>
              </a:r>
              <a:br>
                <a:rPr lang="en-GB" sz="1000" dirty="0">
                  <a:solidFill>
                    <a:srgbClr val="333333"/>
                  </a:solidFill>
                </a:rPr>
              </a:br>
              <a:r>
                <a:rPr lang="en-GB" sz="1000" dirty="0">
                  <a:solidFill>
                    <a:srgbClr val="333333"/>
                  </a:solidFill>
                </a:rPr>
                <a:t>Insert &gt; Icons</a:t>
              </a:r>
            </a:p>
          </p:txBody>
        </p:sp>
        <p:sp>
          <p:nvSpPr>
            <p:cNvPr id="39" name="TextBox 38">
              <a:extLst>
                <a:ext uri="{FF2B5EF4-FFF2-40B4-BE49-F238E27FC236}">
                  <a16:creationId xmlns:a16="http://schemas.microsoft.com/office/drawing/2014/main" id="{253D3F10-E5E6-6968-F28C-F62B3C9B7FA5}"/>
                </a:ext>
              </a:extLst>
            </p:cNvPr>
            <p:cNvSpPr txBox="1"/>
            <p:nvPr/>
          </p:nvSpPr>
          <p:spPr>
            <a:xfrm>
              <a:off x="-2156460" y="6706540"/>
              <a:ext cx="1881569" cy="1015663"/>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Picture/Format Graphic </a:t>
              </a:r>
              <a:r>
                <a:rPr lang="en-GB" sz="1000" dirty="0">
                  <a:solidFill>
                    <a:srgbClr val="333333"/>
                  </a:solidFill>
                </a:rPr>
                <a:t>tab in the ribbon and choose </a:t>
              </a:r>
              <a:r>
                <a:rPr lang="en-GB" sz="1000" b="0" dirty="0">
                  <a:solidFill>
                    <a:srgbClr val="333333"/>
                  </a:solidFill>
                  <a:latin typeface="Gotham Medium" pitchFamily="50" charset="0"/>
                </a:rPr>
                <a:t>Crop</a:t>
              </a:r>
              <a:r>
                <a:rPr lang="en-GB" sz="1000" dirty="0">
                  <a:solidFill>
                    <a:srgbClr val="333333"/>
                  </a:solidFill>
                </a:rPr>
                <a:t> option to edit the position and composition of your icon.</a:t>
              </a:r>
            </a:p>
          </p:txBody>
        </p:sp>
        <p:sp>
          <p:nvSpPr>
            <p:cNvPr id="40" name="TextBox 39">
              <a:extLst>
                <a:ext uri="{FF2B5EF4-FFF2-40B4-BE49-F238E27FC236}">
                  <a16:creationId xmlns:a16="http://schemas.microsoft.com/office/drawing/2014/main" id="{42114794-0F69-FED0-728F-67702F6A48F4}"/>
                </a:ext>
              </a:extLst>
            </p:cNvPr>
            <p:cNvSpPr txBox="1"/>
            <p:nvPr/>
          </p:nvSpPr>
          <p:spPr>
            <a:xfrm>
              <a:off x="-2156460" y="7748950"/>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Medium" pitchFamily="50" charset="0"/>
                </a:rPr>
                <a:t>Fit</a:t>
              </a:r>
              <a:r>
                <a:rPr lang="en-GB" sz="1000" dirty="0">
                  <a:solidFill>
                    <a:srgbClr val="333333"/>
                  </a:solidFill>
                </a:rPr>
                <a:t> to fit the icon to the placeholder.</a:t>
              </a:r>
            </a:p>
          </p:txBody>
        </p:sp>
        <p:sp>
          <p:nvSpPr>
            <p:cNvPr id="41" name="TextBox 40">
              <a:extLst>
                <a:ext uri="{FF2B5EF4-FFF2-40B4-BE49-F238E27FC236}">
                  <a16:creationId xmlns:a16="http://schemas.microsoft.com/office/drawing/2014/main" id="{FCB9AFA7-C76E-F62B-E065-69D28965CBD0}"/>
                </a:ext>
              </a:extLst>
            </p:cNvPr>
            <p:cNvSpPr txBox="1"/>
            <p:nvPr/>
          </p:nvSpPr>
          <p:spPr>
            <a:xfrm>
              <a:off x="-2156460" y="5119692"/>
              <a:ext cx="1976174"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icon, first delete it. Only use icons from the PowerPoint icon library: </a:t>
              </a:r>
              <a:r>
                <a:rPr lang="en-GB" sz="1000" dirty="0">
                  <a:solidFill>
                    <a:srgbClr val="333333"/>
                  </a:solidFill>
                  <a:latin typeface="Gotham Medium" pitchFamily="50" charset="0"/>
                </a:rPr>
                <a:t>Insert &gt; Icons. </a:t>
              </a:r>
            </a:p>
          </p:txBody>
        </p:sp>
      </p:grpSp>
    </p:spTree>
    <p:custDataLst>
      <p:tags r:id="rId1"/>
    </p:custDataLst>
    <p:extLst>
      <p:ext uri="{BB962C8B-B14F-4D97-AF65-F5344CB8AC3E}">
        <p14:creationId xmlns:p14="http://schemas.microsoft.com/office/powerpoint/2010/main" val="265444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Pricing layout with table &amp; text">
    <p:spTree>
      <p:nvGrpSpPr>
        <p:cNvPr id="1" name=""/>
        <p:cNvGrpSpPr/>
        <p:nvPr/>
      </p:nvGrpSpPr>
      <p:grpSpPr>
        <a:xfrm>
          <a:off x="0" y="0"/>
          <a:ext cx="0" cy="0"/>
          <a:chOff x="0" y="0"/>
          <a:chExt cx="0" cy="0"/>
        </a:xfrm>
      </p:grpSpPr>
      <p:sp>
        <p:nvSpPr>
          <p:cNvPr id="36" name="Text Placeholder 3">
            <a:extLst>
              <a:ext uri="{FF2B5EF4-FFF2-40B4-BE49-F238E27FC236}">
                <a16:creationId xmlns:a16="http://schemas.microsoft.com/office/drawing/2014/main" id="{106CE174-CE4F-F285-E53F-27B52F8B36D8}"/>
              </a:ext>
            </a:extLst>
          </p:cNvPr>
          <p:cNvSpPr>
            <a:spLocks noGrp="1"/>
          </p:cNvSpPr>
          <p:nvPr>
            <p:ph type="body" sz="quarter" idx="30"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41" name="Table Placeholder 7">
            <a:extLst>
              <a:ext uri="{FF2B5EF4-FFF2-40B4-BE49-F238E27FC236}">
                <a16:creationId xmlns:a16="http://schemas.microsoft.com/office/drawing/2014/main" id="{EB47364F-D859-C6FE-ED92-E8525C0F399E}"/>
              </a:ext>
            </a:extLst>
          </p:cNvPr>
          <p:cNvSpPr>
            <a:spLocks noGrp="1"/>
          </p:cNvSpPr>
          <p:nvPr>
            <p:ph type="tbl" sz="quarter" idx="31" hasCustomPrompt="1"/>
          </p:nvPr>
        </p:nvSpPr>
        <p:spPr>
          <a:xfrm>
            <a:off x="7204075" y="1905000"/>
            <a:ext cx="4070711" cy="4399546"/>
          </a:xfrm>
        </p:spPr>
        <p:txBody>
          <a:bodyPr/>
          <a:lstStyle>
            <a:lvl1pPr algn="ctr">
              <a:defRPr/>
            </a:lvl1pPr>
          </a:lstStyle>
          <a:p>
            <a:r>
              <a:rPr lang="en-GB" dirty="0"/>
              <a:t>Click to insert table here</a:t>
            </a:r>
          </a:p>
        </p:txBody>
      </p:sp>
      <p:grpSp>
        <p:nvGrpSpPr>
          <p:cNvPr id="3" name="Group 2">
            <a:extLst>
              <a:ext uri="{FF2B5EF4-FFF2-40B4-BE49-F238E27FC236}">
                <a16:creationId xmlns:a16="http://schemas.microsoft.com/office/drawing/2014/main" id="{DB7EC983-77EB-7D14-4B54-2357034808F7}"/>
              </a:ext>
            </a:extLst>
          </p:cNvPr>
          <p:cNvGrpSpPr/>
          <p:nvPr/>
        </p:nvGrpSpPr>
        <p:grpSpPr>
          <a:xfrm>
            <a:off x="-2178417" y="0"/>
            <a:ext cx="2116910" cy="4354799"/>
            <a:chOff x="-2170726" y="0"/>
            <a:chExt cx="2116910" cy="4354799"/>
          </a:xfrm>
        </p:grpSpPr>
        <p:grpSp>
          <p:nvGrpSpPr>
            <p:cNvPr id="8" name="Group 7">
              <a:extLst>
                <a:ext uri="{FF2B5EF4-FFF2-40B4-BE49-F238E27FC236}">
                  <a16:creationId xmlns:a16="http://schemas.microsoft.com/office/drawing/2014/main" id="{8F919DBC-836E-CBB8-3F92-AA7C947956E1}"/>
                </a:ext>
              </a:extLst>
            </p:cNvPr>
            <p:cNvGrpSpPr/>
            <p:nvPr/>
          </p:nvGrpSpPr>
          <p:grpSpPr>
            <a:xfrm>
              <a:off x="-2170726" y="0"/>
              <a:ext cx="2116910" cy="4354799"/>
              <a:chOff x="1841345" y="1593847"/>
              <a:chExt cx="2116910" cy="4354799"/>
            </a:xfrm>
          </p:grpSpPr>
          <p:sp>
            <p:nvSpPr>
              <p:cNvPr id="15" name="Rectangle 14">
                <a:extLst>
                  <a:ext uri="{FF2B5EF4-FFF2-40B4-BE49-F238E27FC236}">
                    <a16:creationId xmlns:a16="http://schemas.microsoft.com/office/drawing/2014/main" id="{131C8857-3CD5-54B9-9143-C236145FE387}"/>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6" name="Rectangle 15">
                <a:extLst>
                  <a:ext uri="{FF2B5EF4-FFF2-40B4-BE49-F238E27FC236}">
                    <a16:creationId xmlns:a16="http://schemas.microsoft.com/office/drawing/2014/main" id="{AE3938BD-A35F-CA70-5348-107E6470C2A7}"/>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7" name="TextBox 16">
                <a:extLst>
                  <a:ext uri="{FF2B5EF4-FFF2-40B4-BE49-F238E27FC236}">
                    <a16:creationId xmlns:a16="http://schemas.microsoft.com/office/drawing/2014/main" id="{11555EEA-9099-A461-92E1-E558EB36F6A4}"/>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18" name="TextBox 17">
                <a:extLst>
                  <a:ext uri="{FF2B5EF4-FFF2-40B4-BE49-F238E27FC236}">
                    <a16:creationId xmlns:a16="http://schemas.microsoft.com/office/drawing/2014/main" id="{95B07E96-44C2-9C65-7AA7-1D786B659885}"/>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19" name="TextBox 18">
                <a:extLst>
                  <a:ext uri="{FF2B5EF4-FFF2-40B4-BE49-F238E27FC236}">
                    <a16:creationId xmlns:a16="http://schemas.microsoft.com/office/drawing/2014/main" id="{B85F5744-3AC4-8A64-D1BD-2239B527529E}"/>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20" name="TextBox 19">
                <a:extLst>
                  <a:ext uri="{FF2B5EF4-FFF2-40B4-BE49-F238E27FC236}">
                    <a16:creationId xmlns:a16="http://schemas.microsoft.com/office/drawing/2014/main" id="{AA0221A6-5F33-D487-AA65-F5AC1FE45665}"/>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10" name="Picture 9">
              <a:extLst>
                <a:ext uri="{FF2B5EF4-FFF2-40B4-BE49-F238E27FC236}">
                  <a16:creationId xmlns:a16="http://schemas.microsoft.com/office/drawing/2014/main" id="{52D28609-D648-A3BE-6CDC-D93F8D05E656}"/>
                </a:ext>
              </a:extLst>
            </p:cNvPr>
            <p:cNvPicPr>
              <a:picLocks noChangeAspect="1"/>
            </p:cNvPicPr>
            <p:nvPr/>
          </p:nvPicPr>
          <p:blipFill>
            <a:blip r:embed="rId3"/>
            <a:stretch>
              <a:fillRect/>
            </a:stretch>
          </p:blipFill>
          <p:spPr>
            <a:xfrm>
              <a:off x="-1743959" y="1421385"/>
              <a:ext cx="1257300" cy="733425"/>
            </a:xfrm>
            <a:prstGeom prst="rect">
              <a:avLst/>
            </a:prstGeom>
          </p:spPr>
        </p:pic>
        <p:sp>
          <p:nvSpPr>
            <p:cNvPr id="11" name="Oval 10">
              <a:extLst>
                <a:ext uri="{FF2B5EF4-FFF2-40B4-BE49-F238E27FC236}">
                  <a16:creationId xmlns:a16="http://schemas.microsoft.com/office/drawing/2014/main" id="{9CED4861-1956-5AF2-81C7-A7BF42A1EF48}"/>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13" name="Picture 12">
              <a:extLst>
                <a:ext uri="{FF2B5EF4-FFF2-40B4-BE49-F238E27FC236}">
                  <a16:creationId xmlns:a16="http://schemas.microsoft.com/office/drawing/2014/main" id="{70BD2DF3-2B7E-54E6-B113-6A92DE1AD5F0}"/>
                </a:ext>
              </a:extLst>
            </p:cNvPr>
            <p:cNvPicPr>
              <a:picLocks noChangeAspect="1"/>
            </p:cNvPicPr>
            <p:nvPr/>
          </p:nvPicPr>
          <p:blipFill>
            <a:blip r:embed="rId4"/>
            <a:stretch>
              <a:fillRect/>
            </a:stretch>
          </p:blipFill>
          <p:spPr>
            <a:xfrm>
              <a:off x="-1743959" y="3490852"/>
              <a:ext cx="1257300" cy="723900"/>
            </a:xfrm>
            <a:prstGeom prst="rect">
              <a:avLst/>
            </a:prstGeom>
          </p:spPr>
        </p:pic>
        <p:sp>
          <p:nvSpPr>
            <p:cNvPr id="14" name="Oval 13">
              <a:extLst>
                <a:ext uri="{FF2B5EF4-FFF2-40B4-BE49-F238E27FC236}">
                  <a16:creationId xmlns:a16="http://schemas.microsoft.com/office/drawing/2014/main" id="{2495BCC7-F752-9BD0-C5C4-A6C09F36FC9C}"/>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grpSp>
        <p:nvGrpSpPr>
          <p:cNvPr id="21" name="Group 20">
            <a:extLst>
              <a:ext uri="{FF2B5EF4-FFF2-40B4-BE49-F238E27FC236}">
                <a16:creationId xmlns:a16="http://schemas.microsoft.com/office/drawing/2014/main" id="{86D4A911-3099-17EB-29C8-6BE14668977B}"/>
              </a:ext>
            </a:extLst>
          </p:cNvPr>
          <p:cNvGrpSpPr/>
          <p:nvPr/>
        </p:nvGrpSpPr>
        <p:grpSpPr>
          <a:xfrm>
            <a:off x="12287572" y="-2519"/>
            <a:ext cx="2159455" cy="6092540"/>
            <a:chOff x="-2179314" y="4463260"/>
            <a:chExt cx="2159455" cy="6092540"/>
          </a:xfrm>
        </p:grpSpPr>
        <p:sp>
          <p:nvSpPr>
            <p:cNvPr id="22" name="Rectangle 21">
              <a:extLst>
                <a:ext uri="{FF2B5EF4-FFF2-40B4-BE49-F238E27FC236}">
                  <a16:creationId xmlns:a16="http://schemas.microsoft.com/office/drawing/2014/main" id="{F0BAD02D-F085-3E31-09C2-263EE16CA4B4}"/>
                </a:ext>
              </a:extLst>
            </p:cNvPr>
            <p:cNvSpPr/>
            <p:nvPr/>
          </p:nvSpPr>
          <p:spPr>
            <a:xfrm>
              <a:off x="-2178628" y="4464456"/>
              <a:ext cx="2094954" cy="609134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3" name="Rectangle 22">
              <a:extLst>
                <a:ext uri="{FF2B5EF4-FFF2-40B4-BE49-F238E27FC236}">
                  <a16:creationId xmlns:a16="http://schemas.microsoft.com/office/drawing/2014/main" id="{9C0A376A-D247-3DEE-5CB6-914FABBF5ECC}"/>
                </a:ext>
              </a:extLst>
            </p:cNvPr>
            <p:cNvSpPr/>
            <p:nvPr/>
          </p:nvSpPr>
          <p:spPr>
            <a:xfrm>
              <a:off x="-2178417" y="4463260"/>
              <a:ext cx="2094743" cy="7043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endParaRPr>
            </a:p>
          </p:txBody>
        </p:sp>
        <p:sp>
          <p:nvSpPr>
            <p:cNvPr id="24" name="TextBox 23">
              <a:extLst>
                <a:ext uri="{FF2B5EF4-FFF2-40B4-BE49-F238E27FC236}">
                  <a16:creationId xmlns:a16="http://schemas.microsoft.com/office/drawing/2014/main" id="{5E7FD569-22A8-305E-D04C-B550B8DA3FBF}"/>
                </a:ext>
              </a:extLst>
            </p:cNvPr>
            <p:cNvSpPr txBox="1"/>
            <p:nvPr/>
          </p:nvSpPr>
          <p:spPr>
            <a:xfrm>
              <a:off x="-1906847" y="4580276"/>
              <a:ext cx="1526050" cy="461665"/>
            </a:xfrm>
            <a:prstGeom prst="rect">
              <a:avLst/>
            </a:prstGeom>
            <a:noFill/>
          </p:spPr>
          <p:txBody>
            <a:bodyPr wrap="square" rtlCol="0">
              <a:spAutoFit/>
            </a:bodyPr>
            <a:lstStyle/>
            <a:p>
              <a:pPr algn="ctr"/>
              <a:r>
                <a:rPr lang="en-GB" sz="1200" dirty="0">
                  <a:solidFill>
                    <a:srgbClr val="333333"/>
                  </a:solidFill>
                  <a:latin typeface="+mn-lt"/>
                </a:rPr>
                <a:t>HOW TO INSERT A TABLE</a:t>
              </a:r>
            </a:p>
          </p:txBody>
        </p:sp>
        <p:sp>
          <p:nvSpPr>
            <p:cNvPr id="25" name="TextBox 24">
              <a:extLst>
                <a:ext uri="{FF2B5EF4-FFF2-40B4-BE49-F238E27FC236}">
                  <a16:creationId xmlns:a16="http://schemas.microsoft.com/office/drawing/2014/main" id="{AFD502FF-ACA8-1982-C8F5-C8112F22C246}"/>
                </a:ext>
              </a:extLst>
            </p:cNvPr>
            <p:cNvSpPr txBox="1"/>
            <p:nvPr/>
          </p:nvSpPr>
          <p:spPr>
            <a:xfrm>
              <a:off x="-2179314" y="5881307"/>
              <a:ext cx="2159455" cy="707886"/>
            </a:xfrm>
            <a:prstGeom prst="rect">
              <a:avLst/>
            </a:prstGeom>
            <a:noFill/>
          </p:spPr>
          <p:txBody>
            <a:bodyPr wrap="square" rtlCol="0">
              <a:normAutofit/>
            </a:bodyPr>
            <a:lstStyle/>
            <a:p>
              <a:r>
                <a:rPr lang="en-GB" sz="1000" b="0" dirty="0">
                  <a:solidFill>
                    <a:srgbClr val="333333"/>
                  </a:solidFill>
                </a:rPr>
                <a:t>1. To use the table we have designed for you,  click on the table and go to Table Tools &gt; Format in the top ribbon. </a:t>
              </a:r>
            </a:p>
          </p:txBody>
        </p:sp>
        <p:sp>
          <p:nvSpPr>
            <p:cNvPr id="26" name="TextBox 25">
              <a:extLst>
                <a:ext uri="{FF2B5EF4-FFF2-40B4-BE49-F238E27FC236}">
                  <a16:creationId xmlns:a16="http://schemas.microsoft.com/office/drawing/2014/main" id="{B60C7C06-4131-3200-0462-14A8891B2186}"/>
                </a:ext>
              </a:extLst>
            </p:cNvPr>
            <p:cNvSpPr txBox="1"/>
            <p:nvPr/>
          </p:nvSpPr>
          <p:spPr>
            <a:xfrm>
              <a:off x="-2179314" y="6549357"/>
              <a:ext cx="1922139" cy="707886"/>
            </a:xfrm>
            <a:prstGeom prst="rect">
              <a:avLst/>
            </a:prstGeom>
            <a:noFill/>
          </p:spPr>
          <p:txBody>
            <a:bodyPr wrap="square" rtlCol="0">
              <a:normAutofit/>
            </a:bodyPr>
            <a:lstStyle/>
            <a:p>
              <a:r>
                <a:rPr lang="en-GB" sz="1000" b="0" dirty="0">
                  <a:solidFill>
                    <a:srgbClr val="333333"/>
                  </a:solidFill>
                </a:rPr>
                <a:t>2.  You can choose to delete or insert more rows and columns to your table to suit your content.</a:t>
              </a:r>
            </a:p>
          </p:txBody>
        </p:sp>
        <p:sp>
          <p:nvSpPr>
            <p:cNvPr id="27" name="TextBox 26">
              <a:extLst>
                <a:ext uri="{FF2B5EF4-FFF2-40B4-BE49-F238E27FC236}">
                  <a16:creationId xmlns:a16="http://schemas.microsoft.com/office/drawing/2014/main" id="{00510FE6-D1B2-7183-A78B-86A7FD8AF03E}"/>
                </a:ext>
              </a:extLst>
            </p:cNvPr>
            <p:cNvSpPr txBox="1"/>
            <p:nvPr/>
          </p:nvSpPr>
          <p:spPr>
            <a:xfrm>
              <a:off x="-2179314" y="7252770"/>
              <a:ext cx="2159455" cy="553998"/>
            </a:xfrm>
            <a:prstGeom prst="rect">
              <a:avLst/>
            </a:prstGeom>
            <a:noFill/>
          </p:spPr>
          <p:txBody>
            <a:bodyPr wrap="square" rtlCol="0">
              <a:normAutofit/>
            </a:bodyPr>
            <a:lstStyle/>
            <a:p>
              <a:r>
                <a:rPr lang="en-GB" sz="1000" b="0" dirty="0">
                  <a:solidFill>
                    <a:srgbClr val="333333"/>
                  </a:solidFill>
                </a:rPr>
                <a:t>3. You can either copy old content from another table or type straight into this one.</a:t>
              </a:r>
            </a:p>
          </p:txBody>
        </p:sp>
        <p:sp>
          <p:nvSpPr>
            <p:cNvPr id="28" name="TextBox 27">
              <a:extLst>
                <a:ext uri="{FF2B5EF4-FFF2-40B4-BE49-F238E27FC236}">
                  <a16:creationId xmlns:a16="http://schemas.microsoft.com/office/drawing/2014/main" id="{D1E909FC-E760-9ABF-F8ED-545B25A3A7D4}"/>
                </a:ext>
              </a:extLst>
            </p:cNvPr>
            <p:cNvSpPr txBox="1"/>
            <p:nvPr/>
          </p:nvSpPr>
          <p:spPr>
            <a:xfrm>
              <a:off x="-2179314" y="5182194"/>
              <a:ext cx="2159455" cy="707886"/>
            </a:xfrm>
            <a:prstGeom prst="rect">
              <a:avLst/>
            </a:prstGeom>
            <a:noFill/>
          </p:spPr>
          <p:txBody>
            <a:bodyPr wrap="square" rtlCol="0">
              <a:spAutoFit/>
            </a:bodyPr>
            <a:lstStyle/>
            <a:p>
              <a:r>
                <a:rPr lang="en-GB" sz="1000" b="0" dirty="0">
                  <a:solidFill>
                    <a:srgbClr val="333333"/>
                  </a:solidFill>
                </a:rPr>
                <a:t>We have designed and created a table for you. This can be found on the table slide when you open your template.</a:t>
              </a:r>
              <a:endParaRPr lang="en-GB" sz="1000" b="0" dirty="0">
                <a:solidFill>
                  <a:schemeClr val="accent1"/>
                </a:solidFill>
              </a:endParaRPr>
            </a:p>
          </p:txBody>
        </p:sp>
        <p:sp>
          <p:nvSpPr>
            <p:cNvPr id="29" name="Rectangle 28">
              <a:extLst>
                <a:ext uri="{FF2B5EF4-FFF2-40B4-BE49-F238E27FC236}">
                  <a16:creationId xmlns:a16="http://schemas.microsoft.com/office/drawing/2014/main" id="{5C30CF54-4E6E-319E-467C-DE773B4C5654}"/>
                </a:ext>
              </a:extLst>
            </p:cNvPr>
            <p:cNvSpPr/>
            <p:nvPr/>
          </p:nvSpPr>
          <p:spPr>
            <a:xfrm>
              <a:off x="-2178628" y="7884820"/>
              <a:ext cx="2094954"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25000" lnSpcReduction="20000"/>
            </a:bodyPr>
            <a:lstStyle/>
            <a:p>
              <a:pPr algn="ctr"/>
              <a:endParaRPr lang="en-GB" dirty="0">
                <a:solidFill>
                  <a:schemeClr val="bg1"/>
                </a:solidFill>
              </a:endParaRPr>
            </a:p>
          </p:txBody>
        </p:sp>
        <p:sp>
          <p:nvSpPr>
            <p:cNvPr id="30" name="TextBox 29">
              <a:extLst>
                <a:ext uri="{FF2B5EF4-FFF2-40B4-BE49-F238E27FC236}">
                  <a16:creationId xmlns:a16="http://schemas.microsoft.com/office/drawing/2014/main" id="{EF85423B-058D-351F-FA54-991F8641774B}"/>
                </a:ext>
              </a:extLst>
            </p:cNvPr>
            <p:cNvSpPr txBox="1"/>
            <p:nvPr/>
          </p:nvSpPr>
          <p:spPr>
            <a:xfrm>
              <a:off x="-2179314" y="7976349"/>
              <a:ext cx="2159455" cy="553998"/>
            </a:xfrm>
            <a:prstGeom prst="rect">
              <a:avLst/>
            </a:prstGeom>
            <a:noFill/>
          </p:spPr>
          <p:txBody>
            <a:bodyPr wrap="square" rtlCol="0">
              <a:normAutofit/>
            </a:bodyPr>
            <a:lstStyle/>
            <a:p>
              <a:r>
                <a:rPr lang="en-GB" sz="1000" b="0" dirty="0">
                  <a:solidFill>
                    <a:srgbClr val="333333"/>
                  </a:solidFill>
                  <a:latin typeface="Gotham Medium" pitchFamily="50" charset="0"/>
                </a:rPr>
                <a:t>You can insert the default table design into the placeholder.</a:t>
              </a:r>
              <a:endParaRPr lang="en-GB" sz="1000" b="0" dirty="0">
                <a:solidFill>
                  <a:schemeClr val="accent1"/>
                </a:solidFill>
                <a:latin typeface="Gotham Medium" pitchFamily="50" charset="0"/>
              </a:endParaRPr>
            </a:p>
          </p:txBody>
        </p:sp>
        <p:sp>
          <p:nvSpPr>
            <p:cNvPr id="31" name="TextBox 30">
              <a:extLst>
                <a:ext uri="{FF2B5EF4-FFF2-40B4-BE49-F238E27FC236}">
                  <a16:creationId xmlns:a16="http://schemas.microsoft.com/office/drawing/2014/main" id="{BAC47E57-70C0-CA97-295A-7C86D38E7ED8}"/>
                </a:ext>
              </a:extLst>
            </p:cNvPr>
            <p:cNvSpPr txBox="1"/>
            <p:nvPr/>
          </p:nvSpPr>
          <p:spPr>
            <a:xfrm>
              <a:off x="-2179313" y="8502483"/>
              <a:ext cx="1998696" cy="707886"/>
            </a:xfrm>
            <a:prstGeom prst="rect">
              <a:avLst/>
            </a:prstGeom>
            <a:noFill/>
          </p:spPr>
          <p:txBody>
            <a:bodyPr wrap="square" rtlCol="0">
              <a:spAutoFit/>
            </a:bodyPr>
            <a:lstStyle>
              <a:defPPr>
                <a:defRPr lang="en-US"/>
              </a:defPPr>
              <a:lvl1pPr>
                <a:defRPr sz="1000" b="0">
                  <a:solidFill>
                    <a:srgbClr val="333333"/>
                  </a:solidFill>
                </a:defRPr>
              </a:lvl1pPr>
            </a:lstStyle>
            <a:p>
              <a:pPr lvl="0"/>
              <a:r>
                <a:rPr lang="en-GB" dirty="0"/>
                <a:t>1. Click on the icon in the middle of the placeholder and choose the amount of rows and columns you need.</a:t>
              </a:r>
            </a:p>
          </p:txBody>
        </p:sp>
        <p:sp>
          <p:nvSpPr>
            <p:cNvPr id="32" name="TextBox 31">
              <a:extLst>
                <a:ext uri="{FF2B5EF4-FFF2-40B4-BE49-F238E27FC236}">
                  <a16:creationId xmlns:a16="http://schemas.microsoft.com/office/drawing/2014/main" id="{3668485E-39F2-4343-13ED-68C40CF0D371}"/>
                </a:ext>
              </a:extLst>
            </p:cNvPr>
            <p:cNvSpPr txBox="1"/>
            <p:nvPr/>
          </p:nvSpPr>
          <p:spPr>
            <a:xfrm>
              <a:off x="-2179313" y="9713030"/>
              <a:ext cx="1846141" cy="707886"/>
            </a:xfrm>
            <a:prstGeom prst="rect">
              <a:avLst/>
            </a:prstGeom>
            <a:noFill/>
          </p:spPr>
          <p:txBody>
            <a:bodyPr wrap="square" rtlCol="0">
              <a:spAutoFit/>
            </a:bodyPr>
            <a:lstStyle>
              <a:defPPr>
                <a:defRPr lang="en-US"/>
              </a:defPPr>
              <a:lvl1pPr>
                <a:defRPr sz="1000" b="0">
                  <a:solidFill>
                    <a:srgbClr val="333333"/>
                  </a:solidFill>
                </a:defRPr>
              </a:lvl1pPr>
            </a:lstStyle>
            <a:p>
              <a:pPr lvl="0"/>
              <a:r>
                <a:rPr lang="en-GB" dirty="0"/>
                <a:t>3. You can also use tools on the Layout tab to evenly distribute your rows and columns.</a:t>
              </a:r>
            </a:p>
          </p:txBody>
        </p:sp>
        <p:sp>
          <p:nvSpPr>
            <p:cNvPr id="33" name="TextBox 32">
              <a:extLst>
                <a:ext uri="{FF2B5EF4-FFF2-40B4-BE49-F238E27FC236}">
                  <a16:creationId xmlns:a16="http://schemas.microsoft.com/office/drawing/2014/main" id="{3C4CEC00-093B-63B3-5DFF-B22ECAB553DD}"/>
                </a:ext>
              </a:extLst>
            </p:cNvPr>
            <p:cNvSpPr txBox="1"/>
            <p:nvPr/>
          </p:nvSpPr>
          <p:spPr>
            <a:xfrm>
              <a:off x="-2179313" y="9208158"/>
              <a:ext cx="1998696" cy="553998"/>
            </a:xfrm>
            <a:prstGeom prst="rect">
              <a:avLst/>
            </a:prstGeom>
            <a:noFill/>
          </p:spPr>
          <p:txBody>
            <a:bodyPr wrap="square" rtlCol="0">
              <a:spAutoFit/>
            </a:bodyPr>
            <a:lstStyle>
              <a:defPPr>
                <a:defRPr lang="en-US"/>
              </a:defPPr>
              <a:lvl1pPr>
                <a:defRPr sz="1000" b="0">
                  <a:solidFill>
                    <a:srgbClr val="333333"/>
                  </a:solidFill>
                </a:defRPr>
              </a:lvl1pPr>
            </a:lstStyle>
            <a:p>
              <a:pPr lvl="0"/>
              <a:r>
                <a:rPr lang="en-GB" dirty="0"/>
                <a:t>2. Use the other table style options to design the table to how you need it.</a:t>
              </a:r>
            </a:p>
          </p:txBody>
        </p:sp>
      </p:grpSp>
      <p:sp>
        <p:nvSpPr>
          <p:cNvPr id="42" name="Table Placeholder 7">
            <a:extLst>
              <a:ext uri="{FF2B5EF4-FFF2-40B4-BE49-F238E27FC236}">
                <a16:creationId xmlns:a16="http://schemas.microsoft.com/office/drawing/2014/main" id="{C3B9F8BF-FE4E-5BD8-15FB-BA6722300366}"/>
              </a:ext>
            </a:extLst>
          </p:cNvPr>
          <p:cNvSpPr>
            <a:spLocks noGrp="1"/>
          </p:cNvSpPr>
          <p:nvPr>
            <p:ph type="tbl" sz="quarter" idx="16" hasCustomPrompt="1"/>
          </p:nvPr>
        </p:nvSpPr>
        <p:spPr>
          <a:xfrm>
            <a:off x="4043363" y="1904999"/>
            <a:ext cx="2870547" cy="4399546"/>
          </a:xfrm>
        </p:spPr>
        <p:txBody>
          <a:bodyPr/>
          <a:lstStyle>
            <a:lvl1pPr algn="ctr">
              <a:defRPr/>
            </a:lvl1pPr>
          </a:lstStyle>
          <a:p>
            <a:r>
              <a:rPr lang="en-GB" dirty="0"/>
              <a:t>Click to insert table here</a:t>
            </a:r>
          </a:p>
        </p:txBody>
      </p:sp>
      <p:sp>
        <p:nvSpPr>
          <p:cNvPr id="43" name="Text Placeholder 5">
            <a:extLst>
              <a:ext uri="{FF2B5EF4-FFF2-40B4-BE49-F238E27FC236}">
                <a16:creationId xmlns:a16="http://schemas.microsoft.com/office/drawing/2014/main" id="{485DD5E3-478F-EEDA-B5B7-F04908EC7AD8}"/>
              </a:ext>
            </a:extLst>
          </p:cNvPr>
          <p:cNvSpPr>
            <a:spLocks noGrp="1"/>
          </p:cNvSpPr>
          <p:nvPr>
            <p:ph type="body" sz="quarter" idx="32" hasCustomPrompt="1"/>
          </p:nvPr>
        </p:nvSpPr>
        <p:spPr>
          <a:xfrm>
            <a:off x="450850" y="1904998"/>
            <a:ext cx="3160714" cy="4399546"/>
          </a:xfrm>
          <a:solidFill>
            <a:schemeClr val="bg1">
              <a:lumMod val="95000"/>
            </a:schemeClr>
          </a:solidFill>
        </p:spPr>
        <p:txBody>
          <a:bodyPr lIns="108000" tIns="180000" rIns="108000" bIns="108000"/>
          <a:lstStyle>
            <a:lvl1pPr>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3" name="Date Placeholder 52">
            <a:extLst>
              <a:ext uri="{FF2B5EF4-FFF2-40B4-BE49-F238E27FC236}">
                <a16:creationId xmlns:a16="http://schemas.microsoft.com/office/drawing/2014/main" id="{4E033869-427A-985E-1130-0EFFBFE3D849}"/>
              </a:ext>
            </a:extLst>
          </p:cNvPr>
          <p:cNvSpPr>
            <a:spLocks noGrp="1"/>
          </p:cNvSpPr>
          <p:nvPr>
            <p:ph type="dt" sz="half" idx="33"/>
          </p:nvPr>
        </p:nvSpPr>
        <p:spPr/>
        <p:txBody>
          <a:bodyPr/>
          <a:lstStyle/>
          <a:p>
            <a:endParaRPr lang="en-GB" dirty="0"/>
          </a:p>
        </p:txBody>
      </p:sp>
      <p:sp>
        <p:nvSpPr>
          <p:cNvPr id="54" name="Footer Placeholder 53">
            <a:extLst>
              <a:ext uri="{FF2B5EF4-FFF2-40B4-BE49-F238E27FC236}">
                <a16:creationId xmlns:a16="http://schemas.microsoft.com/office/drawing/2014/main" id="{F870157C-4023-540A-DC46-6B2F0C6EBA8B}"/>
              </a:ext>
            </a:extLst>
          </p:cNvPr>
          <p:cNvSpPr>
            <a:spLocks noGrp="1"/>
          </p:cNvSpPr>
          <p:nvPr>
            <p:ph type="ftr" sz="quarter" idx="34"/>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55" name="Slide Number Placeholder 54">
            <a:extLst>
              <a:ext uri="{FF2B5EF4-FFF2-40B4-BE49-F238E27FC236}">
                <a16:creationId xmlns:a16="http://schemas.microsoft.com/office/drawing/2014/main" id="{D5E9A47A-5F97-7223-9F2F-0175B575EEBF}"/>
              </a:ext>
            </a:extLst>
          </p:cNvPr>
          <p:cNvSpPr>
            <a:spLocks noGrp="1"/>
          </p:cNvSpPr>
          <p:nvPr>
            <p:ph type="sldNum" sz="quarter" idx="35"/>
          </p:nvPr>
        </p:nvSpPr>
        <p:spPr/>
        <p:txBody>
          <a:bodyPr/>
          <a:lstStyle/>
          <a:p>
            <a:fld id="{BB07EAE1-021A-493C-B07F-6FE9E5D11BEB}" type="slidenum">
              <a:rPr lang="en-GB" smtClean="0"/>
              <a:pPr/>
              <a:t>‹#›</a:t>
            </a:fld>
            <a:endParaRPr lang="en-GB" dirty="0"/>
          </a:p>
        </p:txBody>
      </p:sp>
      <p:pic>
        <p:nvPicPr>
          <p:cNvPr id="5" name="Graphic 4">
            <a:extLst>
              <a:ext uri="{FF2B5EF4-FFF2-40B4-BE49-F238E27FC236}">
                <a16:creationId xmlns:a16="http://schemas.microsoft.com/office/drawing/2014/main" id="{D21D9E8B-C991-733F-2AEB-A5B1720EEC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
        <p:nvSpPr>
          <p:cNvPr id="6" name="Text Placeholder 5">
            <a:extLst>
              <a:ext uri="{FF2B5EF4-FFF2-40B4-BE49-F238E27FC236}">
                <a16:creationId xmlns:a16="http://schemas.microsoft.com/office/drawing/2014/main" id="{3CC711C6-C49D-F4B9-088B-95F01EAD11F9}"/>
              </a:ext>
            </a:extLst>
          </p:cNvPr>
          <p:cNvSpPr>
            <a:spLocks noGrp="1"/>
          </p:cNvSpPr>
          <p:nvPr>
            <p:ph type="body" sz="quarter" idx="71" hasCustomPrompt="1"/>
          </p:nvPr>
        </p:nvSpPr>
        <p:spPr>
          <a:xfrm>
            <a:off x="450850" y="1125735"/>
            <a:ext cx="10326688" cy="581145"/>
          </a:xfrm>
        </p:spPr>
        <p:txBody>
          <a:bodyPr/>
          <a:lstStyle>
            <a:lvl1pPr>
              <a:defRPr sz="1200"/>
            </a:lvl1pPr>
            <a:lvl2pPr>
              <a:defRPr sz="1200"/>
            </a:lvl2pPr>
            <a:lvl3pPr>
              <a:defRPr sz="1100"/>
            </a:lvl3pPr>
            <a:lvl4pPr>
              <a:defRPr sz="1050"/>
            </a:lvl4pPr>
            <a:lvl5pPr>
              <a:defRPr sz="1200"/>
            </a:lvl5pPr>
          </a:lstStyle>
          <a:p>
            <a:pPr lvl="0"/>
            <a:r>
              <a:rPr lang="en-GB" dirty="0"/>
              <a:t>Insert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itle 1">
            <a:extLst>
              <a:ext uri="{FF2B5EF4-FFF2-40B4-BE49-F238E27FC236}">
                <a16:creationId xmlns:a16="http://schemas.microsoft.com/office/drawing/2014/main" id="{98BC834E-1EDC-DD02-7EEB-178EEB16B540}"/>
              </a:ext>
            </a:extLst>
          </p:cNvPr>
          <p:cNvSpPr>
            <a:spLocks noGrp="1"/>
          </p:cNvSpPr>
          <p:nvPr>
            <p:ph type="title" hasCustomPrompt="1"/>
          </p:nvPr>
        </p:nvSpPr>
        <p:spPr>
          <a:xfrm>
            <a:off x="450850" y="422671"/>
            <a:ext cx="10326688" cy="553998"/>
          </a:xfrm>
        </p:spPr>
        <p:txBody>
          <a:bodyPr/>
          <a:lstStyle>
            <a:lvl1pPr>
              <a:defRPr sz="3200"/>
            </a:lvl1pPr>
          </a:lstStyle>
          <a:p>
            <a:r>
              <a:rPr lang="en-GB" dirty="0"/>
              <a:t>Insert title here</a:t>
            </a:r>
          </a:p>
        </p:txBody>
      </p:sp>
      <p:grpSp>
        <p:nvGrpSpPr>
          <p:cNvPr id="2" name="Group 1">
            <a:extLst>
              <a:ext uri="{FF2B5EF4-FFF2-40B4-BE49-F238E27FC236}">
                <a16:creationId xmlns:a16="http://schemas.microsoft.com/office/drawing/2014/main" id="{5270DD7F-F374-E48D-CA97-24AA05B24FEE}"/>
              </a:ext>
            </a:extLst>
          </p:cNvPr>
          <p:cNvGrpSpPr/>
          <p:nvPr userDrawn="1"/>
        </p:nvGrpSpPr>
        <p:grpSpPr>
          <a:xfrm>
            <a:off x="-2178417" y="0"/>
            <a:ext cx="2116910" cy="4354799"/>
            <a:chOff x="-2170726" y="0"/>
            <a:chExt cx="2116910" cy="4354799"/>
          </a:xfrm>
        </p:grpSpPr>
        <p:grpSp>
          <p:nvGrpSpPr>
            <p:cNvPr id="4" name="Group 3">
              <a:extLst>
                <a:ext uri="{FF2B5EF4-FFF2-40B4-BE49-F238E27FC236}">
                  <a16:creationId xmlns:a16="http://schemas.microsoft.com/office/drawing/2014/main" id="{6521D1E2-E65C-DA9C-DAEF-6D24A72C709B}"/>
                </a:ext>
              </a:extLst>
            </p:cNvPr>
            <p:cNvGrpSpPr/>
            <p:nvPr userDrawn="1"/>
          </p:nvGrpSpPr>
          <p:grpSpPr>
            <a:xfrm>
              <a:off x="-2170726" y="0"/>
              <a:ext cx="2116910" cy="4354799"/>
              <a:chOff x="1841345" y="1593847"/>
              <a:chExt cx="2116910" cy="4354799"/>
            </a:xfrm>
          </p:grpSpPr>
          <p:sp>
            <p:nvSpPr>
              <p:cNvPr id="37" name="Rectangle 36">
                <a:extLst>
                  <a:ext uri="{FF2B5EF4-FFF2-40B4-BE49-F238E27FC236}">
                    <a16:creationId xmlns:a16="http://schemas.microsoft.com/office/drawing/2014/main" id="{72FB8CE9-34C5-6F48-8B72-C07EEC4FB158}"/>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8" name="Rectangle 37">
                <a:extLst>
                  <a:ext uri="{FF2B5EF4-FFF2-40B4-BE49-F238E27FC236}">
                    <a16:creationId xmlns:a16="http://schemas.microsoft.com/office/drawing/2014/main" id="{B9DE7187-6466-A951-1990-C40E1883B859}"/>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9" name="TextBox 38">
                <a:extLst>
                  <a:ext uri="{FF2B5EF4-FFF2-40B4-BE49-F238E27FC236}">
                    <a16:creationId xmlns:a16="http://schemas.microsoft.com/office/drawing/2014/main" id="{48A9345C-B8DB-5F7C-BFBD-EA24EAA0ABD8}"/>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40" name="TextBox 39">
                <a:extLst>
                  <a:ext uri="{FF2B5EF4-FFF2-40B4-BE49-F238E27FC236}">
                    <a16:creationId xmlns:a16="http://schemas.microsoft.com/office/drawing/2014/main" id="{59C00FD4-5FC7-1598-E0D7-926FEC336725}"/>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44" name="TextBox 43">
                <a:extLst>
                  <a:ext uri="{FF2B5EF4-FFF2-40B4-BE49-F238E27FC236}">
                    <a16:creationId xmlns:a16="http://schemas.microsoft.com/office/drawing/2014/main" id="{3A385CF8-642B-1633-7A9A-B285333E3B53}"/>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45" name="TextBox 44">
                <a:extLst>
                  <a:ext uri="{FF2B5EF4-FFF2-40B4-BE49-F238E27FC236}">
                    <a16:creationId xmlns:a16="http://schemas.microsoft.com/office/drawing/2014/main" id="{8C25AE47-7A42-B3B4-E9F6-4E403B67D468}"/>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9" name="Picture 8">
              <a:extLst>
                <a:ext uri="{FF2B5EF4-FFF2-40B4-BE49-F238E27FC236}">
                  <a16:creationId xmlns:a16="http://schemas.microsoft.com/office/drawing/2014/main" id="{F2C624BE-A833-9FBF-8802-3EBDF6E8DCBB}"/>
                </a:ext>
              </a:extLst>
            </p:cNvPr>
            <p:cNvPicPr>
              <a:picLocks noChangeAspect="1"/>
            </p:cNvPicPr>
            <p:nvPr userDrawn="1"/>
          </p:nvPicPr>
          <p:blipFill>
            <a:blip r:embed="rId3"/>
            <a:stretch>
              <a:fillRect/>
            </a:stretch>
          </p:blipFill>
          <p:spPr>
            <a:xfrm>
              <a:off x="-1743959" y="1421385"/>
              <a:ext cx="1257300" cy="733425"/>
            </a:xfrm>
            <a:prstGeom prst="rect">
              <a:avLst/>
            </a:prstGeom>
          </p:spPr>
        </p:pic>
        <p:sp>
          <p:nvSpPr>
            <p:cNvPr id="12" name="Oval 11">
              <a:extLst>
                <a:ext uri="{FF2B5EF4-FFF2-40B4-BE49-F238E27FC236}">
                  <a16:creationId xmlns:a16="http://schemas.microsoft.com/office/drawing/2014/main" id="{57C68137-3F6B-E81B-E6D9-804827414F7A}"/>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34" name="Picture 33">
              <a:extLst>
                <a:ext uri="{FF2B5EF4-FFF2-40B4-BE49-F238E27FC236}">
                  <a16:creationId xmlns:a16="http://schemas.microsoft.com/office/drawing/2014/main" id="{B71B8E84-EBEA-3DAB-B12F-089ED3E8F774}"/>
                </a:ext>
              </a:extLst>
            </p:cNvPr>
            <p:cNvPicPr>
              <a:picLocks noChangeAspect="1"/>
            </p:cNvPicPr>
            <p:nvPr userDrawn="1"/>
          </p:nvPicPr>
          <p:blipFill>
            <a:blip r:embed="rId4"/>
            <a:stretch>
              <a:fillRect/>
            </a:stretch>
          </p:blipFill>
          <p:spPr>
            <a:xfrm>
              <a:off x="-1743959" y="3490852"/>
              <a:ext cx="1257300" cy="723900"/>
            </a:xfrm>
            <a:prstGeom prst="rect">
              <a:avLst/>
            </a:prstGeom>
          </p:spPr>
        </p:pic>
        <p:sp>
          <p:nvSpPr>
            <p:cNvPr id="35" name="Oval 34">
              <a:extLst>
                <a:ext uri="{FF2B5EF4-FFF2-40B4-BE49-F238E27FC236}">
                  <a16:creationId xmlns:a16="http://schemas.microsoft.com/office/drawing/2014/main" id="{1216AB21-D55F-F08A-28BC-55C61CAD7DAF}"/>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grpSp>
        <p:nvGrpSpPr>
          <p:cNvPr id="46" name="Group 45">
            <a:extLst>
              <a:ext uri="{FF2B5EF4-FFF2-40B4-BE49-F238E27FC236}">
                <a16:creationId xmlns:a16="http://schemas.microsoft.com/office/drawing/2014/main" id="{75A28A75-FD5E-47C5-5895-6F76EFFF5AFC}"/>
              </a:ext>
            </a:extLst>
          </p:cNvPr>
          <p:cNvGrpSpPr/>
          <p:nvPr userDrawn="1"/>
        </p:nvGrpSpPr>
        <p:grpSpPr>
          <a:xfrm>
            <a:off x="12287572" y="-2519"/>
            <a:ext cx="2159455" cy="6092540"/>
            <a:chOff x="-2179314" y="4463260"/>
            <a:chExt cx="2159455" cy="6092540"/>
          </a:xfrm>
        </p:grpSpPr>
        <p:sp>
          <p:nvSpPr>
            <p:cNvPr id="47" name="Rectangle 46">
              <a:extLst>
                <a:ext uri="{FF2B5EF4-FFF2-40B4-BE49-F238E27FC236}">
                  <a16:creationId xmlns:a16="http://schemas.microsoft.com/office/drawing/2014/main" id="{4080C8DD-48A9-9893-070D-0C603781C6BB}"/>
                </a:ext>
              </a:extLst>
            </p:cNvPr>
            <p:cNvSpPr/>
            <p:nvPr/>
          </p:nvSpPr>
          <p:spPr>
            <a:xfrm>
              <a:off x="-2178628" y="4464456"/>
              <a:ext cx="2094954" cy="609134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48" name="Rectangle 47">
              <a:extLst>
                <a:ext uri="{FF2B5EF4-FFF2-40B4-BE49-F238E27FC236}">
                  <a16:creationId xmlns:a16="http://schemas.microsoft.com/office/drawing/2014/main" id="{F4A28AD1-3F81-3257-34B3-2002132811C8}"/>
                </a:ext>
              </a:extLst>
            </p:cNvPr>
            <p:cNvSpPr/>
            <p:nvPr/>
          </p:nvSpPr>
          <p:spPr>
            <a:xfrm>
              <a:off x="-2178417" y="4463260"/>
              <a:ext cx="2094743" cy="7043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endParaRPr>
            </a:p>
          </p:txBody>
        </p:sp>
        <p:sp>
          <p:nvSpPr>
            <p:cNvPr id="49" name="TextBox 48">
              <a:extLst>
                <a:ext uri="{FF2B5EF4-FFF2-40B4-BE49-F238E27FC236}">
                  <a16:creationId xmlns:a16="http://schemas.microsoft.com/office/drawing/2014/main" id="{D07B6EE1-01E0-351F-75DB-94B2A9345BD2}"/>
                </a:ext>
              </a:extLst>
            </p:cNvPr>
            <p:cNvSpPr txBox="1"/>
            <p:nvPr/>
          </p:nvSpPr>
          <p:spPr>
            <a:xfrm>
              <a:off x="-1906847" y="4580276"/>
              <a:ext cx="1526050" cy="461665"/>
            </a:xfrm>
            <a:prstGeom prst="rect">
              <a:avLst/>
            </a:prstGeom>
            <a:noFill/>
          </p:spPr>
          <p:txBody>
            <a:bodyPr wrap="square" rtlCol="0">
              <a:spAutoFit/>
            </a:bodyPr>
            <a:lstStyle/>
            <a:p>
              <a:pPr algn="ctr"/>
              <a:r>
                <a:rPr lang="en-GB" sz="1200" dirty="0">
                  <a:solidFill>
                    <a:srgbClr val="333333"/>
                  </a:solidFill>
                  <a:latin typeface="+mn-lt"/>
                </a:rPr>
                <a:t>HOW TO INSERT A TABLE</a:t>
              </a:r>
            </a:p>
          </p:txBody>
        </p:sp>
        <p:sp>
          <p:nvSpPr>
            <p:cNvPr id="50" name="TextBox 49">
              <a:extLst>
                <a:ext uri="{FF2B5EF4-FFF2-40B4-BE49-F238E27FC236}">
                  <a16:creationId xmlns:a16="http://schemas.microsoft.com/office/drawing/2014/main" id="{970F0B5D-D79D-8D43-56B3-481BF450161C}"/>
                </a:ext>
              </a:extLst>
            </p:cNvPr>
            <p:cNvSpPr txBox="1"/>
            <p:nvPr/>
          </p:nvSpPr>
          <p:spPr>
            <a:xfrm>
              <a:off x="-2179314" y="5881307"/>
              <a:ext cx="2159455" cy="707886"/>
            </a:xfrm>
            <a:prstGeom prst="rect">
              <a:avLst/>
            </a:prstGeom>
            <a:noFill/>
          </p:spPr>
          <p:txBody>
            <a:bodyPr wrap="square" rtlCol="0">
              <a:normAutofit/>
            </a:bodyPr>
            <a:lstStyle/>
            <a:p>
              <a:r>
                <a:rPr lang="en-GB" sz="1000" b="0" dirty="0">
                  <a:solidFill>
                    <a:srgbClr val="333333"/>
                  </a:solidFill>
                </a:rPr>
                <a:t>1. To use the table we have designed for you,  click on the table and go to Table Tools &gt; Format in the top ribbon. </a:t>
              </a:r>
            </a:p>
          </p:txBody>
        </p:sp>
        <p:sp>
          <p:nvSpPr>
            <p:cNvPr id="51" name="TextBox 50">
              <a:extLst>
                <a:ext uri="{FF2B5EF4-FFF2-40B4-BE49-F238E27FC236}">
                  <a16:creationId xmlns:a16="http://schemas.microsoft.com/office/drawing/2014/main" id="{7941BD40-B7D5-F5E3-8A58-5AF354CB518A}"/>
                </a:ext>
              </a:extLst>
            </p:cNvPr>
            <p:cNvSpPr txBox="1"/>
            <p:nvPr/>
          </p:nvSpPr>
          <p:spPr>
            <a:xfrm>
              <a:off x="-2179314" y="6549357"/>
              <a:ext cx="1922139" cy="707886"/>
            </a:xfrm>
            <a:prstGeom prst="rect">
              <a:avLst/>
            </a:prstGeom>
            <a:noFill/>
          </p:spPr>
          <p:txBody>
            <a:bodyPr wrap="square" rtlCol="0">
              <a:normAutofit/>
            </a:bodyPr>
            <a:lstStyle/>
            <a:p>
              <a:r>
                <a:rPr lang="en-GB" sz="1000" b="0" dirty="0">
                  <a:solidFill>
                    <a:srgbClr val="333333"/>
                  </a:solidFill>
                </a:rPr>
                <a:t>2.  You can choose to delete or insert more rows and columns to your table to suit your content.</a:t>
              </a:r>
            </a:p>
          </p:txBody>
        </p:sp>
        <p:sp>
          <p:nvSpPr>
            <p:cNvPr id="52" name="TextBox 51">
              <a:extLst>
                <a:ext uri="{FF2B5EF4-FFF2-40B4-BE49-F238E27FC236}">
                  <a16:creationId xmlns:a16="http://schemas.microsoft.com/office/drawing/2014/main" id="{A3DF8FA2-80A5-3973-CCCD-63FCE54CC158}"/>
                </a:ext>
              </a:extLst>
            </p:cNvPr>
            <p:cNvSpPr txBox="1"/>
            <p:nvPr/>
          </p:nvSpPr>
          <p:spPr>
            <a:xfrm>
              <a:off x="-2179314" y="7252770"/>
              <a:ext cx="2159455" cy="553998"/>
            </a:xfrm>
            <a:prstGeom prst="rect">
              <a:avLst/>
            </a:prstGeom>
            <a:noFill/>
          </p:spPr>
          <p:txBody>
            <a:bodyPr wrap="square" rtlCol="0">
              <a:normAutofit/>
            </a:bodyPr>
            <a:lstStyle/>
            <a:p>
              <a:r>
                <a:rPr lang="en-GB" sz="1000" b="0" dirty="0">
                  <a:solidFill>
                    <a:srgbClr val="333333"/>
                  </a:solidFill>
                </a:rPr>
                <a:t>3. You can either copy old content from another table or type straight into this one.</a:t>
              </a:r>
            </a:p>
          </p:txBody>
        </p:sp>
        <p:sp>
          <p:nvSpPr>
            <p:cNvPr id="56" name="TextBox 55">
              <a:extLst>
                <a:ext uri="{FF2B5EF4-FFF2-40B4-BE49-F238E27FC236}">
                  <a16:creationId xmlns:a16="http://schemas.microsoft.com/office/drawing/2014/main" id="{A6478956-8C56-5A4B-E4F5-53DC5A54956E}"/>
                </a:ext>
              </a:extLst>
            </p:cNvPr>
            <p:cNvSpPr txBox="1"/>
            <p:nvPr/>
          </p:nvSpPr>
          <p:spPr>
            <a:xfrm>
              <a:off x="-2179314" y="5182194"/>
              <a:ext cx="2159455" cy="707886"/>
            </a:xfrm>
            <a:prstGeom prst="rect">
              <a:avLst/>
            </a:prstGeom>
            <a:noFill/>
          </p:spPr>
          <p:txBody>
            <a:bodyPr wrap="square" rtlCol="0">
              <a:spAutoFit/>
            </a:bodyPr>
            <a:lstStyle/>
            <a:p>
              <a:r>
                <a:rPr lang="en-GB" sz="1000" b="0" dirty="0">
                  <a:solidFill>
                    <a:srgbClr val="333333"/>
                  </a:solidFill>
                </a:rPr>
                <a:t>We have designed and created a table for you. This can be found on the table slide when you open your template.</a:t>
              </a:r>
              <a:endParaRPr lang="en-GB" sz="1000" b="0" dirty="0">
                <a:solidFill>
                  <a:schemeClr val="accent1"/>
                </a:solidFill>
              </a:endParaRPr>
            </a:p>
          </p:txBody>
        </p:sp>
        <p:sp>
          <p:nvSpPr>
            <p:cNvPr id="57" name="Rectangle 56">
              <a:extLst>
                <a:ext uri="{FF2B5EF4-FFF2-40B4-BE49-F238E27FC236}">
                  <a16:creationId xmlns:a16="http://schemas.microsoft.com/office/drawing/2014/main" id="{45F3DD0F-410A-A1F9-8937-DB913183F80F}"/>
                </a:ext>
              </a:extLst>
            </p:cNvPr>
            <p:cNvSpPr/>
            <p:nvPr/>
          </p:nvSpPr>
          <p:spPr>
            <a:xfrm>
              <a:off x="-2178628" y="7884820"/>
              <a:ext cx="2094954"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25000" lnSpcReduction="20000"/>
            </a:bodyPr>
            <a:lstStyle/>
            <a:p>
              <a:pPr algn="ctr"/>
              <a:endParaRPr lang="en-GB" dirty="0">
                <a:solidFill>
                  <a:schemeClr val="bg1"/>
                </a:solidFill>
              </a:endParaRPr>
            </a:p>
          </p:txBody>
        </p:sp>
        <p:sp>
          <p:nvSpPr>
            <p:cNvPr id="58" name="TextBox 57">
              <a:extLst>
                <a:ext uri="{FF2B5EF4-FFF2-40B4-BE49-F238E27FC236}">
                  <a16:creationId xmlns:a16="http://schemas.microsoft.com/office/drawing/2014/main" id="{E3B24CAE-0B1A-EC21-3642-63FC6E825762}"/>
                </a:ext>
              </a:extLst>
            </p:cNvPr>
            <p:cNvSpPr txBox="1"/>
            <p:nvPr userDrawn="1"/>
          </p:nvSpPr>
          <p:spPr>
            <a:xfrm>
              <a:off x="-2179314" y="7976349"/>
              <a:ext cx="2159455" cy="553998"/>
            </a:xfrm>
            <a:prstGeom prst="rect">
              <a:avLst/>
            </a:prstGeom>
            <a:noFill/>
          </p:spPr>
          <p:txBody>
            <a:bodyPr wrap="square" rtlCol="0">
              <a:normAutofit/>
            </a:bodyPr>
            <a:lstStyle/>
            <a:p>
              <a:r>
                <a:rPr lang="en-GB" sz="1000" b="0" dirty="0">
                  <a:solidFill>
                    <a:srgbClr val="333333"/>
                  </a:solidFill>
                  <a:latin typeface="Gotham Medium" pitchFamily="50" charset="0"/>
                </a:rPr>
                <a:t>You can insert the default table design into the placeholder.</a:t>
              </a:r>
              <a:endParaRPr lang="en-GB" sz="1000" b="0" dirty="0">
                <a:solidFill>
                  <a:schemeClr val="accent1"/>
                </a:solidFill>
                <a:latin typeface="Gotham Medium" pitchFamily="50" charset="0"/>
              </a:endParaRPr>
            </a:p>
          </p:txBody>
        </p:sp>
        <p:sp>
          <p:nvSpPr>
            <p:cNvPr id="59" name="TextBox 58">
              <a:extLst>
                <a:ext uri="{FF2B5EF4-FFF2-40B4-BE49-F238E27FC236}">
                  <a16:creationId xmlns:a16="http://schemas.microsoft.com/office/drawing/2014/main" id="{A17E9562-FD82-4ED3-59F0-E8F3A150A1C9}"/>
                </a:ext>
              </a:extLst>
            </p:cNvPr>
            <p:cNvSpPr txBox="1"/>
            <p:nvPr userDrawn="1"/>
          </p:nvSpPr>
          <p:spPr>
            <a:xfrm>
              <a:off x="-2179313" y="8502483"/>
              <a:ext cx="1998696" cy="707886"/>
            </a:xfrm>
            <a:prstGeom prst="rect">
              <a:avLst/>
            </a:prstGeom>
            <a:noFill/>
          </p:spPr>
          <p:txBody>
            <a:bodyPr wrap="square" rtlCol="0">
              <a:spAutoFit/>
            </a:bodyPr>
            <a:lstStyle>
              <a:defPPr>
                <a:defRPr lang="en-US"/>
              </a:defPPr>
              <a:lvl1pPr>
                <a:defRPr sz="1000" b="0">
                  <a:solidFill>
                    <a:srgbClr val="333333"/>
                  </a:solidFill>
                </a:defRPr>
              </a:lvl1pPr>
            </a:lstStyle>
            <a:p>
              <a:pPr lvl="0"/>
              <a:r>
                <a:rPr lang="en-GB" dirty="0"/>
                <a:t>1. Click on the icon in the middle of the placeholder and choose the amount of rows and columns you need.</a:t>
              </a:r>
            </a:p>
          </p:txBody>
        </p:sp>
        <p:sp>
          <p:nvSpPr>
            <p:cNvPr id="60" name="TextBox 59">
              <a:extLst>
                <a:ext uri="{FF2B5EF4-FFF2-40B4-BE49-F238E27FC236}">
                  <a16:creationId xmlns:a16="http://schemas.microsoft.com/office/drawing/2014/main" id="{18680C8D-D89A-BE2D-6B19-CDB1AE65D03F}"/>
                </a:ext>
              </a:extLst>
            </p:cNvPr>
            <p:cNvSpPr txBox="1"/>
            <p:nvPr userDrawn="1"/>
          </p:nvSpPr>
          <p:spPr>
            <a:xfrm>
              <a:off x="-2179313" y="9713030"/>
              <a:ext cx="1846141" cy="707886"/>
            </a:xfrm>
            <a:prstGeom prst="rect">
              <a:avLst/>
            </a:prstGeom>
            <a:noFill/>
          </p:spPr>
          <p:txBody>
            <a:bodyPr wrap="square" rtlCol="0">
              <a:spAutoFit/>
            </a:bodyPr>
            <a:lstStyle>
              <a:defPPr>
                <a:defRPr lang="en-US"/>
              </a:defPPr>
              <a:lvl1pPr>
                <a:defRPr sz="1000" b="0">
                  <a:solidFill>
                    <a:srgbClr val="333333"/>
                  </a:solidFill>
                </a:defRPr>
              </a:lvl1pPr>
            </a:lstStyle>
            <a:p>
              <a:pPr lvl="0"/>
              <a:r>
                <a:rPr lang="en-GB" dirty="0"/>
                <a:t>3. You can also use tools on the Layout tab to evenly distribute your rows and columns.</a:t>
              </a:r>
            </a:p>
          </p:txBody>
        </p:sp>
        <p:sp>
          <p:nvSpPr>
            <p:cNvPr id="61" name="TextBox 60">
              <a:extLst>
                <a:ext uri="{FF2B5EF4-FFF2-40B4-BE49-F238E27FC236}">
                  <a16:creationId xmlns:a16="http://schemas.microsoft.com/office/drawing/2014/main" id="{ED3BE45E-9027-B490-CCDE-E96EB8886EA7}"/>
                </a:ext>
              </a:extLst>
            </p:cNvPr>
            <p:cNvSpPr txBox="1"/>
            <p:nvPr userDrawn="1"/>
          </p:nvSpPr>
          <p:spPr>
            <a:xfrm>
              <a:off x="-2179313" y="9208158"/>
              <a:ext cx="1998696" cy="553998"/>
            </a:xfrm>
            <a:prstGeom prst="rect">
              <a:avLst/>
            </a:prstGeom>
            <a:noFill/>
          </p:spPr>
          <p:txBody>
            <a:bodyPr wrap="square" rtlCol="0">
              <a:spAutoFit/>
            </a:bodyPr>
            <a:lstStyle>
              <a:defPPr>
                <a:defRPr lang="en-US"/>
              </a:defPPr>
              <a:lvl1pPr>
                <a:defRPr sz="1000" b="0">
                  <a:solidFill>
                    <a:srgbClr val="333333"/>
                  </a:solidFill>
                </a:defRPr>
              </a:lvl1pPr>
            </a:lstStyle>
            <a:p>
              <a:pPr lvl="0"/>
              <a:r>
                <a:rPr lang="en-GB" dirty="0"/>
                <a:t>2. Use the other table style options to design the table to how you need it.</a:t>
              </a:r>
            </a:p>
          </p:txBody>
        </p:sp>
      </p:grpSp>
      <p:pic>
        <p:nvPicPr>
          <p:cNvPr id="62" name="Graphic 61">
            <a:extLst>
              <a:ext uri="{FF2B5EF4-FFF2-40B4-BE49-F238E27FC236}">
                <a16:creationId xmlns:a16="http://schemas.microsoft.com/office/drawing/2014/main" id="{B65F0E34-4E3A-3E29-66A7-2EBA113FE14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Tree>
    <p:custDataLst>
      <p:tags r:id="rId1"/>
    </p:custDataLst>
    <p:extLst>
      <p:ext uri="{BB962C8B-B14F-4D97-AF65-F5344CB8AC3E}">
        <p14:creationId xmlns:p14="http://schemas.microsoft.com/office/powerpoint/2010/main" val="1411863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DB7CA4A3-2A08-1528-3410-299FC8FBCAEC}"/>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10" name="Date Placeholder 9">
            <a:extLst>
              <a:ext uri="{FF2B5EF4-FFF2-40B4-BE49-F238E27FC236}">
                <a16:creationId xmlns:a16="http://schemas.microsoft.com/office/drawing/2014/main" id="{B5C9E8CB-DB88-05E9-3766-483CED0C4E3F}"/>
              </a:ext>
            </a:extLst>
          </p:cNvPr>
          <p:cNvSpPr>
            <a:spLocks noGrp="1"/>
          </p:cNvSpPr>
          <p:nvPr>
            <p:ph type="dt" sz="half" idx="30"/>
          </p:nvPr>
        </p:nvSpPr>
        <p:spPr/>
        <p:txBody>
          <a:bodyPr/>
          <a:lstStyle/>
          <a:p>
            <a:endParaRPr lang="en-GB" dirty="0"/>
          </a:p>
        </p:txBody>
      </p:sp>
      <p:sp>
        <p:nvSpPr>
          <p:cNvPr id="11" name="Footer Placeholder 10">
            <a:extLst>
              <a:ext uri="{FF2B5EF4-FFF2-40B4-BE49-F238E27FC236}">
                <a16:creationId xmlns:a16="http://schemas.microsoft.com/office/drawing/2014/main" id="{1BFBC2A9-97BB-2602-E938-316FCA0BA656}"/>
              </a:ext>
            </a:extLst>
          </p:cNvPr>
          <p:cNvSpPr>
            <a:spLocks noGrp="1"/>
          </p:cNvSpPr>
          <p:nvPr>
            <p:ph type="ftr" sz="quarter" idx="31"/>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12" name="Slide Number Placeholder 11">
            <a:extLst>
              <a:ext uri="{FF2B5EF4-FFF2-40B4-BE49-F238E27FC236}">
                <a16:creationId xmlns:a16="http://schemas.microsoft.com/office/drawing/2014/main" id="{A0119CD9-8122-DA60-4CE3-4FB929575A90}"/>
              </a:ext>
            </a:extLst>
          </p:cNvPr>
          <p:cNvSpPr>
            <a:spLocks noGrp="1"/>
          </p:cNvSpPr>
          <p:nvPr>
            <p:ph type="sldNum" sz="quarter" idx="32"/>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179CCB38-8F5E-507F-69E2-EA0DF50DDC38}"/>
              </a:ext>
            </a:extLst>
          </p:cNvPr>
          <p:cNvSpPr>
            <a:spLocks noGrp="1"/>
          </p:cNvSpPr>
          <p:nvPr>
            <p:ph type="title" hasCustomPrompt="1"/>
          </p:nvPr>
        </p:nvSpPr>
        <p:spPr>
          <a:xfrm>
            <a:off x="450849" y="422670"/>
            <a:ext cx="10329380" cy="558405"/>
          </a:xfrm>
        </p:spPr>
        <p:txBody>
          <a:bodyPr/>
          <a:lstStyle>
            <a:lvl1pPr>
              <a:defRPr sz="3200"/>
            </a:lvl1pPr>
          </a:lstStyle>
          <a:p>
            <a:r>
              <a:rPr lang="en-GB" dirty="0"/>
              <a:t>Insert title here</a:t>
            </a:r>
          </a:p>
        </p:txBody>
      </p:sp>
      <p:pic>
        <p:nvPicPr>
          <p:cNvPr id="3" name="Graphic 2">
            <a:extLst>
              <a:ext uri="{FF2B5EF4-FFF2-40B4-BE49-F238E27FC236}">
                <a16:creationId xmlns:a16="http://schemas.microsoft.com/office/drawing/2014/main" id="{76DE71F9-25D9-C5D4-5C21-19A4BBE8071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pic>
        <p:nvPicPr>
          <p:cNvPr id="4" name="Graphic 3">
            <a:extLst>
              <a:ext uri="{FF2B5EF4-FFF2-40B4-BE49-F238E27FC236}">
                <a16:creationId xmlns:a16="http://schemas.microsoft.com/office/drawing/2014/main" id="{1EDE1DEE-0F29-88C8-244E-F1063F813C3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spTree>
    <p:custDataLst>
      <p:tags r:id="rId1"/>
    </p:custDataLst>
    <p:extLst>
      <p:ext uri="{BB962C8B-B14F-4D97-AF65-F5344CB8AC3E}">
        <p14:creationId xmlns:p14="http://schemas.microsoft.com/office/powerpoint/2010/main" val="43534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Full table">
    <p:spTree>
      <p:nvGrpSpPr>
        <p:cNvPr id="1" name=""/>
        <p:cNvGrpSpPr/>
        <p:nvPr/>
      </p:nvGrpSpPr>
      <p:grpSpPr>
        <a:xfrm>
          <a:off x="0" y="0"/>
          <a:ext cx="0" cy="0"/>
          <a:chOff x="0" y="0"/>
          <a:chExt cx="0" cy="0"/>
        </a:xfrm>
      </p:grpSpPr>
      <p:sp>
        <p:nvSpPr>
          <p:cNvPr id="20" name="Text Placeholder 3">
            <a:extLst>
              <a:ext uri="{FF2B5EF4-FFF2-40B4-BE49-F238E27FC236}">
                <a16:creationId xmlns:a16="http://schemas.microsoft.com/office/drawing/2014/main" id="{42021F43-F699-1E7C-43B4-9493A44E9BEB}"/>
              </a:ext>
            </a:extLst>
          </p:cNvPr>
          <p:cNvSpPr>
            <a:spLocks noGrp="1"/>
          </p:cNvSpPr>
          <p:nvPr>
            <p:ph type="body" sz="quarter" idx="30"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4" name="Table Placeholder 3">
            <a:extLst>
              <a:ext uri="{FF2B5EF4-FFF2-40B4-BE49-F238E27FC236}">
                <a16:creationId xmlns:a16="http://schemas.microsoft.com/office/drawing/2014/main" id="{EBE9A701-0C77-EE38-767C-93CFE296DFD1}"/>
              </a:ext>
            </a:extLst>
          </p:cNvPr>
          <p:cNvSpPr>
            <a:spLocks noGrp="1"/>
          </p:cNvSpPr>
          <p:nvPr>
            <p:ph type="tbl" sz="quarter" idx="34" hasCustomPrompt="1"/>
          </p:nvPr>
        </p:nvSpPr>
        <p:spPr>
          <a:xfrm>
            <a:off x="450850" y="1520825"/>
            <a:ext cx="10329379" cy="4565650"/>
          </a:xfrm>
        </p:spPr>
        <p:txBody>
          <a:bodyPr/>
          <a:lstStyle>
            <a:lvl1pPr algn="ctr">
              <a:defRPr/>
            </a:lvl1pPr>
          </a:lstStyle>
          <a:p>
            <a:r>
              <a:rPr lang="en-GB" dirty="0"/>
              <a:t>Click to insert table</a:t>
            </a:r>
          </a:p>
        </p:txBody>
      </p:sp>
      <p:grpSp>
        <p:nvGrpSpPr>
          <p:cNvPr id="3" name="Group 2">
            <a:extLst>
              <a:ext uri="{FF2B5EF4-FFF2-40B4-BE49-F238E27FC236}">
                <a16:creationId xmlns:a16="http://schemas.microsoft.com/office/drawing/2014/main" id="{6B499ABB-BB52-823B-198B-5DD5DA65B460}"/>
              </a:ext>
            </a:extLst>
          </p:cNvPr>
          <p:cNvGrpSpPr/>
          <p:nvPr/>
        </p:nvGrpSpPr>
        <p:grpSpPr>
          <a:xfrm>
            <a:off x="-2178417" y="0"/>
            <a:ext cx="2116910" cy="4354799"/>
            <a:chOff x="-2170726" y="0"/>
            <a:chExt cx="2116910" cy="4354799"/>
          </a:xfrm>
        </p:grpSpPr>
        <p:grpSp>
          <p:nvGrpSpPr>
            <p:cNvPr id="6" name="Group 5">
              <a:extLst>
                <a:ext uri="{FF2B5EF4-FFF2-40B4-BE49-F238E27FC236}">
                  <a16:creationId xmlns:a16="http://schemas.microsoft.com/office/drawing/2014/main" id="{29C8162D-593E-3D38-D3B7-C1B8A28D29DF}"/>
                </a:ext>
              </a:extLst>
            </p:cNvPr>
            <p:cNvGrpSpPr/>
            <p:nvPr/>
          </p:nvGrpSpPr>
          <p:grpSpPr>
            <a:xfrm>
              <a:off x="-2170726" y="0"/>
              <a:ext cx="2116910" cy="4354799"/>
              <a:chOff x="1841345" y="1593847"/>
              <a:chExt cx="2116910" cy="4354799"/>
            </a:xfrm>
          </p:grpSpPr>
          <p:sp>
            <p:nvSpPr>
              <p:cNvPr id="12" name="Rectangle 11">
                <a:extLst>
                  <a:ext uri="{FF2B5EF4-FFF2-40B4-BE49-F238E27FC236}">
                    <a16:creationId xmlns:a16="http://schemas.microsoft.com/office/drawing/2014/main" id="{C15075F4-1FA7-475C-61FE-C6C404CD429E}"/>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3" name="Rectangle 12">
                <a:extLst>
                  <a:ext uri="{FF2B5EF4-FFF2-40B4-BE49-F238E27FC236}">
                    <a16:creationId xmlns:a16="http://schemas.microsoft.com/office/drawing/2014/main" id="{329C99C0-02AF-2E98-5A4C-47A3EC332B49}"/>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4" name="TextBox 13">
                <a:extLst>
                  <a:ext uri="{FF2B5EF4-FFF2-40B4-BE49-F238E27FC236}">
                    <a16:creationId xmlns:a16="http://schemas.microsoft.com/office/drawing/2014/main" id="{D0B45B99-F81C-892C-ED69-FE33FBA7C5FD}"/>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15" name="TextBox 14">
                <a:extLst>
                  <a:ext uri="{FF2B5EF4-FFF2-40B4-BE49-F238E27FC236}">
                    <a16:creationId xmlns:a16="http://schemas.microsoft.com/office/drawing/2014/main" id="{1B5B4492-240A-33A6-3484-AACC71A2835C}"/>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16" name="TextBox 15">
                <a:extLst>
                  <a:ext uri="{FF2B5EF4-FFF2-40B4-BE49-F238E27FC236}">
                    <a16:creationId xmlns:a16="http://schemas.microsoft.com/office/drawing/2014/main" id="{86F669A5-9EFE-DA37-D57E-1CCC0AAC0548}"/>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17" name="TextBox 16">
                <a:extLst>
                  <a:ext uri="{FF2B5EF4-FFF2-40B4-BE49-F238E27FC236}">
                    <a16:creationId xmlns:a16="http://schemas.microsoft.com/office/drawing/2014/main" id="{C13CE5DE-35EE-092A-AF42-786FB7178495}"/>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7" name="Picture 6">
              <a:extLst>
                <a:ext uri="{FF2B5EF4-FFF2-40B4-BE49-F238E27FC236}">
                  <a16:creationId xmlns:a16="http://schemas.microsoft.com/office/drawing/2014/main" id="{B8F1DEB0-4C75-B5A2-37C0-41BDBC614ABD}"/>
                </a:ext>
              </a:extLst>
            </p:cNvPr>
            <p:cNvPicPr>
              <a:picLocks noChangeAspect="1"/>
            </p:cNvPicPr>
            <p:nvPr/>
          </p:nvPicPr>
          <p:blipFill>
            <a:blip r:embed="rId3"/>
            <a:stretch>
              <a:fillRect/>
            </a:stretch>
          </p:blipFill>
          <p:spPr>
            <a:xfrm>
              <a:off x="-1743959" y="1421385"/>
              <a:ext cx="1257300" cy="733425"/>
            </a:xfrm>
            <a:prstGeom prst="rect">
              <a:avLst/>
            </a:prstGeom>
          </p:spPr>
        </p:pic>
        <p:sp>
          <p:nvSpPr>
            <p:cNvPr id="8" name="Oval 7">
              <a:extLst>
                <a:ext uri="{FF2B5EF4-FFF2-40B4-BE49-F238E27FC236}">
                  <a16:creationId xmlns:a16="http://schemas.microsoft.com/office/drawing/2014/main" id="{9CABEA3C-A50E-E344-64E4-4AA9320F97BF}"/>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9" name="Picture 8">
              <a:extLst>
                <a:ext uri="{FF2B5EF4-FFF2-40B4-BE49-F238E27FC236}">
                  <a16:creationId xmlns:a16="http://schemas.microsoft.com/office/drawing/2014/main" id="{445988F8-C4E8-2550-A195-78EB574DF336}"/>
                </a:ext>
              </a:extLst>
            </p:cNvPr>
            <p:cNvPicPr>
              <a:picLocks noChangeAspect="1"/>
            </p:cNvPicPr>
            <p:nvPr/>
          </p:nvPicPr>
          <p:blipFill>
            <a:blip r:embed="rId4"/>
            <a:stretch>
              <a:fillRect/>
            </a:stretch>
          </p:blipFill>
          <p:spPr>
            <a:xfrm>
              <a:off x="-1743959" y="3490852"/>
              <a:ext cx="1257300" cy="723900"/>
            </a:xfrm>
            <a:prstGeom prst="rect">
              <a:avLst/>
            </a:prstGeom>
          </p:spPr>
        </p:pic>
        <p:sp>
          <p:nvSpPr>
            <p:cNvPr id="11" name="Oval 10">
              <a:extLst>
                <a:ext uri="{FF2B5EF4-FFF2-40B4-BE49-F238E27FC236}">
                  <a16:creationId xmlns:a16="http://schemas.microsoft.com/office/drawing/2014/main" id="{4AC509B0-A061-1789-EA88-9E1950915781}"/>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
        <p:nvSpPr>
          <p:cNvPr id="29" name="Date Placeholder 28">
            <a:extLst>
              <a:ext uri="{FF2B5EF4-FFF2-40B4-BE49-F238E27FC236}">
                <a16:creationId xmlns:a16="http://schemas.microsoft.com/office/drawing/2014/main" id="{96295CC8-35DF-84D4-9325-93C9695D6382}"/>
              </a:ext>
            </a:extLst>
          </p:cNvPr>
          <p:cNvSpPr>
            <a:spLocks noGrp="1"/>
          </p:cNvSpPr>
          <p:nvPr>
            <p:ph type="dt" sz="half" idx="31"/>
          </p:nvPr>
        </p:nvSpPr>
        <p:spPr/>
        <p:txBody>
          <a:bodyPr/>
          <a:lstStyle/>
          <a:p>
            <a:endParaRPr lang="en-GB" dirty="0"/>
          </a:p>
        </p:txBody>
      </p:sp>
      <p:sp>
        <p:nvSpPr>
          <p:cNvPr id="30" name="Footer Placeholder 29">
            <a:extLst>
              <a:ext uri="{FF2B5EF4-FFF2-40B4-BE49-F238E27FC236}">
                <a16:creationId xmlns:a16="http://schemas.microsoft.com/office/drawing/2014/main" id="{446DAA44-7848-960C-0893-3A3903A86C20}"/>
              </a:ext>
            </a:extLst>
          </p:cNvPr>
          <p:cNvSpPr>
            <a:spLocks noGrp="1"/>
          </p:cNvSpPr>
          <p:nvPr>
            <p:ph type="ftr" sz="quarter" idx="32"/>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31" name="Slide Number Placeholder 30">
            <a:extLst>
              <a:ext uri="{FF2B5EF4-FFF2-40B4-BE49-F238E27FC236}">
                <a16:creationId xmlns:a16="http://schemas.microsoft.com/office/drawing/2014/main" id="{DB162063-62E8-4F8A-E077-3ABED4A54E51}"/>
              </a:ext>
            </a:extLst>
          </p:cNvPr>
          <p:cNvSpPr>
            <a:spLocks noGrp="1"/>
          </p:cNvSpPr>
          <p:nvPr>
            <p:ph type="sldNum" sz="quarter" idx="33"/>
          </p:nvPr>
        </p:nvSpPr>
        <p:spPr/>
        <p:txBody>
          <a:bodyPr/>
          <a:lstStyle/>
          <a:p>
            <a:fld id="{BB07EAE1-021A-493C-B07F-6FE9E5D11BEB}" type="slidenum">
              <a:rPr lang="en-GB" smtClean="0"/>
              <a:pPr/>
              <a:t>‹#›</a:t>
            </a:fld>
            <a:endParaRPr lang="en-GB" dirty="0"/>
          </a:p>
        </p:txBody>
      </p:sp>
      <p:grpSp>
        <p:nvGrpSpPr>
          <p:cNvPr id="5" name="Group 4">
            <a:extLst>
              <a:ext uri="{FF2B5EF4-FFF2-40B4-BE49-F238E27FC236}">
                <a16:creationId xmlns:a16="http://schemas.microsoft.com/office/drawing/2014/main" id="{836A88C1-D7FF-36F7-9DA4-AE10FE763C3A}"/>
              </a:ext>
            </a:extLst>
          </p:cNvPr>
          <p:cNvGrpSpPr/>
          <p:nvPr/>
        </p:nvGrpSpPr>
        <p:grpSpPr>
          <a:xfrm>
            <a:off x="12287572" y="-2519"/>
            <a:ext cx="2159455" cy="6092540"/>
            <a:chOff x="-2179314" y="4463260"/>
            <a:chExt cx="2159455" cy="6092540"/>
          </a:xfrm>
        </p:grpSpPr>
        <p:sp>
          <p:nvSpPr>
            <p:cNvPr id="18" name="Rectangle 17">
              <a:extLst>
                <a:ext uri="{FF2B5EF4-FFF2-40B4-BE49-F238E27FC236}">
                  <a16:creationId xmlns:a16="http://schemas.microsoft.com/office/drawing/2014/main" id="{2B49C251-D159-6F83-242A-BEF7482D4821}"/>
                </a:ext>
              </a:extLst>
            </p:cNvPr>
            <p:cNvSpPr/>
            <p:nvPr/>
          </p:nvSpPr>
          <p:spPr>
            <a:xfrm>
              <a:off x="-2178628" y="4464456"/>
              <a:ext cx="2094954" cy="609134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2" name="Rectangle 21">
              <a:extLst>
                <a:ext uri="{FF2B5EF4-FFF2-40B4-BE49-F238E27FC236}">
                  <a16:creationId xmlns:a16="http://schemas.microsoft.com/office/drawing/2014/main" id="{B62627A5-BFE2-BEC6-2536-CBECC84F193D}"/>
                </a:ext>
              </a:extLst>
            </p:cNvPr>
            <p:cNvSpPr/>
            <p:nvPr/>
          </p:nvSpPr>
          <p:spPr>
            <a:xfrm>
              <a:off x="-2178417" y="4463260"/>
              <a:ext cx="2094743" cy="7043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endParaRPr>
            </a:p>
          </p:txBody>
        </p:sp>
        <p:sp>
          <p:nvSpPr>
            <p:cNvPr id="23" name="TextBox 22">
              <a:extLst>
                <a:ext uri="{FF2B5EF4-FFF2-40B4-BE49-F238E27FC236}">
                  <a16:creationId xmlns:a16="http://schemas.microsoft.com/office/drawing/2014/main" id="{785F8CEA-F9C2-442F-E0C4-C0E6EC93A246}"/>
                </a:ext>
              </a:extLst>
            </p:cNvPr>
            <p:cNvSpPr txBox="1"/>
            <p:nvPr/>
          </p:nvSpPr>
          <p:spPr>
            <a:xfrm>
              <a:off x="-1906847" y="4580276"/>
              <a:ext cx="1526050" cy="461665"/>
            </a:xfrm>
            <a:prstGeom prst="rect">
              <a:avLst/>
            </a:prstGeom>
            <a:noFill/>
          </p:spPr>
          <p:txBody>
            <a:bodyPr wrap="square" rtlCol="0">
              <a:spAutoFit/>
            </a:bodyPr>
            <a:lstStyle/>
            <a:p>
              <a:pPr algn="ctr"/>
              <a:r>
                <a:rPr lang="en-GB" sz="1200" dirty="0">
                  <a:solidFill>
                    <a:srgbClr val="333333"/>
                  </a:solidFill>
                  <a:latin typeface="+mn-lt"/>
                </a:rPr>
                <a:t>HOW TO INSERT A TABLE</a:t>
              </a:r>
            </a:p>
          </p:txBody>
        </p:sp>
        <p:sp>
          <p:nvSpPr>
            <p:cNvPr id="24" name="TextBox 23">
              <a:extLst>
                <a:ext uri="{FF2B5EF4-FFF2-40B4-BE49-F238E27FC236}">
                  <a16:creationId xmlns:a16="http://schemas.microsoft.com/office/drawing/2014/main" id="{2B0E06C0-8CC5-0AE1-FD25-00160DCF090D}"/>
                </a:ext>
              </a:extLst>
            </p:cNvPr>
            <p:cNvSpPr txBox="1"/>
            <p:nvPr/>
          </p:nvSpPr>
          <p:spPr>
            <a:xfrm>
              <a:off x="-2179314" y="5881307"/>
              <a:ext cx="2159455" cy="707886"/>
            </a:xfrm>
            <a:prstGeom prst="rect">
              <a:avLst/>
            </a:prstGeom>
            <a:noFill/>
          </p:spPr>
          <p:txBody>
            <a:bodyPr wrap="square" rtlCol="0">
              <a:normAutofit/>
            </a:bodyPr>
            <a:lstStyle/>
            <a:p>
              <a:r>
                <a:rPr lang="en-GB" sz="1000" b="0" dirty="0">
                  <a:solidFill>
                    <a:srgbClr val="333333"/>
                  </a:solidFill>
                </a:rPr>
                <a:t>1. To use the table we have designed for you,  click on the table and go to Table Tools &gt; Format in the top ribbon. </a:t>
              </a:r>
            </a:p>
          </p:txBody>
        </p:sp>
        <p:sp>
          <p:nvSpPr>
            <p:cNvPr id="25" name="TextBox 24">
              <a:extLst>
                <a:ext uri="{FF2B5EF4-FFF2-40B4-BE49-F238E27FC236}">
                  <a16:creationId xmlns:a16="http://schemas.microsoft.com/office/drawing/2014/main" id="{CBEB46DF-5EFF-BE14-0BAD-6E86B6B37315}"/>
                </a:ext>
              </a:extLst>
            </p:cNvPr>
            <p:cNvSpPr txBox="1"/>
            <p:nvPr/>
          </p:nvSpPr>
          <p:spPr>
            <a:xfrm>
              <a:off x="-2179314" y="6549357"/>
              <a:ext cx="1922139" cy="707886"/>
            </a:xfrm>
            <a:prstGeom prst="rect">
              <a:avLst/>
            </a:prstGeom>
            <a:noFill/>
          </p:spPr>
          <p:txBody>
            <a:bodyPr wrap="square" rtlCol="0">
              <a:normAutofit/>
            </a:bodyPr>
            <a:lstStyle/>
            <a:p>
              <a:r>
                <a:rPr lang="en-GB" sz="1000" b="0" dirty="0">
                  <a:solidFill>
                    <a:srgbClr val="333333"/>
                  </a:solidFill>
                </a:rPr>
                <a:t>2.  You can choose to delete or insert more rows and columns to your table to suit your content.</a:t>
              </a:r>
            </a:p>
          </p:txBody>
        </p:sp>
        <p:sp>
          <p:nvSpPr>
            <p:cNvPr id="26" name="TextBox 25">
              <a:extLst>
                <a:ext uri="{FF2B5EF4-FFF2-40B4-BE49-F238E27FC236}">
                  <a16:creationId xmlns:a16="http://schemas.microsoft.com/office/drawing/2014/main" id="{67493423-81B5-2FDC-70A9-264CFF789E8E}"/>
                </a:ext>
              </a:extLst>
            </p:cNvPr>
            <p:cNvSpPr txBox="1"/>
            <p:nvPr/>
          </p:nvSpPr>
          <p:spPr>
            <a:xfrm>
              <a:off x="-2179314" y="7252770"/>
              <a:ext cx="2159455" cy="553998"/>
            </a:xfrm>
            <a:prstGeom prst="rect">
              <a:avLst/>
            </a:prstGeom>
            <a:noFill/>
          </p:spPr>
          <p:txBody>
            <a:bodyPr wrap="square" rtlCol="0">
              <a:normAutofit/>
            </a:bodyPr>
            <a:lstStyle/>
            <a:p>
              <a:r>
                <a:rPr lang="en-GB" sz="1000" b="0" dirty="0">
                  <a:solidFill>
                    <a:srgbClr val="333333"/>
                  </a:solidFill>
                </a:rPr>
                <a:t>3. You can either copy old content from another table or type straight into this one.</a:t>
              </a:r>
            </a:p>
          </p:txBody>
        </p:sp>
        <p:sp>
          <p:nvSpPr>
            <p:cNvPr id="27" name="TextBox 26">
              <a:extLst>
                <a:ext uri="{FF2B5EF4-FFF2-40B4-BE49-F238E27FC236}">
                  <a16:creationId xmlns:a16="http://schemas.microsoft.com/office/drawing/2014/main" id="{11152710-49C8-5EEC-B70C-98641758A948}"/>
                </a:ext>
              </a:extLst>
            </p:cNvPr>
            <p:cNvSpPr txBox="1"/>
            <p:nvPr/>
          </p:nvSpPr>
          <p:spPr>
            <a:xfrm>
              <a:off x="-2179314" y="5182194"/>
              <a:ext cx="2159455" cy="707886"/>
            </a:xfrm>
            <a:prstGeom prst="rect">
              <a:avLst/>
            </a:prstGeom>
            <a:noFill/>
          </p:spPr>
          <p:txBody>
            <a:bodyPr wrap="square" rtlCol="0">
              <a:spAutoFit/>
            </a:bodyPr>
            <a:lstStyle/>
            <a:p>
              <a:r>
                <a:rPr lang="en-GB" sz="1000" b="0" dirty="0">
                  <a:solidFill>
                    <a:srgbClr val="333333"/>
                  </a:solidFill>
                </a:rPr>
                <a:t>We have designed and created a table for you. This can be found on the table slide when you open your template.</a:t>
              </a:r>
              <a:endParaRPr lang="en-GB" sz="1000" b="0" dirty="0">
                <a:solidFill>
                  <a:schemeClr val="accent1"/>
                </a:solidFill>
              </a:endParaRPr>
            </a:p>
          </p:txBody>
        </p:sp>
        <p:sp>
          <p:nvSpPr>
            <p:cNvPr id="28" name="Rectangle 27">
              <a:extLst>
                <a:ext uri="{FF2B5EF4-FFF2-40B4-BE49-F238E27FC236}">
                  <a16:creationId xmlns:a16="http://schemas.microsoft.com/office/drawing/2014/main" id="{108C58A9-D917-1012-A473-2D9223E2947E}"/>
                </a:ext>
              </a:extLst>
            </p:cNvPr>
            <p:cNvSpPr/>
            <p:nvPr/>
          </p:nvSpPr>
          <p:spPr>
            <a:xfrm>
              <a:off x="-2178628" y="7884820"/>
              <a:ext cx="2094954"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25000" lnSpcReduction="20000"/>
            </a:bodyPr>
            <a:lstStyle/>
            <a:p>
              <a:pPr algn="ctr"/>
              <a:endParaRPr lang="en-GB" dirty="0">
                <a:solidFill>
                  <a:schemeClr val="bg1"/>
                </a:solidFill>
              </a:endParaRPr>
            </a:p>
          </p:txBody>
        </p:sp>
        <p:sp>
          <p:nvSpPr>
            <p:cNvPr id="32" name="TextBox 31">
              <a:extLst>
                <a:ext uri="{FF2B5EF4-FFF2-40B4-BE49-F238E27FC236}">
                  <a16:creationId xmlns:a16="http://schemas.microsoft.com/office/drawing/2014/main" id="{D6BA3284-9BDD-B932-D345-E5F0FD53FE4F}"/>
                </a:ext>
              </a:extLst>
            </p:cNvPr>
            <p:cNvSpPr txBox="1"/>
            <p:nvPr/>
          </p:nvSpPr>
          <p:spPr>
            <a:xfrm>
              <a:off x="-2179314" y="7976349"/>
              <a:ext cx="2159455" cy="553998"/>
            </a:xfrm>
            <a:prstGeom prst="rect">
              <a:avLst/>
            </a:prstGeom>
            <a:noFill/>
          </p:spPr>
          <p:txBody>
            <a:bodyPr wrap="square" rtlCol="0">
              <a:normAutofit/>
            </a:bodyPr>
            <a:lstStyle/>
            <a:p>
              <a:r>
                <a:rPr lang="en-GB" sz="1000" b="0" dirty="0">
                  <a:solidFill>
                    <a:srgbClr val="333333"/>
                  </a:solidFill>
                  <a:latin typeface="Gotham Medium" pitchFamily="50" charset="0"/>
                </a:rPr>
                <a:t>You can insert the default table design into the placeholder.</a:t>
              </a:r>
              <a:endParaRPr lang="en-GB" sz="1000" b="0" dirty="0">
                <a:solidFill>
                  <a:schemeClr val="accent1"/>
                </a:solidFill>
                <a:latin typeface="Gotham Medium" pitchFamily="50" charset="0"/>
              </a:endParaRPr>
            </a:p>
          </p:txBody>
        </p:sp>
        <p:sp>
          <p:nvSpPr>
            <p:cNvPr id="33" name="TextBox 32">
              <a:extLst>
                <a:ext uri="{FF2B5EF4-FFF2-40B4-BE49-F238E27FC236}">
                  <a16:creationId xmlns:a16="http://schemas.microsoft.com/office/drawing/2014/main" id="{12EEC787-E900-8DDA-27EB-F46A3272F174}"/>
                </a:ext>
              </a:extLst>
            </p:cNvPr>
            <p:cNvSpPr txBox="1"/>
            <p:nvPr/>
          </p:nvSpPr>
          <p:spPr>
            <a:xfrm>
              <a:off x="-2179313" y="8502483"/>
              <a:ext cx="1998696" cy="707886"/>
            </a:xfrm>
            <a:prstGeom prst="rect">
              <a:avLst/>
            </a:prstGeom>
            <a:noFill/>
          </p:spPr>
          <p:txBody>
            <a:bodyPr wrap="square" rtlCol="0">
              <a:spAutoFit/>
            </a:bodyPr>
            <a:lstStyle>
              <a:defPPr>
                <a:defRPr lang="en-US"/>
              </a:defPPr>
              <a:lvl1pPr>
                <a:defRPr sz="1000" b="0">
                  <a:solidFill>
                    <a:srgbClr val="333333"/>
                  </a:solidFill>
                </a:defRPr>
              </a:lvl1pPr>
            </a:lstStyle>
            <a:p>
              <a:pPr lvl="0"/>
              <a:r>
                <a:rPr lang="en-GB" dirty="0"/>
                <a:t>1. Click on the icon in the middle of the placeholder and choose the amount of rows and columns you need.</a:t>
              </a:r>
            </a:p>
          </p:txBody>
        </p:sp>
        <p:sp>
          <p:nvSpPr>
            <p:cNvPr id="34" name="TextBox 33">
              <a:extLst>
                <a:ext uri="{FF2B5EF4-FFF2-40B4-BE49-F238E27FC236}">
                  <a16:creationId xmlns:a16="http://schemas.microsoft.com/office/drawing/2014/main" id="{298BD035-0222-9C86-8C26-F71DC2AD8A91}"/>
                </a:ext>
              </a:extLst>
            </p:cNvPr>
            <p:cNvSpPr txBox="1"/>
            <p:nvPr/>
          </p:nvSpPr>
          <p:spPr>
            <a:xfrm>
              <a:off x="-2179313" y="9713030"/>
              <a:ext cx="1846141" cy="707886"/>
            </a:xfrm>
            <a:prstGeom prst="rect">
              <a:avLst/>
            </a:prstGeom>
            <a:noFill/>
          </p:spPr>
          <p:txBody>
            <a:bodyPr wrap="square" rtlCol="0">
              <a:spAutoFit/>
            </a:bodyPr>
            <a:lstStyle>
              <a:defPPr>
                <a:defRPr lang="en-US"/>
              </a:defPPr>
              <a:lvl1pPr>
                <a:defRPr sz="1000" b="0">
                  <a:solidFill>
                    <a:srgbClr val="333333"/>
                  </a:solidFill>
                </a:defRPr>
              </a:lvl1pPr>
            </a:lstStyle>
            <a:p>
              <a:pPr lvl="0"/>
              <a:r>
                <a:rPr lang="en-GB" dirty="0"/>
                <a:t>3. You can also use tools on the Layout tab to evenly distribute your rows and columns.</a:t>
              </a:r>
            </a:p>
          </p:txBody>
        </p:sp>
        <p:sp>
          <p:nvSpPr>
            <p:cNvPr id="35" name="TextBox 34">
              <a:extLst>
                <a:ext uri="{FF2B5EF4-FFF2-40B4-BE49-F238E27FC236}">
                  <a16:creationId xmlns:a16="http://schemas.microsoft.com/office/drawing/2014/main" id="{649E5062-15BB-A968-B96E-C300B0E243AA}"/>
                </a:ext>
              </a:extLst>
            </p:cNvPr>
            <p:cNvSpPr txBox="1"/>
            <p:nvPr/>
          </p:nvSpPr>
          <p:spPr>
            <a:xfrm>
              <a:off x="-2179313" y="9208158"/>
              <a:ext cx="1998696" cy="553998"/>
            </a:xfrm>
            <a:prstGeom prst="rect">
              <a:avLst/>
            </a:prstGeom>
            <a:noFill/>
          </p:spPr>
          <p:txBody>
            <a:bodyPr wrap="square" rtlCol="0">
              <a:spAutoFit/>
            </a:bodyPr>
            <a:lstStyle>
              <a:defPPr>
                <a:defRPr lang="en-US"/>
              </a:defPPr>
              <a:lvl1pPr>
                <a:defRPr sz="1000" b="0">
                  <a:solidFill>
                    <a:srgbClr val="333333"/>
                  </a:solidFill>
                </a:defRPr>
              </a:lvl1pPr>
            </a:lstStyle>
            <a:p>
              <a:pPr lvl="0"/>
              <a:r>
                <a:rPr lang="en-GB" dirty="0"/>
                <a:t>2. Use the other table style options to design the table to how you need it.</a:t>
              </a:r>
            </a:p>
          </p:txBody>
        </p:sp>
      </p:grpSp>
      <p:sp>
        <p:nvSpPr>
          <p:cNvPr id="2" name="Title 1">
            <a:extLst>
              <a:ext uri="{FF2B5EF4-FFF2-40B4-BE49-F238E27FC236}">
                <a16:creationId xmlns:a16="http://schemas.microsoft.com/office/drawing/2014/main" id="{643C177C-9E30-1F43-4370-0114B79A0C70}"/>
              </a:ext>
            </a:extLst>
          </p:cNvPr>
          <p:cNvSpPr>
            <a:spLocks noGrp="1"/>
          </p:cNvSpPr>
          <p:nvPr>
            <p:ph type="title" hasCustomPrompt="1"/>
          </p:nvPr>
        </p:nvSpPr>
        <p:spPr>
          <a:xfrm>
            <a:off x="450849" y="422670"/>
            <a:ext cx="10329380" cy="558405"/>
          </a:xfrm>
        </p:spPr>
        <p:txBody>
          <a:bodyPr/>
          <a:lstStyle>
            <a:lvl1pPr>
              <a:defRPr sz="3200"/>
            </a:lvl1pPr>
          </a:lstStyle>
          <a:p>
            <a:r>
              <a:rPr lang="en-GB" dirty="0"/>
              <a:t>Insert title here</a:t>
            </a:r>
          </a:p>
        </p:txBody>
      </p:sp>
      <p:pic>
        <p:nvPicPr>
          <p:cNvPr id="10" name="Graphic 9">
            <a:extLst>
              <a:ext uri="{FF2B5EF4-FFF2-40B4-BE49-F238E27FC236}">
                <a16:creationId xmlns:a16="http://schemas.microsoft.com/office/drawing/2014/main" id="{2F19C20C-96B2-7BCE-753F-68D76CB411A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grpSp>
        <p:nvGrpSpPr>
          <p:cNvPr id="19" name="Group 18">
            <a:extLst>
              <a:ext uri="{FF2B5EF4-FFF2-40B4-BE49-F238E27FC236}">
                <a16:creationId xmlns:a16="http://schemas.microsoft.com/office/drawing/2014/main" id="{305F4491-F2D0-2E29-0880-6896FD3F84B6}"/>
              </a:ext>
            </a:extLst>
          </p:cNvPr>
          <p:cNvGrpSpPr/>
          <p:nvPr userDrawn="1"/>
        </p:nvGrpSpPr>
        <p:grpSpPr>
          <a:xfrm>
            <a:off x="-2178417" y="0"/>
            <a:ext cx="2116910" cy="4354799"/>
            <a:chOff x="-2170726" y="0"/>
            <a:chExt cx="2116910" cy="4354799"/>
          </a:xfrm>
        </p:grpSpPr>
        <p:grpSp>
          <p:nvGrpSpPr>
            <p:cNvPr id="21" name="Group 20">
              <a:extLst>
                <a:ext uri="{FF2B5EF4-FFF2-40B4-BE49-F238E27FC236}">
                  <a16:creationId xmlns:a16="http://schemas.microsoft.com/office/drawing/2014/main" id="{32CBCD8E-9B92-9D8B-554E-0437EC9157A0}"/>
                </a:ext>
              </a:extLst>
            </p:cNvPr>
            <p:cNvGrpSpPr/>
            <p:nvPr userDrawn="1"/>
          </p:nvGrpSpPr>
          <p:grpSpPr>
            <a:xfrm>
              <a:off x="-2170726" y="0"/>
              <a:ext cx="2116910" cy="4354799"/>
              <a:chOff x="1841345" y="1593847"/>
              <a:chExt cx="2116910" cy="4354799"/>
            </a:xfrm>
          </p:grpSpPr>
          <p:sp>
            <p:nvSpPr>
              <p:cNvPr id="40" name="Rectangle 39">
                <a:extLst>
                  <a:ext uri="{FF2B5EF4-FFF2-40B4-BE49-F238E27FC236}">
                    <a16:creationId xmlns:a16="http://schemas.microsoft.com/office/drawing/2014/main" id="{FD7B6D99-8D09-78FB-D39E-F1194D0CD0D3}"/>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1" name="Rectangle 40">
                <a:extLst>
                  <a:ext uri="{FF2B5EF4-FFF2-40B4-BE49-F238E27FC236}">
                    <a16:creationId xmlns:a16="http://schemas.microsoft.com/office/drawing/2014/main" id="{761AB892-9D48-B045-7B34-9EE1B9E4E19D}"/>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2" name="TextBox 41">
                <a:extLst>
                  <a:ext uri="{FF2B5EF4-FFF2-40B4-BE49-F238E27FC236}">
                    <a16:creationId xmlns:a16="http://schemas.microsoft.com/office/drawing/2014/main" id="{6D311513-15FB-F530-37D9-B88817E7A0BA}"/>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43" name="TextBox 42">
                <a:extLst>
                  <a:ext uri="{FF2B5EF4-FFF2-40B4-BE49-F238E27FC236}">
                    <a16:creationId xmlns:a16="http://schemas.microsoft.com/office/drawing/2014/main" id="{CE379853-1877-8B38-72AB-0EA88D92450C}"/>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44" name="TextBox 43">
                <a:extLst>
                  <a:ext uri="{FF2B5EF4-FFF2-40B4-BE49-F238E27FC236}">
                    <a16:creationId xmlns:a16="http://schemas.microsoft.com/office/drawing/2014/main" id="{E28A0B39-E0AC-BD06-61F7-6D0623C91BF6}"/>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45" name="TextBox 44">
                <a:extLst>
                  <a:ext uri="{FF2B5EF4-FFF2-40B4-BE49-F238E27FC236}">
                    <a16:creationId xmlns:a16="http://schemas.microsoft.com/office/drawing/2014/main" id="{0DC7D4B0-2E30-2B93-296C-B7828B428A80}"/>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36" name="Picture 35">
              <a:extLst>
                <a:ext uri="{FF2B5EF4-FFF2-40B4-BE49-F238E27FC236}">
                  <a16:creationId xmlns:a16="http://schemas.microsoft.com/office/drawing/2014/main" id="{14D9A166-9DBD-DD7C-951B-DDD52036A18E}"/>
                </a:ext>
              </a:extLst>
            </p:cNvPr>
            <p:cNvPicPr>
              <a:picLocks noChangeAspect="1"/>
            </p:cNvPicPr>
            <p:nvPr userDrawn="1"/>
          </p:nvPicPr>
          <p:blipFill>
            <a:blip r:embed="rId3"/>
            <a:stretch>
              <a:fillRect/>
            </a:stretch>
          </p:blipFill>
          <p:spPr>
            <a:xfrm>
              <a:off x="-1743959" y="1421385"/>
              <a:ext cx="1257300" cy="733425"/>
            </a:xfrm>
            <a:prstGeom prst="rect">
              <a:avLst/>
            </a:prstGeom>
          </p:spPr>
        </p:pic>
        <p:sp>
          <p:nvSpPr>
            <p:cNvPr id="37" name="Oval 36">
              <a:extLst>
                <a:ext uri="{FF2B5EF4-FFF2-40B4-BE49-F238E27FC236}">
                  <a16:creationId xmlns:a16="http://schemas.microsoft.com/office/drawing/2014/main" id="{7F300386-0033-63A3-F8DE-2AB12C5EB100}"/>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38" name="Picture 37">
              <a:extLst>
                <a:ext uri="{FF2B5EF4-FFF2-40B4-BE49-F238E27FC236}">
                  <a16:creationId xmlns:a16="http://schemas.microsoft.com/office/drawing/2014/main" id="{77AD331D-4A82-F48C-D144-52F9E6BF0D1E}"/>
                </a:ext>
              </a:extLst>
            </p:cNvPr>
            <p:cNvPicPr>
              <a:picLocks noChangeAspect="1"/>
            </p:cNvPicPr>
            <p:nvPr userDrawn="1"/>
          </p:nvPicPr>
          <p:blipFill>
            <a:blip r:embed="rId4"/>
            <a:stretch>
              <a:fillRect/>
            </a:stretch>
          </p:blipFill>
          <p:spPr>
            <a:xfrm>
              <a:off x="-1743959" y="3490852"/>
              <a:ext cx="1257300" cy="723900"/>
            </a:xfrm>
            <a:prstGeom prst="rect">
              <a:avLst/>
            </a:prstGeom>
          </p:spPr>
        </p:pic>
        <p:sp>
          <p:nvSpPr>
            <p:cNvPr id="39" name="Oval 38">
              <a:extLst>
                <a:ext uri="{FF2B5EF4-FFF2-40B4-BE49-F238E27FC236}">
                  <a16:creationId xmlns:a16="http://schemas.microsoft.com/office/drawing/2014/main" id="{3461DDD7-48F4-01C6-F7CD-2298D40B72DD}"/>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grpSp>
        <p:nvGrpSpPr>
          <p:cNvPr id="46" name="Group 45">
            <a:extLst>
              <a:ext uri="{FF2B5EF4-FFF2-40B4-BE49-F238E27FC236}">
                <a16:creationId xmlns:a16="http://schemas.microsoft.com/office/drawing/2014/main" id="{54E4811F-51EA-72E1-5016-957D2E5D2D91}"/>
              </a:ext>
            </a:extLst>
          </p:cNvPr>
          <p:cNvGrpSpPr/>
          <p:nvPr userDrawn="1"/>
        </p:nvGrpSpPr>
        <p:grpSpPr>
          <a:xfrm>
            <a:off x="12287572" y="-2519"/>
            <a:ext cx="2159455" cy="6092540"/>
            <a:chOff x="-2179314" y="4463260"/>
            <a:chExt cx="2159455" cy="6092540"/>
          </a:xfrm>
        </p:grpSpPr>
        <p:sp>
          <p:nvSpPr>
            <p:cNvPr id="47" name="Rectangle 46">
              <a:extLst>
                <a:ext uri="{FF2B5EF4-FFF2-40B4-BE49-F238E27FC236}">
                  <a16:creationId xmlns:a16="http://schemas.microsoft.com/office/drawing/2014/main" id="{C2E393B5-F1F6-B767-787B-78A6AAB1E1D2}"/>
                </a:ext>
              </a:extLst>
            </p:cNvPr>
            <p:cNvSpPr/>
            <p:nvPr/>
          </p:nvSpPr>
          <p:spPr>
            <a:xfrm>
              <a:off x="-2178628" y="4464456"/>
              <a:ext cx="2094954" cy="6091344"/>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48" name="Rectangle 47">
              <a:extLst>
                <a:ext uri="{FF2B5EF4-FFF2-40B4-BE49-F238E27FC236}">
                  <a16:creationId xmlns:a16="http://schemas.microsoft.com/office/drawing/2014/main" id="{BBCBE404-5171-B5D0-8B93-F7B667BA47B9}"/>
                </a:ext>
              </a:extLst>
            </p:cNvPr>
            <p:cNvSpPr/>
            <p:nvPr/>
          </p:nvSpPr>
          <p:spPr>
            <a:xfrm>
              <a:off x="-2178417" y="4463260"/>
              <a:ext cx="2094743" cy="7043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bg1"/>
                </a:solidFill>
              </a:endParaRPr>
            </a:p>
          </p:txBody>
        </p:sp>
        <p:sp>
          <p:nvSpPr>
            <p:cNvPr id="49" name="TextBox 48">
              <a:extLst>
                <a:ext uri="{FF2B5EF4-FFF2-40B4-BE49-F238E27FC236}">
                  <a16:creationId xmlns:a16="http://schemas.microsoft.com/office/drawing/2014/main" id="{77A5C033-9B90-E74C-B755-8E8B0806AAFC}"/>
                </a:ext>
              </a:extLst>
            </p:cNvPr>
            <p:cNvSpPr txBox="1"/>
            <p:nvPr/>
          </p:nvSpPr>
          <p:spPr>
            <a:xfrm>
              <a:off x="-1906847" y="4580276"/>
              <a:ext cx="1526050" cy="461665"/>
            </a:xfrm>
            <a:prstGeom prst="rect">
              <a:avLst/>
            </a:prstGeom>
            <a:noFill/>
          </p:spPr>
          <p:txBody>
            <a:bodyPr wrap="square" rtlCol="0">
              <a:spAutoFit/>
            </a:bodyPr>
            <a:lstStyle/>
            <a:p>
              <a:pPr algn="ctr"/>
              <a:r>
                <a:rPr lang="en-GB" sz="1200" dirty="0">
                  <a:solidFill>
                    <a:srgbClr val="333333"/>
                  </a:solidFill>
                  <a:latin typeface="+mn-lt"/>
                </a:rPr>
                <a:t>HOW TO INSERT A TABLE</a:t>
              </a:r>
            </a:p>
          </p:txBody>
        </p:sp>
        <p:sp>
          <p:nvSpPr>
            <p:cNvPr id="50" name="TextBox 49">
              <a:extLst>
                <a:ext uri="{FF2B5EF4-FFF2-40B4-BE49-F238E27FC236}">
                  <a16:creationId xmlns:a16="http://schemas.microsoft.com/office/drawing/2014/main" id="{EA665EF8-AFBA-9FBF-F119-502BA4FD835F}"/>
                </a:ext>
              </a:extLst>
            </p:cNvPr>
            <p:cNvSpPr txBox="1"/>
            <p:nvPr/>
          </p:nvSpPr>
          <p:spPr>
            <a:xfrm>
              <a:off x="-2179314" y="5881307"/>
              <a:ext cx="2159455" cy="707886"/>
            </a:xfrm>
            <a:prstGeom prst="rect">
              <a:avLst/>
            </a:prstGeom>
            <a:noFill/>
          </p:spPr>
          <p:txBody>
            <a:bodyPr wrap="square" rtlCol="0">
              <a:normAutofit/>
            </a:bodyPr>
            <a:lstStyle/>
            <a:p>
              <a:r>
                <a:rPr lang="en-GB" sz="1000" b="0" dirty="0">
                  <a:solidFill>
                    <a:srgbClr val="333333"/>
                  </a:solidFill>
                </a:rPr>
                <a:t>1. To use the table we have designed for you,  click on the table and go to Table Tools &gt; Format in the top ribbon. </a:t>
              </a:r>
            </a:p>
          </p:txBody>
        </p:sp>
        <p:sp>
          <p:nvSpPr>
            <p:cNvPr id="51" name="TextBox 50">
              <a:extLst>
                <a:ext uri="{FF2B5EF4-FFF2-40B4-BE49-F238E27FC236}">
                  <a16:creationId xmlns:a16="http://schemas.microsoft.com/office/drawing/2014/main" id="{3C350011-2E12-87F7-B5A9-10E8CFAAF862}"/>
                </a:ext>
              </a:extLst>
            </p:cNvPr>
            <p:cNvSpPr txBox="1"/>
            <p:nvPr/>
          </p:nvSpPr>
          <p:spPr>
            <a:xfrm>
              <a:off x="-2179314" y="6549357"/>
              <a:ext cx="1922139" cy="707886"/>
            </a:xfrm>
            <a:prstGeom prst="rect">
              <a:avLst/>
            </a:prstGeom>
            <a:noFill/>
          </p:spPr>
          <p:txBody>
            <a:bodyPr wrap="square" rtlCol="0">
              <a:normAutofit/>
            </a:bodyPr>
            <a:lstStyle/>
            <a:p>
              <a:r>
                <a:rPr lang="en-GB" sz="1000" b="0" dirty="0">
                  <a:solidFill>
                    <a:srgbClr val="333333"/>
                  </a:solidFill>
                </a:rPr>
                <a:t>2.  You can choose to delete or insert more rows and columns to your table to suit your content.</a:t>
              </a:r>
            </a:p>
          </p:txBody>
        </p:sp>
        <p:sp>
          <p:nvSpPr>
            <p:cNvPr id="52" name="TextBox 51">
              <a:extLst>
                <a:ext uri="{FF2B5EF4-FFF2-40B4-BE49-F238E27FC236}">
                  <a16:creationId xmlns:a16="http://schemas.microsoft.com/office/drawing/2014/main" id="{B6D436A7-1E2B-0EB8-3B3D-4CCC9D8425DE}"/>
                </a:ext>
              </a:extLst>
            </p:cNvPr>
            <p:cNvSpPr txBox="1"/>
            <p:nvPr/>
          </p:nvSpPr>
          <p:spPr>
            <a:xfrm>
              <a:off x="-2179314" y="7252770"/>
              <a:ext cx="2159455" cy="553998"/>
            </a:xfrm>
            <a:prstGeom prst="rect">
              <a:avLst/>
            </a:prstGeom>
            <a:noFill/>
          </p:spPr>
          <p:txBody>
            <a:bodyPr wrap="square" rtlCol="0">
              <a:normAutofit/>
            </a:bodyPr>
            <a:lstStyle/>
            <a:p>
              <a:r>
                <a:rPr lang="en-GB" sz="1000" b="0" dirty="0">
                  <a:solidFill>
                    <a:srgbClr val="333333"/>
                  </a:solidFill>
                </a:rPr>
                <a:t>3. You can either copy old content from another table or type straight into this one.</a:t>
              </a:r>
            </a:p>
          </p:txBody>
        </p:sp>
        <p:sp>
          <p:nvSpPr>
            <p:cNvPr id="53" name="TextBox 52">
              <a:extLst>
                <a:ext uri="{FF2B5EF4-FFF2-40B4-BE49-F238E27FC236}">
                  <a16:creationId xmlns:a16="http://schemas.microsoft.com/office/drawing/2014/main" id="{2B30A26B-6C90-43FD-DDD3-473BB7552CA0}"/>
                </a:ext>
              </a:extLst>
            </p:cNvPr>
            <p:cNvSpPr txBox="1"/>
            <p:nvPr/>
          </p:nvSpPr>
          <p:spPr>
            <a:xfrm>
              <a:off x="-2179314" y="5182194"/>
              <a:ext cx="2159455" cy="707886"/>
            </a:xfrm>
            <a:prstGeom prst="rect">
              <a:avLst/>
            </a:prstGeom>
            <a:noFill/>
          </p:spPr>
          <p:txBody>
            <a:bodyPr wrap="square" rtlCol="0">
              <a:spAutoFit/>
            </a:bodyPr>
            <a:lstStyle/>
            <a:p>
              <a:r>
                <a:rPr lang="en-GB" sz="1000" b="0" dirty="0">
                  <a:solidFill>
                    <a:srgbClr val="333333"/>
                  </a:solidFill>
                </a:rPr>
                <a:t>We have designed and created a table for you. This can be found on the table slide when you open your template.</a:t>
              </a:r>
              <a:endParaRPr lang="en-GB" sz="1000" b="0" dirty="0">
                <a:solidFill>
                  <a:schemeClr val="accent1"/>
                </a:solidFill>
              </a:endParaRPr>
            </a:p>
          </p:txBody>
        </p:sp>
        <p:sp>
          <p:nvSpPr>
            <p:cNvPr id="54" name="Rectangle 53">
              <a:extLst>
                <a:ext uri="{FF2B5EF4-FFF2-40B4-BE49-F238E27FC236}">
                  <a16:creationId xmlns:a16="http://schemas.microsoft.com/office/drawing/2014/main" id="{41FDA0D9-73F9-0736-ED01-989B84A38283}"/>
                </a:ext>
              </a:extLst>
            </p:cNvPr>
            <p:cNvSpPr/>
            <p:nvPr/>
          </p:nvSpPr>
          <p:spPr>
            <a:xfrm>
              <a:off x="-2178628" y="7884820"/>
              <a:ext cx="2094954"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25000" lnSpcReduction="20000"/>
            </a:bodyPr>
            <a:lstStyle/>
            <a:p>
              <a:pPr algn="ctr"/>
              <a:endParaRPr lang="en-GB" dirty="0">
                <a:solidFill>
                  <a:schemeClr val="bg1"/>
                </a:solidFill>
              </a:endParaRPr>
            </a:p>
          </p:txBody>
        </p:sp>
        <p:sp>
          <p:nvSpPr>
            <p:cNvPr id="55" name="TextBox 54">
              <a:extLst>
                <a:ext uri="{FF2B5EF4-FFF2-40B4-BE49-F238E27FC236}">
                  <a16:creationId xmlns:a16="http://schemas.microsoft.com/office/drawing/2014/main" id="{25AE9A56-F47A-A2C8-C4E2-488945050365}"/>
                </a:ext>
              </a:extLst>
            </p:cNvPr>
            <p:cNvSpPr txBox="1"/>
            <p:nvPr userDrawn="1"/>
          </p:nvSpPr>
          <p:spPr>
            <a:xfrm>
              <a:off x="-2179314" y="7976349"/>
              <a:ext cx="2159455" cy="553998"/>
            </a:xfrm>
            <a:prstGeom prst="rect">
              <a:avLst/>
            </a:prstGeom>
            <a:noFill/>
          </p:spPr>
          <p:txBody>
            <a:bodyPr wrap="square" rtlCol="0">
              <a:normAutofit/>
            </a:bodyPr>
            <a:lstStyle/>
            <a:p>
              <a:r>
                <a:rPr lang="en-GB" sz="1000" b="0" dirty="0">
                  <a:solidFill>
                    <a:srgbClr val="333333"/>
                  </a:solidFill>
                  <a:latin typeface="Gotham Medium" pitchFamily="50" charset="0"/>
                </a:rPr>
                <a:t>You can insert the default table design into the placeholder.</a:t>
              </a:r>
              <a:endParaRPr lang="en-GB" sz="1000" b="0" dirty="0">
                <a:solidFill>
                  <a:schemeClr val="accent1"/>
                </a:solidFill>
                <a:latin typeface="Gotham Medium" pitchFamily="50" charset="0"/>
              </a:endParaRPr>
            </a:p>
          </p:txBody>
        </p:sp>
        <p:sp>
          <p:nvSpPr>
            <p:cNvPr id="56" name="TextBox 55">
              <a:extLst>
                <a:ext uri="{FF2B5EF4-FFF2-40B4-BE49-F238E27FC236}">
                  <a16:creationId xmlns:a16="http://schemas.microsoft.com/office/drawing/2014/main" id="{EA0D573A-2547-99EB-EE73-A6AA405187EA}"/>
                </a:ext>
              </a:extLst>
            </p:cNvPr>
            <p:cNvSpPr txBox="1"/>
            <p:nvPr userDrawn="1"/>
          </p:nvSpPr>
          <p:spPr>
            <a:xfrm>
              <a:off x="-2179313" y="8502483"/>
              <a:ext cx="1998696" cy="707886"/>
            </a:xfrm>
            <a:prstGeom prst="rect">
              <a:avLst/>
            </a:prstGeom>
            <a:noFill/>
          </p:spPr>
          <p:txBody>
            <a:bodyPr wrap="square" rtlCol="0">
              <a:spAutoFit/>
            </a:bodyPr>
            <a:lstStyle>
              <a:defPPr>
                <a:defRPr lang="en-US"/>
              </a:defPPr>
              <a:lvl1pPr>
                <a:defRPr sz="1000" b="0">
                  <a:solidFill>
                    <a:srgbClr val="333333"/>
                  </a:solidFill>
                </a:defRPr>
              </a:lvl1pPr>
            </a:lstStyle>
            <a:p>
              <a:pPr lvl="0"/>
              <a:r>
                <a:rPr lang="en-GB" dirty="0"/>
                <a:t>1. Click on the icon in the middle of the placeholder and choose the amount of rows and columns you need.</a:t>
              </a:r>
            </a:p>
          </p:txBody>
        </p:sp>
        <p:sp>
          <p:nvSpPr>
            <p:cNvPr id="57" name="TextBox 56">
              <a:extLst>
                <a:ext uri="{FF2B5EF4-FFF2-40B4-BE49-F238E27FC236}">
                  <a16:creationId xmlns:a16="http://schemas.microsoft.com/office/drawing/2014/main" id="{85816CBF-13DA-A1D7-20FE-B083B6424C85}"/>
                </a:ext>
              </a:extLst>
            </p:cNvPr>
            <p:cNvSpPr txBox="1"/>
            <p:nvPr userDrawn="1"/>
          </p:nvSpPr>
          <p:spPr>
            <a:xfrm>
              <a:off x="-2179313" y="9713030"/>
              <a:ext cx="1846141" cy="707886"/>
            </a:xfrm>
            <a:prstGeom prst="rect">
              <a:avLst/>
            </a:prstGeom>
            <a:noFill/>
          </p:spPr>
          <p:txBody>
            <a:bodyPr wrap="square" rtlCol="0">
              <a:spAutoFit/>
            </a:bodyPr>
            <a:lstStyle>
              <a:defPPr>
                <a:defRPr lang="en-US"/>
              </a:defPPr>
              <a:lvl1pPr>
                <a:defRPr sz="1000" b="0">
                  <a:solidFill>
                    <a:srgbClr val="333333"/>
                  </a:solidFill>
                </a:defRPr>
              </a:lvl1pPr>
            </a:lstStyle>
            <a:p>
              <a:pPr lvl="0"/>
              <a:r>
                <a:rPr lang="en-GB" dirty="0"/>
                <a:t>3. You can also use tools on the Layout tab to evenly distribute your rows and columns.</a:t>
              </a:r>
            </a:p>
          </p:txBody>
        </p:sp>
        <p:sp>
          <p:nvSpPr>
            <p:cNvPr id="58" name="TextBox 57">
              <a:extLst>
                <a:ext uri="{FF2B5EF4-FFF2-40B4-BE49-F238E27FC236}">
                  <a16:creationId xmlns:a16="http://schemas.microsoft.com/office/drawing/2014/main" id="{B4C556BB-6917-EA78-DB1C-8291739F7787}"/>
                </a:ext>
              </a:extLst>
            </p:cNvPr>
            <p:cNvSpPr txBox="1"/>
            <p:nvPr userDrawn="1"/>
          </p:nvSpPr>
          <p:spPr>
            <a:xfrm>
              <a:off x="-2179313" y="9208158"/>
              <a:ext cx="1998696" cy="553998"/>
            </a:xfrm>
            <a:prstGeom prst="rect">
              <a:avLst/>
            </a:prstGeom>
            <a:noFill/>
          </p:spPr>
          <p:txBody>
            <a:bodyPr wrap="square" rtlCol="0">
              <a:spAutoFit/>
            </a:bodyPr>
            <a:lstStyle>
              <a:defPPr>
                <a:defRPr lang="en-US"/>
              </a:defPPr>
              <a:lvl1pPr>
                <a:defRPr sz="1000" b="0">
                  <a:solidFill>
                    <a:srgbClr val="333333"/>
                  </a:solidFill>
                </a:defRPr>
              </a:lvl1pPr>
            </a:lstStyle>
            <a:p>
              <a:pPr lvl="0"/>
              <a:r>
                <a:rPr lang="en-GB" dirty="0"/>
                <a:t>2. Use the other table style options to design the table to how you need it.</a:t>
              </a:r>
            </a:p>
          </p:txBody>
        </p:sp>
      </p:grpSp>
      <p:pic>
        <p:nvPicPr>
          <p:cNvPr id="59" name="Graphic 58">
            <a:extLst>
              <a:ext uri="{FF2B5EF4-FFF2-40B4-BE49-F238E27FC236}">
                <a16:creationId xmlns:a16="http://schemas.microsoft.com/office/drawing/2014/main" id="{4CEF248A-D6AB-2595-86AF-11B736816FD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Tree>
    <p:custDataLst>
      <p:tags r:id="rId1"/>
    </p:custDataLst>
    <p:extLst>
      <p:ext uri="{BB962C8B-B14F-4D97-AF65-F5344CB8AC3E}">
        <p14:creationId xmlns:p14="http://schemas.microsoft.com/office/powerpoint/2010/main" val="308791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Full text">
    <p:spTree>
      <p:nvGrpSpPr>
        <p:cNvPr id="1" name=""/>
        <p:cNvGrpSpPr/>
        <p:nvPr/>
      </p:nvGrpSpPr>
      <p:grpSpPr>
        <a:xfrm>
          <a:off x="0" y="0"/>
          <a:ext cx="0" cy="0"/>
          <a:chOff x="0" y="0"/>
          <a:chExt cx="0" cy="0"/>
        </a:xfrm>
      </p:grpSpPr>
      <p:sp>
        <p:nvSpPr>
          <p:cNvPr id="20" name="Text Placeholder 3">
            <a:extLst>
              <a:ext uri="{FF2B5EF4-FFF2-40B4-BE49-F238E27FC236}">
                <a16:creationId xmlns:a16="http://schemas.microsoft.com/office/drawing/2014/main" id="{42021F43-F699-1E7C-43B4-9493A44E9BEB}"/>
              </a:ext>
            </a:extLst>
          </p:cNvPr>
          <p:cNvSpPr>
            <a:spLocks noGrp="1"/>
          </p:cNvSpPr>
          <p:nvPr>
            <p:ph type="body" sz="quarter" idx="30"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10" name="Text Placeholder 9">
            <a:extLst>
              <a:ext uri="{FF2B5EF4-FFF2-40B4-BE49-F238E27FC236}">
                <a16:creationId xmlns:a16="http://schemas.microsoft.com/office/drawing/2014/main" id="{EB7941ED-A697-437A-476F-D9773286F76D}"/>
              </a:ext>
            </a:extLst>
          </p:cNvPr>
          <p:cNvSpPr>
            <a:spLocks noGrp="1"/>
          </p:cNvSpPr>
          <p:nvPr>
            <p:ph type="body" sz="quarter" idx="13" hasCustomPrompt="1"/>
          </p:nvPr>
        </p:nvSpPr>
        <p:spPr>
          <a:xfrm>
            <a:off x="450850" y="1520825"/>
            <a:ext cx="10329379" cy="4565650"/>
          </a:xfrm>
        </p:spPr>
        <p:txBody>
          <a:bodyPr numCol="1" spcCol="720000"/>
          <a:lstStyle>
            <a:lvl1pPr>
              <a:spcAft>
                <a:spcPts val="600"/>
              </a:spcAft>
              <a:defRPr sz="1200"/>
            </a:lvl1pPr>
            <a:lvl2pPr>
              <a:spcAft>
                <a:spcPts val="600"/>
              </a:spcAft>
              <a:defRPr sz="1200"/>
            </a:lvl2pPr>
            <a:lvl3pPr>
              <a:spcAft>
                <a:spcPts val="600"/>
              </a:spcAft>
              <a:defRPr sz="1100"/>
            </a:lvl3pPr>
            <a:lvl4pPr>
              <a:spcAft>
                <a:spcPts val="600"/>
              </a:spcAft>
              <a:defRPr sz="1050"/>
            </a:lvl4pPr>
            <a:lvl5pPr>
              <a:spcAft>
                <a:spcPts val="600"/>
              </a:spcAft>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3" name="Group 2">
            <a:extLst>
              <a:ext uri="{FF2B5EF4-FFF2-40B4-BE49-F238E27FC236}">
                <a16:creationId xmlns:a16="http://schemas.microsoft.com/office/drawing/2014/main" id="{6B499ABB-BB52-823B-198B-5DD5DA65B460}"/>
              </a:ext>
            </a:extLst>
          </p:cNvPr>
          <p:cNvGrpSpPr/>
          <p:nvPr/>
        </p:nvGrpSpPr>
        <p:grpSpPr>
          <a:xfrm>
            <a:off x="-2178417" y="0"/>
            <a:ext cx="2116910" cy="4354799"/>
            <a:chOff x="-2170726" y="0"/>
            <a:chExt cx="2116910" cy="4354799"/>
          </a:xfrm>
        </p:grpSpPr>
        <p:grpSp>
          <p:nvGrpSpPr>
            <p:cNvPr id="6" name="Group 5">
              <a:extLst>
                <a:ext uri="{FF2B5EF4-FFF2-40B4-BE49-F238E27FC236}">
                  <a16:creationId xmlns:a16="http://schemas.microsoft.com/office/drawing/2014/main" id="{29C8162D-593E-3D38-D3B7-C1B8A28D29DF}"/>
                </a:ext>
              </a:extLst>
            </p:cNvPr>
            <p:cNvGrpSpPr/>
            <p:nvPr/>
          </p:nvGrpSpPr>
          <p:grpSpPr>
            <a:xfrm>
              <a:off x="-2170726" y="0"/>
              <a:ext cx="2116910" cy="4354799"/>
              <a:chOff x="1841345" y="1593847"/>
              <a:chExt cx="2116910" cy="4354799"/>
            </a:xfrm>
          </p:grpSpPr>
          <p:sp>
            <p:nvSpPr>
              <p:cNvPr id="12" name="Rectangle 11">
                <a:extLst>
                  <a:ext uri="{FF2B5EF4-FFF2-40B4-BE49-F238E27FC236}">
                    <a16:creationId xmlns:a16="http://schemas.microsoft.com/office/drawing/2014/main" id="{C15075F4-1FA7-475C-61FE-C6C404CD429E}"/>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3" name="Rectangle 12">
                <a:extLst>
                  <a:ext uri="{FF2B5EF4-FFF2-40B4-BE49-F238E27FC236}">
                    <a16:creationId xmlns:a16="http://schemas.microsoft.com/office/drawing/2014/main" id="{329C99C0-02AF-2E98-5A4C-47A3EC332B49}"/>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4" name="TextBox 13">
                <a:extLst>
                  <a:ext uri="{FF2B5EF4-FFF2-40B4-BE49-F238E27FC236}">
                    <a16:creationId xmlns:a16="http://schemas.microsoft.com/office/drawing/2014/main" id="{D0B45B99-F81C-892C-ED69-FE33FBA7C5FD}"/>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15" name="TextBox 14">
                <a:extLst>
                  <a:ext uri="{FF2B5EF4-FFF2-40B4-BE49-F238E27FC236}">
                    <a16:creationId xmlns:a16="http://schemas.microsoft.com/office/drawing/2014/main" id="{1B5B4492-240A-33A6-3484-AACC71A2835C}"/>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16" name="TextBox 15">
                <a:extLst>
                  <a:ext uri="{FF2B5EF4-FFF2-40B4-BE49-F238E27FC236}">
                    <a16:creationId xmlns:a16="http://schemas.microsoft.com/office/drawing/2014/main" id="{86F669A5-9EFE-DA37-D57E-1CCC0AAC0548}"/>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17" name="TextBox 16">
                <a:extLst>
                  <a:ext uri="{FF2B5EF4-FFF2-40B4-BE49-F238E27FC236}">
                    <a16:creationId xmlns:a16="http://schemas.microsoft.com/office/drawing/2014/main" id="{C13CE5DE-35EE-092A-AF42-786FB7178495}"/>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7" name="Picture 6">
              <a:extLst>
                <a:ext uri="{FF2B5EF4-FFF2-40B4-BE49-F238E27FC236}">
                  <a16:creationId xmlns:a16="http://schemas.microsoft.com/office/drawing/2014/main" id="{B8F1DEB0-4C75-B5A2-37C0-41BDBC614ABD}"/>
                </a:ext>
              </a:extLst>
            </p:cNvPr>
            <p:cNvPicPr>
              <a:picLocks noChangeAspect="1"/>
            </p:cNvPicPr>
            <p:nvPr/>
          </p:nvPicPr>
          <p:blipFill>
            <a:blip r:embed="rId3"/>
            <a:stretch>
              <a:fillRect/>
            </a:stretch>
          </p:blipFill>
          <p:spPr>
            <a:xfrm>
              <a:off x="-1743959" y="1421385"/>
              <a:ext cx="1257300" cy="733425"/>
            </a:xfrm>
            <a:prstGeom prst="rect">
              <a:avLst/>
            </a:prstGeom>
          </p:spPr>
        </p:pic>
        <p:sp>
          <p:nvSpPr>
            <p:cNvPr id="8" name="Oval 7">
              <a:extLst>
                <a:ext uri="{FF2B5EF4-FFF2-40B4-BE49-F238E27FC236}">
                  <a16:creationId xmlns:a16="http://schemas.microsoft.com/office/drawing/2014/main" id="{9CABEA3C-A50E-E344-64E4-4AA9320F97BF}"/>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9" name="Picture 8">
              <a:extLst>
                <a:ext uri="{FF2B5EF4-FFF2-40B4-BE49-F238E27FC236}">
                  <a16:creationId xmlns:a16="http://schemas.microsoft.com/office/drawing/2014/main" id="{445988F8-C4E8-2550-A195-78EB574DF336}"/>
                </a:ext>
              </a:extLst>
            </p:cNvPr>
            <p:cNvPicPr>
              <a:picLocks noChangeAspect="1"/>
            </p:cNvPicPr>
            <p:nvPr/>
          </p:nvPicPr>
          <p:blipFill>
            <a:blip r:embed="rId4"/>
            <a:stretch>
              <a:fillRect/>
            </a:stretch>
          </p:blipFill>
          <p:spPr>
            <a:xfrm>
              <a:off x="-1743959" y="3490852"/>
              <a:ext cx="1257300" cy="723900"/>
            </a:xfrm>
            <a:prstGeom prst="rect">
              <a:avLst/>
            </a:prstGeom>
          </p:spPr>
        </p:pic>
        <p:sp>
          <p:nvSpPr>
            <p:cNvPr id="11" name="Oval 10">
              <a:extLst>
                <a:ext uri="{FF2B5EF4-FFF2-40B4-BE49-F238E27FC236}">
                  <a16:creationId xmlns:a16="http://schemas.microsoft.com/office/drawing/2014/main" id="{4AC509B0-A061-1789-EA88-9E1950915781}"/>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
        <p:nvSpPr>
          <p:cNvPr id="29" name="Date Placeholder 28">
            <a:extLst>
              <a:ext uri="{FF2B5EF4-FFF2-40B4-BE49-F238E27FC236}">
                <a16:creationId xmlns:a16="http://schemas.microsoft.com/office/drawing/2014/main" id="{96295CC8-35DF-84D4-9325-93C9695D6382}"/>
              </a:ext>
            </a:extLst>
          </p:cNvPr>
          <p:cNvSpPr>
            <a:spLocks noGrp="1"/>
          </p:cNvSpPr>
          <p:nvPr>
            <p:ph type="dt" sz="half" idx="31"/>
          </p:nvPr>
        </p:nvSpPr>
        <p:spPr/>
        <p:txBody>
          <a:bodyPr/>
          <a:lstStyle/>
          <a:p>
            <a:endParaRPr lang="en-GB" dirty="0"/>
          </a:p>
        </p:txBody>
      </p:sp>
      <p:sp>
        <p:nvSpPr>
          <p:cNvPr id="30" name="Footer Placeholder 29">
            <a:extLst>
              <a:ext uri="{FF2B5EF4-FFF2-40B4-BE49-F238E27FC236}">
                <a16:creationId xmlns:a16="http://schemas.microsoft.com/office/drawing/2014/main" id="{446DAA44-7848-960C-0893-3A3903A86C20}"/>
              </a:ext>
            </a:extLst>
          </p:cNvPr>
          <p:cNvSpPr>
            <a:spLocks noGrp="1"/>
          </p:cNvSpPr>
          <p:nvPr>
            <p:ph type="ftr" sz="quarter" idx="32"/>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31" name="Slide Number Placeholder 30">
            <a:extLst>
              <a:ext uri="{FF2B5EF4-FFF2-40B4-BE49-F238E27FC236}">
                <a16:creationId xmlns:a16="http://schemas.microsoft.com/office/drawing/2014/main" id="{DB162063-62E8-4F8A-E077-3ABED4A54E51}"/>
              </a:ext>
            </a:extLst>
          </p:cNvPr>
          <p:cNvSpPr>
            <a:spLocks noGrp="1"/>
          </p:cNvSpPr>
          <p:nvPr>
            <p:ph type="sldNum" sz="quarter" idx="33"/>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AF3889AF-56BD-E364-6CE0-5B813D286423}"/>
              </a:ext>
            </a:extLst>
          </p:cNvPr>
          <p:cNvSpPr>
            <a:spLocks noGrp="1"/>
          </p:cNvSpPr>
          <p:nvPr>
            <p:ph type="title" hasCustomPrompt="1"/>
          </p:nvPr>
        </p:nvSpPr>
        <p:spPr>
          <a:xfrm>
            <a:off x="450849" y="422670"/>
            <a:ext cx="10329380" cy="558405"/>
          </a:xfrm>
        </p:spPr>
        <p:txBody>
          <a:bodyPr/>
          <a:lstStyle>
            <a:lvl1pPr>
              <a:defRPr sz="3200"/>
            </a:lvl1pPr>
          </a:lstStyle>
          <a:p>
            <a:r>
              <a:rPr lang="en-GB" dirty="0"/>
              <a:t>Insert title here</a:t>
            </a:r>
          </a:p>
        </p:txBody>
      </p:sp>
      <p:pic>
        <p:nvPicPr>
          <p:cNvPr id="4" name="Graphic 3">
            <a:extLst>
              <a:ext uri="{FF2B5EF4-FFF2-40B4-BE49-F238E27FC236}">
                <a16:creationId xmlns:a16="http://schemas.microsoft.com/office/drawing/2014/main" id="{5DAA2673-3ED3-1009-AE38-8550FEEAC2C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grpSp>
        <p:nvGrpSpPr>
          <p:cNvPr id="5" name="Group 4">
            <a:extLst>
              <a:ext uri="{FF2B5EF4-FFF2-40B4-BE49-F238E27FC236}">
                <a16:creationId xmlns:a16="http://schemas.microsoft.com/office/drawing/2014/main" id="{A882D3A9-BD5C-E0DA-29D7-091B56BB7F05}"/>
              </a:ext>
            </a:extLst>
          </p:cNvPr>
          <p:cNvGrpSpPr/>
          <p:nvPr userDrawn="1"/>
        </p:nvGrpSpPr>
        <p:grpSpPr>
          <a:xfrm>
            <a:off x="-2178417" y="0"/>
            <a:ext cx="2116910" cy="4354799"/>
            <a:chOff x="-2170726" y="0"/>
            <a:chExt cx="2116910" cy="4354799"/>
          </a:xfrm>
        </p:grpSpPr>
        <p:grpSp>
          <p:nvGrpSpPr>
            <p:cNvPr id="18" name="Group 17">
              <a:extLst>
                <a:ext uri="{FF2B5EF4-FFF2-40B4-BE49-F238E27FC236}">
                  <a16:creationId xmlns:a16="http://schemas.microsoft.com/office/drawing/2014/main" id="{D2B33462-5898-823E-C128-506CD9D3304A}"/>
                </a:ext>
              </a:extLst>
            </p:cNvPr>
            <p:cNvGrpSpPr/>
            <p:nvPr userDrawn="1"/>
          </p:nvGrpSpPr>
          <p:grpSpPr>
            <a:xfrm>
              <a:off x="-2170726" y="0"/>
              <a:ext cx="2116910" cy="4354799"/>
              <a:chOff x="1841345" y="1593847"/>
              <a:chExt cx="2116910" cy="4354799"/>
            </a:xfrm>
          </p:grpSpPr>
          <p:sp>
            <p:nvSpPr>
              <p:cNvPr id="24" name="Rectangle 23">
                <a:extLst>
                  <a:ext uri="{FF2B5EF4-FFF2-40B4-BE49-F238E27FC236}">
                    <a16:creationId xmlns:a16="http://schemas.microsoft.com/office/drawing/2014/main" id="{3F33F6A8-3279-A95B-028E-621F54F4061D}"/>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5" name="Rectangle 24">
                <a:extLst>
                  <a:ext uri="{FF2B5EF4-FFF2-40B4-BE49-F238E27FC236}">
                    <a16:creationId xmlns:a16="http://schemas.microsoft.com/office/drawing/2014/main" id="{FECAC0B5-192D-113D-1F18-825626F61686}"/>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6" name="TextBox 25">
                <a:extLst>
                  <a:ext uri="{FF2B5EF4-FFF2-40B4-BE49-F238E27FC236}">
                    <a16:creationId xmlns:a16="http://schemas.microsoft.com/office/drawing/2014/main" id="{8A5CB7FC-52F6-4D6E-AAC2-74ADD9358695}"/>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27" name="TextBox 26">
                <a:extLst>
                  <a:ext uri="{FF2B5EF4-FFF2-40B4-BE49-F238E27FC236}">
                    <a16:creationId xmlns:a16="http://schemas.microsoft.com/office/drawing/2014/main" id="{E830BF3E-07E7-86AA-8ACA-C65CC819F481}"/>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28" name="TextBox 27">
                <a:extLst>
                  <a:ext uri="{FF2B5EF4-FFF2-40B4-BE49-F238E27FC236}">
                    <a16:creationId xmlns:a16="http://schemas.microsoft.com/office/drawing/2014/main" id="{426F41D1-3F42-A03C-66A3-15DFBEFAB664}"/>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32" name="TextBox 31">
                <a:extLst>
                  <a:ext uri="{FF2B5EF4-FFF2-40B4-BE49-F238E27FC236}">
                    <a16:creationId xmlns:a16="http://schemas.microsoft.com/office/drawing/2014/main" id="{E530BA93-F1EF-F2AF-15BB-A20D0DA9309C}"/>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19" name="Picture 18">
              <a:extLst>
                <a:ext uri="{FF2B5EF4-FFF2-40B4-BE49-F238E27FC236}">
                  <a16:creationId xmlns:a16="http://schemas.microsoft.com/office/drawing/2014/main" id="{208DE881-FED2-19E5-1ED7-E040EB8A0DDE}"/>
                </a:ext>
              </a:extLst>
            </p:cNvPr>
            <p:cNvPicPr>
              <a:picLocks noChangeAspect="1"/>
            </p:cNvPicPr>
            <p:nvPr userDrawn="1"/>
          </p:nvPicPr>
          <p:blipFill>
            <a:blip r:embed="rId3"/>
            <a:stretch>
              <a:fillRect/>
            </a:stretch>
          </p:blipFill>
          <p:spPr>
            <a:xfrm>
              <a:off x="-1743959" y="1421385"/>
              <a:ext cx="1257300" cy="733425"/>
            </a:xfrm>
            <a:prstGeom prst="rect">
              <a:avLst/>
            </a:prstGeom>
          </p:spPr>
        </p:pic>
        <p:sp>
          <p:nvSpPr>
            <p:cNvPr id="21" name="Oval 20">
              <a:extLst>
                <a:ext uri="{FF2B5EF4-FFF2-40B4-BE49-F238E27FC236}">
                  <a16:creationId xmlns:a16="http://schemas.microsoft.com/office/drawing/2014/main" id="{71CFB067-A1A8-8E01-EE4B-A454004624DE}"/>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22" name="Picture 21">
              <a:extLst>
                <a:ext uri="{FF2B5EF4-FFF2-40B4-BE49-F238E27FC236}">
                  <a16:creationId xmlns:a16="http://schemas.microsoft.com/office/drawing/2014/main" id="{6A6F38B0-E27D-FBB8-CD3B-157C016065E2}"/>
                </a:ext>
              </a:extLst>
            </p:cNvPr>
            <p:cNvPicPr>
              <a:picLocks noChangeAspect="1"/>
            </p:cNvPicPr>
            <p:nvPr userDrawn="1"/>
          </p:nvPicPr>
          <p:blipFill>
            <a:blip r:embed="rId4"/>
            <a:stretch>
              <a:fillRect/>
            </a:stretch>
          </p:blipFill>
          <p:spPr>
            <a:xfrm>
              <a:off x="-1743959" y="3490852"/>
              <a:ext cx="1257300" cy="723900"/>
            </a:xfrm>
            <a:prstGeom prst="rect">
              <a:avLst/>
            </a:prstGeom>
          </p:spPr>
        </p:pic>
        <p:sp>
          <p:nvSpPr>
            <p:cNvPr id="23" name="Oval 22">
              <a:extLst>
                <a:ext uri="{FF2B5EF4-FFF2-40B4-BE49-F238E27FC236}">
                  <a16:creationId xmlns:a16="http://schemas.microsoft.com/office/drawing/2014/main" id="{03BC3777-6AB7-984A-6EE3-F73D24CA367D}"/>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pic>
        <p:nvPicPr>
          <p:cNvPr id="33" name="Graphic 32">
            <a:extLst>
              <a:ext uri="{FF2B5EF4-FFF2-40B4-BE49-F238E27FC236}">
                <a16:creationId xmlns:a16="http://schemas.microsoft.com/office/drawing/2014/main" id="{F1FD5BBC-BDA4-426E-2896-5EF991B14B2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Tree>
    <p:custDataLst>
      <p:tags r:id="rId1"/>
    </p:custDataLst>
    <p:extLst>
      <p:ext uri="{BB962C8B-B14F-4D97-AF65-F5344CB8AC3E}">
        <p14:creationId xmlns:p14="http://schemas.microsoft.com/office/powerpoint/2010/main" val="298297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Text only">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D4C08296-AF41-8446-8AFD-C352D4E284F5}"/>
              </a:ext>
            </a:extLst>
          </p:cNvPr>
          <p:cNvSpPr>
            <a:spLocks noGrp="1"/>
          </p:cNvSpPr>
          <p:nvPr>
            <p:ph type="body" sz="quarter" idx="44"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grpSp>
        <p:nvGrpSpPr>
          <p:cNvPr id="2" name="Group 1">
            <a:extLst>
              <a:ext uri="{FF2B5EF4-FFF2-40B4-BE49-F238E27FC236}">
                <a16:creationId xmlns:a16="http://schemas.microsoft.com/office/drawing/2014/main" id="{87520085-FCA7-F839-F46A-DCF0D7F625C4}"/>
              </a:ext>
            </a:extLst>
          </p:cNvPr>
          <p:cNvGrpSpPr/>
          <p:nvPr/>
        </p:nvGrpSpPr>
        <p:grpSpPr>
          <a:xfrm>
            <a:off x="-2178417" y="0"/>
            <a:ext cx="2116910" cy="4354799"/>
            <a:chOff x="-2170726" y="0"/>
            <a:chExt cx="2116910" cy="4354799"/>
          </a:xfrm>
        </p:grpSpPr>
        <p:grpSp>
          <p:nvGrpSpPr>
            <p:cNvPr id="3" name="Group 2">
              <a:extLst>
                <a:ext uri="{FF2B5EF4-FFF2-40B4-BE49-F238E27FC236}">
                  <a16:creationId xmlns:a16="http://schemas.microsoft.com/office/drawing/2014/main" id="{3CD1A900-A47E-CFDF-54D3-132EE8CC6FE9}"/>
                </a:ext>
              </a:extLst>
            </p:cNvPr>
            <p:cNvGrpSpPr/>
            <p:nvPr/>
          </p:nvGrpSpPr>
          <p:grpSpPr>
            <a:xfrm>
              <a:off x="-2170726" y="0"/>
              <a:ext cx="2116910" cy="4354799"/>
              <a:chOff x="1841345" y="1593847"/>
              <a:chExt cx="2116910" cy="4354799"/>
            </a:xfrm>
          </p:grpSpPr>
          <p:sp>
            <p:nvSpPr>
              <p:cNvPr id="41" name="Rectangle 40">
                <a:extLst>
                  <a:ext uri="{FF2B5EF4-FFF2-40B4-BE49-F238E27FC236}">
                    <a16:creationId xmlns:a16="http://schemas.microsoft.com/office/drawing/2014/main" id="{FF9B9A71-70FF-3059-CB78-61917F58098D}"/>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2" name="Rectangle 41">
                <a:extLst>
                  <a:ext uri="{FF2B5EF4-FFF2-40B4-BE49-F238E27FC236}">
                    <a16:creationId xmlns:a16="http://schemas.microsoft.com/office/drawing/2014/main" id="{E59664E0-583D-5FC6-7B85-E740862B8BEB}"/>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3" name="TextBox 42">
                <a:extLst>
                  <a:ext uri="{FF2B5EF4-FFF2-40B4-BE49-F238E27FC236}">
                    <a16:creationId xmlns:a16="http://schemas.microsoft.com/office/drawing/2014/main" id="{38193F92-061B-0852-86A3-045C84FD0A0C}"/>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44" name="TextBox 43">
                <a:extLst>
                  <a:ext uri="{FF2B5EF4-FFF2-40B4-BE49-F238E27FC236}">
                    <a16:creationId xmlns:a16="http://schemas.microsoft.com/office/drawing/2014/main" id="{94A73790-9C47-F41A-8BAE-161D69905741}"/>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45" name="TextBox 44">
                <a:extLst>
                  <a:ext uri="{FF2B5EF4-FFF2-40B4-BE49-F238E27FC236}">
                    <a16:creationId xmlns:a16="http://schemas.microsoft.com/office/drawing/2014/main" id="{28D0E7F4-67B3-071C-525C-0F1367146302}"/>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46" name="TextBox 45">
                <a:extLst>
                  <a:ext uri="{FF2B5EF4-FFF2-40B4-BE49-F238E27FC236}">
                    <a16:creationId xmlns:a16="http://schemas.microsoft.com/office/drawing/2014/main" id="{44967E0D-3AD1-E774-E496-7AC9686A9635}"/>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6" name="Picture 5">
              <a:extLst>
                <a:ext uri="{FF2B5EF4-FFF2-40B4-BE49-F238E27FC236}">
                  <a16:creationId xmlns:a16="http://schemas.microsoft.com/office/drawing/2014/main" id="{400BDBF3-74C2-6FE4-87F0-3911784F0CFF}"/>
                </a:ext>
              </a:extLst>
            </p:cNvPr>
            <p:cNvPicPr>
              <a:picLocks noChangeAspect="1"/>
            </p:cNvPicPr>
            <p:nvPr/>
          </p:nvPicPr>
          <p:blipFill>
            <a:blip r:embed="rId3"/>
            <a:stretch>
              <a:fillRect/>
            </a:stretch>
          </p:blipFill>
          <p:spPr>
            <a:xfrm>
              <a:off x="-1743959" y="1421385"/>
              <a:ext cx="1257300" cy="733425"/>
            </a:xfrm>
            <a:prstGeom prst="rect">
              <a:avLst/>
            </a:prstGeom>
          </p:spPr>
        </p:pic>
        <p:sp>
          <p:nvSpPr>
            <p:cNvPr id="7" name="Oval 6">
              <a:extLst>
                <a:ext uri="{FF2B5EF4-FFF2-40B4-BE49-F238E27FC236}">
                  <a16:creationId xmlns:a16="http://schemas.microsoft.com/office/drawing/2014/main" id="{24EC40DD-A829-B06C-42DA-7184B1A6F13F}"/>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8" name="Picture 7">
              <a:extLst>
                <a:ext uri="{FF2B5EF4-FFF2-40B4-BE49-F238E27FC236}">
                  <a16:creationId xmlns:a16="http://schemas.microsoft.com/office/drawing/2014/main" id="{6AC372B2-35DB-2859-684B-EF3CDA05359A}"/>
                </a:ext>
              </a:extLst>
            </p:cNvPr>
            <p:cNvPicPr>
              <a:picLocks noChangeAspect="1"/>
            </p:cNvPicPr>
            <p:nvPr/>
          </p:nvPicPr>
          <p:blipFill>
            <a:blip r:embed="rId4"/>
            <a:stretch>
              <a:fillRect/>
            </a:stretch>
          </p:blipFill>
          <p:spPr>
            <a:xfrm>
              <a:off x="-1743959" y="3490852"/>
              <a:ext cx="1257300" cy="723900"/>
            </a:xfrm>
            <a:prstGeom prst="rect">
              <a:avLst/>
            </a:prstGeom>
          </p:spPr>
        </p:pic>
        <p:sp>
          <p:nvSpPr>
            <p:cNvPr id="40" name="Oval 39">
              <a:extLst>
                <a:ext uri="{FF2B5EF4-FFF2-40B4-BE49-F238E27FC236}">
                  <a16:creationId xmlns:a16="http://schemas.microsoft.com/office/drawing/2014/main" id="{B89AAC79-E1FD-D4F8-CDA3-31356D10FA79}"/>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
        <p:nvSpPr>
          <p:cNvPr id="58" name="Text Placeholder 9">
            <a:extLst>
              <a:ext uri="{FF2B5EF4-FFF2-40B4-BE49-F238E27FC236}">
                <a16:creationId xmlns:a16="http://schemas.microsoft.com/office/drawing/2014/main" id="{B0C8BE91-1715-3F42-DF7C-E9909C34B347}"/>
              </a:ext>
            </a:extLst>
          </p:cNvPr>
          <p:cNvSpPr>
            <a:spLocks noGrp="1"/>
          </p:cNvSpPr>
          <p:nvPr>
            <p:ph type="body" sz="quarter" idx="13" hasCustomPrompt="1"/>
          </p:nvPr>
        </p:nvSpPr>
        <p:spPr>
          <a:xfrm>
            <a:off x="450850" y="1520825"/>
            <a:ext cx="4052570" cy="4565650"/>
          </a:xfrm>
        </p:spPr>
        <p:txBody>
          <a:bodyPr numCol="1" spcCol="720000"/>
          <a:lstStyle>
            <a:lvl1pPr>
              <a:spcAft>
                <a:spcPts val="600"/>
              </a:spcAft>
              <a:defRPr sz="1200"/>
            </a:lvl1pPr>
            <a:lvl2pPr>
              <a:spcAft>
                <a:spcPts val="600"/>
              </a:spcAft>
              <a:defRPr sz="1200"/>
            </a:lvl2pPr>
            <a:lvl3pPr>
              <a:spcAft>
                <a:spcPts val="600"/>
              </a:spcAft>
              <a:defRPr sz="1100"/>
            </a:lvl3pPr>
            <a:lvl4pPr>
              <a:spcAft>
                <a:spcPts val="600"/>
              </a:spcAft>
              <a:defRPr sz="1050"/>
            </a:lvl4pPr>
            <a:lvl5pPr>
              <a:spcAft>
                <a:spcPts val="600"/>
              </a:spcAft>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Date Placeholder 11">
            <a:extLst>
              <a:ext uri="{FF2B5EF4-FFF2-40B4-BE49-F238E27FC236}">
                <a16:creationId xmlns:a16="http://schemas.microsoft.com/office/drawing/2014/main" id="{10817E5F-FFCD-2178-D645-565DA55125FB}"/>
              </a:ext>
            </a:extLst>
          </p:cNvPr>
          <p:cNvSpPr>
            <a:spLocks noGrp="1"/>
          </p:cNvSpPr>
          <p:nvPr>
            <p:ph type="dt" sz="half" idx="45"/>
          </p:nvPr>
        </p:nvSpPr>
        <p:spPr/>
        <p:txBody>
          <a:bodyPr/>
          <a:lstStyle/>
          <a:p>
            <a:endParaRPr lang="en-GB" dirty="0"/>
          </a:p>
        </p:txBody>
      </p:sp>
      <p:sp>
        <p:nvSpPr>
          <p:cNvPr id="14" name="Footer Placeholder 13">
            <a:extLst>
              <a:ext uri="{FF2B5EF4-FFF2-40B4-BE49-F238E27FC236}">
                <a16:creationId xmlns:a16="http://schemas.microsoft.com/office/drawing/2014/main" id="{4674409D-C8CC-2214-7435-83A577E11061}"/>
              </a:ext>
            </a:extLst>
          </p:cNvPr>
          <p:cNvSpPr>
            <a:spLocks noGrp="1"/>
          </p:cNvSpPr>
          <p:nvPr>
            <p:ph type="ftr" sz="quarter" idx="46"/>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15" name="Slide Number Placeholder 14">
            <a:extLst>
              <a:ext uri="{FF2B5EF4-FFF2-40B4-BE49-F238E27FC236}">
                <a16:creationId xmlns:a16="http://schemas.microsoft.com/office/drawing/2014/main" id="{137B9C18-81E3-9702-508F-D4EE5F5788A7}"/>
              </a:ext>
            </a:extLst>
          </p:cNvPr>
          <p:cNvSpPr>
            <a:spLocks noGrp="1"/>
          </p:cNvSpPr>
          <p:nvPr>
            <p:ph type="sldNum" sz="quarter" idx="47"/>
          </p:nvPr>
        </p:nvSpPr>
        <p:spPr/>
        <p:txBody>
          <a:bodyPr/>
          <a:lstStyle/>
          <a:p>
            <a:fld id="{BB07EAE1-021A-493C-B07F-6FE9E5D11BEB}" type="slidenum">
              <a:rPr lang="en-GB" smtClean="0"/>
              <a:pPr/>
              <a:t>‹#›</a:t>
            </a:fld>
            <a:endParaRPr lang="en-GB" dirty="0"/>
          </a:p>
        </p:txBody>
      </p:sp>
      <p:sp>
        <p:nvSpPr>
          <p:cNvPr id="4" name="Title 1">
            <a:extLst>
              <a:ext uri="{FF2B5EF4-FFF2-40B4-BE49-F238E27FC236}">
                <a16:creationId xmlns:a16="http://schemas.microsoft.com/office/drawing/2014/main" id="{56FCC48D-5560-2163-DCB0-B077FD104CFD}"/>
              </a:ext>
            </a:extLst>
          </p:cNvPr>
          <p:cNvSpPr>
            <a:spLocks noGrp="1"/>
          </p:cNvSpPr>
          <p:nvPr>
            <p:ph type="title" hasCustomPrompt="1"/>
          </p:nvPr>
        </p:nvSpPr>
        <p:spPr>
          <a:xfrm>
            <a:off x="450849" y="422670"/>
            <a:ext cx="10329380" cy="558405"/>
          </a:xfrm>
        </p:spPr>
        <p:txBody>
          <a:bodyPr/>
          <a:lstStyle>
            <a:lvl1pPr>
              <a:defRPr sz="3200"/>
            </a:lvl1pPr>
          </a:lstStyle>
          <a:p>
            <a:r>
              <a:rPr lang="en-GB" dirty="0"/>
              <a:t>Insert title here</a:t>
            </a:r>
          </a:p>
        </p:txBody>
      </p:sp>
      <p:pic>
        <p:nvPicPr>
          <p:cNvPr id="5" name="Graphic 4">
            <a:extLst>
              <a:ext uri="{FF2B5EF4-FFF2-40B4-BE49-F238E27FC236}">
                <a16:creationId xmlns:a16="http://schemas.microsoft.com/office/drawing/2014/main" id="{8C6DDF6E-9771-422C-4615-239988C30F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grpSp>
        <p:nvGrpSpPr>
          <p:cNvPr id="10" name="Group 9">
            <a:extLst>
              <a:ext uri="{FF2B5EF4-FFF2-40B4-BE49-F238E27FC236}">
                <a16:creationId xmlns:a16="http://schemas.microsoft.com/office/drawing/2014/main" id="{C2C57872-7B07-84EF-E7B1-162D4C2E12B5}"/>
              </a:ext>
            </a:extLst>
          </p:cNvPr>
          <p:cNvGrpSpPr/>
          <p:nvPr userDrawn="1"/>
        </p:nvGrpSpPr>
        <p:grpSpPr>
          <a:xfrm>
            <a:off x="-2178417" y="0"/>
            <a:ext cx="2116910" cy="4354799"/>
            <a:chOff x="-2170726" y="0"/>
            <a:chExt cx="2116910" cy="4354799"/>
          </a:xfrm>
        </p:grpSpPr>
        <p:grpSp>
          <p:nvGrpSpPr>
            <p:cNvPr id="11" name="Group 10">
              <a:extLst>
                <a:ext uri="{FF2B5EF4-FFF2-40B4-BE49-F238E27FC236}">
                  <a16:creationId xmlns:a16="http://schemas.microsoft.com/office/drawing/2014/main" id="{49D21CDC-CB94-CAA6-E3A5-93140B09FC84}"/>
                </a:ext>
              </a:extLst>
            </p:cNvPr>
            <p:cNvGrpSpPr/>
            <p:nvPr userDrawn="1"/>
          </p:nvGrpSpPr>
          <p:grpSpPr>
            <a:xfrm>
              <a:off x="-2170726" y="0"/>
              <a:ext cx="2116910" cy="4354799"/>
              <a:chOff x="1841345" y="1593847"/>
              <a:chExt cx="2116910" cy="4354799"/>
            </a:xfrm>
          </p:grpSpPr>
          <p:sp>
            <p:nvSpPr>
              <p:cNvPr id="19" name="Rectangle 18">
                <a:extLst>
                  <a:ext uri="{FF2B5EF4-FFF2-40B4-BE49-F238E27FC236}">
                    <a16:creationId xmlns:a16="http://schemas.microsoft.com/office/drawing/2014/main" id="{6C130B42-A9DE-141E-946D-9325568AE1D2}"/>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0" name="Rectangle 19">
                <a:extLst>
                  <a:ext uri="{FF2B5EF4-FFF2-40B4-BE49-F238E27FC236}">
                    <a16:creationId xmlns:a16="http://schemas.microsoft.com/office/drawing/2014/main" id="{B46A6307-42CC-2B74-BE4B-3BEA707897A6}"/>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1" name="TextBox 20">
                <a:extLst>
                  <a:ext uri="{FF2B5EF4-FFF2-40B4-BE49-F238E27FC236}">
                    <a16:creationId xmlns:a16="http://schemas.microsoft.com/office/drawing/2014/main" id="{DF64ACAF-F97E-9508-C44A-2294E39B6ECE}"/>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22" name="TextBox 21">
                <a:extLst>
                  <a:ext uri="{FF2B5EF4-FFF2-40B4-BE49-F238E27FC236}">
                    <a16:creationId xmlns:a16="http://schemas.microsoft.com/office/drawing/2014/main" id="{553AB890-FA12-1442-F7B2-C63575E1E228}"/>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23" name="TextBox 22">
                <a:extLst>
                  <a:ext uri="{FF2B5EF4-FFF2-40B4-BE49-F238E27FC236}">
                    <a16:creationId xmlns:a16="http://schemas.microsoft.com/office/drawing/2014/main" id="{0F6D0D32-3A3F-8FB8-F366-2A6F3AA1F944}"/>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24" name="TextBox 23">
                <a:extLst>
                  <a:ext uri="{FF2B5EF4-FFF2-40B4-BE49-F238E27FC236}">
                    <a16:creationId xmlns:a16="http://schemas.microsoft.com/office/drawing/2014/main" id="{73EC5F53-033C-A2F8-40ED-DBB9AB435CF0}"/>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13" name="Picture 12">
              <a:extLst>
                <a:ext uri="{FF2B5EF4-FFF2-40B4-BE49-F238E27FC236}">
                  <a16:creationId xmlns:a16="http://schemas.microsoft.com/office/drawing/2014/main" id="{9247DE37-7701-8A13-F634-22E6F980ADC5}"/>
                </a:ext>
              </a:extLst>
            </p:cNvPr>
            <p:cNvPicPr>
              <a:picLocks noChangeAspect="1"/>
            </p:cNvPicPr>
            <p:nvPr userDrawn="1"/>
          </p:nvPicPr>
          <p:blipFill>
            <a:blip r:embed="rId3"/>
            <a:stretch>
              <a:fillRect/>
            </a:stretch>
          </p:blipFill>
          <p:spPr>
            <a:xfrm>
              <a:off x="-1743959" y="1421385"/>
              <a:ext cx="1257300" cy="733425"/>
            </a:xfrm>
            <a:prstGeom prst="rect">
              <a:avLst/>
            </a:prstGeom>
          </p:spPr>
        </p:pic>
        <p:sp>
          <p:nvSpPr>
            <p:cNvPr id="16" name="Oval 15">
              <a:extLst>
                <a:ext uri="{FF2B5EF4-FFF2-40B4-BE49-F238E27FC236}">
                  <a16:creationId xmlns:a16="http://schemas.microsoft.com/office/drawing/2014/main" id="{A9916169-4BD5-24BF-5673-EF217F8AB31A}"/>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17" name="Picture 16">
              <a:extLst>
                <a:ext uri="{FF2B5EF4-FFF2-40B4-BE49-F238E27FC236}">
                  <a16:creationId xmlns:a16="http://schemas.microsoft.com/office/drawing/2014/main" id="{E551544D-841F-0B4C-5F92-1DAE2BFA3CD7}"/>
                </a:ext>
              </a:extLst>
            </p:cNvPr>
            <p:cNvPicPr>
              <a:picLocks noChangeAspect="1"/>
            </p:cNvPicPr>
            <p:nvPr userDrawn="1"/>
          </p:nvPicPr>
          <p:blipFill>
            <a:blip r:embed="rId4"/>
            <a:stretch>
              <a:fillRect/>
            </a:stretch>
          </p:blipFill>
          <p:spPr>
            <a:xfrm>
              <a:off x="-1743959" y="3490852"/>
              <a:ext cx="1257300" cy="723900"/>
            </a:xfrm>
            <a:prstGeom prst="rect">
              <a:avLst/>
            </a:prstGeom>
          </p:spPr>
        </p:pic>
        <p:sp>
          <p:nvSpPr>
            <p:cNvPr id="18" name="Oval 17">
              <a:extLst>
                <a:ext uri="{FF2B5EF4-FFF2-40B4-BE49-F238E27FC236}">
                  <a16:creationId xmlns:a16="http://schemas.microsoft.com/office/drawing/2014/main" id="{0AEEB967-02EC-6308-76D6-C321C98AFA81}"/>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pic>
        <p:nvPicPr>
          <p:cNvPr id="25" name="Graphic 24">
            <a:extLst>
              <a:ext uri="{FF2B5EF4-FFF2-40B4-BE49-F238E27FC236}">
                <a16:creationId xmlns:a16="http://schemas.microsoft.com/office/drawing/2014/main" id="{503DEB11-8657-0C55-4B4E-C2536469907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Tree>
    <p:custDataLst>
      <p:tags r:id="rId1"/>
    </p:custDataLst>
    <p:extLst>
      <p:ext uri="{BB962C8B-B14F-4D97-AF65-F5344CB8AC3E}">
        <p14:creationId xmlns:p14="http://schemas.microsoft.com/office/powerpoint/2010/main" val="1941269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Text and image">
    <p:spTree>
      <p:nvGrpSpPr>
        <p:cNvPr id="1" name=""/>
        <p:cNvGrpSpPr/>
        <p:nvPr/>
      </p:nvGrpSpPr>
      <p:grpSpPr>
        <a:xfrm>
          <a:off x="0" y="0"/>
          <a:ext cx="0" cy="0"/>
          <a:chOff x="0" y="0"/>
          <a:chExt cx="0" cy="0"/>
        </a:xfrm>
      </p:grpSpPr>
      <p:sp>
        <p:nvSpPr>
          <p:cNvPr id="13" name="Picture Placeholder 10">
            <a:extLst>
              <a:ext uri="{FF2B5EF4-FFF2-40B4-BE49-F238E27FC236}">
                <a16:creationId xmlns:a16="http://schemas.microsoft.com/office/drawing/2014/main" id="{2C75F506-8B94-ABDB-B338-760257C6D4ED}"/>
              </a:ext>
            </a:extLst>
          </p:cNvPr>
          <p:cNvSpPr>
            <a:spLocks noGrp="1"/>
          </p:cNvSpPr>
          <p:nvPr>
            <p:ph type="pic" sz="quarter" idx="17" hasCustomPrompt="1"/>
          </p:nvPr>
        </p:nvSpPr>
        <p:spPr>
          <a:xfrm>
            <a:off x="6618680" y="-428"/>
            <a:ext cx="5352334" cy="6858428"/>
          </a:xfrm>
        </p:spPr>
        <p:txBody>
          <a:bodyPr tIns="2700000"/>
          <a:lstStyle>
            <a:lvl1pPr algn="ctr">
              <a:defRPr/>
            </a:lvl1pPr>
          </a:lstStyle>
          <a:p>
            <a:r>
              <a:rPr lang="en-GB" dirty="0"/>
              <a:t>Click icon to insert image &gt; Right click &gt; Send to Back</a:t>
            </a:r>
          </a:p>
        </p:txBody>
      </p:sp>
      <p:sp>
        <p:nvSpPr>
          <p:cNvPr id="9" name="Text Placeholder 3">
            <a:extLst>
              <a:ext uri="{FF2B5EF4-FFF2-40B4-BE49-F238E27FC236}">
                <a16:creationId xmlns:a16="http://schemas.microsoft.com/office/drawing/2014/main" id="{D4C08296-AF41-8446-8AFD-C352D4E284F5}"/>
              </a:ext>
            </a:extLst>
          </p:cNvPr>
          <p:cNvSpPr>
            <a:spLocks noGrp="1"/>
          </p:cNvSpPr>
          <p:nvPr>
            <p:ph type="body" sz="quarter" idx="44"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57" name="Text Placeholder 43">
            <a:extLst>
              <a:ext uri="{FF2B5EF4-FFF2-40B4-BE49-F238E27FC236}">
                <a16:creationId xmlns:a16="http://schemas.microsoft.com/office/drawing/2014/main" id="{443610E9-1934-AA52-CC86-8E724F7883B5}"/>
              </a:ext>
            </a:extLst>
          </p:cNvPr>
          <p:cNvSpPr>
            <a:spLocks noGrp="1"/>
          </p:cNvSpPr>
          <p:nvPr>
            <p:ph type="body" sz="quarter" idx="43" hasCustomPrompt="1"/>
          </p:nvPr>
        </p:nvSpPr>
        <p:spPr>
          <a:xfrm>
            <a:off x="11172825" y="259079"/>
            <a:ext cx="558163" cy="558163"/>
          </a:xfrm>
          <a:blipFill>
            <a:blip r:embed="rId3">
              <a:extLst>
                <a:ext uri="{96DAC541-7B7A-43D3-8B79-37D633B846F1}">
                  <asvg:svgBlip xmlns:asvg="http://schemas.microsoft.com/office/drawing/2016/SVG/main" r:embed="rId4"/>
                </a:ext>
              </a:extLst>
            </a:blip>
            <a:stretch>
              <a:fillRect/>
            </a:stretch>
          </a:blipFill>
        </p:spPr>
        <p:txBody>
          <a:bodyPr>
            <a:normAutofit/>
          </a:bodyPr>
          <a:lstStyle>
            <a:lvl1pPr>
              <a:defRPr/>
            </a:lvl1pPr>
          </a:lstStyle>
          <a:p>
            <a:pPr lvl="0"/>
            <a:r>
              <a:rPr lang="en-GB"/>
              <a:t> </a:t>
            </a:r>
            <a:endParaRPr lang="en-GB" dirty="0"/>
          </a:p>
        </p:txBody>
      </p:sp>
      <p:grpSp>
        <p:nvGrpSpPr>
          <p:cNvPr id="2" name="Group 1">
            <a:extLst>
              <a:ext uri="{FF2B5EF4-FFF2-40B4-BE49-F238E27FC236}">
                <a16:creationId xmlns:a16="http://schemas.microsoft.com/office/drawing/2014/main" id="{87520085-FCA7-F839-F46A-DCF0D7F625C4}"/>
              </a:ext>
            </a:extLst>
          </p:cNvPr>
          <p:cNvGrpSpPr/>
          <p:nvPr/>
        </p:nvGrpSpPr>
        <p:grpSpPr>
          <a:xfrm>
            <a:off x="-2178417" y="0"/>
            <a:ext cx="2116910" cy="4354799"/>
            <a:chOff x="-2170726" y="0"/>
            <a:chExt cx="2116910" cy="4354799"/>
          </a:xfrm>
        </p:grpSpPr>
        <p:grpSp>
          <p:nvGrpSpPr>
            <p:cNvPr id="3" name="Group 2">
              <a:extLst>
                <a:ext uri="{FF2B5EF4-FFF2-40B4-BE49-F238E27FC236}">
                  <a16:creationId xmlns:a16="http://schemas.microsoft.com/office/drawing/2014/main" id="{3CD1A900-A47E-CFDF-54D3-132EE8CC6FE9}"/>
                </a:ext>
              </a:extLst>
            </p:cNvPr>
            <p:cNvGrpSpPr/>
            <p:nvPr/>
          </p:nvGrpSpPr>
          <p:grpSpPr>
            <a:xfrm>
              <a:off x="-2170726" y="0"/>
              <a:ext cx="2116910" cy="4354799"/>
              <a:chOff x="1841345" y="1593847"/>
              <a:chExt cx="2116910" cy="4354799"/>
            </a:xfrm>
          </p:grpSpPr>
          <p:sp>
            <p:nvSpPr>
              <p:cNvPr id="41" name="Rectangle 40">
                <a:extLst>
                  <a:ext uri="{FF2B5EF4-FFF2-40B4-BE49-F238E27FC236}">
                    <a16:creationId xmlns:a16="http://schemas.microsoft.com/office/drawing/2014/main" id="{FF9B9A71-70FF-3059-CB78-61917F58098D}"/>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2" name="Rectangle 41">
                <a:extLst>
                  <a:ext uri="{FF2B5EF4-FFF2-40B4-BE49-F238E27FC236}">
                    <a16:creationId xmlns:a16="http://schemas.microsoft.com/office/drawing/2014/main" id="{E59664E0-583D-5FC6-7B85-E740862B8BEB}"/>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3" name="TextBox 42">
                <a:extLst>
                  <a:ext uri="{FF2B5EF4-FFF2-40B4-BE49-F238E27FC236}">
                    <a16:creationId xmlns:a16="http://schemas.microsoft.com/office/drawing/2014/main" id="{38193F92-061B-0852-86A3-045C84FD0A0C}"/>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44" name="TextBox 43">
                <a:extLst>
                  <a:ext uri="{FF2B5EF4-FFF2-40B4-BE49-F238E27FC236}">
                    <a16:creationId xmlns:a16="http://schemas.microsoft.com/office/drawing/2014/main" id="{94A73790-9C47-F41A-8BAE-161D69905741}"/>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45" name="TextBox 44">
                <a:extLst>
                  <a:ext uri="{FF2B5EF4-FFF2-40B4-BE49-F238E27FC236}">
                    <a16:creationId xmlns:a16="http://schemas.microsoft.com/office/drawing/2014/main" id="{28D0E7F4-67B3-071C-525C-0F1367146302}"/>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46" name="TextBox 45">
                <a:extLst>
                  <a:ext uri="{FF2B5EF4-FFF2-40B4-BE49-F238E27FC236}">
                    <a16:creationId xmlns:a16="http://schemas.microsoft.com/office/drawing/2014/main" id="{44967E0D-3AD1-E774-E496-7AC9686A9635}"/>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6" name="Picture 5">
              <a:extLst>
                <a:ext uri="{FF2B5EF4-FFF2-40B4-BE49-F238E27FC236}">
                  <a16:creationId xmlns:a16="http://schemas.microsoft.com/office/drawing/2014/main" id="{400BDBF3-74C2-6FE4-87F0-3911784F0CFF}"/>
                </a:ext>
              </a:extLst>
            </p:cNvPr>
            <p:cNvPicPr>
              <a:picLocks noChangeAspect="1"/>
            </p:cNvPicPr>
            <p:nvPr/>
          </p:nvPicPr>
          <p:blipFill>
            <a:blip r:embed="rId5"/>
            <a:stretch>
              <a:fillRect/>
            </a:stretch>
          </p:blipFill>
          <p:spPr>
            <a:xfrm>
              <a:off x="-1743959" y="1421385"/>
              <a:ext cx="1257300" cy="733425"/>
            </a:xfrm>
            <a:prstGeom prst="rect">
              <a:avLst/>
            </a:prstGeom>
          </p:spPr>
        </p:pic>
        <p:sp>
          <p:nvSpPr>
            <p:cNvPr id="7" name="Oval 6">
              <a:extLst>
                <a:ext uri="{FF2B5EF4-FFF2-40B4-BE49-F238E27FC236}">
                  <a16:creationId xmlns:a16="http://schemas.microsoft.com/office/drawing/2014/main" id="{24EC40DD-A829-B06C-42DA-7184B1A6F13F}"/>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8" name="Picture 7">
              <a:extLst>
                <a:ext uri="{FF2B5EF4-FFF2-40B4-BE49-F238E27FC236}">
                  <a16:creationId xmlns:a16="http://schemas.microsoft.com/office/drawing/2014/main" id="{6AC372B2-35DB-2859-684B-EF3CDA05359A}"/>
                </a:ext>
              </a:extLst>
            </p:cNvPr>
            <p:cNvPicPr>
              <a:picLocks noChangeAspect="1"/>
            </p:cNvPicPr>
            <p:nvPr/>
          </p:nvPicPr>
          <p:blipFill>
            <a:blip r:embed="rId6"/>
            <a:stretch>
              <a:fillRect/>
            </a:stretch>
          </p:blipFill>
          <p:spPr>
            <a:xfrm>
              <a:off x="-1743959" y="3490852"/>
              <a:ext cx="1257300" cy="723900"/>
            </a:xfrm>
            <a:prstGeom prst="rect">
              <a:avLst/>
            </a:prstGeom>
          </p:spPr>
        </p:pic>
        <p:sp>
          <p:nvSpPr>
            <p:cNvPr id="40" name="Oval 39">
              <a:extLst>
                <a:ext uri="{FF2B5EF4-FFF2-40B4-BE49-F238E27FC236}">
                  <a16:creationId xmlns:a16="http://schemas.microsoft.com/office/drawing/2014/main" id="{B89AAC79-E1FD-D4F8-CDA3-31356D10FA79}"/>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
        <p:nvSpPr>
          <p:cNvPr id="58" name="Text Placeholder 9">
            <a:extLst>
              <a:ext uri="{FF2B5EF4-FFF2-40B4-BE49-F238E27FC236}">
                <a16:creationId xmlns:a16="http://schemas.microsoft.com/office/drawing/2014/main" id="{B0C8BE91-1715-3F42-DF7C-E9909C34B347}"/>
              </a:ext>
            </a:extLst>
          </p:cNvPr>
          <p:cNvSpPr>
            <a:spLocks noGrp="1"/>
          </p:cNvSpPr>
          <p:nvPr>
            <p:ph type="body" sz="quarter" idx="13" hasCustomPrompt="1"/>
          </p:nvPr>
        </p:nvSpPr>
        <p:spPr>
          <a:xfrm>
            <a:off x="450850" y="1520825"/>
            <a:ext cx="4052570" cy="4565650"/>
          </a:xfrm>
        </p:spPr>
        <p:txBody>
          <a:bodyPr numCol="1" spcCol="720000"/>
          <a:lstStyle>
            <a:lvl1pPr>
              <a:spcAft>
                <a:spcPts val="600"/>
              </a:spcAft>
              <a:defRPr sz="1200"/>
            </a:lvl1pPr>
            <a:lvl2pPr>
              <a:spcAft>
                <a:spcPts val="600"/>
              </a:spcAft>
              <a:defRPr sz="1200"/>
            </a:lvl2pPr>
            <a:lvl3pPr>
              <a:spcAft>
                <a:spcPts val="600"/>
              </a:spcAft>
              <a:defRPr sz="1100"/>
            </a:lvl3pPr>
            <a:lvl4pPr>
              <a:spcAft>
                <a:spcPts val="600"/>
              </a:spcAft>
              <a:defRPr sz="1050"/>
            </a:lvl4pPr>
            <a:lvl5pPr>
              <a:spcAft>
                <a:spcPts val="600"/>
              </a:spcAft>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Title 1">
            <a:extLst>
              <a:ext uri="{FF2B5EF4-FFF2-40B4-BE49-F238E27FC236}">
                <a16:creationId xmlns:a16="http://schemas.microsoft.com/office/drawing/2014/main" id="{AFFBA4D5-2601-1ECA-0CBB-C1DB25E4DC8F}"/>
              </a:ext>
            </a:extLst>
          </p:cNvPr>
          <p:cNvSpPr>
            <a:spLocks noGrp="1"/>
          </p:cNvSpPr>
          <p:nvPr>
            <p:ph type="title" hasCustomPrompt="1"/>
          </p:nvPr>
        </p:nvSpPr>
        <p:spPr>
          <a:xfrm>
            <a:off x="450849" y="422671"/>
            <a:ext cx="5240921" cy="553998"/>
          </a:xfrm>
        </p:spPr>
        <p:txBody>
          <a:bodyPr/>
          <a:lstStyle>
            <a:lvl1pPr>
              <a:defRPr sz="3200"/>
            </a:lvl1pPr>
          </a:lstStyle>
          <a:p>
            <a:r>
              <a:rPr lang="en-GB" dirty="0"/>
              <a:t>Insert title here</a:t>
            </a:r>
          </a:p>
        </p:txBody>
      </p:sp>
      <p:sp>
        <p:nvSpPr>
          <p:cNvPr id="26" name="Date Placeholder 25">
            <a:extLst>
              <a:ext uri="{FF2B5EF4-FFF2-40B4-BE49-F238E27FC236}">
                <a16:creationId xmlns:a16="http://schemas.microsoft.com/office/drawing/2014/main" id="{DE1E3F84-E165-2E2F-AA44-BB933145B87F}"/>
              </a:ext>
            </a:extLst>
          </p:cNvPr>
          <p:cNvSpPr>
            <a:spLocks noGrp="1"/>
          </p:cNvSpPr>
          <p:nvPr>
            <p:ph type="dt" sz="half" idx="45"/>
          </p:nvPr>
        </p:nvSpPr>
        <p:spPr/>
        <p:txBody>
          <a:bodyPr/>
          <a:lstStyle/>
          <a:p>
            <a:endParaRPr lang="en-GB" dirty="0"/>
          </a:p>
        </p:txBody>
      </p:sp>
      <p:sp>
        <p:nvSpPr>
          <p:cNvPr id="27" name="Footer Placeholder 26">
            <a:extLst>
              <a:ext uri="{FF2B5EF4-FFF2-40B4-BE49-F238E27FC236}">
                <a16:creationId xmlns:a16="http://schemas.microsoft.com/office/drawing/2014/main" id="{6E19597C-CFB0-AC38-DD27-F357D1C50F68}"/>
              </a:ext>
            </a:extLst>
          </p:cNvPr>
          <p:cNvSpPr>
            <a:spLocks noGrp="1"/>
          </p:cNvSpPr>
          <p:nvPr>
            <p:ph type="ftr" sz="quarter" idx="46"/>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28" name="Slide Number Placeholder 27">
            <a:extLst>
              <a:ext uri="{FF2B5EF4-FFF2-40B4-BE49-F238E27FC236}">
                <a16:creationId xmlns:a16="http://schemas.microsoft.com/office/drawing/2014/main" id="{6C2897B8-8E73-4C73-7B4A-2F392BED93F2}"/>
              </a:ext>
            </a:extLst>
          </p:cNvPr>
          <p:cNvSpPr>
            <a:spLocks noGrp="1"/>
          </p:cNvSpPr>
          <p:nvPr>
            <p:ph type="sldNum" sz="quarter" idx="47"/>
          </p:nvPr>
        </p:nvSpPr>
        <p:spPr/>
        <p:txBody>
          <a:bodyPr/>
          <a:lstStyle/>
          <a:p>
            <a:fld id="{BB07EAE1-021A-493C-B07F-6FE9E5D11BEB}" type="slidenum">
              <a:rPr lang="en-GB" smtClean="0"/>
              <a:pPr/>
              <a:t>‹#›</a:t>
            </a:fld>
            <a:endParaRPr lang="en-GB" dirty="0"/>
          </a:p>
        </p:txBody>
      </p:sp>
      <p:grpSp>
        <p:nvGrpSpPr>
          <p:cNvPr id="4" name="Group 3">
            <a:extLst>
              <a:ext uri="{FF2B5EF4-FFF2-40B4-BE49-F238E27FC236}">
                <a16:creationId xmlns:a16="http://schemas.microsoft.com/office/drawing/2014/main" id="{F6189314-5D36-D309-37F6-CF43D9F0AEE5}"/>
              </a:ext>
            </a:extLst>
          </p:cNvPr>
          <p:cNvGrpSpPr/>
          <p:nvPr userDrawn="1"/>
        </p:nvGrpSpPr>
        <p:grpSpPr>
          <a:xfrm>
            <a:off x="-2178417" y="0"/>
            <a:ext cx="2116910" cy="4354799"/>
            <a:chOff x="-2170726" y="0"/>
            <a:chExt cx="2116910" cy="4354799"/>
          </a:xfrm>
        </p:grpSpPr>
        <p:grpSp>
          <p:nvGrpSpPr>
            <p:cNvPr id="5" name="Group 4">
              <a:extLst>
                <a:ext uri="{FF2B5EF4-FFF2-40B4-BE49-F238E27FC236}">
                  <a16:creationId xmlns:a16="http://schemas.microsoft.com/office/drawing/2014/main" id="{336E91BD-0090-0A00-32D4-F44411C096DC}"/>
                </a:ext>
              </a:extLst>
            </p:cNvPr>
            <p:cNvGrpSpPr/>
            <p:nvPr userDrawn="1"/>
          </p:nvGrpSpPr>
          <p:grpSpPr>
            <a:xfrm>
              <a:off x="-2170726" y="0"/>
              <a:ext cx="2116910" cy="4354799"/>
              <a:chOff x="1841345" y="1593847"/>
              <a:chExt cx="2116910" cy="4354799"/>
            </a:xfrm>
          </p:grpSpPr>
          <p:sp>
            <p:nvSpPr>
              <p:cNvPr id="29" name="Rectangle 28">
                <a:extLst>
                  <a:ext uri="{FF2B5EF4-FFF2-40B4-BE49-F238E27FC236}">
                    <a16:creationId xmlns:a16="http://schemas.microsoft.com/office/drawing/2014/main" id="{8703856C-5673-D9B5-84AC-F7FE199CE803}"/>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0" name="Rectangle 29">
                <a:extLst>
                  <a:ext uri="{FF2B5EF4-FFF2-40B4-BE49-F238E27FC236}">
                    <a16:creationId xmlns:a16="http://schemas.microsoft.com/office/drawing/2014/main" id="{55EFA128-FD5A-D26F-7C3B-ABE88398B889}"/>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1" name="TextBox 30">
                <a:extLst>
                  <a:ext uri="{FF2B5EF4-FFF2-40B4-BE49-F238E27FC236}">
                    <a16:creationId xmlns:a16="http://schemas.microsoft.com/office/drawing/2014/main" id="{27AA7E24-809C-7CC3-1521-33CB9C0083EA}"/>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32" name="TextBox 31">
                <a:extLst>
                  <a:ext uri="{FF2B5EF4-FFF2-40B4-BE49-F238E27FC236}">
                    <a16:creationId xmlns:a16="http://schemas.microsoft.com/office/drawing/2014/main" id="{82D1FB29-218A-155C-4A4D-FF75A85F38E2}"/>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33" name="TextBox 32">
                <a:extLst>
                  <a:ext uri="{FF2B5EF4-FFF2-40B4-BE49-F238E27FC236}">
                    <a16:creationId xmlns:a16="http://schemas.microsoft.com/office/drawing/2014/main" id="{1D030005-D055-F42A-47CB-E94861795F36}"/>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34" name="TextBox 33">
                <a:extLst>
                  <a:ext uri="{FF2B5EF4-FFF2-40B4-BE49-F238E27FC236}">
                    <a16:creationId xmlns:a16="http://schemas.microsoft.com/office/drawing/2014/main" id="{F8F2FC4B-B90C-8A29-147E-A0F81738DE6E}"/>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11" name="Picture 10">
              <a:extLst>
                <a:ext uri="{FF2B5EF4-FFF2-40B4-BE49-F238E27FC236}">
                  <a16:creationId xmlns:a16="http://schemas.microsoft.com/office/drawing/2014/main" id="{B484CCC4-EDBC-031F-5499-6772FD6B411A}"/>
                </a:ext>
              </a:extLst>
            </p:cNvPr>
            <p:cNvPicPr>
              <a:picLocks noChangeAspect="1"/>
            </p:cNvPicPr>
            <p:nvPr userDrawn="1"/>
          </p:nvPicPr>
          <p:blipFill>
            <a:blip r:embed="rId5"/>
            <a:stretch>
              <a:fillRect/>
            </a:stretch>
          </p:blipFill>
          <p:spPr>
            <a:xfrm>
              <a:off x="-1743959" y="1421385"/>
              <a:ext cx="1257300" cy="733425"/>
            </a:xfrm>
            <a:prstGeom prst="rect">
              <a:avLst/>
            </a:prstGeom>
          </p:spPr>
        </p:pic>
        <p:sp>
          <p:nvSpPr>
            <p:cNvPr id="12" name="Oval 11">
              <a:extLst>
                <a:ext uri="{FF2B5EF4-FFF2-40B4-BE49-F238E27FC236}">
                  <a16:creationId xmlns:a16="http://schemas.microsoft.com/office/drawing/2014/main" id="{8A3A04E8-70B3-12E9-C7C0-38749B819A9B}"/>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14" name="Picture 13">
              <a:extLst>
                <a:ext uri="{FF2B5EF4-FFF2-40B4-BE49-F238E27FC236}">
                  <a16:creationId xmlns:a16="http://schemas.microsoft.com/office/drawing/2014/main" id="{192F459B-7BD9-D10B-422D-E1363FF693D7}"/>
                </a:ext>
              </a:extLst>
            </p:cNvPr>
            <p:cNvPicPr>
              <a:picLocks noChangeAspect="1"/>
            </p:cNvPicPr>
            <p:nvPr userDrawn="1"/>
          </p:nvPicPr>
          <p:blipFill>
            <a:blip r:embed="rId6"/>
            <a:stretch>
              <a:fillRect/>
            </a:stretch>
          </p:blipFill>
          <p:spPr>
            <a:xfrm>
              <a:off x="-1743959" y="3490852"/>
              <a:ext cx="1257300" cy="723900"/>
            </a:xfrm>
            <a:prstGeom prst="rect">
              <a:avLst/>
            </a:prstGeom>
          </p:spPr>
        </p:pic>
        <p:sp>
          <p:nvSpPr>
            <p:cNvPr id="25" name="Oval 24">
              <a:extLst>
                <a:ext uri="{FF2B5EF4-FFF2-40B4-BE49-F238E27FC236}">
                  <a16:creationId xmlns:a16="http://schemas.microsoft.com/office/drawing/2014/main" id="{B6A5F176-45DA-5DF6-C4FB-CA3D5E0D1A6A}"/>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grpSp>
        <p:nvGrpSpPr>
          <p:cNvPr id="52" name="Group 51">
            <a:extLst>
              <a:ext uri="{FF2B5EF4-FFF2-40B4-BE49-F238E27FC236}">
                <a16:creationId xmlns:a16="http://schemas.microsoft.com/office/drawing/2014/main" id="{2F3394F0-BF18-1531-A26A-71696E143A7F}"/>
              </a:ext>
            </a:extLst>
          </p:cNvPr>
          <p:cNvGrpSpPr/>
          <p:nvPr userDrawn="1"/>
        </p:nvGrpSpPr>
        <p:grpSpPr>
          <a:xfrm>
            <a:off x="12287572" y="0"/>
            <a:ext cx="2175021" cy="5486150"/>
            <a:chOff x="12287572" y="0"/>
            <a:chExt cx="2175021" cy="5486150"/>
          </a:xfrm>
        </p:grpSpPr>
        <p:grpSp>
          <p:nvGrpSpPr>
            <p:cNvPr id="53" name="Group 52">
              <a:extLst>
                <a:ext uri="{FF2B5EF4-FFF2-40B4-BE49-F238E27FC236}">
                  <a16:creationId xmlns:a16="http://schemas.microsoft.com/office/drawing/2014/main" id="{8FAC43DB-E1B4-1B1A-16A3-7B900243091C}"/>
                </a:ext>
              </a:extLst>
            </p:cNvPr>
            <p:cNvGrpSpPr/>
            <p:nvPr/>
          </p:nvGrpSpPr>
          <p:grpSpPr>
            <a:xfrm>
              <a:off x="12287572" y="0"/>
              <a:ext cx="2175021" cy="4839558"/>
              <a:chOff x="838200" y="1150069"/>
              <a:chExt cx="2175021" cy="4839558"/>
            </a:xfrm>
          </p:grpSpPr>
          <p:sp>
            <p:nvSpPr>
              <p:cNvPr id="67" name="Rectangle 66">
                <a:extLst>
                  <a:ext uri="{FF2B5EF4-FFF2-40B4-BE49-F238E27FC236}">
                    <a16:creationId xmlns:a16="http://schemas.microsoft.com/office/drawing/2014/main" id="{80C87CBE-39C5-91A8-A8D2-8467E68ED257}"/>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68" name="Rectangle 67">
                <a:extLst>
                  <a:ext uri="{FF2B5EF4-FFF2-40B4-BE49-F238E27FC236}">
                    <a16:creationId xmlns:a16="http://schemas.microsoft.com/office/drawing/2014/main" id="{95326C6E-2594-0356-EF39-EDBFD71806F2}"/>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69" name="TextBox 68">
                <a:extLst>
                  <a:ext uri="{FF2B5EF4-FFF2-40B4-BE49-F238E27FC236}">
                    <a16:creationId xmlns:a16="http://schemas.microsoft.com/office/drawing/2014/main" id="{B2361034-8D29-8342-8EE0-1102C52B80B5}"/>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70" name="TextBox 69">
                <a:extLst>
                  <a:ext uri="{FF2B5EF4-FFF2-40B4-BE49-F238E27FC236}">
                    <a16:creationId xmlns:a16="http://schemas.microsoft.com/office/drawing/2014/main" id="{90A9D29C-3AA9-06A2-9217-5BD38C2968E3}"/>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71" name="TextBox 70">
                <a:extLst>
                  <a:ext uri="{FF2B5EF4-FFF2-40B4-BE49-F238E27FC236}">
                    <a16:creationId xmlns:a16="http://schemas.microsoft.com/office/drawing/2014/main" id="{46B9EA23-0256-FD9E-58BE-03837BD0BABE}"/>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72" name="TextBox 71">
                <a:extLst>
                  <a:ext uri="{FF2B5EF4-FFF2-40B4-BE49-F238E27FC236}">
                    <a16:creationId xmlns:a16="http://schemas.microsoft.com/office/drawing/2014/main" id="{AE86F3AA-95AC-EA0C-D1FA-AC64B2A55AB8}"/>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73" name="TextBox 72">
                <a:extLst>
                  <a:ext uri="{FF2B5EF4-FFF2-40B4-BE49-F238E27FC236}">
                    <a16:creationId xmlns:a16="http://schemas.microsoft.com/office/drawing/2014/main" id="{D1034F82-7208-0046-B8C3-01F6A7E3980B}"/>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74" name="TextBox 73">
                <a:extLst>
                  <a:ext uri="{FF2B5EF4-FFF2-40B4-BE49-F238E27FC236}">
                    <a16:creationId xmlns:a16="http://schemas.microsoft.com/office/drawing/2014/main" id="{C883F321-92BE-ACF5-EEE2-DD9AD63CD3C6}"/>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75" name="TextBox 74">
                <a:extLst>
                  <a:ext uri="{FF2B5EF4-FFF2-40B4-BE49-F238E27FC236}">
                    <a16:creationId xmlns:a16="http://schemas.microsoft.com/office/drawing/2014/main" id="{D443C47C-1242-BD2A-2E38-6303BD71E71B}"/>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54" name="Group 53">
              <a:extLst>
                <a:ext uri="{FF2B5EF4-FFF2-40B4-BE49-F238E27FC236}">
                  <a16:creationId xmlns:a16="http://schemas.microsoft.com/office/drawing/2014/main" id="{4B6FD557-FE0D-7820-82E6-E2B11EA9A10F}"/>
                </a:ext>
              </a:extLst>
            </p:cNvPr>
            <p:cNvGrpSpPr/>
            <p:nvPr userDrawn="1"/>
          </p:nvGrpSpPr>
          <p:grpSpPr>
            <a:xfrm>
              <a:off x="12287572" y="0"/>
              <a:ext cx="2175021" cy="5486150"/>
              <a:chOff x="838200" y="1150069"/>
              <a:chExt cx="2175021" cy="5486150"/>
            </a:xfrm>
          </p:grpSpPr>
          <p:sp>
            <p:nvSpPr>
              <p:cNvPr id="56" name="Rectangle 55">
                <a:extLst>
                  <a:ext uri="{FF2B5EF4-FFF2-40B4-BE49-F238E27FC236}">
                    <a16:creationId xmlns:a16="http://schemas.microsoft.com/office/drawing/2014/main" id="{B887E42D-7FB2-7A8C-F497-8C2DCBE319C6}"/>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9" name="Rectangle 58">
                <a:extLst>
                  <a:ext uri="{FF2B5EF4-FFF2-40B4-BE49-F238E27FC236}">
                    <a16:creationId xmlns:a16="http://schemas.microsoft.com/office/drawing/2014/main" id="{3A636460-DF44-F17E-5E89-C87D55EA2DFA}"/>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60" name="TextBox 59">
                <a:extLst>
                  <a:ext uri="{FF2B5EF4-FFF2-40B4-BE49-F238E27FC236}">
                    <a16:creationId xmlns:a16="http://schemas.microsoft.com/office/drawing/2014/main" id="{660CF7B1-4BC8-B9C4-19DE-D9426E6488A6}"/>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61" name="TextBox 60">
                <a:extLst>
                  <a:ext uri="{FF2B5EF4-FFF2-40B4-BE49-F238E27FC236}">
                    <a16:creationId xmlns:a16="http://schemas.microsoft.com/office/drawing/2014/main" id="{2D1F84A8-1FE0-4A52-8414-C13D98E727ED}"/>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62" name="TextBox 61">
                <a:extLst>
                  <a:ext uri="{FF2B5EF4-FFF2-40B4-BE49-F238E27FC236}">
                    <a16:creationId xmlns:a16="http://schemas.microsoft.com/office/drawing/2014/main" id="{8DB0CB0D-38DF-62E5-B686-5FB629BF1C90}"/>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63" name="TextBox 62">
                <a:extLst>
                  <a:ext uri="{FF2B5EF4-FFF2-40B4-BE49-F238E27FC236}">
                    <a16:creationId xmlns:a16="http://schemas.microsoft.com/office/drawing/2014/main" id="{07AE125A-B507-A9F7-253F-977E8A2D0699}"/>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4" name="TextBox 63">
                <a:extLst>
                  <a:ext uri="{FF2B5EF4-FFF2-40B4-BE49-F238E27FC236}">
                    <a16:creationId xmlns:a16="http://schemas.microsoft.com/office/drawing/2014/main" id="{A1C8070A-250C-F46B-57A7-5E3E83CF8B5D}"/>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65" name="TextBox 64">
                <a:extLst>
                  <a:ext uri="{FF2B5EF4-FFF2-40B4-BE49-F238E27FC236}">
                    <a16:creationId xmlns:a16="http://schemas.microsoft.com/office/drawing/2014/main" id="{E4503763-E49B-772C-3659-6379F3D640ED}"/>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66" name="TextBox 65">
                <a:extLst>
                  <a:ext uri="{FF2B5EF4-FFF2-40B4-BE49-F238E27FC236}">
                    <a16:creationId xmlns:a16="http://schemas.microsoft.com/office/drawing/2014/main" id="{3BA4CF6A-D16A-88E7-9E94-1E582BA754D5}"/>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55" name="TextBox 54">
              <a:extLst>
                <a:ext uri="{FF2B5EF4-FFF2-40B4-BE49-F238E27FC236}">
                  <a16:creationId xmlns:a16="http://schemas.microsoft.com/office/drawing/2014/main" id="{0F3203CC-4D23-E55B-70D9-1E1D0BE10FF8}"/>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54669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2x text">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D8DE0654-29D9-454A-15F4-55A4F0A7381C}"/>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grpSp>
        <p:nvGrpSpPr>
          <p:cNvPr id="2" name="Group 1">
            <a:extLst>
              <a:ext uri="{FF2B5EF4-FFF2-40B4-BE49-F238E27FC236}">
                <a16:creationId xmlns:a16="http://schemas.microsoft.com/office/drawing/2014/main" id="{37A83368-F18F-2086-E58D-28BFCDCEF785}"/>
              </a:ext>
            </a:extLst>
          </p:cNvPr>
          <p:cNvGrpSpPr/>
          <p:nvPr/>
        </p:nvGrpSpPr>
        <p:grpSpPr>
          <a:xfrm>
            <a:off x="-2178417" y="0"/>
            <a:ext cx="2116910" cy="4354799"/>
            <a:chOff x="-2170726" y="0"/>
            <a:chExt cx="2116910" cy="4354799"/>
          </a:xfrm>
        </p:grpSpPr>
        <p:grpSp>
          <p:nvGrpSpPr>
            <p:cNvPr id="5" name="Group 4">
              <a:extLst>
                <a:ext uri="{FF2B5EF4-FFF2-40B4-BE49-F238E27FC236}">
                  <a16:creationId xmlns:a16="http://schemas.microsoft.com/office/drawing/2014/main" id="{A4614F9B-E04C-3053-E50A-6D4BFE95C468}"/>
                </a:ext>
              </a:extLst>
            </p:cNvPr>
            <p:cNvGrpSpPr/>
            <p:nvPr/>
          </p:nvGrpSpPr>
          <p:grpSpPr>
            <a:xfrm>
              <a:off x="-2170726" y="0"/>
              <a:ext cx="2116910" cy="4354799"/>
              <a:chOff x="1841345" y="1593847"/>
              <a:chExt cx="2116910" cy="4354799"/>
            </a:xfrm>
          </p:grpSpPr>
          <p:sp>
            <p:nvSpPr>
              <p:cNvPr id="15" name="Rectangle 14">
                <a:extLst>
                  <a:ext uri="{FF2B5EF4-FFF2-40B4-BE49-F238E27FC236}">
                    <a16:creationId xmlns:a16="http://schemas.microsoft.com/office/drawing/2014/main" id="{422F0564-6089-67BF-F0B8-A8A53E06EE0A}"/>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6" name="Rectangle 15">
                <a:extLst>
                  <a:ext uri="{FF2B5EF4-FFF2-40B4-BE49-F238E27FC236}">
                    <a16:creationId xmlns:a16="http://schemas.microsoft.com/office/drawing/2014/main" id="{53CE3C4A-20DE-2853-4942-738557576FF1}"/>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9" name="TextBox 28">
                <a:extLst>
                  <a:ext uri="{FF2B5EF4-FFF2-40B4-BE49-F238E27FC236}">
                    <a16:creationId xmlns:a16="http://schemas.microsoft.com/office/drawing/2014/main" id="{76781B88-51C9-45C3-8315-DD33B23E00AA}"/>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34" name="TextBox 33">
                <a:extLst>
                  <a:ext uri="{FF2B5EF4-FFF2-40B4-BE49-F238E27FC236}">
                    <a16:creationId xmlns:a16="http://schemas.microsoft.com/office/drawing/2014/main" id="{9CBAF206-45AF-D2F2-DA4E-7614BFE88A06}"/>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35" name="TextBox 34">
                <a:extLst>
                  <a:ext uri="{FF2B5EF4-FFF2-40B4-BE49-F238E27FC236}">
                    <a16:creationId xmlns:a16="http://schemas.microsoft.com/office/drawing/2014/main" id="{B75B956C-75D9-1200-7525-B759BAD14DAE}"/>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36" name="TextBox 35">
                <a:extLst>
                  <a:ext uri="{FF2B5EF4-FFF2-40B4-BE49-F238E27FC236}">
                    <a16:creationId xmlns:a16="http://schemas.microsoft.com/office/drawing/2014/main" id="{0119E79E-4A4F-8990-3340-769B69514514}"/>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6" name="Picture 5">
              <a:extLst>
                <a:ext uri="{FF2B5EF4-FFF2-40B4-BE49-F238E27FC236}">
                  <a16:creationId xmlns:a16="http://schemas.microsoft.com/office/drawing/2014/main" id="{AEBE061B-7D0B-38B2-0658-DB4F24E31C80}"/>
                </a:ext>
              </a:extLst>
            </p:cNvPr>
            <p:cNvPicPr>
              <a:picLocks noChangeAspect="1"/>
            </p:cNvPicPr>
            <p:nvPr/>
          </p:nvPicPr>
          <p:blipFill>
            <a:blip r:embed="rId3"/>
            <a:stretch>
              <a:fillRect/>
            </a:stretch>
          </p:blipFill>
          <p:spPr>
            <a:xfrm>
              <a:off x="-1743959" y="1421385"/>
              <a:ext cx="1257300" cy="733425"/>
            </a:xfrm>
            <a:prstGeom prst="rect">
              <a:avLst/>
            </a:prstGeom>
          </p:spPr>
        </p:pic>
        <p:sp>
          <p:nvSpPr>
            <p:cNvPr id="7" name="Oval 6">
              <a:extLst>
                <a:ext uri="{FF2B5EF4-FFF2-40B4-BE49-F238E27FC236}">
                  <a16:creationId xmlns:a16="http://schemas.microsoft.com/office/drawing/2014/main" id="{F2986334-B233-286B-AA0F-CC6C36719853}"/>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11" name="Picture 10">
              <a:extLst>
                <a:ext uri="{FF2B5EF4-FFF2-40B4-BE49-F238E27FC236}">
                  <a16:creationId xmlns:a16="http://schemas.microsoft.com/office/drawing/2014/main" id="{8671706D-0DA4-B0C4-10A2-FC43EE70BB48}"/>
                </a:ext>
              </a:extLst>
            </p:cNvPr>
            <p:cNvPicPr>
              <a:picLocks noChangeAspect="1"/>
            </p:cNvPicPr>
            <p:nvPr/>
          </p:nvPicPr>
          <p:blipFill>
            <a:blip r:embed="rId4"/>
            <a:stretch>
              <a:fillRect/>
            </a:stretch>
          </p:blipFill>
          <p:spPr>
            <a:xfrm>
              <a:off x="-1743959" y="3490852"/>
              <a:ext cx="1257300" cy="723900"/>
            </a:xfrm>
            <a:prstGeom prst="rect">
              <a:avLst/>
            </a:prstGeom>
          </p:spPr>
        </p:pic>
        <p:sp>
          <p:nvSpPr>
            <p:cNvPr id="13" name="Oval 12">
              <a:extLst>
                <a:ext uri="{FF2B5EF4-FFF2-40B4-BE49-F238E27FC236}">
                  <a16:creationId xmlns:a16="http://schemas.microsoft.com/office/drawing/2014/main" id="{6A5DD17A-D3C8-88BB-C95D-1A6BCB245EB3}"/>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
        <p:nvSpPr>
          <p:cNvPr id="48" name="Text Placeholder 15">
            <a:extLst>
              <a:ext uri="{FF2B5EF4-FFF2-40B4-BE49-F238E27FC236}">
                <a16:creationId xmlns:a16="http://schemas.microsoft.com/office/drawing/2014/main" id="{2D85D2E7-CF17-6C03-28ED-BBA9315ADB51}"/>
              </a:ext>
            </a:extLst>
          </p:cNvPr>
          <p:cNvSpPr>
            <a:spLocks noGrp="1"/>
          </p:cNvSpPr>
          <p:nvPr>
            <p:ph type="body" sz="quarter" idx="16" hasCustomPrompt="1"/>
          </p:nvPr>
        </p:nvSpPr>
        <p:spPr>
          <a:xfrm>
            <a:off x="450849" y="1520825"/>
            <a:ext cx="4793703" cy="4805363"/>
          </a:xfrm>
        </p:spPr>
        <p:txBody>
          <a:bodyPr lIns="90000"/>
          <a:lstStyle>
            <a:lvl1pPr marL="0" indent="0">
              <a:buFont typeface="Arial" panose="020B0604020202020204" pitchFamily="34" charset="0"/>
              <a:buNone/>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9" name="Text Placeholder 15">
            <a:extLst>
              <a:ext uri="{FF2B5EF4-FFF2-40B4-BE49-F238E27FC236}">
                <a16:creationId xmlns:a16="http://schemas.microsoft.com/office/drawing/2014/main" id="{C0ACAEF1-1870-54D3-8854-DB8536C3C114}"/>
              </a:ext>
            </a:extLst>
          </p:cNvPr>
          <p:cNvSpPr>
            <a:spLocks noGrp="1"/>
          </p:cNvSpPr>
          <p:nvPr>
            <p:ph type="body" sz="quarter" idx="20" hasCustomPrompt="1"/>
          </p:nvPr>
        </p:nvSpPr>
        <p:spPr>
          <a:xfrm>
            <a:off x="5983835" y="1520825"/>
            <a:ext cx="4793703" cy="4805363"/>
          </a:xfrm>
        </p:spPr>
        <p:txBody>
          <a:bodyPr lIns="90000"/>
          <a:lstStyle>
            <a:lvl1pPr>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4" name="Date Placeholder 13">
            <a:extLst>
              <a:ext uri="{FF2B5EF4-FFF2-40B4-BE49-F238E27FC236}">
                <a16:creationId xmlns:a16="http://schemas.microsoft.com/office/drawing/2014/main" id="{85608AB6-5E58-9110-85AB-7390810013F8}"/>
              </a:ext>
            </a:extLst>
          </p:cNvPr>
          <p:cNvSpPr>
            <a:spLocks noGrp="1"/>
          </p:cNvSpPr>
          <p:nvPr>
            <p:ph type="dt" sz="half" idx="34"/>
          </p:nvPr>
        </p:nvSpPr>
        <p:spPr/>
        <p:txBody>
          <a:bodyPr/>
          <a:lstStyle/>
          <a:p>
            <a:endParaRPr lang="en-GB" dirty="0"/>
          </a:p>
        </p:txBody>
      </p:sp>
      <p:sp>
        <p:nvSpPr>
          <p:cNvPr id="17" name="Footer Placeholder 16">
            <a:extLst>
              <a:ext uri="{FF2B5EF4-FFF2-40B4-BE49-F238E27FC236}">
                <a16:creationId xmlns:a16="http://schemas.microsoft.com/office/drawing/2014/main" id="{B7D291CB-4C62-7BB6-4A47-7FBEBE7602E1}"/>
              </a:ext>
            </a:extLst>
          </p:cNvPr>
          <p:cNvSpPr>
            <a:spLocks noGrp="1"/>
          </p:cNvSpPr>
          <p:nvPr>
            <p:ph type="ftr" sz="quarter" idx="35"/>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18" name="Slide Number Placeholder 17">
            <a:extLst>
              <a:ext uri="{FF2B5EF4-FFF2-40B4-BE49-F238E27FC236}">
                <a16:creationId xmlns:a16="http://schemas.microsoft.com/office/drawing/2014/main" id="{C221ABAD-B893-A81A-77EC-48F856051BC9}"/>
              </a:ext>
            </a:extLst>
          </p:cNvPr>
          <p:cNvSpPr>
            <a:spLocks noGrp="1"/>
          </p:cNvSpPr>
          <p:nvPr>
            <p:ph type="sldNum" sz="quarter" idx="36"/>
          </p:nvPr>
        </p:nvSpPr>
        <p:spPr/>
        <p:txBody>
          <a:bodyPr/>
          <a:lstStyle/>
          <a:p>
            <a:fld id="{BB07EAE1-021A-493C-B07F-6FE9E5D11BEB}" type="slidenum">
              <a:rPr lang="en-GB" smtClean="0"/>
              <a:pPr/>
              <a:t>‹#›</a:t>
            </a:fld>
            <a:endParaRPr lang="en-GB" dirty="0"/>
          </a:p>
        </p:txBody>
      </p:sp>
      <p:sp>
        <p:nvSpPr>
          <p:cNvPr id="3" name="Title 1">
            <a:extLst>
              <a:ext uri="{FF2B5EF4-FFF2-40B4-BE49-F238E27FC236}">
                <a16:creationId xmlns:a16="http://schemas.microsoft.com/office/drawing/2014/main" id="{9B5E6ABE-D2B9-8B40-2D4F-2F6C1F7EA044}"/>
              </a:ext>
            </a:extLst>
          </p:cNvPr>
          <p:cNvSpPr>
            <a:spLocks noGrp="1"/>
          </p:cNvSpPr>
          <p:nvPr>
            <p:ph type="title" hasCustomPrompt="1"/>
          </p:nvPr>
        </p:nvSpPr>
        <p:spPr>
          <a:xfrm>
            <a:off x="450849" y="422670"/>
            <a:ext cx="10329380" cy="558405"/>
          </a:xfrm>
        </p:spPr>
        <p:txBody>
          <a:bodyPr/>
          <a:lstStyle>
            <a:lvl1pPr>
              <a:defRPr sz="3200"/>
            </a:lvl1pPr>
          </a:lstStyle>
          <a:p>
            <a:r>
              <a:rPr lang="en-GB" dirty="0"/>
              <a:t>Insert title here</a:t>
            </a:r>
          </a:p>
        </p:txBody>
      </p:sp>
      <p:pic>
        <p:nvPicPr>
          <p:cNvPr id="4" name="Graphic 3">
            <a:extLst>
              <a:ext uri="{FF2B5EF4-FFF2-40B4-BE49-F238E27FC236}">
                <a16:creationId xmlns:a16="http://schemas.microsoft.com/office/drawing/2014/main" id="{194D9106-A063-67DB-08DA-7E184CC796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grpSp>
        <p:nvGrpSpPr>
          <p:cNvPr id="8" name="Group 7">
            <a:extLst>
              <a:ext uri="{FF2B5EF4-FFF2-40B4-BE49-F238E27FC236}">
                <a16:creationId xmlns:a16="http://schemas.microsoft.com/office/drawing/2014/main" id="{2E93A8DD-4F9D-8BF8-CC0B-3A8FE4E7E805}"/>
              </a:ext>
            </a:extLst>
          </p:cNvPr>
          <p:cNvGrpSpPr/>
          <p:nvPr userDrawn="1"/>
        </p:nvGrpSpPr>
        <p:grpSpPr>
          <a:xfrm>
            <a:off x="-2178417" y="0"/>
            <a:ext cx="2116910" cy="4354799"/>
            <a:chOff x="-2170726" y="0"/>
            <a:chExt cx="2116910" cy="4354799"/>
          </a:xfrm>
        </p:grpSpPr>
        <p:grpSp>
          <p:nvGrpSpPr>
            <p:cNvPr id="10" name="Group 9">
              <a:extLst>
                <a:ext uri="{FF2B5EF4-FFF2-40B4-BE49-F238E27FC236}">
                  <a16:creationId xmlns:a16="http://schemas.microsoft.com/office/drawing/2014/main" id="{C6A478B0-ECB3-E404-4120-1643957CB54F}"/>
                </a:ext>
              </a:extLst>
            </p:cNvPr>
            <p:cNvGrpSpPr/>
            <p:nvPr userDrawn="1"/>
          </p:nvGrpSpPr>
          <p:grpSpPr>
            <a:xfrm>
              <a:off x="-2170726" y="0"/>
              <a:ext cx="2116910" cy="4354799"/>
              <a:chOff x="1841345" y="1593847"/>
              <a:chExt cx="2116910" cy="4354799"/>
            </a:xfrm>
          </p:grpSpPr>
          <p:sp>
            <p:nvSpPr>
              <p:cNvPr id="22" name="Rectangle 21">
                <a:extLst>
                  <a:ext uri="{FF2B5EF4-FFF2-40B4-BE49-F238E27FC236}">
                    <a16:creationId xmlns:a16="http://schemas.microsoft.com/office/drawing/2014/main" id="{C3202A10-E1AD-659B-FE4B-BD2C4CCB7A2F}"/>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3" name="Rectangle 22">
                <a:extLst>
                  <a:ext uri="{FF2B5EF4-FFF2-40B4-BE49-F238E27FC236}">
                    <a16:creationId xmlns:a16="http://schemas.microsoft.com/office/drawing/2014/main" id="{7FED8643-230B-3D70-91D9-45816978B97F}"/>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4" name="TextBox 23">
                <a:extLst>
                  <a:ext uri="{FF2B5EF4-FFF2-40B4-BE49-F238E27FC236}">
                    <a16:creationId xmlns:a16="http://schemas.microsoft.com/office/drawing/2014/main" id="{572201A3-4768-8191-9172-5012ABA5BD3E}"/>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25" name="TextBox 24">
                <a:extLst>
                  <a:ext uri="{FF2B5EF4-FFF2-40B4-BE49-F238E27FC236}">
                    <a16:creationId xmlns:a16="http://schemas.microsoft.com/office/drawing/2014/main" id="{3548DCC1-CCC1-05C8-8883-962F5FC52600}"/>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26" name="TextBox 25">
                <a:extLst>
                  <a:ext uri="{FF2B5EF4-FFF2-40B4-BE49-F238E27FC236}">
                    <a16:creationId xmlns:a16="http://schemas.microsoft.com/office/drawing/2014/main" id="{F2959313-3A96-D146-E209-8691FD63067C}"/>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27" name="TextBox 26">
                <a:extLst>
                  <a:ext uri="{FF2B5EF4-FFF2-40B4-BE49-F238E27FC236}">
                    <a16:creationId xmlns:a16="http://schemas.microsoft.com/office/drawing/2014/main" id="{37346662-6504-B2D1-3F96-DC41BDB7B253}"/>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12" name="Picture 11">
              <a:extLst>
                <a:ext uri="{FF2B5EF4-FFF2-40B4-BE49-F238E27FC236}">
                  <a16:creationId xmlns:a16="http://schemas.microsoft.com/office/drawing/2014/main" id="{22D4BF5D-BCF8-ABF7-BD08-B74C463C8A5F}"/>
                </a:ext>
              </a:extLst>
            </p:cNvPr>
            <p:cNvPicPr>
              <a:picLocks noChangeAspect="1"/>
            </p:cNvPicPr>
            <p:nvPr userDrawn="1"/>
          </p:nvPicPr>
          <p:blipFill>
            <a:blip r:embed="rId3"/>
            <a:stretch>
              <a:fillRect/>
            </a:stretch>
          </p:blipFill>
          <p:spPr>
            <a:xfrm>
              <a:off x="-1743959" y="1421385"/>
              <a:ext cx="1257300" cy="733425"/>
            </a:xfrm>
            <a:prstGeom prst="rect">
              <a:avLst/>
            </a:prstGeom>
          </p:spPr>
        </p:pic>
        <p:sp>
          <p:nvSpPr>
            <p:cNvPr id="19" name="Oval 18">
              <a:extLst>
                <a:ext uri="{FF2B5EF4-FFF2-40B4-BE49-F238E27FC236}">
                  <a16:creationId xmlns:a16="http://schemas.microsoft.com/office/drawing/2014/main" id="{5C6F8A06-011E-B998-DA79-36ADE7EA5503}"/>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20" name="Picture 19">
              <a:extLst>
                <a:ext uri="{FF2B5EF4-FFF2-40B4-BE49-F238E27FC236}">
                  <a16:creationId xmlns:a16="http://schemas.microsoft.com/office/drawing/2014/main" id="{629B544C-CEEC-5826-2D01-C5B0B368104E}"/>
                </a:ext>
              </a:extLst>
            </p:cNvPr>
            <p:cNvPicPr>
              <a:picLocks noChangeAspect="1"/>
            </p:cNvPicPr>
            <p:nvPr userDrawn="1"/>
          </p:nvPicPr>
          <p:blipFill>
            <a:blip r:embed="rId4"/>
            <a:stretch>
              <a:fillRect/>
            </a:stretch>
          </p:blipFill>
          <p:spPr>
            <a:xfrm>
              <a:off x="-1743959" y="3490852"/>
              <a:ext cx="1257300" cy="723900"/>
            </a:xfrm>
            <a:prstGeom prst="rect">
              <a:avLst/>
            </a:prstGeom>
          </p:spPr>
        </p:pic>
        <p:sp>
          <p:nvSpPr>
            <p:cNvPr id="21" name="Oval 20">
              <a:extLst>
                <a:ext uri="{FF2B5EF4-FFF2-40B4-BE49-F238E27FC236}">
                  <a16:creationId xmlns:a16="http://schemas.microsoft.com/office/drawing/2014/main" id="{7E1641BD-C9B1-44B1-A87F-B3B376AFB1F7}"/>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pic>
        <p:nvPicPr>
          <p:cNvPr id="28" name="Graphic 27">
            <a:extLst>
              <a:ext uri="{FF2B5EF4-FFF2-40B4-BE49-F238E27FC236}">
                <a16:creationId xmlns:a16="http://schemas.microsoft.com/office/drawing/2014/main" id="{9298BEF5-CF8C-6CAD-F4A3-C451391DAAC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Tree>
    <p:custDataLst>
      <p:tags r:id="rId1"/>
    </p:custDataLst>
    <p:extLst>
      <p:ext uri="{BB962C8B-B14F-4D97-AF65-F5344CB8AC3E}">
        <p14:creationId xmlns:p14="http://schemas.microsoft.com/office/powerpoint/2010/main" val="145044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3x text">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E747906-4712-8E58-2969-52520451C90B}"/>
              </a:ext>
            </a:extLst>
          </p:cNvPr>
          <p:cNvSpPr>
            <a:spLocks noGrp="1"/>
          </p:cNvSpPr>
          <p:nvPr>
            <p:ph type="body" sz="quarter" idx="1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16" name="Text Placeholder 15">
            <a:extLst>
              <a:ext uri="{FF2B5EF4-FFF2-40B4-BE49-F238E27FC236}">
                <a16:creationId xmlns:a16="http://schemas.microsoft.com/office/drawing/2014/main" id="{0781E897-276E-F1A9-FB7C-C5E9995BB6EF}"/>
              </a:ext>
            </a:extLst>
          </p:cNvPr>
          <p:cNvSpPr>
            <a:spLocks noGrp="1"/>
          </p:cNvSpPr>
          <p:nvPr>
            <p:ph type="body" sz="quarter" idx="16" hasCustomPrompt="1"/>
          </p:nvPr>
        </p:nvSpPr>
        <p:spPr>
          <a:xfrm>
            <a:off x="450850" y="1520825"/>
            <a:ext cx="3148648" cy="4805363"/>
          </a:xfrm>
        </p:spPr>
        <p:txBody>
          <a:bodyPr lIns="90000"/>
          <a:lstStyle>
            <a:lvl1pPr marL="0" indent="0">
              <a:buFont typeface="Arial" panose="020B0604020202020204" pitchFamily="34" charset="0"/>
              <a:buNone/>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0" name="Text Placeholder 15">
            <a:extLst>
              <a:ext uri="{FF2B5EF4-FFF2-40B4-BE49-F238E27FC236}">
                <a16:creationId xmlns:a16="http://schemas.microsoft.com/office/drawing/2014/main" id="{C8C18322-28B2-D691-25CD-B92FB5C557D9}"/>
              </a:ext>
            </a:extLst>
          </p:cNvPr>
          <p:cNvSpPr>
            <a:spLocks noGrp="1"/>
          </p:cNvSpPr>
          <p:nvPr>
            <p:ph type="body" sz="quarter" idx="20" hasCustomPrompt="1"/>
          </p:nvPr>
        </p:nvSpPr>
        <p:spPr>
          <a:xfrm>
            <a:off x="4039870" y="1520825"/>
            <a:ext cx="3148648" cy="4805363"/>
          </a:xfrm>
        </p:spPr>
        <p:txBody>
          <a:bodyPr lIns="90000"/>
          <a:lstStyle>
            <a:lvl1pPr>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4" name="Text Placeholder 15">
            <a:extLst>
              <a:ext uri="{FF2B5EF4-FFF2-40B4-BE49-F238E27FC236}">
                <a16:creationId xmlns:a16="http://schemas.microsoft.com/office/drawing/2014/main" id="{D69DF53F-D2D1-AD9C-E63A-F85829F994A9}"/>
              </a:ext>
            </a:extLst>
          </p:cNvPr>
          <p:cNvSpPr>
            <a:spLocks noGrp="1"/>
          </p:cNvSpPr>
          <p:nvPr>
            <p:ph type="body" sz="quarter" idx="24" hasCustomPrompt="1"/>
          </p:nvPr>
        </p:nvSpPr>
        <p:spPr>
          <a:xfrm>
            <a:off x="7628890" y="1520825"/>
            <a:ext cx="3148648" cy="4805363"/>
          </a:xfrm>
        </p:spPr>
        <p:txBody>
          <a:bodyPr lIns="90000"/>
          <a:lstStyle>
            <a:lvl1pPr>
              <a:defRPr sz="1200"/>
            </a:lvl1pPr>
            <a:lvl2pPr>
              <a:defRPr sz="1200"/>
            </a:lvl2pPr>
            <a:lvl3pPr>
              <a:defRPr sz="1100"/>
            </a:lvl3pPr>
            <a:lvl4pPr>
              <a:defRPr sz="1050"/>
            </a:lvl4pPr>
            <a:lvl5pPr>
              <a:defRPr sz="1200"/>
            </a:lvl5pPr>
          </a:lstStyle>
          <a:p>
            <a:pPr lvl="0"/>
            <a:r>
              <a:rPr lang="en-GB" dirty="0"/>
              <a:t>Insert text here</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3" name="Group 2">
            <a:extLst>
              <a:ext uri="{FF2B5EF4-FFF2-40B4-BE49-F238E27FC236}">
                <a16:creationId xmlns:a16="http://schemas.microsoft.com/office/drawing/2014/main" id="{361649B1-B0E6-02C8-D336-5C901EAB35DF}"/>
              </a:ext>
            </a:extLst>
          </p:cNvPr>
          <p:cNvGrpSpPr/>
          <p:nvPr/>
        </p:nvGrpSpPr>
        <p:grpSpPr>
          <a:xfrm>
            <a:off x="-2178417" y="0"/>
            <a:ext cx="2116910" cy="4354799"/>
            <a:chOff x="-2170726" y="0"/>
            <a:chExt cx="2116910" cy="4354799"/>
          </a:xfrm>
        </p:grpSpPr>
        <p:grpSp>
          <p:nvGrpSpPr>
            <p:cNvPr id="6" name="Group 5">
              <a:extLst>
                <a:ext uri="{FF2B5EF4-FFF2-40B4-BE49-F238E27FC236}">
                  <a16:creationId xmlns:a16="http://schemas.microsoft.com/office/drawing/2014/main" id="{483901A3-B181-D7A6-9793-18564BB07F98}"/>
                </a:ext>
              </a:extLst>
            </p:cNvPr>
            <p:cNvGrpSpPr/>
            <p:nvPr/>
          </p:nvGrpSpPr>
          <p:grpSpPr>
            <a:xfrm>
              <a:off x="-2170726" y="0"/>
              <a:ext cx="2116910" cy="4354799"/>
              <a:chOff x="1841345" y="1593847"/>
              <a:chExt cx="2116910" cy="4354799"/>
            </a:xfrm>
          </p:grpSpPr>
          <p:sp>
            <p:nvSpPr>
              <p:cNvPr id="13" name="Rectangle 12">
                <a:extLst>
                  <a:ext uri="{FF2B5EF4-FFF2-40B4-BE49-F238E27FC236}">
                    <a16:creationId xmlns:a16="http://schemas.microsoft.com/office/drawing/2014/main" id="{2B36B062-70F1-5356-0939-F1F9E2D041DB}"/>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5" name="Rectangle 14">
                <a:extLst>
                  <a:ext uri="{FF2B5EF4-FFF2-40B4-BE49-F238E27FC236}">
                    <a16:creationId xmlns:a16="http://schemas.microsoft.com/office/drawing/2014/main" id="{FDB7B393-D8A4-A867-6000-DB684BC74389}"/>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5" name="TextBox 24">
                <a:extLst>
                  <a:ext uri="{FF2B5EF4-FFF2-40B4-BE49-F238E27FC236}">
                    <a16:creationId xmlns:a16="http://schemas.microsoft.com/office/drawing/2014/main" id="{88AFD635-E0F6-C89E-7406-FAA200E0721E}"/>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26" name="TextBox 25">
                <a:extLst>
                  <a:ext uri="{FF2B5EF4-FFF2-40B4-BE49-F238E27FC236}">
                    <a16:creationId xmlns:a16="http://schemas.microsoft.com/office/drawing/2014/main" id="{08583100-F845-C7A3-7AF5-2B401945B353}"/>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27" name="TextBox 26">
                <a:extLst>
                  <a:ext uri="{FF2B5EF4-FFF2-40B4-BE49-F238E27FC236}">
                    <a16:creationId xmlns:a16="http://schemas.microsoft.com/office/drawing/2014/main" id="{16D50D19-EEF9-DC24-2428-4C8953712C8C}"/>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28" name="TextBox 27">
                <a:extLst>
                  <a:ext uri="{FF2B5EF4-FFF2-40B4-BE49-F238E27FC236}">
                    <a16:creationId xmlns:a16="http://schemas.microsoft.com/office/drawing/2014/main" id="{AF79312B-9574-3011-05FC-26C51D6DCF46}"/>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7" name="Picture 6">
              <a:extLst>
                <a:ext uri="{FF2B5EF4-FFF2-40B4-BE49-F238E27FC236}">
                  <a16:creationId xmlns:a16="http://schemas.microsoft.com/office/drawing/2014/main" id="{70B82A41-675A-09F8-F908-D604A7C8C107}"/>
                </a:ext>
              </a:extLst>
            </p:cNvPr>
            <p:cNvPicPr>
              <a:picLocks noChangeAspect="1"/>
            </p:cNvPicPr>
            <p:nvPr/>
          </p:nvPicPr>
          <p:blipFill>
            <a:blip r:embed="rId3"/>
            <a:stretch>
              <a:fillRect/>
            </a:stretch>
          </p:blipFill>
          <p:spPr>
            <a:xfrm>
              <a:off x="-1743959" y="1421385"/>
              <a:ext cx="1257300" cy="733425"/>
            </a:xfrm>
            <a:prstGeom prst="rect">
              <a:avLst/>
            </a:prstGeom>
          </p:spPr>
        </p:pic>
        <p:sp>
          <p:nvSpPr>
            <p:cNvPr id="8" name="Oval 7">
              <a:extLst>
                <a:ext uri="{FF2B5EF4-FFF2-40B4-BE49-F238E27FC236}">
                  <a16:creationId xmlns:a16="http://schemas.microsoft.com/office/drawing/2014/main" id="{7D0BEFAE-31E8-4C78-6B91-36911C6C3607}"/>
                </a:ext>
              </a:extLst>
            </p:cNvPr>
            <p:cNvSpPr/>
            <p:nvPr/>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9" name="Picture 8">
              <a:extLst>
                <a:ext uri="{FF2B5EF4-FFF2-40B4-BE49-F238E27FC236}">
                  <a16:creationId xmlns:a16="http://schemas.microsoft.com/office/drawing/2014/main" id="{00980F3E-547E-8994-51A5-ACCB25A46A13}"/>
                </a:ext>
              </a:extLst>
            </p:cNvPr>
            <p:cNvPicPr>
              <a:picLocks noChangeAspect="1"/>
            </p:cNvPicPr>
            <p:nvPr/>
          </p:nvPicPr>
          <p:blipFill>
            <a:blip r:embed="rId4"/>
            <a:stretch>
              <a:fillRect/>
            </a:stretch>
          </p:blipFill>
          <p:spPr>
            <a:xfrm>
              <a:off x="-1743959" y="3490852"/>
              <a:ext cx="1257300" cy="723900"/>
            </a:xfrm>
            <a:prstGeom prst="rect">
              <a:avLst/>
            </a:prstGeom>
          </p:spPr>
        </p:pic>
        <p:sp>
          <p:nvSpPr>
            <p:cNvPr id="11" name="Oval 10">
              <a:extLst>
                <a:ext uri="{FF2B5EF4-FFF2-40B4-BE49-F238E27FC236}">
                  <a16:creationId xmlns:a16="http://schemas.microsoft.com/office/drawing/2014/main" id="{CB851FF3-3670-6384-35BA-50BE81178093}"/>
                </a:ext>
              </a:extLst>
            </p:cNvPr>
            <p:cNvSpPr/>
            <p:nvPr/>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sp>
        <p:nvSpPr>
          <p:cNvPr id="17" name="Date Placeholder 16">
            <a:extLst>
              <a:ext uri="{FF2B5EF4-FFF2-40B4-BE49-F238E27FC236}">
                <a16:creationId xmlns:a16="http://schemas.microsoft.com/office/drawing/2014/main" id="{D8B85032-B30D-0315-4E6F-545CCBEC28B8}"/>
              </a:ext>
            </a:extLst>
          </p:cNvPr>
          <p:cNvSpPr>
            <a:spLocks noGrp="1"/>
          </p:cNvSpPr>
          <p:nvPr>
            <p:ph type="dt" sz="half" idx="30"/>
          </p:nvPr>
        </p:nvSpPr>
        <p:spPr/>
        <p:txBody>
          <a:bodyPr/>
          <a:lstStyle/>
          <a:p>
            <a:endParaRPr lang="en-GB" dirty="0"/>
          </a:p>
        </p:txBody>
      </p:sp>
      <p:sp>
        <p:nvSpPr>
          <p:cNvPr id="18" name="Footer Placeholder 17">
            <a:extLst>
              <a:ext uri="{FF2B5EF4-FFF2-40B4-BE49-F238E27FC236}">
                <a16:creationId xmlns:a16="http://schemas.microsoft.com/office/drawing/2014/main" id="{06C8FD1E-A4AC-52CF-E3B4-FBA46B13235E}"/>
              </a:ext>
            </a:extLst>
          </p:cNvPr>
          <p:cNvSpPr>
            <a:spLocks noGrp="1"/>
          </p:cNvSpPr>
          <p:nvPr>
            <p:ph type="ftr" sz="quarter" idx="31"/>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19" name="Slide Number Placeholder 18">
            <a:extLst>
              <a:ext uri="{FF2B5EF4-FFF2-40B4-BE49-F238E27FC236}">
                <a16:creationId xmlns:a16="http://schemas.microsoft.com/office/drawing/2014/main" id="{23AE7A3D-4F3A-C912-4088-A358BEE33701}"/>
              </a:ext>
            </a:extLst>
          </p:cNvPr>
          <p:cNvSpPr>
            <a:spLocks noGrp="1"/>
          </p:cNvSpPr>
          <p:nvPr>
            <p:ph type="sldNum" sz="quarter" idx="32"/>
          </p:nvPr>
        </p:nvSpPr>
        <p:spPr/>
        <p:txBody>
          <a:bodyPr/>
          <a:lstStyle/>
          <a:p>
            <a:fld id="{BB07EAE1-021A-493C-B07F-6FE9E5D11BEB}" type="slidenum">
              <a:rPr lang="en-GB" smtClean="0"/>
              <a:pPr/>
              <a:t>‹#›</a:t>
            </a:fld>
            <a:endParaRPr lang="en-GB" dirty="0"/>
          </a:p>
        </p:txBody>
      </p:sp>
      <p:sp>
        <p:nvSpPr>
          <p:cNvPr id="2" name="Title 1">
            <a:extLst>
              <a:ext uri="{FF2B5EF4-FFF2-40B4-BE49-F238E27FC236}">
                <a16:creationId xmlns:a16="http://schemas.microsoft.com/office/drawing/2014/main" id="{AB3487AC-EACE-1456-D886-1B3E234A2C88}"/>
              </a:ext>
            </a:extLst>
          </p:cNvPr>
          <p:cNvSpPr>
            <a:spLocks noGrp="1"/>
          </p:cNvSpPr>
          <p:nvPr>
            <p:ph type="title" hasCustomPrompt="1"/>
          </p:nvPr>
        </p:nvSpPr>
        <p:spPr>
          <a:xfrm>
            <a:off x="450849" y="422670"/>
            <a:ext cx="10329380" cy="558405"/>
          </a:xfrm>
        </p:spPr>
        <p:txBody>
          <a:bodyPr/>
          <a:lstStyle>
            <a:lvl1pPr>
              <a:defRPr sz="3200"/>
            </a:lvl1pPr>
          </a:lstStyle>
          <a:p>
            <a:r>
              <a:rPr lang="en-GB" dirty="0"/>
              <a:t>Insert title here</a:t>
            </a:r>
          </a:p>
        </p:txBody>
      </p:sp>
      <p:pic>
        <p:nvPicPr>
          <p:cNvPr id="4" name="Graphic 3">
            <a:extLst>
              <a:ext uri="{FF2B5EF4-FFF2-40B4-BE49-F238E27FC236}">
                <a16:creationId xmlns:a16="http://schemas.microsoft.com/office/drawing/2014/main" id="{26E1CB5D-0730-D95A-D3D4-BC47D68128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grpSp>
        <p:nvGrpSpPr>
          <p:cNvPr id="5" name="Group 4">
            <a:extLst>
              <a:ext uri="{FF2B5EF4-FFF2-40B4-BE49-F238E27FC236}">
                <a16:creationId xmlns:a16="http://schemas.microsoft.com/office/drawing/2014/main" id="{B18A58FA-FBFF-A393-0231-D99A591A4534}"/>
              </a:ext>
            </a:extLst>
          </p:cNvPr>
          <p:cNvGrpSpPr/>
          <p:nvPr userDrawn="1"/>
        </p:nvGrpSpPr>
        <p:grpSpPr>
          <a:xfrm>
            <a:off x="-2178417" y="0"/>
            <a:ext cx="2116910" cy="4354799"/>
            <a:chOff x="-2170726" y="0"/>
            <a:chExt cx="2116910" cy="4354799"/>
          </a:xfrm>
        </p:grpSpPr>
        <p:grpSp>
          <p:nvGrpSpPr>
            <p:cNvPr id="12" name="Group 11">
              <a:extLst>
                <a:ext uri="{FF2B5EF4-FFF2-40B4-BE49-F238E27FC236}">
                  <a16:creationId xmlns:a16="http://schemas.microsoft.com/office/drawing/2014/main" id="{BB068BCB-98EB-60F6-5025-06FD5CFF8AE9}"/>
                </a:ext>
              </a:extLst>
            </p:cNvPr>
            <p:cNvGrpSpPr/>
            <p:nvPr userDrawn="1"/>
          </p:nvGrpSpPr>
          <p:grpSpPr>
            <a:xfrm>
              <a:off x="-2170726" y="0"/>
              <a:ext cx="2116910" cy="4354799"/>
              <a:chOff x="1841345" y="1593847"/>
              <a:chExt cx="2116910" cy="4354799"/>
            </a:xfrm>
          </p:grpSpPr>
          <p:sp>
            <p:nvSpPr>
              <p:cNvPr id="29" name="Rectangle 28">
                <a:extLst>
                  <a:ext uri="{FF2B5EF4-FFF2-40B4-BE49-F238E27FC236}">
                    <a16:creationId xmlns:a16="http://schemas.microsoft.com/office/drawing/2014/main" id="{EB1BD3CC-3E87-45EA-200B-A883E0B49D2F}"/>
                  </a:ext>
                </a:extLst>
              </p:cNvPr>
              <p:cNvSpPr/>
              <p:nvPr/>
            </p:nvSpPr>
            <p:spPr>
              <a:xfrm>
                <a:off x="1841345" y="1593847"/>
                <a:ext cx="2094954" cy="4354799"/>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0" name="Rectangle 29">
                <a:extLst>
                  <a:ext uri="{FF2B5EF4-FFF2-40B4-BE49-F238E27FC236}">
                    <a16:creationId xmlns:a16="http://schemas.microsoft.com/office/drawing/2014/main" id="{B6753F84-A613-84EA-CC34-993943F09FCC}"/>
                  </a:ext>
                </a:extLst>
              </p:cNvPr>
              <p:cNvSpPr/>
              <p:nvPr/>
            </p:nvSpPr>
            <p:spPr>
              <a:xfrm>
                <a:off x="1841345" y="1593847"/>
                <a:ext cx="2094953" cy="688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31" name="TextBox 30">
                <a:extLst>
                  <a:ext uri="{FF2B5EF4-FFF2-40B4-BE49-F238E27FC236}">
                    <a16:creationId xmlns:a16="http://schemas.microsoft.com/office/drawing/2014/main" id="{86114566-ED7C-5339-520B-1529C2DF9ED1}"/>
                  </a:ext>
                </a:extLst>
              </p:cNvPr>
              <p:cNvSpPr txBox="1"/>
              <p:nvPr/>
            </p:nvSpPr>
            <p:spPr>
              <a:xfrm>
                <a:off x="1986125" y="1707138"/>
                <a:ext cx="1805394" cy="461665"/>
              </a:xfrm>
              <a:prstGeom prst="rect">
                <a:avLst/>
              </a:prstGeom>
              <a:noFill/>
            </p:spPr>
            <p:txBody>
              <a:bodyPr wrap="square" rtlCol="0">
                <a:spAutoFit/>
              </a:bodyPr>
              <a:lstStyle/>
              <a:p>
                <a:pPr algn="ctr"/>
                <a:r>
                  <a:rPr lang="en-GB" sz="1200" dirty="0">
                    <a:solidFill>
                      <a:srgbClr val="333333"/>
                    </a:solidFill>
                    <a:latin typeface="+mn-lt"/>
                  </a:rPr>
                  <a:t>HOW TO USE BULLET POINTS</a:t>
                </a:r>
              </a:p>
            </p:txBody>
          </p:sp>
          <p:sp>
            <p:nvSpPr>
              <p:cNvPr id="32" name="TextBox 31">
                <a:extLst>
                  <a:ext uri="{FF2B5EF4-FFF2-40B4-BE49-F238E27FC236}">
                    <a16:creationId xmlns:a16="http://schemas.microsoft.com/office/drawing/2014/main" id="{A57666AA-C3A6-5EF4-90A3-7C0224B16A1F}"/>
                  </a:ext>
                </a:extLst>
              </p:cNvPr>
              <p:cNvSpPr txBox="1"/>
              <p:nvPr/>
            </p:nvSpPr>
            <p:spPr>
              <a:xfrm>
                <a:off x="1863302" y="4421432"/>
                <a:ext cx="2094953"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If you want to remove them, just click the </a:t>
                </a:r>
                <a:r>
                  <a:rPr lang="en-GB" sz="1000" b="0" dirty="0">
                    <a:solidFill>
                      <a:srgbClr val="333333"/>
                    </a:solidFill>
                    <a:latin typeface="Gotham Medium" pitchFamily="50" charset="0"/>
                  </a:rPr>
                  <a:t>Decrease List Level </a:t>
                </a:r>
                <a:r>
                  <a:rPr lang="en-GB" sz="1000" b="0" dirty="0">
                    <a:solidFill>
                      <a:srgbClr val="333333"/>
                    </a:solidFill>
                  </a:rPr>
                  <a:t>button.</a:t>
                </a:r>
                <a:endParaRPr lang="en-GB" sz="1000" b="1" dirty="0">
                  <a:solidFill>
                    <a:srgbClr val="333333"/>
                  </a:solidFill>
                </a:endParaRPr>
              </a:p>
            </p:txBody>
          </p:sp>
          <p:sp>
            <p:nvSpPr>
              <p:cNvPr id="33" name="TextBox 32">
                <a:extLst>
                  <a:ext uri="{FF2B5EF4-FFF2-40B4-BE49-F238E27FC236}">
                    <a16:creationId xmlns:a16="http://schemas.microsoft.com/office/drawing/2014/main" id="{73BC3F1F-F762-6ABD-1B43-112EE4BA2DB0}"/>
                  </a:ext>
                </a:extLst>
              </p:cNvPr>
              <p:cNvSpPr txBox="1"/>
              <p:nvPr/>
            </p:nvSpPr>
            <p:spPr>
              <a:xfrm>
                <a:off x="1863302" y="2358061"/>
                <a:ext cx="2094953" cy="553998"/>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you want to use your pre-formatted bullets, click on the </a:t>
                </a:r>
                <a:r>
                  <a:rPr lang="en-GB" sz="1000" b="0" dirty="0">
                    <a:solidFill>
                      <a:srgbClr val="333333"/>
                    </a:solidFill>
                    <a:latin typeface="Gotham Medium" pitchFamily="50" charset="0"/>
                  </a:rPr>
                  <a:t>Increase List Level </a:t>
                </a:r>
                <a:r>
                  <a:rPr lang="en-GB" sz="1000" b="0" dirty="0">
                    <a:solidFill>
                      <a:srgbClr val="333333"/>
                    </a:solidFill>
                  </a:rPr>
                  <a:t>button.</a:t>
                </a:r>
              </a:p>
            </p:txBody>
          </p:sp>
          <p:sp>
            <p:nvSpPr>
              <p:cNvPr id="34" name="TextBox 33">
                <a:extLst>
                  <a:ext uri="{FF2B5EF4-FFF2-40B4-BE49-F238E27FC236}">
                    <a16:creationId xmlns:a16="http://schemas.microsoft.com/office/drawing/2014/main" id="{57663E89-4E0D-7C5D-7632-897004E4EC74}"/>
                  </a:ext>
                </a:extLst>
              </p:cNvPr>
              <p:cNvSpPr txBox="1"/>
              <p:nvPr/>
            </p:nvSpPr>
            <p:spPr>
              <a:xfrm>
                <a:off x="1863302" y="3822005"/>
                <a:ext cx="2094953"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To indent your bullets </a:t>
                </a:r>
                <a:br>
                  <a:rPr lang="en-GB" sz="1000" dirty="0">
                    <a:solidFill>
                      <a:srgbClr val="333333"/>
                    </a:solidFill>
                  </a:rPr>
                </a:br>
                <a:r>
                  <a:rPr lang="en-GB" sz="1000" dirty="0">
                    <a:solidFill>
                      <a:srgbClr val="333333"/>
                    </a:solidFill>
                  </a:rPr>
                  <a:t>to the next level, click on</a:t>
                </a:r>
                <a:r>
                  <a:rPr lang="en-GB" sz="1000" b="1" dirty="0">
                    <a:solidFill>
                      <a:srgbClr val="333333"/>
                    </a:solidFill>
                  </a:rPr>
                  <a:t> </a:t>
                </a:r>
                <a:r>
                  <a:rPr lang="en-GB" sz="1000" b="0" dirty="0">
                    <a:solidFill>
                      <a:srgbClr val="333333"/>
                    </a:solidFill>
                    <a:latin typeface="Gotham Medium" pitchFamily="50" charset="0"/>
                  </a:rPr>
                  <a:t>Increase List Level </a:t>
                </a:r>
                <a:r>
                  <a:rPr lang="en-GB" sz="1000" b="0" dirty="0">
                    <a:solidFill>
                      <a:srgbClr val="333333"/>
                    </a:solidFill>
                  </a:rPr>
                  <a:t>again</a:t>
                </a:r>
                <a:r>
                  <a:rPr lang="en-GB" sz="1000" dirty="0">
                    <a:solidFill>
                      <a:srgbClr val="333333"/>
                    </a:solidFill>
                  </a:rPr>
                  <a:t>.</a:t>
                </a:r>
              </a:p>
            </p:txBody>
          </p:sp>
        </p:grpSp>
        <p:pic>
          <p:nvPicPr>
            <p:cNvPr id="14" name="Picture 13">
              <a:extLst>
                <a:ext uri="{FF2B5EF4-FFF2-40B4-BE49-F238E27FC236}">
                  <a16:creationId xmlns:a16="http://schemas.microsoft.com/office/drawing/2014/main" id="{1D3D179F-4AC8-873B-DC84-1580EA4A01B2}"/>
                </a:ext>
              </a:extLst>
            </p:cNvPr>
            <p:cNvPicPr>
              <a:picLocks noChangeAspect="1"/>
            </p:cNvPicPr>
            <p:nvPr userDrawn="1"/>
          </p:nvPicPr>
          <p:blipFill>
            <a:blip r:embed="rId3"/>
            <a:stretch>
              <a:fillRect/>
            </a:stretch>
          </p:blipFill>
          <p:spPr>
            <a:xfrm>
              <a:off x="-1743959" y="1421385"/>
              <a:ext cx="1257300" cy="733425"/>
            </a:xfrm>
            <a:prstGeom prst="rect">
              <a:avLst/>
            </a:prstGeom>
          </p:spPr>
        </p:pic>
        <p:sp>
          <p:nvSpPr>
            <p:cNvPr id="21" name="Oval 20">
              <a:extLst>
                <a:ext uri="{FF2B5EF4-FFF2-40B4-BE49-F238E27FC236}">
                  <a16:creationId xmlns:a16="http://schemas.microsoft.com/office/drawing/2014/main" id="{81FC9691-167A-59A2-4288-5121ECD177E2}"/>
                </a:ext>
              </a:extLst>
            </p:cNvPr>
            <p:cNvSpPr/>
            <p:nvPr userDrawn="1"/>
          </p:nvSpPr>
          <p:spPr>
            <a:xfrm>
              <a:off x="-833829" y="1427869"/>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pic>
          <p:nvPicPr>
            <p:cNvPr id="22" name="Picture 21">
              <a:extLst>
                <a:ext uri="{FF2B5EF4-FFF2-40B4-BE49-F238E27FC236}">
                  <a16:creationId xmlns:a16="http://schemas.microsoft.com/office/drawing/2014/main" id="{C9963423-608B-732C-CAC8-51B1A15FB637}"/>
                </a:ext>
              </a:extLst>
            </p:cNvPr>
            <p:cNvPicPr>
              <a:picLocks noChangeAspect="1"/>
            </p:cNvPicPr>
            <p:nvPr userDrawn="1"/>
          </p:nvPicPr>
          <p:blipFill>
            <a:blip r:embed="rId4"/>
            <a:stretch>
              <a:fillRect/>
            </a:stretch>
          </p:blipFill>
          <p:spPr>
            <a:xfrm>
              <a:off x="-1743959" y="3490852"/>
              <a:ext cx="1257300" cy="723900"/>
            </a:xfrm>
            <a:prstGeom prst="rect">
              <a:avLst/>
            </a:prstGeom>
          </p:spPr>
        </p:pic>
        <p:sp>
          <p:nvSpPr>
            <p:cNvPr id="23" name="Oval 22">
              <a:extLst>
                <a:ext uri="{FF2B5EF4-FFF2-40B4-BE49-F238E27FC236}">
                  <a16:creationId xmlns:a16="http://schemas.microsoft.com/office/drawing/2014/main" id="{987FCDE0-691B-19F8-593B-C8136BA9BE8B}"/>
                </a:ext>
              </a:extLst>
            </p:cNvPr>
            <p:cNvSpPr/>
            <p:nvPr userDrawn="1"/>
          </p:nvSpPr>
          <p:spPr>
            <a:xfrm>
              <a:off x="-1055285" y="3502818"/>
              <a:ext cx="365461" cy="365461"/>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400" dirty="0"/>
            </a:p>
          </p:txBody>
        </p:sp>
      </p:grpSp>
      <p:pic>
        <p:nvPicPr>
          <p:cNvPr id="35" name="Graphic 34">
            <a:extLst>
              <a:ext uri="{FF2B5EF4-FFF2-40B4-BE49-F238E27FC236}">
                <a16:creationId xmlns:a16="http://schemas.microsoft.com/office/drawing/2014/main" id="{C9180C54-6012-15E3-6628-0D1F1D221C1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172825" y="259079"/>
            <a:ext cx="558163" cy="558163"/>
          </a:xfrm>
          <a:prstGeom prst="rect">
            <a:avLst/>
          </a:prstGeom>
        </p:spPr>
      </p:pic>
    </p:spTree>
    <p:custDataLst>
      <p:tags r:id="rId1"/>
    </p:custDataLst>
    <p:extLst>
      <p:ext uri="{BB962C8B-B14F-4D97-AF65-F5344CB8AC3E}">
        <p14:creationId xmlns:p14="http://schemas.microsoft.com/office/powerpoint/2010/main" val="85226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Full image">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FB5C3291-0535-C86B-941C-B6F64BF88C71}"/>
              </a:ext>
            </a:extLst>
          </p:cNvPr>
          <p:cNvSpPr>
            <a:spLocks noGrp="1"/>
          </p:cNvSpPr>
          <p:nvPr>
            <p:ph type="body" sz="quarter" idx="30"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8" name="Picture Placeholder 7">
            <a:extLst>
              <a:ext uri="{FF2B5EF4-FFF2-40B4-BE49-F238E27FC236}">
                <a16:creationId xmlns:a16="http://schemas.microsoft.com/office/drawing/2014/main" id="{BD287986-078B-C57F-6DC8-C5E8E83713A0}"/>
              </a:ext>
            </a:extLst>
          </p:cNvPr>
          <p:cNvSpPr>
            <a:spLocks noGrp="1"/>
          </p:cNvSpPr>
          <p:nvPr>
            <p:ph type="pic" sz="quarter" idx="13" hasCustomPrompt="1"/>
          </p:nvPr>
        </p:nvSpPr>
        <p:spPr>
          <a:xfrm>
            <a:off x="0" y="-428"/>
            <a:ext cx="11971018" cy="6858428"/>
          </a:xfrm>
        </p:spPr>
        <p:txBody>
          <a:bodyPr anchor="ctr"/>
          <a:lstStyle>
            <a:lvl1pPr algn="ctr">
              <a:defRPr/>
            </a:lvl1pPr>
          </a:lstStyle>
          <a:p>
            <a:r>
              <a:rPr lang="en-GB" dirty="0"/>
              <a:t>Click icon to insert image &gt; Right click &gt; Send to Back</a:t>
            </a:r>
            <a:br>
              <a:rPr lang="en-GB" dirty="0"/>
            </a:br>
            <a:br>
              <a:rPr lang="en-GB" dirty="0"/>
            </a:br>
            <a:br>
              <a:rPr lang="en-GB" dirty="0"/>
            </a:br>
            <a:br>
              <a:rPr lang="en-GB" dirty="0"/>
            </a:br>
            <a:br>
              <a:rPr lang="en-GB" dirty="0"/>
            </a:br>
            <a:endParaRPr lang="en-GB" dirty="0"/>
          </a:p>
        </p:txBody>
      </p:sp>
      <p:sp>
        <p:nvSpPr>
          <p:cNvPr id="10" name="Text Placeholder 43">
            <a:extLst>
              <a:ext uri="{FF2B5EF4-FFF2-40B4-BE49-F238E27FC236}">
                <a16:creationId xmlns:a16="http://schemas.microsoft.com/office/drawing/2014/main" id="{D0217B49-D9ED-56A8-BFD0-EAA620252975}"/>
              </a:ext>
            </a:extLst>
          </p:cNvPr>
          <p:cNvSpPr>
            <a:spLocks noGrp="1" noRot="1" noMove="1" noResize="1" noEditPoints="1" noAdjustHandles="1" noChangeArrowheads="1" noChangeShapeType="1"/>
          </p:cNvSpPr>
          <p:nvPr>
            <p:ph type="body" sz="quarter" idx="29" hasCustomPrompt="1"/>
          </p:nvPr>
        </p:nvSpPr>
        <p:spPr>
          <a:xfrm>
            <a:off x="11172825" y="259079"/>
            <a:ext cx="558163" cy="558163"/>
          </a:xfrm>
          <a:blipFill>
            <a:blip r:embed="rId3">
              <a:extLst>
                <a:ext uri="{96DAC541-7B7A-43D3-8B79-37D633B846F1}">
                  <asvg:svgBlip xmlns:asvg="http://schemas.microsoft.com/office/drawing/2016/SVG/main" r:embed="rId4"/>
                </a:ext>
              </a:extLst>
            </a:blip>
            <a:stretch>
              <a:fillRect/>
            </a:stretch>
          </a:blipFill>
        </p:spPr>
        <p:txBody>
          <a:bodyPr>
            <a:normAutofit/>
          </a:bodyPr>
          <a:lstStyle>
            <a:lvl1pPr>
              <a:defRPr/>
            </a:lvl1pPr>
          </a:lstStyle>
          <a:p>
            <a:pPr lvl="0"/>
            <a:r>
              <a:rPr lang="en-GB"/>
              <a:t> </a:t>
            </a:r>
            <a:endParaRPr lang="en-GB" dirty="0"/>
          </a:p>
        </p:txBody>
      </p:sp>
      <p:sp>
        <p:nvSpPr>
          <p:cNvPr id="41" name="Date Placeholder 40">
            <a:extLst>
              <a:ext uri="{FF2B5EF4-FFF2-40B4-BE49-F238E27FC236}">
                <a16:creationId xmlns:a16="http://schemas.microsoft.com/office/drawing/2014/main" id="{7302FD0A-563E-2097-FFB3-5A2C1496FE04}"/>
              </a:ext>
            </a:extLst>
          </p:cNvPr>
          <p:cNvSpPr>
            <a:spLocks noGrp="1"/>
          </p:cNvSpPr>
          <p:nvPr>
            <p:ph type="dt" sz="half" idx="31"/>
          </p:nvPr>
        </p:nvSpPr>
        <p:spPr/>
        <p:txBody>
          <a:bodyPr/>
          <a:lstStyle/>
          <a:p>
            <a:endParaRPr lang="en-GB" dirty="0"/>
          </a:p>
        </p:txBody>
      </p:sp>
      <p:sp>
        <p:nvSpPr>
          <p:cNvPr id="42" name="Footer Placeholder 41">
            <a:extLst>
              <a:ext uri="{FF2B5EF4-FFF2-40B4-BE49-F238E27FC236}">
                <a16:creationId xmlns:a16="http://schemas.microsoft.com/office/drawing/2014/main" id="{B6DC45C1-0FA9-EDEE-A680-7BE1D4A48F7F}"/>
              </a:ext>
            </a:extLst>
          </p:cNvPr>
          <p:cNvSpPr>
            <a:spLocks noGrp="1"/>
          </p:cNvSpPr>
          <p:nvPr>
            <p:ph type="ftr" sz="quarter" idx="32"/>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43" name="Slide Number Placeholder 42">
            <a:extLst>
              <a:ext uri="{FF2B5EF4-FFF2-40B4-BE49-F238E27FC236}">
                <a16:creationId xmlns:a16="http://schemas.microsoft.com/office/drawing/2014/main" id="{A4610ABB-5E57-D017-6EBD-8DC1477520B7}"/>
              </a:ext>
            </a:extLst>
          </p:cNvPr>
          <p:cNvSpPr>
            <a:spLocks noGrp="1"/>
          </p:cNvSpPr>
          <p:nvPr>
            <p:ph type="sldNum" sz="quarter" idx="33"/>
          </p:nvPr>
        </p:nvSpPr>
        <p:spPr/>
        <p:txBody>
          <a:bodyPr/>
          <a:lstStyle/>
          <a:p>
            <a:fld id="{BB07EAE1-021A-493C-B07F-6FE9E5D11BEB}" type="slidenum">
              <a:rPr lang="en-GB" smtClean="0"/>
              <a:pPr/>
              <a:t>‹#›</a:t>
            </a:fld>
            <a:endParaRPr lang="en-GB" dirty="0"/>
          </a:p>
        </p:txBody>
      </p:sp>
      <p:grpSp>
        <p:nvGrpSpPr>
          <p:cNvPr id="14" name="Group 13">
            <a:extLst>
              <a:ext uri="{FF2B5EF4-FFF2-40B4-BE49-F238E27FC236}">
                <a16:creationId xmlns:a16="http://schemas.microsoft.com/office/drawing/2014/main" id="{2F9B314C-968E-4DB1-56AD-FAA43A002C39}"/>
              </a:ext>
            </a:extLst>
          </p:cNvPr>
          <p:cNvGrpSpPr/>
          <p:nvPr userDrawn="1"/>
        </p:nvGrpSpPr>
        <p:grpSpPr>
          <a:xfrm>
            <a:off x="12287572" y="0"/>
            <a:ext cx="2175021" cy="5486150"/>
            <a:chOff x="12287572" y="0"/>
            <a:chExt cx="2175021" cy="5486150"/>
          </a:xfrm>
        </p:grpSpPr>
        <p:grpSp>
          <p:nvGrpSpPr>
            <p:cNvPr id="15" name="Group 14">
              <a:extLst>
                <a:ext uri="{FF2B5EF4-FFF2-40B4-BE49-F238E27FC236}">
                  <a16:creationId xmlns:a16="http://schemas.microsoft.com/office/drawing/2014/main" id="{E0F2F459-8A57-5291-7606-F3C2E9074697}"/>
                </a:ext>
              </a:extLst>
            </p:cNvPr>
            <p:cNvGrpSpPr/>
            <p:nvPr/>
          </p:nvGrpSpPr>
          <p:grpSpPr>
            <a:xfrm>
              <a:off x="12287572" y="0"/>
              <a:ext cx="2175021" cy="4839558"/>
              <a:chOff x="838200" y="1150069"/>
              <a:chExt cx="2175021" cy="4839558"/>
            </a:xfrm>
          </p:grpSpPr>
          <p:sp>
            <p:nvSpPr>
              <p:cNvPr id="38" name="Rectangle 37">
                <a:extLst>
                  <a:ext uri="{FF2B5EF4-FFF2-40B4-BE49-F238E27FC236}">
                    <a16:creationId xmlns:a16="http://schemas.microsoft.com/office/drawing/2014/main" id="{2CFC69A4-93B0-D225-C6AA-D5DBCA2A8CB6}"/>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39" name="Rectangle 38">
                <a:extLst>
                  <a:ext uri="{FF2B5EF4-FFF2-40B4-BE49-F238E27FC236}">
                    <a16:creationId xmlns:a16="http://schemas.microsoft.com/office/drawing/2014/main" id="{B1BFE227-D37F-6CC6-E779-73D5B35B7B84}"/>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0" name="TextBox 39">
                <a:extLst>
                  <a:ext uri="{FF2B5EF4-FFF2-40B4-BE49-F238E27FC236}">
                    <a16:creationId xmlns:a16="http://schemas.microsoft.com/office/drawing/2014/main" id="{6DCF9CBA-420B-1B62-EE09-FE95824E839D}"/>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44" name="TextBox 43">
                <a:extLst>
                  <a:ext uri="{FF2B5EF4-FFF2-40B4-BE49-F238E27FC236}">
                    <a16:creationId xmlns:a16="http://schemas.microsoft.com/office/drawing/2014/main" id="{96D19958-0BC5-8038-476E-F641DFFC1C19}"/>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45" name="TextBox 44">
                <a:extLst>
                  <a:ext uri="{FF2B5EF4-FFF2-40B4-BE49-F238E27FC236}">
                    <a16:creationId xmlns:a16="http://schemas.microsoft.com/office/drawing/2014/main" id="{EE6C3497-1324-E224-EF5C-CC5217278404}"/>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46" name="TextBox 45">
                <a:extLst>
                  <a:ext uri="{FF2B5EF4-FFF2-40B4-BE49-F238E27FC236}">
                    <a16:creationId xmlns:a16="http://schemas.microsoft.com/office/drawing/2014/main" id="{3AB19DDC-5CF6-BB78-C7C0-7D5C363E468C}"/>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47" name="TextBox 46">
                <a:extLst>
                  <a:ext uri="{FF2B5EF4-FFF2-40B4-BE49-F238E27FC236}">
                    <a16:creationId xmlns:a16="http://schemas.microsoft.com/office/drawing/2014/main" id="{2607B4BB-F112-01D9-FB79-39A935BEB40D}"/>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48" name="TextBox 47">
                <a:extLst>
                  <a:ext uri="{FF2B5EF4-FFF2-40B4-BE49-F238E27FC236}">
                    <a16:creationId xmlns:a16="http://schemas.microsoft.com/office/drawing/2014/main" id="{E12AAA15-5385-3602-A2F8-EF8E6EB1A46E}"/>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49" name="TextBox 48">
                <a:extLst>
                  <a:ext uri="{FF2B5EF4-FFF2-40B4-BE49-F238E27FC236}">
                    <a16:creationId xmlns:a16="http://schemas.microsoft.com/office/drawing/2014/main" id="{D11D2D4D-53E6-D272-3578-D5A8BF265658}"/>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17" name="Group 16">
              <a:extLst>
                <a:ext uri="{FF2B5EF4-FFF2-40B4-BE49-F238E27FC236}">
                  <a16:creationId xmlns:a16="http://schemas.microsoft.com/office/drawing/2014/main" id="{EC0A9D1D-AFE2-EF75-3FD6-6D3171144A56}"/>
                </a:ext>
              </a:extLst>
            </p:cNvPr>
            <p:cNvGrpSpPr/>
            <p:nvPr userDrawn="1"/>
          </p:nvGrpSpPr>
          <p:grpSpPr>
            <a:xfrm>
              <a:off x="12287572" y="0"/>
              <a:ext cx="2175021" cy="5486150"/>
              <a:chOff x="838200" y="1150069"/>
              <a:chExt cx="2175021" cy="5486150"/>
            </a:xfrm>
          </p:grpSpPr>
          <p:sp>
            <p:nvSpPr>
              <p:cNvPr id="19" name="Rectangle 18">
                <a:extLst>
                  <a:ext uri="{FF2B5EF4-FFF2-40B4-BE49-F238E27FC236}">
                    <a16:creationId xmlns:a16="http://schemas.microsoft.com/office/drawing/2014/main" id="{A48B22AF-340A-3C68-1934-B123430E797B}"/>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0" name="Rectangle 19">
                <a:extLst>
                  <a:ext uri="{FF2B5EF4-FFF2-40B4-BE49-F238E27FC236}">
                    <a16:creationId xmlns:a16="http://schemas.microsoft.com/office/drawing/2014/main" id="{F265A62E-1362-ECF7-A450-6100A65C0A26}"/>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1" name="TextBox 20">
                <a:extLst>
                  <a:ext uri="{FF2B5EF4-FFF2-40B4-BE49-F238E27FC236}">
                    <a16:creationId xmlns:a16="http://schemas.microsoft.com/office/drawing/2014/main" id="{D1AC52D9-08E8-9CA8-2C26-F63A48C5E384}"/>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22" name="TextBox 21">
                <a:extLst>
                  <a:ext uri="{FF2B5EF4-FFF2-40B4-BE49-F238E27FC236}">
                    <a16:creationId xmlns:a16="http://schemas.microsoft.com/office/drawing/2014/main" id="{12B4EAB6-A23E-F75B-070C-D28A01918562}"/>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23" name="TextBox 22">
                <a:extLst>
                  <a:ext uri="{FF2B5EF4-FFF2-40B4-BE49-F238E27FC236}">
                    <a16:creationId xmlns:a16="http://schemas.microsoft.com/office/drawing/2014/main" id="{3CE77840-CD8C-46AB-A7AF-35F61DA85963}"/>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24" name="TextBox 23">
                <a:extLst>
                  <a:ext uri="{FF2B5EF4-FFF2-40B4-BE49-F238E27FC236}">
                    <a16:creationId xmlns:a16="http://schemas.microsoft.com/office/drawing/2014/main" id="{19DCB207-A4E7-7865-5B4D-08FD71094DFA}"/>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25" name="TextBox 24">
                <a:extLst>
                  <a:ext uri="{FF2B5EF4-FFF2-40B4-BE49-F238E27FC236}">
                    <a16:creationId xmlns:a16="http://schemas.microsoft.com/office/drawing/2014/main" id="{02C851AC-769C-17F6-AEE1-DC00CF80F848}"/>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26" name="TextBox 25">
                <a:extLst>
                  <a:ext uri="{FF2B5EF4-FFF2-40B4-BE49-F238E27FC236}">
                    <a16:creationId xmlns:a16="http://schemas.microsoft.com/office/drawing/2014/main" id="{843C3148-82DC-1C09-30CF-53930ACBA9B0}"/>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37" name="TextBox 36">
                <a:extLst>
                  <a:ext uri="{FF2B5EF4-FFF2-40B4-BE49-F238E27FC236}">
                    <a16:creationId xmlns:a16="http://schemas.microsoft.com/office/drawing/2014/main" id="{926A5636-D26F-8D5D-E878-E522ACB20540}"/>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18" name="TextBox 17">
              <a:extLst>
                <a:ext uri="{FF2B5EF4-FFF2-40B4-BE49-F238E27FC236}">
                  <a16:creationId xmlns:a16="http://schemas.microsoft.com/office/drawing/2014/main" id="{EC41A4E7-D34D-3AFB-37AC-660A41CEA3FD}"/>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400421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hite box with image">
    <p:bg>
      <p:bgPr>
        <a:solidFill>
          <a:schemeClr val="accent2"/>
        </a:solidFill>
        <a:effectLst/>
      </p:bgPr>
    </p:bg>
    <p:spTree>
      <p:nvGrpSpPr>
        <p:cNvPr id="1" name=""/>
        <p:cNvGrpSpPr/>
        <p:nvPr/>
      </p:nvGrpSpPr>
      <p:grpSpPr>
        <a:xfrm>
          <a:off x="0" y="0"/>
          <a:ext cx="0" cy="0"/>
          <a:chOff x="0" y="0"/>
          <a:chExt cx="0" cy="0"/>
        </a:xfrm>
      </p:grpSpPr>
      <p:sp>
        <p:nvSpPr>
          <p:cNvPr id="6" name="Picture Placeholder 11">
            <a:extLst>
              <a:ext uri="{FF2B5EF4-FFF2-40B4-BE49-F238E27FC236}">
                <a16:creationId xmlns:a16="http://schemas.microsoft.com/office/drawing/2014/main" id="{427B7669-C07F-E188-709D-B5598C683275}"/>
              </a:ext>
            </a:extLst>
          </p:cNvPr>
          <p:cNvSpPr>
            <a:spLocks noGrp="1"/>
          </p:cNvSpPr>
          <p:nvPr>
            <p:ph type="pic" sz="quarter" idx="17" hasCustomPrompt="1"/>
          </p:nvPr>
        </p:nvSpPr>
        <p:spPr>
          <a:xfrm>
            <a:off x="0" y="0"/>
            <a:ext cx="12192000" cy="6858000"/>
          </a:xfrm>
        </p:spPr>
        <p:txBody>
          <a:bodyPr/>
          <a:lstStyle>
            <a:lvl1pPr algn="ctr">
              <a:defRPr>
                <a:solidFill>
                  <a:schemeClr val="bg2"/>
                </a:solidFill>
              </a:defRPr>
            </a:lvl1pPr>
          </a:lstStyle>
          <a:p>
            <a:r>
              <a:rPr lang="en-GB" dirty="0"/>
              <a:t>Click icon to insert image</a:t>
            </a:r>
          </a:p>
        </p:txBody>
      </p:sp>
      <p:sp>
        <p:nvSpPr>
          <p:cNvPr id="8" name="Title 1">
            <a:extLst>
              <a:ext uri="{FF2B5EF4-FFF2-40B4-BE49-F238E27FC236}">
                <a16:creationId xmlns:a16="http://schemas.microsoft.com/office/drawing/2014/main" id="{C23F43B9-56A4-A202-13D0-B86C5AB14271}"/>
              </a:ext>
            </a:extLst>
          </p:cNvPr>
          <p:cNvSpPr>
            <a:spLocks noGrp="1"/>
          </p:cNvSpPr>
          <p:nvPr>
            <p:ph type="title" hasCustomPrompt="1"/>
          </p:nvPr>
        </p:nvSpPr>
        <p:spPr>
          <a:xfrm>
            <a:off x="885190" y="1221105"/>
            <a:ext cx="4387850" cy="4402455"/>
          </a:xfrm>
          <a:blipFill dpi="0" rotWithShape="1">
            <a:blip r:embed="rId3"/>
            <a:srcRect/>
            <a:tile tx="0" ty="0" sx="70000" sy="70000" flip="none" algn="tl"/>
          </a:blipFill>
        </p:spPr>
        <p:txBody>
          <a:bodyPr lIns="360000" tIns="1404000" rIns="360000"/>
          <a:lstStyle>
            <a:lvl1pPr>
              <a:defRPr sz="4800">
                <a:solidFill>
                  <a:schemeClr val="accent2"/>
                </a:solidFill>
                <a:latin typeface="+mn-lt"/>
              </a:defRPr>
            </a:lvl1pPr>
          </a:lstStyle>
          <a:p>
            <a:r>
              <a:rPr lang="en-GB"/>
              <a:t>Insert title here</a:t>
            </a:r>
            <a:endParaRPr lang="en-GB" dirty="0"/>
          </a:p>
        </p:txBody>
      </p:sp>
      <p:sp>
        <p:nvSpPr>
          <p:cNvPr id="10" name="Picture Placeholder 11">
            <a:extLst>
              <a:ext uri="{FF2B5EF4-FFF2-40B4-BE49-F238E27FC236}">
                <a16:creationId xmlns:a16="http://schemas.microsoft.com/office/drawing/2014/main" id="{56FFBEE8-4515-E583-2660-D20BB7D37BEE}"/>
              </a:ext>
            </a:extLst>
          </p:cNvPr>
          <p:cNvSpPr>
            <a:spLocks noGrp="1"/>
          </p:cNvSpPr>
          <p:nvPr>
            <p:ph type="pic" sz="quarter" idx="14" hasCustomPrompt="1"/>
          </p:nvPr>
        </p:nvSpPr>
        <p:spPr>
          <a:xfrm>
            <a:off x="1232699" y="4854894"/>
            <a:ext cx="1493832" cy="537004"/>
          </a:xfrm>
        </p:spPr>
        <p:txBody>
          <a:bodyPr/>
          <a:lstStyle>
            <a:lvl1pPr algn="ctr">
              <a:defRPr/>
            </a:lvl1pPr>
          </a:lstStyle>
          <a:p>
            <a:r>
              <a:rPr lang="en-GB" dirty="0"/>
              <a:t>Insert client logo</a:t>
            </a:r>
          </a:p>
        </p:txBody>
      </p:sp>
      <p:sp>
        <p:nvSpPr>
          <p:cNvPr id="11" name="Text Placeholder 14">
            <a:extLst>
              <a:ext uri="{FF2B5EF4-FFF2-40B4-BE49-F238E27FC236}">
                <a16:creationId xmlns:a16="http://schemas.microsoft.com/office/drawing/2014/main" id="{1F74FD78-A3C1-F95A-7011-EFEE573F2D38}"/>
              </a:ext>
            </a:extLst>
          </p:cNvPr>
          <p:cNvSpPr>
            <a:spLocks noGrp="1"/>
          </p:cNvSpPr>
          <p:nvPr>
            <p:ph type="body" sz="quarter" idx="15" hasCustomPrompt="1"/>
          </p:nvPr>
        </p:nvSpPr>
        <p:spPr>
          <a:xfrm>
            <a:off x="1151737" y="4649524"/>
            <a:ext cx="1184269" cy="205370"/>
          </a:xfrm>
          <a:blipFill>
            <a:blip r:embed="rId4"/>
            <a:stretch>
              <a:fillRect/>
            </a:stretch>
          </a:blipFill>
        </p:spPr>
        <p:txBody>
          <a:bodyPr>
            <a:normAutofit/>
          </a:bodyPr>
          <a:lstStyle>
            <a:lvl1pPr>
              <a:defRPr/>
            </a:lvl1pPr>
          </a:lstStyle>
          <a:p>
            <a:pPr lvl="0"/>
            <a:r>
              <a:rPr lang="en-GB"/>
              <a:t> </a:t>
            </a:r>
            <a:endParaRPr lang="en-GB" dirty="0"/>
          </a:p>
        </p:txBody>
      </p:sp>
      <p:sp>
        <p:nvSpPr>
          <p:cNvPr id="12" name="Text Placeholder 10">
            <a:extLst>
              <a:ext uri="{FF2B5EF4-FFF2-40B4-BE49-F238E27FC236}">
                <a16:creationId xmlns:a16="http://schemas.microsoft.com/office/drawing/2014/main" id="{13280ACC-6322-0FBC-44C6-AACBE3C6AE66}"/>
              </a:ext>
            </a:extLst>
          </p:cNvPr>
          <p:cNvSpPr>
            <a:spLocks noGrp="1"/>
          </p:cNvSpPr>
          <p:nvPr>
            <p:ph type="body" sz="quarter" idx="16" hasCustomPrompt="1"/>
          </p:nvPr>
        </p:nvSpPr>
        <p:spPr>
          <a:xfrm>
            <a:off x="10682288" y="478632"/>
            <a:ext cx="1035843" cy="1035843"/>
          </a:xfrm>
          <a:blipFill>
            <a:blip r:embed="rId5">
              <a:extLst>
                <a:ext uri="{96DAC541-7B7A-43D3-8B79-37D633B846F1}">
                  <asvg:svgBlip xmlns:asvg="http://schemas.microsoft.com/office/drawing/2016/SVG/main" r:embed="rId6"/>
                </a:ext>
              </a:extLst>
            </a:blip>
            <a:stretch>
              <a:fillRect/>
            </a:stretch>
          </a:blipFill>
        </p:spPr>
        <p:txBody>
          <a:bodyPr>
            <a:normAutofit/>
          </a:bodyPr>
          <a:lstStyle>
            <a:lvl1pPr>
              <a:defRPr/>
            </a:lvl1pPr>
          </a:lstStyle>
          <a:p>
            <a:pPr lvl="0"/>
            <a:r>
              <a:rPr lang="en-GB"/>
              <a:t> </a:t>
            </a:r>
            <a:endParaRPr lang="en-GB" dirty="0"/>
          </a:p>
        </p:txBody>
      </p:sp>
      <p:sp>
        <p:nvSpPr>
          <p:cNvPr id="2" name="Text Placeholder 8">
            <a:extLst>
              <a:ext uri="{FF2B5EF4-FFF2-40B4-BE49-F238E27FC236}">
                <a16:creationId xmlns:a16="http://schemas.microsoft.com/office/drawing/2014/main" id="{DCE7D7E9-EB04-2B91-A5D0-87DD6C0AFCE2}"/>
              </a:ext>
            </a:extLst>
          </p:cNvPr>
          <p:cNvSpPr>
            <a:spLocks noGrp="1"/>
          </p:cNvSpPr>
          <p:nvPr>
            <p:ph type="body" sz="quarter" idx="13" hasCustomPrompt="1"/>
          </p:nvPr>
        </p:nvSpPr>
        <p:spPr>
          <a:xfrm>
            <a:off x="1306829" y="2196108"/>
            <a:ext cx="1305980" cy="330072"/>
          </a:xfrm>
          <a:solidFill>
            <a:schemeClr val="accent1"/>
          </a:solidFill>
        </p:spPr>
        <p:txBody>
          <a:bodyPr wrap="none" lIns="72000" tIns="72000" rIns="72000" bIns="72000" anchor="ctr">
            <a:spAutoFit/>
          </a:bodyPr>
          <a:lstStyle>
            <a:lvl1pPr algn="l">
              <a:defRPr sz="1200" cap="all" spc="70" baseline="0">
                <a:solidFill>
                  <a:schemeClr val="tx1"/>
                </a:solidFill>
                <a:latin typeface="+mj-lt"/>
              </a:defRPr>
            </a:lvl1pPr>
          </a:lstStyle>
          <a:p>
            <a:pPr lvl="0"/>
            <a:r>
              <a:rPr lang="en-GB" dirty="0"/>
              <a:t>subheading</a:t>
            </a:r>
          </a:p>
        </p:txBody>
      </p:sp>
      <p:grpSp>
        <p:nvGrpSpPr>
          <p:cNvPr id="39" name="Group 38">
            <a:extLst>
              <a:ext uri="{FF2B5EF4-FFF2-40B4-BE49-F238E27FC236}">
                <a16:creationId xmlns:a16="http://schemas.microsoft.com/office/drawing/2014/main" id="{CF208846-ADD6-8B7B-7EEC-5C665CB173C7}"/>
              </a:ext>
            </a:extLst>
          </p:cNvPr>
          <p:cNvGrpSpPr/>
          <p:nvPr userDrawn="1"/>
        </p:nvGrpSpPr>
        <p:grpSpPr>
          <a:xfrm>
            <a:off x="12287571" y="0"/>
            <a:ext cx="2175022" cy="5067300"/>
            <a:chOff x="838199" y="1150069"/>
            <a:chExt cx="2175022" cy="5067300"/>
          </a:xfrm>
        </p:grpSpPr>
        <p:sp>
          <p:nvSpPr>
            <p:cNvPr id="40" name="Rectangle 39">
              <a:extLst>
                <a:ext uri="{FF2B5EF4-FFF2-40B4-BE49-F238E27FC236}">
                  <a16:creationId xmlns:a16="http://schemas.microsoft.com/office/drawing/2014/main" id="{ACCC205D-68B6-C092-B248-4B0C7E3A44D7}"/>
                </a:ext>
              </a:extLst>
            </p:cNvPr>
            <p:cNvSpPr/>
            <p:nvPr/>
          </p:nvSpPr>
          <p:spPr>
            <a:xfrm>
              <a:off x="838199" y="1669942"/>
              <a:ext cx="2146446" cy="45474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41" name="Rectangle 40">
              <a:extLst>
                <a:ext uri="{FF2B5EF4-FFF2-40B4-BE49-F238E27FC236}">
                  <a16:creationId xmlns:a16="http://schemas.microsoft.com/office/drawing/2014/main" id="{0EA002EA-DBF9-B1E4-0E8B-5211D67E3504}"/>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42" name="TextBox 41">
              <a:extLst>
                <a:ext uri="{FF2B5EF4-FFF2-40B4-BE49-F238E27FC236}">
                  <a16:creationId xmlns:a16="http://schemas.microsoft.com/office/drawing/2014/main" id="{87EAB41F-8FA0-26C1-5B31-AF17C90ACB05}"/>
                </a:ext>
              </a:extLst>
            </p:cNvPr>
            <p:cNvSpPr txBox="1"/>
            <p:nvPr/>
          </p:nvSpPr>
          <p:spPr>
            <a:xfrm>
              <a:off x="866775" y="1753646"/>
              <a:ext cx="2087197" cy="707886"/>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43" name="TextBox 42">
              <a:extLst>
                <a:ext uri="{FF2B5EF4-FFF2-40B4-BE49-F238E27FC236}">
                  <a16:creationId xmlns:a16="http://schemas.microsoft.com/office/drawing/2014/main" id="{1A5DEA65-B91C-8455-9400-A83086C33396}"/>
                </a:ext>
              </a:extLst>
            </p:cNvPr>
            <p:cNvSpPr txBox="1"/>
            <p:nvPr/>
          </p:nvSpPr>
          <p:spPr>
            <a:xfrm>
              <a:off x="866774" y="2507829"/>
              <a:ext cx="2146447"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44" name="TextBox 43">
              <a:extLst>
                <a:ext uri="{FF2B5EF4-FFF2-40B4-BE49-F238E27FC236}">
                  <a16:creationId xmlns:a16="http://schemas.microsoft.com/office/drawing/2014/main" id="{32CDC3A3-2AED-14DF-56A8-2A32F87E16BE}"/>
                </a:ext>
              </a:extLst>
            </p:cNvPr>
            <p:cNvSpPr txBox="1"/>
            <p:nvPr/>
          </p:nvSpPr>
          <p:spPr>
            <a:xfrm>
              <a:off x="866773" y="3108124"/>
              <a:ext cx="2146447" cy="1169551"/>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45" name="TextBox 44">
              <a:extLst>
                <a:ext uri="{FF2B5EF4-FFF2-40B4-BE49-F238E27FC236}">
                  <a16:creationId xmlns:a16="http://schemas.microsoft.com/office/drawing/2014/main" id="{1B8B3C8B-DA9F-BA67-3B8C-13CCE250280C}"/>
                </a:ext>
              </a:extLst>
            </p:cNvPr>
            <p:cNvSpPr txBox="1"/>
            <p:nvPr/>
          </p:nvSpPr>
          <p:spPr>
            <a:xfrm>
              <a:off x="866774" y="4323972"/>
              <a:ext cx="2146447"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46" name="TextBox 45">
              <a:extLst>
                <a:ext uri="{FF2B5EF4-FFF2-40B4-BE49-F238E27FC236}">
                  <a16:creationId xmlns:a16="http://schemas.microsoft.com/office/drawing/2014/main" id="{6F9444E3-1AB3-96EC-C4B8-22BA0DDB27B1}"/>
                </a:ext>
              </a:extLst>
            </p:cNvPr>
            <p:cNvSpPr txBox="1"/>
            <p:nvPr/>
          </p:nvSpPr>
          <p:spPr>
            <a:xfrm>
              <a:off x="866774" y="4924267"/>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47" name="TextBox 46">
              <a:extLst>
                <a:ext uri="{FF2B5EF4-FFF2-40B4-BE49-F238E27FC236}">
                  <a16:creationId xmlns:a16="http://schemas.microsoft.com/office/drawing/2014/main" id="{19A58FF8-DE4D-D2D3-8525-EF5C9EE7AEC9}"/>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AN IMAGE</a:t>
              </a:r>
            </a:p>
          </p:txBody>
        </p:sp>
        <p:sp>
          <p:nvSpPr>
            <p:cNvPr id="48" name="TextBox 47">
              <a:extLst>
                <a:ext uri="{FF2B5EF4-FFF2-40B4-BE49-F238E27FC236}">
                  <a16:creationId xmlns:a16="http://schemas.microsoft.com/office/drawing/2014/main" id="{35AF5B4D-DB3F-A83F-2ED6-4F02043D6C8D}"/>
                </a:ext>
              </a:extLst>
            </p:cNvPr>
            <p:cNvSpPr txBox="1"/>
            <p:nvPr userDrawn="1"/>
          </p:nvSpPr>
          <p:spPr>
            <a:xfrm>
              <a:off x="866774" y="5522715"/>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49" name="Group 48">
            <a:extLst>
              <a:ext uri="{FF2B5EF4-FFF2-40B4-BE49-F238E27FC236}">
                <a16:creationId xmlns:a16="http://schemas.microsoft.com/office/drawing/2014/main" id="{8376514F-F790-0506-971C-42B58482C4B3}"/>
              </a:ext>
            </a:extLst>
          </p:cNvPr>
          <p:cNvGrpSpPr/>
          <p:nvPr userDrawn="1"/>
        </p:nvGrpSpPr>
        <p:grpSpPr>
          <a:xfrm>
            <a:off x="12287572" y="0"/>
            <a:ext cx="2175021" cy="5486150"/>
            <a:chOff x="12287572" y="0"/>
            <a:chExt cx="2175021" cy="5486150"/>
          </a:xfrm>
        </p:grpSpPr>
        <p:grpSp>
          <p:nvGrpSpPr>
            <p:cNvPr id="50" name="Group 49">
              <a:extLst>
                <a:ext uri="{FF2B5EF4-FFF2-40B4-BE49-F238E27FC236}">
                  <a16:creationId xmlns:a16="http://schemas.microsoft.com/office/drawing/2014/main" id="{5465C8AA-2950-C0A3-654F-97E8AC52C0D6}"/>
                </a:ext>
              </a:extLst>
            </p:cNvPr>
            <p:cNvGrpSpPr/>
            <p:nvPr/>
          </p:nvGrpSpPr>
          <p:grpSpPr>
            <a:xfrm>
              <a:off x="12287572" y="0"/>
              <a:ext cx="2175021" cy="4839558"/>
              <a:chOff x="838200" y="1150069"/>
              <a:chExt cx="2175021" cy="4839558"/>
            </a:xfrm>
          </p:grpSpPr>
          <p:sp>
            <p:nvSpPr>
              <p:cNvPr id="62" name="Rectangle 61">
                <a:extLst>
                  <a:ext uri="{FF2B5EF4-FFF2-40B4-BE49-F238E27FC236}">
                    <a16:creationId xmlns:a16="http://schemas.microsoft.com/office/drawing/2014/main" id="{F5A55D2C-F88D-6B34-CF46-364855828332}"/>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63" name="Rectangle 62">
                <a:extLst>
                  <a:ext uri="{FF2B5EF4-FFF2-40B4-BE49-F238E27FC236}">
                    <a16:creationId xmlns:a16="http://schemas.microsoft.com/office/drawing/2014/main" id="{0DA2532B-B09E-86A6-7BF6-F8F4B8E59B99}"/>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64" name="TextBox 63">
                <a:extLst>
                  <a:ext uri="{FF2B5EF4-FFF2-40B4-BE49-F238E27FC236}">
                    <a16:creationId xmlns:a16="http://schemas.microsoft.com/office/drawing/2014/main" id="{104A755C-FB45-AB73-DE51-C50854146C56}"/>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65" name="TextBox 64">
                <a:extLst>
                  <a:ext uri="{FF2B5EF4-FFF2-40B4-BE49-F238E27FC236}">
                    <a16:creationId xmlns:a16="http://schemas.microsoft.com/office/drawing/2014/main" id="{D502124D-6DF5-A6E7-CFEC-5FB7880A05C0}"/>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66" name="TextBox 65">
                <a:extLst>
                  <a:ext uri="{FF2B5EF4-FFF2-40B4-BE49-F238E27FC236}">
                    <a16:creationId xmlns:a16="http://schemas.microsoft.com/office/drawing/2014/main" id="{DE0851BC-E838-A127-3D99-5A0E3AB3B210}"/>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67" name="TextBox 66">
                <a:extLst>
                  <a:ext uri="{FF2B5EF4-FFF2-40B4-BE49-F238E27FC236}">
                    <a16:creationId xmlns:a16="http://schemas.microsoft.com/office/drawing/2014/main" id="{D347014D-9C2C-51BC-39FF-9CAA3DFBAFAA}"/>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68" name="TextBox 67">
                <a:extLst>
                  <a:ext uri="{FF2B5EF4-FFF2-40B4-BE49-F238E27FC236}">
                    <a16:creationId xmlns:a16="http://schemas.microsoft.com/office/drawing/2014/main" id="{4E89599F-14E6-BC18-5183-5F36F9769700}"/>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69" name="TextBox 68">
                <a:extLst>
                  <a:ext uri="{FF2B5EF4-FFF2-40B4-BE49-F238E27FC236}">
                    <a16:creationId xmlns:a16="http://schemas.microsoft.com/office/drawing/2014/main" id="{737121E4-DDBA-489C-5C4A-9DC04AF0795B}"/>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70" name="TextBox 69">
                <a:extLst>
                  <a:ext uri="{FF2B5EF4-FFF2-40B4-BE49-F238E27FC236}">
                    <a16:creationId xmlns:a16="http://schemas.microsoft.com/office/drawing/2014/main" id="{E61EF3FB-314F-728F-8C56-99774B2F4D22}"/>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51" name="Group 50">
              <a:extLst>
                <a:ext uri="{FF2B5EF4-FFF2-40B4-BE49-F238E27FC236}">
                  <a16:creationId xmlns:a16="http://schemas.microsoft.com/office/drawing/2014/main" id="{735B4C03-FB8C-2786-94E7-49F78A9FE166}"/>
                </a:ext>
              </a:extLst>
            </p:cNvPr>
            <p:cNvGrpSpPr/>
            <p:nvPr userDrawn="1"/>
          </p:nvGrpSpPr>
          <p:grpSpPr>
            <a:xfrm>
              <a:off x="12287572" y="0"/>
              <a:ext cx="2175021" cy="5486150"/>
              <a:chOff x="838200" y="1150069"/>
              <a:chExt cx="2175021" cy="5486150"/>
            </a:xfrm>
          </p:grpSpPr>
          <p:sp>
            <p:nvSpPr>
              <p:cNvPr id="53" name="Rectangle 52">
                <a:extLst>
                  <a:ext uri="{FF2B5EF4-FFF2-40B4-BE49-F238E27FC236}">
                    <a16:creationId xmlns:a16="http://schemas.microsoft.com/office/drawing/2014/main" id="{1EAEB46E-FAF7-E8DA-4BB9-C023DE1C79BC}"/>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54" name="Rectangle 53">
                <a:extLst>
                  <a:ext uri="{FF2B5EF4-FFF2-40B4-BE49-F238E27FC236}">
                    <a16:creationId xmlns:a16="http://schemas.microsoft.com/office/drawing/2014/main" id="{C7B1C6B4-CC1B-AFC0-3FE7-91CAD4D9FD12}"/>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55" name="TextBox 54">
                <a:extLst>
                  <a:ext uri="{FF2B5EF4-FFF2-40B4-BE49-F238E27FC236}">
                    <a16:creationId xmlns:a16="http://schemas.microsoft.com/office/drawing/2014/main" id="{23794701-8A9F-BAF2-3DCC-1A7B77EB51C4}"/>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56" name="TextBox 55">
                <a:extLst>
                  <a:ext uri="{FF2B5EF4-FFF2-40B4-BE49-F238E27FC236}">
                    <a16:creationId xmlns:a16="http://schemas.microsoft.com/office/drawing/2014/main" id="{F4A8C84B-D8EF-FDED-167B-C440C44C7736}"/>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57" name="TextBox 56">
                <a:extLst>
                  <a:ext uri="{FF2B5EF4-FFF2-40B4-BE49-F238E27FC236}">
                    <a16:creationId xmlns:a16="http://schemas.microsoft.com/office/drawing/2014/main" id="{CFD9E0AD-7866-5340-E382-F218C162976E}"/>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58" name="TextBox 57">
                <a:extLst>
                  <a:ext uri="{FF2B5EF4-FFF2-40B4-BE49-F238E27FC236}">
                    <a16:creationId xmlns:a16="http://schemas.microsoft.com/office/drawing/2014/main" id="{94B795FB-8439-43FB-DDEE-67AA4E679A08}"/>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59" name="TextBox 58">
                <a:extLst>
                  <a:ext uri="{FF2B5EF4-FFF2-40B4-BE49-F238E27FC236}">
                    <a16:creationId xmlns:a16="http://schemas.microsoft.com/office/drawing/2014/main" id="{73A2C614-65B1-1D73-5928-5667DE278AA9}"/>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60" name="TextBox 59">
                <a:extLst>
                  <a:ext uri="{FF2B5EF4-FFF2-40B4-BE49-F238E27FC236}">
                    <a16:creationId xmlns:a16="http://schemas.microsoft.com/office/drawing/2014/main" id="{DC8CECD2-4ABC-9DA3-B06F-952D6F8C61A8}"/>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61" name="TextBox 60">
                <a:extLst>
                  <a:ext uri="{FF2B5EF4-FFF2-40B4-BE49-F238E27FC236}">
                    <a16:creationId xmlns:a16="http://schemas.microsoft.com/office/drawing/2014/main" id="{5DCCC4AB-E884-D2C8-D30F-A9123B28D3D6}"/>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52" name="TextBox 51">
              <a:extLst>
                <a:ext uri="{FF2B5EF4-FFF2-40B4-BE49-F238E27FC236}">
                  <a16:creationId xmlns:a16="http://schemas.microsoft.com/office/drawing/2014/main" id="{F6B94917-DCBB-DBD4-B6E1-2562768BBA0A}"/>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grpSp>
        <p:nvGrpSpPr>
          <p:cNvPr id="3" name="Group 2">
            <a:extLst>
              <a:ext uri="{FF2B5EF4-FFF2-40B4-BE49-F238E27FC236}">
                <a16:creationId xmlns:a16="http://schemas.microsoft.com/office/drawing/2014/main" id="{F21D7354-B0B0-CF4B-5470-154C4681FE6C}"/>
              </a:ext>
            </a:extLst>
          </p:cNvPr>
          <p:cNvGrpSpPr/>
          <p:nvPr userDrawn="1"/>
        </p:nvGrpSpPr>
        <p:grpSpPr>
          <a:xfrm>
            <a:off x="-2190526" y="0"/>
            <a:ext cx="2094954" cy="3335867"/>
            <a:chOff x="-2178418" y="4487679"/>
            <a:chExt cx="2094954" cy="3335867"/>
          </a:xfrm>
        </p:grpSpPr>
        <p:sp>
          <p:nvSpPr>
            <p:cNvPr id="4" name="Rectangle 3">
              <a:extLst>
                <a:ext uri="{FF2B5EF4-FFF2-40B4-BE49-F238E27FC236}">
                  <a16:creationId xmlns:a16="http://schemas.microsoft.com/office/drawing/2014/main" id="{8EA89D81-13B0-3F97-C253-A1AF9E82A613}"/>
                </a:ext>
              </a:extLst>
            </p:cNvPr>
            <p:cNvSpPr/>
            <p:nvPr/>
          </p:nvSpPr>
          <p:spPr>
            <a:xfrm>
              <a:off x="-2178418" y="4487680"/>
              <a:ext cx="2094954" cy="333586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5" name="Rectangle 4">
              <a:extLst>
                <a:ext uri="{FF2B5EF4-FFF2-40B4-BE49-F238E27FC236}">
                  <a16:creationId xmlns:a16="http://schemas.microsoft.com/office/drawing/2014/main" id="{A6496D2C-53BD-0ADF-8185-13ECA02AAF37}"/>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7" name="TextBox 6">
              <a:extLst>
                <a:ext uri="{FF2B5EF4-FFF2-40B4-BE49-F238E27FC236}">
                  <a16:creationId xmlns:a16="http://schemas.microsoft.com/office/drawing/2014/main" id="{C98F3A9A-664A-EB51-CFEE-A4931E6F6B86}"/>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 LOGO</a:t>
              </a:r>
            </a:p>
          </p:txBody>
        </p:sp>
        <p:sp>
          <p:nvSpPr>
            <p:cNvPr id="9" name="TextBox 8">
              <a:extLst>
                <a:ext uri="{FF2B5EF4-FFF2-40B4-BE49-F238E27FC236}">
                  <a16:creationId xmlns:a16="http://schemas.microsoft.com/office/drawing/2014/main" id="{8F5708E4-8E5F-9684-C18D-2FC8FA415F8A}"/>
                </a:ext>
              </a:extLst>
            </p:cNvPr>
            <p:cNvSpPr txBox="1"/>
            <p:nvPr/>
          </p:nvSpPr>
          <p:spPr>
            <a:xfrm>
              <a:off x="-2156460" y="5547394"/>
              <a:ext cx="2032272"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Bold" pitchFamily="50" charset="0"/>
                </a:rPr>
                <a:t>icon </a:t>
              </a:r>
              <a:r>
                <a:rPr lang="en-GB" sz="1000" dirty="0">
                  <a:solidFill>
                    <a:srgbClr val="333333"/>
                  </a:solidFill>
                </a:rPr>
                <a:t>in the middle of the placeholder and choose the logo needed from your computer.</a:t>
              </a:r>
            </a:p>
          </p:txBody>
        </p:sp>
        <p:sp>
          <p:nvSpPr>
            <p:cNvPr id="13" name="TextBox 12">
              <a:extLst>
                <a:ext uri="{FF2B5EF4-FFF2-40B4-BE49-F238E27FC236}">
                  <a16:creationId xmlns:a16="http://schemas.microsoft.com/office/drawing/2014/main" id="{EFFDB16C-63FB-5E2E-9B32-87067178D051}"/>
                </a:ext>
              </a:extLst>
            </p:cNvPr>
            <p:cNvSpPr txBox="1"/>
            <p:nvPr/>
          </p:nvSpPr>
          <p:spPr>
            <a:xfrm>
              <a:off x="-2156460" y="6282027"/>
              <a:ext cx="1881569" cy="861774"/>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Bold" pitchFamily="50" charset="0"/>
                </a:rPr>
                <a:t>Picture Format </a:t>
              </a:r>
              <a:r>
                <a:rPr lang="en-GB" sz="1000" dirty="0">
                  <a:solidFill>
                    <a:srgbClr val="333333"/>
                  </a:solidFill>
                </a:rPr>
                <a:t>tab in the ribbon and choose </a:t>
              </a:r>
              <a:r>
                <a:rPr lang="en-GB" sz="1000" b="0" dirty="0">
                  <a:solidFill>
                    <a:srgbClr val="333333"/>
                  </a:solidFill>
                  <a:latin typeface="Gotham Bold" pitchFamily="50" charset="0"/>
                </a:rPr>
                <a:t>Crop</a:t>
              </a:r>
              <a:r>
                <a:rPr lang="en-GB" sz="1000" dirty="0">
                  <a:solidFill>
                    <a:srgbClr val="333333"/>
                  </a:solidFill>
                </a:rPr>
                <a:t> option to edit the position and composition of your icon.</a:t>
              </a:r>
            </a:p>
          </p:txBody>
        </p:sp>
        <p:sp>
          <p:nvSpPr>
            <p:cNvPr id="14" name="TextBox 13">
              <a:extLst>
                <a:ext uri="{FF2B5EF4-FFF2-40B4-BE49-F238E27FC236}">
                  <a16:creationId xmlns:a16="http://schemas.microsoft.com/office/drawing/2014/main" id="{6188BF30-6AC4-B9F0-AE02-CB0577B4E407}"/>
                </a:ext>
              </a:extLst>
            </p:cNvPr>
            <p:cNvSpPr txBox="1"/>
            <p:nvPr/>
          </p:nvSpPr>
          <p:spPr>
            <a:xfrm>
              <a:off x="-2156460" y="7170548"/>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Bold" pitchFamily="50" charset="0"/>
                </a:rPr>
                <a:t>Fit</a:t>
              </a:r>
              <a:r>
                <a:rPr lang="en-GB" sz="1000" dirty="0">
                  <a:solidFill>
                    <a:srgbClr val="333333"/>
                  </a:solidFill>
                </a:rPr>
                <a:t> to fit the icon to the placeholder.</a:t>
              </a:r>
            </a:p>
          </p:txBody>
        </p:sp>
        <p:sp>
          <p:nvSpPr>
            <p:cNvPr id="15" name="TextBox 14">
              <a:extLst>
                <a:ext uri="{FF2B5EF4-FFF2-40B4-BE49-F238E27FC236}">
                  <a16:creationId xmlns:a16="http://schemas.microsoft.com/office/drawing/2014/main" id="{BA178973-7E19-51A7-2DE0-E79C1C7EA1F8}"/>
                </a:ext>
              </a:extLst>
            </p:cNvPr>
            <p:cNvSpPr txBox="1"/>
            <p:nvPr userDrawn="1"/>
          </p:nvSpPr>
          <p:spPr>
            <a:xfrm>
              <a:off x="-2156460" y="5119692"/>
              <a:ext cx="1976174"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logo, first delete it. </a:t>
              </a:r>
              <a:endParaRPr lang="en-GB" sz="1000" dirty="0">
                <a:solidFill>
                  <a:srgbClr val="333333"/>
                </a:solidFill>
                <a:latin typeface="Gotham Bold" pitchFamily="50" charset="0"/>
              </a:endParaRPr>
            </a:p>
          </p:txBody>
        </p:sp>
      </p:grpSp>
    </p:spTree>
    <p:custDataLst>
      <p:tags r:id="rId1"/>
    </p:custDataLst>
    <p:extLst>
      <p:ext uri="{BB962C8B-B14F-4D97-AF65-F5344CB8AC3E}">
        <p14:creationId xmlns:p14="http://schemas.microsoft.com/office/powerpoint/2010/main" val="309605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Key message with yellow box &amp; imag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0E4B4B2-978F-A42D-BAA4-E93EE4F99A78}"/>
              </a:ext>
            </a:extLst>
          </p:cNvPr>
          <p:cNvSpPr>
            <a:spLocks noGrp="1"/>
          </p:cNvSpPr>
          <p:nvPr>
            <p:ph type="body" sz="quarter" idx="49" hasCustomPrompt="1"/>
          </p:nvPr>
        </p:nvSpPr>
        <p:spPr>
          <a:xfrm>
            <a:off x="6096000" y="1219200"/>
            <a:ext cx="4310743" cy="4278822"/>
          </a:xfrm>
          <a:blipFill dpi="0" rotWithShape="1">
            <a:blip r:embed="rId3"/>
            <a:srcRect/>
            <a:tile tx="0" ty="0" sx="70000" sy="70000" flip="none" algn="tl"/>
          </a:blipFill>
        </p:spPr>
        <p:txBody>
          <a:bodyPr/>
          <a:lstStyle>
            <a:lvl1pPr>
              <a:defRPr>
                <a:solidFill>
                  <a:schemeClr val="accent1"/>
                </a:solidFill>
              </a:defRPr>
            </a:lvl1pPr>
          </a:lstStyle>
          <a:p>
            <a:pPr lvl="0"/>
            <a:r>
              <a:rPr lang="en-US" dirty="0"/>
              <a:t> </a:t>
            </a:r>
          </a:p>
        </p:txBody>
      </p:sp>
      <p:sp>
        <p:nvSpPr>
          <p:cNvPr id="8" name="Picture Placeholder 7">
            <a:extLst>
              <a:ext uri="{FF2B5EF4-FFF2-40B4-BE49-F238E27FC236}">
                <a16:creationId xmlns:a16="http://schemas.microsoft.com/office/drawing/2014/main" id="{C8A2D7DB-4A87-6DE0-FC3F-DF11FD71BA74}"/>
              </a:ext>
            </a:extLst>
          </p:cNvPr>
          <p:cNvSpPr>
            <a:spLocks noGrp="1"/>
          </p:cNvSpPr>
          <p:nvPr>
            <p:ph type="pic" sz="quarter" idx="48"/>
          </p:nvPr>
        </p:nvSpPr>
        <p:spPr>
          <a:xfrm>
            <a:off x="0" y="0"/>
            <a:ext cx="12192000" cy="6858000"/>
          </a:xfrm>
        </p:spPr>
        <p:txBody>
          <a:bodyPr anchor="ctr"/>
          <a:lstStyle>
            <a:lvl1pPr algn="ctr">
              <a:defRPr/>
            </a:lvl1pPr>
          </a:lstStyle>
          <a:p>
            <a:r>
              <a:rPr lang="en-US"/>
              <a:t>Click icon to add picture</a:t>
            </a:r>
            <a:endParaRPr lang="en-GB"/>
          </a:p>
        </p:txBody>
      </p:sp>
      <p:sp>
        <p:nvSpPr>
          <p:cNvPr id="43" name="Text Placeholder 3">
            <a:extLst>
              <a:ext uri="{FF2B5EF4-FFF2-40B4-BE49-F238E27FC236}">
                <a16:creationId xmlns:a16="http://schemas.microsoft.com/office/drawing/2014/main" id="{CB8A0789-C993-7DB5-37FB-D67803B62572}"/>
              </a:ext>
            </a:extLst>
          </p:cNvPr>
          <p:cNvSpPr>
            <a:spLocks noGrp="1"/>
          </p:cNvSpPr>
          <p:nvPr>
            <p:ph type="body" sz="quarter" idx="4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pic>
        <p:nvPicPr>
          <p:cNvPr id="5" name="Graphic 4">
            <a:extLst>
              <a:ext uri="{FF2B5EF4-FFF2-40B4-BE49-F238E27FC236}">
                <a16:creationId xmlns:a16="http://schemas.microsoft.com/office/drawing/2014/main" id="{B8141A50-F14D-1A07-5484-A8490AC0CB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72825" y="259079"/>
            <a:ext cx="558163" cy="558163"/>
          </a:xfrm>
          <a:prstGeom prst="rect">
            <a:avLst/>
          </a:prstGeom>
        </p:spPr>
      </p:pic>
      <p:pic>
        <p:nvPicPr>
          <p:cNvPr id="42" name="Graphic 41">
            <a:extLst>
              <a:ext uri="{FF2B5EF4-FFF2-40B4-BE49-F238E27FC236}">
                <a16:creationId xmlns:a16="http://schemas.microsoft.com/office/drawing/2014/main" id="{7A116AFB-80A3-00CD-96A0-EE9A778ACDB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72825" y="259079"/>
            <a:ext cx="558163" cy="558163"/>
          </a:xfrm>
          <a:prstGeom prst="rect">
            <a:avLst/>
          </a:prstGeom>
        </p:spPr>
      </p:pic>
      <p:sp>
        <p:nvSpPr>
          <p:cNvPr id="12" name="Text Placeholder 9">
            <a:extLst>
              <a:ext uri="{FF2B5EF4-FFF2-40B4-BE49-F238E27FC236}">
                <a16:creationId xmlns:a16="http://schemas.microsoft.com/office/drawing/2014/main" id="{55C69A34-714A-F49C-168F-A21DD80BF8E0}"/>
              </a:ext>
            </a:extLst>
          </p:cNvPr>
          <p:cNvSpPr>
            <a:spLocks noGrp="1"/>
          </p:cNvSpPr>
          <p:nvPr>
            <p:ph type="body" sz="quarter" idx="14" hasCustomPrompt="1"/>
          </p:nvPr>
        </p:nvSpPr>
        <p:spPr>
          <a:xfrm>
            <a:off x="6193970" y="1359979"/>
            <a:ext cx="4103915" cy="4028450"/>
          </a:xfrm>
        </p:spPr>
        <p:txBody>
          <a:bodyPr anchor="ctr"/>
          <a:lstStyle>
            <a:lvl1pPr algn="l">
              <a:defRPr sz="4000" cap="none" baseline="0">
                <a:solidFill>
                  <a:schemeClr val="tx1"/>
                </a:solidFill>
                <a:latin typeface="Gotham Medium" pitchFamily="50" charset="0"/>
              </a:defRPr>
            </a:lvl1pPr>
            <a:lvl2pPr marL="0" indent="0" algn="l">
              <a:buNone/>
              <a:defRPr sz="2000" cap="none" baseline="0">
                <a:solidFill>
                  <a:schemeClr val="tx1"/>
                </a:solidFill>
                <a:latin typeface="+mj-lt"/>
              </a:defRPr>
            </a:lvl2pPr>
            <a:lvl3pPr>
              <a:defRPr cap="all" baseline="0">
                <a:solidFill>
                  <a:schemeClr val="bg2"/>
                </a:solidFill>
                <a:latin typeface="Gotham Medium" panose="02000604030000020004" pitchFamily="50" charset="0"/>
              </a:defRPr>
            </a:lvl3pPr>
            <a:lvl4pPr>
              <a:defRPr cap="all" baseline="0">
                <a:solidFill>
                  <a:schemeClr val="bg2"/>
                </a:solidFill>
                <a:latin typeface="Gotham Medium" panose="02000604030000020004" pitchFamily="50" charset="0"/>
              </a:defRPr>
            </a:lvl4pPr>
            <a:lvl5pPr>
              <a:defRPr cap="all" baseline="0">
                <a:solidFill>
                  <a:schemeClr val="bg2"/>
                </a:solidFill>
                <a:latin typeface="Gotham Medium" panose="02000604030000020004" pitchFamily="50" charset="0"/>
              </a:defRPr>
            </a:lvl5pPr>
          </a:lstStyle>
          <a:p>
            <a:pPr lvl="0"/>
            <a:r>
              <a:rPr lang="en-GB" dirty="0"/>
              <a:t>Insert quote</a:t>
            </a:r>
          </a:p>
          <a:p>
            <a:pPr lvl="1"/>
            <a:r>
              <a:rPr lang="en-GB" dirty="0"/>
              <a:t>Insert text</a:t>
            </a:r>
          </a:p>
        </p:txBody>
      </p:sp>
      <p:sp>
        <p:nvSpPr>
          <p:cNvPr id="18" name="Date Placeholder 17">
            <a:extLst>
              <a:ext uri="{FF2B5EF4-FFF2-40B4-BE49-F238E27FC236}">
                <a16:creationId xmlns:a16="http://schemas.microsoft.com/office/drawing/2014/main" id="{2F70BA7B-D3C0-08BE-BF31-B1ADE7CBEBF5}"/>
              </a:ext>
            </a:extLst>
          </p:cNvPr>
          <p:cNvSpPr>
            <a:spLocks noGrp="1"/>
          </p:cNvSpPr>
          <p:nvPr>
            <p:ph type="dt" sz="half" idx="50"/>
          </p:nvPr>
        </p:nvSpPr>
        <p:spPr/>
        <p:txBody>
          <a:bodyPr/>
          <a:lstStyle/>
          <a:p>
            <a:endParaRPr lang="en-GB" dirty="0"/>
          </a:p>
        </p:txBody>
      </p:sp>
      <p:sp>
        <p:nvSpPr>
          <p:cNvPr id="19" name="Footer Placeholder 18">
            <a:extLst>
              <a:ext uri="{FF2B5EF4-FFF2-40B4-BE49-F238E27FC236}">
                <a16:creationId xmlns:a16="http://schemas.microsoft.com/office/drawing/2014/main" id="{4092E987-3199-115A-1245-013DFC538C2F}"/>
              </a:ext>
            </a:extLst>
          </p:cNvPr>
          <p:cNvSpPr>
            <a:spLocks noGrp="1"/>
          </p:cNvSpPr>
          <p:nvPr>
            <p:ph type="ftr" sz="quarter" idx="51"/>
          </p:nvPr>
        </p:nvSpPr>
        <p:spPr/>
        <p:txBody>
          <a:bodyPr/>
          <a:lstStyle/>
          <a:p>
            <a:pPr>
              <a:lnSpc>
                <a:spcPct val="120000"/>
              </a:lnSpc>
              <a:spcAft>
                <a:spcPts val="1000"/>
              </a:spcAft>
            </a:pPr>
            <a:r>
              <a:rPr lang="en-GB"/>
              <a:t>Footer</a:t>
            </a:r>
            <a:endParaRPr lang="en-GB" dirty="0"/>
          </a:p>
        </p:txBody>
      </p:sp>
      <p:sp>
        <p:nvSpPr>
          <p:cNvPr id="20" name="Slide Number Placeholder 19">
            <a:extLst>
              <a:ext uri="{FF2B5EF4-FFF2-40B4-BE49-F238E27FC236}">
                <a16:creationId xmlns:a16="http://schemas.microsoft.com/office/drawing/2014/main" id="{EFAAF5EE-5C85-F32A-603D-FF3E3DAA73F4}"/>
              </a:ext>
            </a:extLst>
          </p:cNvPr>
          <p:cNvSpPr>
            <a:spLocks noGrp="1"/>
          </p:cNvSpPr>
          <p:nvPr>
            <p:ph type="sldNum" sz="quarter" idx="52"/>
          </p:nvPr>
        </p:nvSpPr>
        <p:spPr/>
        <p:txBody>
          <a:bodyPr/>
          <a:lstStyle/>
          <a:p>
            <a:fld id="{BB07EAE1-021A-493C-B07F-6FE9E5D11BEB}" type="slidenum">
              <a:rPr lang="en-GB" smtClean="0"/>
              <a:pPr/>
              <a:t>‹#›</a:t>
            </a:fld>
            <a:endParaRPr lang="en-GB" dirty="0"/>
          </a:p>
        </p:txBody>
      </p:sp>
      <p:grpSp>
        <p:nvGrpSpPr>
          <p:cNvPr id="3" name="Group 2">
            <a:extLst>
              <a:ext uri="{FF2B5EF4-FFF2-40B4-BE49-F238E27FC236}">
                <a16:creationId xmlns:a16="http://schemas.microsoft.com/office/drawing/2014/main" id="{30BB9792-3737-0BE3-7F32-3AF766458E60}"/>
              </a:ext>
            </a:extLst>
          </p:cNvPr>
          <p:cNvGrpSpPr/>
          <p:nvPr userDrawn="1"/>
        </p:nvGrpSpPr>
        <p:grpSpPr>
          <a:xfrm>
            <a:off x="12287572" y="0"/>
            <a:ext cx="2175021" cy="5486150"/>
            <a:chOff x="12287572" y="0"/>
            <a:chExt cx="2175021" cy="5486150"/>
          </a:xfrm>
        </p:grpSpPr>
        <p:grpSp>
          <p:nvGrpSpPr>
            <p:cNvPr id="6" name="Group 5">
              <a:extLst>
                <a:ext uri="{FF2B5EF4-FFF2-40B4-BE49-F238E27FC236}">
                  <a16:creationId xmlns:a16="http://schemas.microsoft.com/office/drawing/2014/main" id="{F668F657-B8B4-C89B-740E-CDC7BB969B59}"/>
                </a:ext>
              </a:extLst>
            </p:cNvPr>
            <p:cNvGrpSpPr/>
            <p:nvPr/>
          </p:nvGrpSpPr>
          <p:grpSpPr>
            <a:xfrm>
              <a:off x="12287572" y="0"/>
              <a:ext cx="2175021" cy="4839558"/>
              <a:chOff x="838200" y="1150069"/>
              <a:chExt cx="2175021" cy="4839558"/>
            </a:xfrm>
          </p:grpSpPr>
          <p:sp>
            <p:nvSpPr>
              <p:cNvPr id="25" name="Rectangle 24">
                <a:extLst>
                  <a:ext uri="{FF2B5EF4-FFF2-40B4-BE49-F238E27FC236}">
                    <a16:creationId xmlns:a16="http://schemas.microsoft.com/office/drawing/2014/main" id="{C38D9B20-914C-D9DA-86DD-1161FC24838D}"/>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6" name="Rectangle 25">
                <a:extLst>
                  <a:ext uri="{FF2B5EF4-FFF2-40B4-BE49-F238E27FC236}">
                    <a16:creationId xmlns:a16="http://schemas.microsoft.com/office/drawing/2014/main" id="{968E436F-DEA3-8C53-E864-E33A1C8B91FF}"/>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7" name="TextBox 26">
                <a:extLst>
                  <a:ext uri="{FF2B5EF4-FFF2-40B4-BE49-F238E27FC236}">
                    <a16:creationId xmlns:a16="http://schemas.microsoft.com/office/drawing/2014/main" id="{3A5A6ACF-0B3A-71FD-285F-18A4CF9C15B8}"/>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28" name="TextBox 27">
                <a:extLst>
                  <a:ext uri="{FF2B5EF4-FFF2-40B4-BE49-F238E27FC236}">
                    <a16:creationId xmlns:a16="http://schemas.microsoft.com/office/drawing/2014/main" id="{0C57071D-8B28-C50D-4BF3-0DFCBEB62763}"/>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29" name="TextBox 28">
                <a:extLst>
                  <a:ext uri="{FF2B5EF4-FFF2-40B4-BE49-F238E27FC236}">
                    <a16:creationId xmlns:a16="http://schemas.microsoft.com/office/drawing/2014/main" id="{74E4F20B-CF24-05A8-9E94-7BA18CF8093D}"/>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30" name="TextBox 29">
                <a:extLst>
                  <a:ext uri="{FF2B5EF4-FFF2-40B4-BE49-F238E27FC236}">
                    <a16:creationId xmlns:a16="http://schemas.microsoft.com/office/drawing/2014/main" id="{7113B816-37A7-4B8F-C700-A0D622FB8613}"/>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31" name="TextBox 30">
                <a:extLst>
                  <a:ext uri="{FF2B5EF4-FFF2-40B4-BE49-F238E27FC236}">
                    <a16:creationId xmlns:a16="http://schemas.microsoft.com/office/drawing/2014/main" id="{B50D6C88-3586-CAA5-EFD4-677DEA13EA03}"/>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32" name="TextBox 31">
                <a:extLst>
                  <a:ext uri="{FF2B5EF4-FFF2-40B4-BE49-F238E27FC236}">
                    <a16:creationId xmlns:a16="http://schemas.microsoft.com/office/drawing/2014/main" id="{6AD1C204-6B85-A5A3-5F6F-FAA1108E715E}"/>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33" name="TextBox 32">
                <a:extLst>
                  <a:ext uri="{FF2B5EF4-FFF2-40B4-BE49-F238E27FC236}">
                    <a16:creationId xmlns:a16="http://schemas.microsoft.com/office/drawing/2014/main" id="{FF51F047-639C-9ADD-05CF-B1237617E19F}"/>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9" name="Group 8">
              <a:extLst>
                <a:ext uri="{FF2B5EF4-FFF2-40B4-BE49-F238E27FC236}">
                  <a16:creationId xmlns:a16="http://schemas.microsoft.com/office/drawing/2014/main" id="{D1928D54-9C18-0289-6552-D1B0DCE0C11E}"/>
                </a:ext>
              </a:extLst>
            </p:cNvPr>
            <p:cNvGrpSpPr/>
            <p:nvPr userDrawn="1"/>
          </p:nvGrpSpPr>
          <p:grpSpPr>
            <a:xfrm>
              <a:off x="12287572" y="0"/>
              <a:ext cx="2175021" cy="5486150"/>
              <a:chOff x="838200" y="1150069"/>
              <a:chExt cx="2175021" cy="5486150"/>
            </a:xfrm>
          </p:grpSpPr>
          <p:sp>
            <p:nvSpPr>
              <p:cNvPr id="11" name="Rectangle 10">
                <a:extLst>
                  <a:ext uri="{FF2B5EF4-FFF2-40B4-BE49-F238E27FC236}">
                    <a16:creationId xmlns:a16="http://schemas.microsoft.com/office/drawing/2014/main" id="{F0A97BA8-3811-CFB1-D1A8-879802A7AE91}"/>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3" name="Rectangle 12">
                <a:extLst>
                  <a:ext uri="{FF2B5EF4-FFF2-40B4-BE49-F238E27FC236}">
                    <a16:creationId xmlns:a16="http://schemas.microsoft.com/office/drawing/2014/main" id="{BB4A32AE-65CB-9AD8-1E1C-57A800E22B15}"/>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5" name="TextBox 14">
                <a:extLst>
                  <a:ext uri="{FF2B5EF4-FFF2-40B4-BE49-F238E27FC236}">
                    <a16:creationId xmlns:a16="http://schemas.microsoft.com/office/drawing/2014/main" id="{D0C99945-0085-7A0B-8DE2-7CE4B027756F}"/>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6" name="TextBox 15">
                <a:extLst>
                  <a:ext uri="{FF2B5EF4-FFF2-40B4-BE49-F238E27FC236}">
                    <a16:creationId xmlns:a16="http://schemas.microsoft.com/office/drawing/2014/main" id="{8940BE46-A822-6EFE-BBC6-C15BA9F1F492}"/>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7" name="TextBox 16">
                <a:extLst>
                  <a:ext uri="{FF2B5EF4-FFF2-40B4-BE49-F238E27FC236}">
                    <a16:creationId xmlns:a16="http://schemas.microsoft.com/office/drawing/2014/main" id="{777A3B6C-A6ED-DF92-38F6-29EDB58CB962}"/>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21" name="TextBox 20">
                <a:extLst>
                  <a:ext uri="{FF2B5EF4-FFF2-40B4-BE49-F238E27FC236}">
                    <a16:creationId xmlns:a16="http://schemas.microsoft.com/office/drawing/2014/main" id="{0524902D-B587-41DC-0F88-97D332CF1027}"/>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22" name="TextBox 21">
                <a:extLst>
                  <a:ext uri="{FF2B5EF4-FFF2-40B4-BE49-F238E27FC236}">
                    <a16:creationId xmlns:a16="http://schemas.microsoft.com/office/drawing/2014/main" id="{A3F835BE-A7B6-56F4-AEEB-1730B7A10654}"/>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23" name="TextBox 22">
                <a:extLst>
                  <a:ext uri="{FF2B5EF4-FFF2-40B4-BE49-F238E27FC236}">
                    <a16:creationId xmlns:a16="http://schemas.microsoft.com/office/drawing/2014/main" id="{FB13152D-BF86-A7EE-87DB-646500AD21B1}"/>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24" name="TextBox 23">
                <a:extLst>
                  <a:ext uri="{FF2B5EF4-FFF2-40B4-BE49-F238E27FC236}">
                    <a16:creationId xmlns:a16="http://schemas.microsoft.com/office/drawing/2014/main" id="{5685FAF4-0D24-94A5-AE7D-6B9F4EC0C3D6}"/>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10" name="TextBox 9">
              <a:extLst>
                <a:ext uri="{FF2B5EF4-FFF2-40B4-BE49-F238E27FC236}">
                  <a16:creationId xmlns:a16="http://schemas.microsoft.com/office/drawing/2014/main" id="{9D48E847-6526-AB9D-FA34-1DCC477279D0}"/>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408518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Key message with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8A2D7DB-4A87-6DE0-FC3F-DF11FD71BA74}"/>
              </a:ext>
            </a:extLst>
          </p:cNvPr>
          <p:cNvSpPr>
            <a:spLocks noGrp="1"/>
          </p:cNvSpPr>
          <p:nvPr>
            <p:ph type="pic" sz="quarter" idx="48"/>
          </p:nvPr>
        </p:nvSpPr>
        <p:spPr>
          <a:xfrm>
            <a:off x="0" y="0"/>
            <a:ext cx="12192000" cy="6858000"/>
          </a:xfrm>
        </p:spPr>
        <p:txBody>
          <a:bodyPr anchor="ctr"/>
          <a:lstStyle>
            <a:lvl1pPr algn="ctr">
              <a:defRPr/>
            </a:lvl1pPr>
          </a:lstStyle>
          <a:p>
            <a:r>
              <a:rPr lang="en-US"/>
              <a:t>Click icon to add picture</a:t>
            </a:r>
            <a:endParaRPr lang="en-GB"/>
          </a:p>
        </p:txBody>
      </p:sp>
      <p:sp>
        <p:nvSpPr>
          <p:cNvPr id="43" name="Text Placeholder 3">
            <a:extLst>
              <a:ext uri="{FF2B5EF4-FFF2-40B4-BE49-F238E27FC236}">
                <a16:creationId xmlns:a16="http://schemas.microsoft.com/office/drawing/2014/main" id="{CB8A0789-C993-7DB5-37FB-D67803B62572}"/>
              </a:ext>
            </a:extLst>
          </p:cNvPr>
          <p:cNvSpPr>
            <a:spLocks noGrp="1"/>
          </p:cNvSpPr>
          <p:nvPr>
            <p:ph type="body" sz="quarter" idx="4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57" name="Date Placeholder 56">
            <a:extLst>
              <a:ext uri="{FF2B5EF4-FFF2-40B4-BE49-F238E27FC236}">
                <a16:creationId xmlns:a16="http://schemas.microsoft.com/office/drawing/2014/main" id="{F435C87F-C23B-1AD8-CA51-A2D91502A682}"/>
              </a:ext>
            </a:extLst>
          </p:cNvPr>
          <p:cNvSpPr>
            <a:spLocks noGrp="1"/>
          </p:cNvSpPr>
          <p:nvPr>
            <p:ph type="dt" sz="half" idx="45"/>
          </p:nvPr>
        </p:nvSpPr>
        <p:spPr/>
        <p:txBody>
          <a:bodyPr/>
          <a:lstStyle/>
          <a:p>
            <a:endParaRPr lang="en-GB" dirty="0"/>
          </a:p>
        </p:txBody>
      </p:sp>
      <p:sp>
        <p:nvSpPr>
          <p:cNvPr id="58" name="Footer Placeholder 57">
            <a:extLst>
              <a:ext uri="{FF2B5EF4-FFF2-40B4-BE49-F238E27FC236}">
                <a16:creationId xmlns:a16="http://schemas.microsoft.com/office/drawing/2014/main" id="{61216CE3-F492-9B14-3419-3FC378033038}"/>
              </a:ext>
            </a:extLst>
          </p:cNvPr>
          <p:cNvSpPr>
            <a:spLocks noGrp="1"/>
          </p:cNvSpPr>
          <p:nvPr>
            <p:ph type="ftr" sz="quarter" idx="46"/>
          </p:nvPr>
        </p:nvSpPr>
        <p:spPr>
          <a:xfrm>
            <a:off x="450850" y="6501388"/>
            <a:ext cx="6858430" cy="270074"/>
          </a:xfrm>
          <a:prstGeom prst="rect">
            <a:avLst/>
          </a:prstGeom>
        </p:spPr>
        <p:txBody>
          <a:bodyPr/>
          <a:lstStyle/>
          <a:p>
            <a:pPr>
              <a:lnSpc>
                <a:spcPct val="120000"/>
              </a:lnSpc>
              <a:spcAft>
                <a:spcPts val="1000"/>
              </a:spcAft>
            </a:pPr>
            <a:r>
              <a:rPr lang="en-GB"/>
              <a:t>Footer</a:t>
            </a:r>
            <a:endParaRPr lang="en-GB" dirty="0"/>
          </a:p>
        </p:txBody>
      </p:sp>
      <p:sp>
        <p:nvSpPr>
          <p:cNvPr id="59" name="Slide Number Placeholder 58">
            <a:extLst>
              <a:ext uri="{FF2B5EF4-FFF2-40B4-BE49-F238E27FC236}">
                <a16:creationId xmlns:a16="http://schemas.microsoft.com/office/drawing/2014/main" id="{BE84BDB3-083B-0899-5B68-798FD2E3986E}"/>
              </a:ext>
            </a:extLst>
          </p:cNvPr>
          <p:cNvSpPr>
            <a:spLocks noGrp="1"/>
          </p:cNvSpPr>
          <p:nvPr>
            <p:ph type="sldNum" sz="quarter" idx="47"/>
          </p:nvPr>
        </p:nvSpPr>
        <p:spPr/>
        <p:txBody>
          <a:bodyPr/>
          <a:lstStyle/>
          <a:p>
            <a:fld id="{BB07EAE1-021A-493C-B07F-6FE9E5D11BEB}" type="slidenum">
              <a:rPr lang="en-GB" smtClean="0"/>
              <a:pPr/>
              <a:t>‹#›</a:t>
            </a:fld>
            <a:endParaRPr lang="en-GB" dirty="0"/>
          </a:p>
        </p:txBody>
      </p:sp>
      <p:pic>
        <p:nvPicPr>
          <p:cNvPr id="5" name="Graphic 4">
            <a:extLst>
              <a:ext uri="{FF2B5EF4-FFF2-40B4-BE49-F238E27FC236}">
                <a16:creationId xmlns:a16="http://schemas.microsoft.com/office/drawing/2014/main" id="{B8141A50-F14D-1A07-5484-A8490AC0CB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pic>
        <p:nvPicPr>
          <p:cNvPr id="42" name="Graphic 41">
            <a:extLst>
              <a:ext uri="{FF2B5EF4-FFF2-40B4-BE49-F238E27FC236}">
                <a16:creationId xmlns:a16="http://schemas.microsoft.com/office/drawing/2014/main" id="{7A116AFB-80A3-00CD-96A0-EE9A778ACDB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sp>
        <p:nvSpPr>
          <p:cNvPr id="12" name="Text Placeholder 9">
            <a:extLst>
              <a:ext uri="{FF2B5EF4-FFF2-40B4-BE49-F238E27FC236}">
                <a16:creationId xmlns:a16="http://schemas.microsoft.com/office/drawing/2014/main" id="{55C69A34-714A-F49C-168F-A21DD80BF8E0}"/>
              </a:ext>
            </a:extLst>
          </p:cNvPr>
          <p:cNvSpPr>
            <a:spLocks noGrp="1"/>
          </p:cNvSpPr>
          <p:nvPr>
            <p:ph type="body" sz="quarter" idx="14" hasCustomPrompt="1"/>
          </p:nvPr>
        </p:nvSpPr>
        <p:spPr>
          <a:xfrm>
            <a:off x="450850" y="1537468"/>
            <a:ext cx="5524500" cy="3328446"/>
          </a:xfrm>
        </p:spPr>
        <p:txBody>
          <a:bodyPr anchor="ctr"/>
          <a:lstStyle>
            <a:lvl1pPr algn="l">
              <a:defRPr sz="3600" cap="none" baseline="0">
                <a:solidFill>
                  <a:schemeClr val="tx1"/>
                </a:solidFill>
                <a:latin typeface="+mj-lt"/>
              </a:defRPr>
            </a:lvl1pPr>
            <a:lvl2pPr marL="0" indent="0" algn="l">
              <a:buNone/>
              <a:defRPr sz="2000" cap="none" baseline="0">
                <a:solidFill>
                  <a:schemeClr val="tx1"/>
                </a:solidFill>
                <a:latin typeface="+mn-lt"/>
              </a:defRPr>
            </a:lvl2pPr>
            <a:lvl3pPr>
              <a:defRPr cap="all" baseline="0">
                <a:solidFill>
                  <a:schemeClr val="bg2"/>
                </a:solidFill>
                <a:latin typeface="Gotham Medium" panose="02000604030000020004" pitchFamily="50" charset="0"/>
              </a:defRPr>
            </a:lvl3pPr>
            <a:lvl4pPr>
              <a:defRPr cap="all" baseline="0">
                <a:solidFill>
                  <a:schemeClr val="bg2"/>
                </a:solidFill>
                <a:latin typeface="Gotham Medium" panose="02000604030000020004" pitchFamily="50" charset="0"/>
              </a:defRPr>
            </a:lvl4pPr>
            <a:lvl5pPr>
              <a:defRPr cap="all" baseline="0">
                <a:solidFill>
                  <a:schemeClr val="bg2"/>
                </a:solidFill>
                <a:latin typeface="Gotham Medium" panose="02000604030000020004" pitchFamily="50" charset="0"/>
              </a:defRPr>
            </a:lvl5pPr>
          </a:lstStyle>
          <a:p>
            <a:pPr lvl="0"/>
            <a:r>
              <a:rPr lang="en-GB" dirty="0"/>
              <a:t>Insert quote</a:t>
            </a:r>
          </a:p>
          <a:p>
            <a:pPr lvl="1"/>
            <a:r>
              <a:rPr lang="en-GB" dirty="0"/>
              <a:t>Insert text</a:t>
            </a:r>
          </a:p>
        </p:txBody>
      </p:sp>
      <p:grpSp>
        <p:nvGrpSpPr>
          <p:cNvPr id="3" name="Group 2">
            <a:extLst>
              <a:ext uri="{FF2B5EF4-FFF2-40B4-BE49-F238E27FC236}">
                <a16:creationId xmlns:a16="http://schemas.microsoft.com/office/drawing/2014/main" id="{B3F96D80-63AF-3731-4047-F39EC592DEF5}"/>
              </a:ext>
            </a:extLst>
          </p:cNvPr>
          <p:cNvGrpSpPr/>
          <p:nvPr userDrawn="1"/>
        </p:nvGrpSpPr>
        <p:grpSpPr>
          <a:xfrm>
            <a:off x="12287572" y="0"/>
            <a:ext cx="2175021" cy="5486150"/>
            <a:chOff x="12287572" y="0"/>
            <a:chExt cx="2175021" cy="5486150"/>
          </a:xfrm>
        </p:grpSpPr>
        <p:grpSp>
          <p:nvGrpSpPr>
            <p:cNvPr id="6" name="Group 5">
              <a:extLst>
                <a:ext uri="{FF2B5EF4-FFF2-40B4-BE49-F238E27FC236}">
                  <a16:creationId xmlns:a16="http://schemas.microsoft.com/office/drawing/2014/main" id="{7141D10F-2363-540D-78A0-46457AC7A652}"/>
                </a:ext>
              </a:extLst>
            </p:cNvPr>
            <p:cNvGrpSpPr/>
            <p:nvPr/>
          </p:nvGrpSpPr>
          <p:grpSpPr>
            <a:xfrm>
              <a:off x="12287572" y="0"/>
              <a:ext cx="2175021" cy="4839558"/>
              <a:chOff x="838200" y="1150069"/>
              <a:chExt cx="2175021" cy="4839558"/>
            </a:xfrm>
          </p:grpSpPr>
          <p:sp>
            <p:nvSpPr>
              <p:cNvPr id="21" name="Rectangle 20">
                <a:extLst>
                  <a:ext uri="{FF2B5EF4-FFF2-40B4-BE49-F238E27FC236}">
                    <a16:creationId xmlns:a16="http://schemas.microsoft.com/office/drawing/2014/main" id="{4649CDEF-CA12-EAB1-96A4-6F5BF9BBCA62}"/>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2" name="Rectangle 21">
                <a:extLst>
                  <a:ext uri="{FF2B5EF4-FFF2-40B4-BE49-F238E27FC236}">
                    <a16:creationId xmlns:a16="http://schemas.microsoft.com/office/drawing/2014/main" id="{D69A93CC-8BC1-C3D6-B9B1-65A97949AE8D}"/>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3" name="TextBox 22">
                <a:extLst>
                  <a:ext uri="{FF2B5EF4-FFF2-40B4-BE49-F238E27FC236}">
                    <a16:creationId xmlns:a16="http://schemas.microsoft.com/office/drawing/2014/main" id="{231E554D-5152-66F7-DC43-56E30855A318}"/>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24" name="TextBox 23">
                <a:extLst>
                  <a:ext uri="{FF2B5EF4-FFF2-40B4-BE49-F238E27FC236}">
                    <a16:creationId xmlns:a16="http://schemas.microsoft.com/office/drawing/2014/main" id="{4B1F66D6-6113-DF97-7D9A-C4BDD7A589EE}"/>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25" name="TextBox 24">
                <a:extLst>
                  <a:ext uri="{FF2B5EF4-FFF2-40B4-BE49-F238E27FC236}">
                    <a16:creationId xmlns:a16="http://schemas.microsoft.com/office/drawing/2014/main" id="{88D2ABF7-2D42-02F3-8C86-058029F400CB}"/>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26" name="TextBox 25">
                <a:extLst>
                  <a:ext uri="{FF2B5EF4-FFF2-40B4-BE49-F238E27FC236}">
                    <a16:creationId xmlns:a16="http://schemas.microsoft.com/office/drawing/2014/main" id="{ADE2E180-D739-F211-15A0-4DAF97467374}"/>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27" name="TextBox 26">
                <a:extLst>
                  <a:ext uri="{FF2B5EF4-FFF2-40B4-BE49-F238E27FC236}">
                    <a16:creationId xmlns:a16="http://schemas.microsoft.com/office/drawing/2014/main" id="{CA7133DC-454A-7924-8C2F-5ED5270B74EC}"/>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28" name="TextBox 27">
                <a:extLst>
                  <a:ext uri="{FF2B5EF4-FFF2-40B4-BE49-F238E27FC236}">
                    <a16:creationId xmlns:a16="http://schemas.microsoft.com/office/drawing/2014/main" id="{3D520A4E-4DA9-E2AD-32E9-A48CABA907F1}"/>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29" name="TextBox 28">
                <a:extLst>
                  <a:ext uri="{FF2B5EF4-FFF2-40B4-BE49-F238E27FC236}">
                    <a16:creationId xmlns:a16="http://schemas.microsoft.com/office/drawing/2014/main" id="{0C0A2D2D-94C0-B1B5-1733-FB4A2E143311}"/>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grpSp>
          <p:nvGrpSpPr>
            <p:cNvPr id="9" name="Group 8">
              <a:extLst>
                <a:ext uri="{FF2B5EF4-FFF2-40B4-BE49-F238E27FC236}">
                  <a16:creationId xmlns:a16="http://schemas.microsoft.com/office/drawing/2014/main" id="{AF3CBB51-7261-A2F7-2836-5503B245D03C}"/>
                </a:ext>
              </a:extLst>
            </p:cNvPr>
            <p:cNvGrpSpPr/>
            <p:nvPr userDrawn="1"/>
          </p:nvGrpSpPr>
          <p:grpSpPr>
            <a:xfrm>
              <a:off x="12287572" y="0"/>
              <a:ext cx="2175021" cy="5486150"/>
              <a:chOff x="838200" y="1150069"/>
              <a:chExt cx="2175021" cy="5486150"/>
            </a:xfrm>
          </p:grpSpPr>
          <p:sp>
            <p:nvSpPr>
              <p:cNvPr id="11" name="Rectangle 10">
                <a:extLst>
                  <a:ext uri="{FF2B5EF4-FFF2-40B4-BE49-F238E27FC236}">
                    <a16:creationId xmlns:a16="http://schemas.microsoft.com/office/drawing/2014/main" id="{5AF3B3BA-7107-D247-734A-FED5CA119FA4}"/>
                  </a:ext>
                </a:extLst>
              </p:cNvPr>
              <p:cNvSpPr/>
              <p:nvPr/>
            </p:nvSpPr>
            <p:spPr>
              <a:xfrm>
                <a:off x="838200" y="1150069"/>
                <a:ext cx="2146445" cy="5486150"/>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3" name="Rectangle 12">
                <a:extLst>
                  <a:ext uri="{FF2B5EF4-FFF2-40B4-BE49-F238E27FC236}">
                    <a16:creationId xmlns:a16="http://schemas.microsoft.com/office/drawing/2014/main" id="{2D7E3C20-C70A-B7DA-8D62-345D142DE0B6}"/>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4" name="TextBox 13">
                <a:extLst>
                  <a:ext uri="{FF2B5EF4-FFF2-40B4-BE49-F238E27FC236}">
                    <a16:creationId xmlns:a16="http://schemas.microsoft.com/office/drawing/2014/main" id="{E78E5412-EEE9-A57E-BD57-20B0CF5769FA}"/>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5" name="TextBox 14">
                <a:extLst>
                  <a:ext uri="{FF2B5EF4-FFF2-40B4-BE49-F238E27FC236}">
                    <a16:creationId xmlns:a16="http://schemas.microsoft.com/office/drawing/2014/main" id="{073CC784-3B9D-0114-7841-4EDF74BA4626}"/>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6" name="TextBox 15">
                <a:extLst>
                  <a:ext uri="{FF2B5EF4-FFF2-40B4-BE49-F238E27FC236}">
                    <a16:creationId xmlns:a16="http://schemas.microsoft.com/office/drawing/2014/main" id="{1EF788DF-93C2-B44B-E51E-BE0B9B063159}"/>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7" name="TextBox 16">
                <a:extLst>
                  <a:ext uri="{FF2B5EF4-FFF2-40B4-BE49-F238E27FC236}">
                    <a16:creationId xmlns:a16="http://schemas.microsoft.com/office/drawing/2014/main" id="{DFAD8F4E-8348-4E6D-8D4E-CE128625DB00}"/>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18" name="TextBox 17">
                <a:extLst>
                  <a:ext uri="{FF2B5EF4-FFF2-40B4-BE49-F238E27FC236}">
                    <a16:creationId xmlns:a16="http://schemas.microsoft.com/office/drawing/2014/main" id="{F2AA4C49-B99B-9664-9A4C-57B3C7FC70FE}"/>
                  </a:ext>
                </a:extLst>
              </p:cNvPr>
              <p:cNvSpPr txBox="1"/>
              <p:nvPr/>
            </p:nvSpPr>
            <p:spPr>
              <a:xfrm>
                <a:off x="866774" y="5360117"/>
                <a:ext cx="2146447" cy="861774"/>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a:p>
                <a:endParaRPr lang="en-GB" sz="1000" dirty="0">
                  <a:solidFill>
                    <a:srgbClr val="333333"/>
                  </a:solidFill>
                </a:endParaRPr>
              </a:p>
              <a:p>
                <a:endParaRPr lang="en-GB" sz="1000" dirty="0">
                  <a:solidFill>
                    <a:srgbClr val="333333"/>
                  </a:solidFill>
                </a:endParaRPr>
              </a:p>
            </p:txBody>
          </p:sp>
          <p:sp>
            <p:nvSpPr>
              <p:cNvPr id="19" name="TextBox 18">
                <a:extLst>
                  <a:ext uri="{FF2B5EF4-FFF2-40B4-BE49-F238E27FC236}">
                    <a16:creationId xmlns:a16="http://schemas.microsoft.com/office/drawing/2014/main" id="{E2209F2E-D003-83A8-4025-90C992E37548}"/>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20" name="TextBox 19">
                <a:extLst>
                  <a:ext uri="{FF2B5EF4-FFF2-40B4-BE49-F238E27FC236}">
                    <a16:creationId xmlns:a16="http://schemas.microsoft.com/office/drawing/2014/main" id="{BAF3052D-A667-C47E-52FF-0C43B4C30A59}"/>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10" name="TextBox 9">
              <a:extLst>
                <a:ext uri="{FF2B5EF4-FFF2-40B4-BE49-F238E27FC236}">
                  <a16:creationId xmlns:a16="http://schemas.microsoft.com/office/drawing/2014/main" id="{319A8FD8-D81C-23E1-3519-4517F7ADA48C}"/>
                </a:ext>
              </a:extLst>
            </p:cNvPr>
            <p:cNvSpPr txBox="1"/>
            <p:nvPr userDrawn="1"/>
          </p:nvSpPr>
          <p:spPr>
            <a:xfrm>
              <a:off x="12316146" y="4885855"/>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Gotham Medium" pitchFamily="50" charset="0"/>
                </a:rPr>
                <a:t>Send to back</a:t>
              </a:r>
              <a:r>
                <a:rPr lang="en-GB" sz="1000" dirty="0">
                  <a:solidFill>
                    <a:srgbClr val="333333"/>
                  </a:solidFill>
                </a:rPr>
                <a:t>’. </a:t>
              </a:r>
              <a:endParaRPr lang="en-GB" sz="1000" dirty="0">
                <a:solidFill>
                  <a:srgbClr val="333333"/>
                </a:solidFill>
                <a:latin typeface="Gotham Medium" pitchFamily="50" charset="0"/>
              </a:endParaRPr>
            </a:p>
          </p:txBody>
        </p:sp>
      </p:grpSp>
    </p:spTree>
    <p:custDataLst>
      <p:tags r:id="rId1"/>
    </p:custDataLst>
    <p:extLst>
      <p:ext uri="{BB962C8B-B14F-4D97-AF65-F5344CB8AC3E}">
        <p14:creationId xmlns:p14="http://schemas.microsoft.com/office/powerpoint/2010/main" val="21536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6 point graphic">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8A2D7DB-4A87-6DE0-FC3F-DF11FD71BA74}"/>
              </a:ext>
            </a:extLst>
          </p:cNvPr>
          <p:cNvSpPr>
            <a:spLocks noGrp="1"/>
          </p:cNvSpPr>
          <p:nvPr>
            <p:ph type="pic" sz="quarter" idx="48"/>
          </p:nvPr>
        </p:nvSpPr>
        <p:spPr>
          <a:xfrm>
            <a:off x="0" y="0"/>
            <a:ext cx="12212638" cy="6858000"/>
          </a:xfrm>
        </p:spPr>
        <p:txBody>
          <a:bodyPr anchor="ctr"/>
          <a:lstStyle>
            <a:lvl1pPr algn="ctr">
              <a:defRPr/>
            </a:lvl1pPr>
          </a:lstStyle>
          <a:p>
            <a:r>
              <a:rPr lang="en-US"/>
              <a:t>Click icon to add picture</a:t>
            </a:r>
            <a:endParaRPr lang="en-GB"/>
          </a:p>
        </p:txBody>
      </p:sp>
      <p:sp>
        <p:nvSpPr>
          <p:cNvPr id="2" name="Text Placeholder 15">
            <a:extLst>
              <a:ext uri="{FF2B5EF4-FFF2-40B4-BE49-F238E27FC236}">
                <a16:creationId xmlns:a16="http://schemas.microsoft.com/office/drawing/2014/main" id="{DB5EBC07-6E6E-36D6-7DA1-DADA736D640E}"/>
              </a:ext>
            </a:extLst>
          </p:cNvPr>
          <p:cNvSpPr>
            <a:spLocks noGrp="1"/>
          </p:cNvSpPr>
          <p:nvPr>
            <p:ph type="body" sz="quarter" idx="63" hasCustomPrompt="1"/>
          </p:nvPr>
        </p:nvSpPr>
        <p:spPr>
          <a:xfrm>
            <a:off x="0" y="0"/>
            <a:ext cx="12190413" cy="6858000"/>
          </a:xfrm>
          <a:gradFill>
            <a:gsLst>
              <a:gs pos="0">
                <a:schemeClr val="tx1">
                  <a:alpha val="75000"/>
                </a:schemeClr>
              </a:gs>
              <a:gs pos="100000">
                <a:schemeClr val="tx1">
                  <a:alpha val="0"/>
                </a:schemeClr>
              </a:gs>
            </a:gsLst>
            <a:lin ang="0" scaled="1"/>
          </a:gradFill>
        </p:spPr>
        <p:txBody>
          <a:bodyPr/>
          <a:lstStyle>
            <a:lvl1pPr>
              <a:defRPr/>
            </a:lvl1pPr>
          </a:lstStyle>
          <a:p>
            <a:pPr lvl="0"/>
            <a:r>
              <a:rPr lang="en-US" dirty="0"/>
              <a:t> </a:t>
            </a:r>
            <a:endParaRPr lang="en-GB" dirty="0"/>
          </a:p>
        </p:txBody>
      </p:sp>
      <p:sp>
        <p:nvSpPr>
          <p:cNvPr id="43" name="Text Placeholder 3">
            <a:extLst>
              <a:ext uri="{FF2B5EF4-FFF2-40B4-BE49-F238E27FC236}">
                <a16:creationId xmlns:a16="http://schemas.microsoft.com/office/drawing/2014/main" id="{CB8A0789-C993-7DB5-37FB-D67803B62572}"/>
              </a:ext>
            </a:extLst>
          </p:cNvPr>
          <p:cNvSpPr>
            <a:spLocks noGrp="1"/>
          </p:cNvSpPr>
          <p:nvPr>
            <p:ph type="body" sz="quarter" idx="43" hasCustomPrompt="1"/>
          </p:nvPr>
        </p:nvSpPr>
        <p:spPr>
          <a:xfrm rot="5400000">
            <a:off x="8652295" y="3318725"/>
            <a:ext cx="6858430" cy="220980"/>
          </a:xfrm>
          <a:solidFill>
            <a:schemeClr val="accent1"/>
          </a:solidFill>
        </p:spPr>
        <p:txBody>
          <a:bodyPr anchor="ctr"/>
          <a:lstStyle>
            <a:lvl1pPr algn="ctr">
              <a:defRPr sz="900" cap="all" spc="100" baseline="0"/>
            </a:lvl1pPr>
          </a:lstStyle>
          <a:p>
            <a:pPr lvl="0"/>
            <a:r>
              <a:rPr lang="en-GB"/>
              <a:t>Section Title</a:t>
            </a:r>
            <a:endParaRPr lang="en-GB" dirty="0"/>
          </a:p>
        </p:txBody>
      </p:sp>
      <p:sp>
        <p:nvSpPr>
          <p:cNvPr id="57" name="Date Placeholder 56">
            <a:extLst>
              <a:ext uri="{FF2B5EF4-FFF2-40B4-BE49-F238E27FC236}">
                <a16:creationId xmlns:a16="http://schemas.microsoft.com/office/drawing/2014/main" id="{F435C87F-C23B-1AD8-CA51-A2D91502A682}"/>
              </a:ext>
            </a:extLst>
          </p:cNvPr>
          <p:cNvSpPr>
            <a:spLocks noGrp="1"/>
          </p:cNvSpPr>
          <p:nvPr>
            <p:ph type="dt" sz="half" idx="45"/>
          </p:nvPr>
        </p:nvSpPr>
        <p:spPr/>
        <p:txBody>
          <a:bodyPr/>
          <a:lstStyle/>
          <a:p>
            <a:endParaRPr lang="en-GB" dirty="0"/>
          </a:p>
        </p:txBody>
      </p:sp>
      <p:sp>
        <p:nvSpPr>
          <p:cNvPr id="58" name="Footer Placeholder 57">
            <a:extLst>
              <a:ext uri="{FF2B5EF4-FFF2-40B4-BE49-F238E27FC236}">
                <a16:creationId xmlns:a16="http://schemas.microsoft.com/office/drawing/2014/main" id="{61216CE3-F492-9B14-3419-3FC378033038}"/>
              </a:ext>
            </a:extLst>
          </p:cNvPr>
          <p:cNvSpPr>
            <a:spLocks noGrp="1"/>
          </p:cNvSpPr>
          <p:nvPr>
            <p:ph type="ftr" sz="quarter" idx="46"/>
          </p:nvPr>
        </p:nvSpPr>
        <p:spPr>
          <a:xfrm>
            <a:off x="450850" y="6501388"/>
            <a:ext cx="6858430" cy="270074"/>
          </a:xfrm>
          <a:prstGeom prst="rect">
            <a:avLst/>
          </a:prstGeom>
        </p:spPr>
        <p:txBody>
          <a:bodyPr/>
          <a:lstStyle>
            <a:lvl1pPr>
              <a:defRPr>
                <a:solidFill>
                  <a:schemeClr val="bg1"/>
                </a:solidFill>
              </a:defRPr>
            </a:lvl1pPr>
          </a:lstStyle>
          <a:p>
            <a:pPr>
              <a:lnSpc>
                <a:spcPct val="120000"/>
              </a:lnSpc>
              <a:spcAft>
                <a:spcPts val="1000"/>
              </a:spcAft>
            </a:pPr>
            <a:r>
              <a:rPr lang="en-GB"/>
              <a:t>Footer</a:t>
            </a:r>
            <a:endParaRPr lang="en-GB" dirty="0"/>
          </a:p>
        </p:txBody>
      </p:sp>
      <p:sp>
        <p:nvSpPr>
          <p:cNvPr id="59" name="Slide Number Placeholder 58">
            <a:extLst>
              <a:ext uri="{FF2B5EF4-FFF2-40B4-BE49-F238E27FC236}">
                <a16:creationId xmlns:a16="http://schemas.microsoft.com/office/drawing/2014/main" id="{BE84BDB3-083B-0899-5B68-798FD2E3986E}"/>
              </a:ext>
            </a:extLst>
          </p:cNvPr>
          <p:cNvSpPr>
            <a:spLocks noGrp="1"/>
          </p:cNvSpPr>
          <p:nvPr>
            <p:ph type="sldNum" sz="quarter" idx="47"/>
          </p:nvPr>
        </p:nvSpPr>
        <p:spPr/>
        <p:txBody>
          <a:bodyPr/>
          <a:lstStyle/>
          <a:p>
            <a:fld id="{BB07EAE1-021A-493C-B07F-6FE9E5D11BEB}" type="slidenum">
              <a:rPr lang="en-GB" smtClean="0"/>
              <a:pPr/>
              <a:t>‹#›</a:t>
            </a:fld>
            <a:endParaRPr lang="en-GB" dirty="0"/>
          </a:p>
        </p:txBody>
      </p:sp>
      <p:pic>
        <p:nvPicPr>
          <p:cNvPr id="5" name="Graphic 4">
            <a:extLst>
              <a:ext uri="{FF2B5EF4-FFF2-40B4-BE49-F238E27FC236}">
                <a16:creationId xmlns:a16="http://schemas.microsoft.com/office/drawing/2014/main" id="{B8141A50-F14D-1A07-5484-A8490AC0CB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pic>
        <p:nvPicPr>
          <p:cNvPr id="42" name="Graphic 41">
            <a:extLst>
              <a:ext uri="{FF2B5EF4-FFF2-40B4-BE49-F238E27FC236}">
                <a16:creationId xmlns:a16="http://schemas.microsoft.com/office/drawing/2014/main" id="{7A116AFB-80A3-00CD-96A0-EE9A778ACDB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72825" y="259079"/>
            <a:ext cx="558163" cy="558163"/>
          </a:xfrm>
          <a:prstGeom prst="rect">
            <a:avLst/>
          </a:prstGeom>
        </p:spPr>
      </p:pic>
      <p:sp>
        <p:nvSpPr>
          <p:cNvPr id="6" name="Text Placeholder 9">
            <a:extLst>
              <a:ext uri="{FF2B5EF4-FFF2-40B4-BE49-F238E27FC236}">
                <a16:creationId xmlns:a16="http://schemas.microsoft.com/office/drawing/2014/main" id="{44B37A79-A189-047F-6B58-F180CA05952C}"/>
              </a:ext>
            </a:extLst>
          </p:cNvPr>
          <p:cNvSpPr>
            <a:spLocks noGrp="1"/>
          </p:cNvSpPr>
          <p:nvPr>
            <p:ph type="body" sz="quarter" idx="14" hasCustomPrompt="1"/>
          </p:nvPr>
        </p:nvSpPr>
        <p:spPr>
          <a:xfrm>
            <a:off x="450850" y="2065039"/>
            <a:ext cx="2621556" cy="1201041"/>
          </a:xfrm>
        </p:spPr>
        <p:txBody>
          <a:bodyPr anchor="t"/>
          <a:lstStyle>
            <a:lvl1pPr>
              <a:defRPr sz="1200" cap="all" spc="100" baseline="0">
                <a:solidFill>
                  <a:schemeClr val="bg1"/>
                </a:solidFill>
                <a:latin typeface="+mn-lt"/>
              </a:defRPr>
            </a:lvl1pPr>
          </a:lstStyle>
          <a:p>
            <a:pPr lvl="0"/>
            <a:r>
              <a:rPr lang="en-GB" dirty="0"/>
              <a:t>Section title</a:t>
            </a:r>
          </a:p>
        </p:txBody>
      </p:sp>
      <p:sp>
        <p:nvSpPr>
          <p:cNvPr id="9" name="Title 1">
            <a:extLst>
              <a:ext uri="{FF2B5EF4-FFF2-40B4-BE49-F238E27FC236}">
                <a16:creationId xmlns:a16="http://schemas.microsoft.com/office/drawing/2014/main" id="{42364D69-08D4-C7CE-5D65-4F8DCBCA2CD1}"/>
              </a:ext>
            </a:extLst>
          </p:cNvPr>
          <p:cNvSpPr>
            <a:spLocks noGrp="1"/>
          </p:cNvSpPr>
          <p:nvPr>
            <p:ph type="title" hasCustomPrompt="1"/>
          </p:nvPr>
        </p:nvSpPr>
        <p:spPr>
          <a:xfrm>
            <a:off x="450850" y="422671"/>
            <a:ext cx="10326688" cy="558404"/>
          </a:xfrm>
        </p:spPr>
        <p:txBody>
          <a:bodyPr/>
          <a:lstStyle>
            <a:lvl1pPr>
              <a:defRPr sz="3200">
                <a:solidFill>
                  <a:schemeClr val="bg1"/>
                </a:solidFill>
              </a:defRPr>
            </a:lvl1pPr>
          </a:lstStyle>
          <a:p>
            <a:r>
              <a:rPr lang="en-GB" dirty="0"/>
              <a:t>Insert title here</a:t>
            </a:r>
          </a:p>
        </p:txBody>
      </p:sp>
      <p:sp>
        <p:nvSpPr>
          <p:cNvPr id="11" name="Text Placeholder 9">
            <a:extLst>
              <a:ext uri="{FF2B5EF4-FFF2-40B4-BE49-F238E27FC236}">
                <a16:creationId xmlns:a16="http://schemas.microsoft.com/office/drawing/2014/main" id="{3DE1D6E4-15E9-63B7-EEA9-7326874CFDB9}"/>
              </a:ext>
            </a:extLst>
          </p:cNvPr>
          <p:cNvSpPr>
            <a:spLocks noGrp="1"/>
          </p:cNvSpPr>
          <p:nvPr>
            <p:ph type="body" sz="quarter" idx="50" hasCustomPrompt="1"/>
          </p:nvPr>
        </p:nvSpPr>
        <p:spPr>
          <a:xfrm>
            <a:off x="3509053" y="2065039"/>
            <a:ext cx="2621556" cy="1201041"/>
          </a:xfrm>
        </p:spPr>
        <p:txBody>
          <a:bodyPr anchor="t"/>
          <a:lstStyle>
            <a:lvl1pPr>
              <a:defRPr sz="1200" cap="all" spc="100" baseline="0">
                <a:solidFill>
                  <a:schemeClr val="bg1"/>
                </a:solidFill>
                <a:latin typeface="+mn-lt"/>
              </a:defRPr>
            </a:lvl1pPr>
          </a:lstStyle>
          <a:p>
            <a:pPr lvl="0"/>
            <a:r>
              <a:rPr lang="en-GB" dirty="0"/>
              <a:t>Section title</a:t>
            </a:r>
          </a:p>
        </p:txBody>
      </p:sp>
      <p:sp>
        <p:nvSpPr>
          <p:cNvPr id="14" name="Text Placeholder 9">
            <a:extLst>
              <a:ext uri="{FF2B5EF4-FFF2-40B4-BE49-F238E27FC236}">
                <a16:creationId xmlns:a16="http://schemas.microsoft.com/office/drawing/2014/main" id="{23BEB1D7-D364-9437-4FD5-0C313946CDA3}"/>
              </a:ext>
            </a:extLst>
          </p:cNvPr>
          <p:cNvSpPr>
            <a:spLocks noGrp="1"/>
          </p:cNvSpPr>
          <p:nvPr>
            <p:ph type="body" sz="quarter" idx="52" hasCustomPrompt="1"/>
          </p:nvPr>
        </p:nvSpPr>
        <p:spPr>
          <a:xfrm>
            <a:off x="6567256" y="2065039"/>
            <a:ext cx="2621556" cy="1201041"/>
          </a:xfrm>
        </p:spPr>
        <p:txBody>
          <a:bodyPr anchor="t"/>
          <a:lstStyle>
            <a:lvl1pPr>
              <a:defRPr sz="1200" cap="all" spc="100" baseline="0">
                <a:solidFill>
                  <a:schemeClr val="bg1"/>
                </a:solidFill>
                <a:latin typeface="+mn-lt"/>
              </a:defRPr>
            </a:lvl1pPr>
          </a:lstStyle>
          <a:p>
            <a:pPr lvl="0"/>
            <a:r>
              <a:rPr lang="en-GB" dirty="0"/>
              <a:t>Section title</a:t>
            </a:r>
          </a:p>
        </p:txBody>
      </p:sp>
      <p:sp>
        <p:nvSpPr>
          <p:cNvPr id="23" name="Text Placeholder 9">
            <a:extLst>
              <a:ext uri="{FF2B5EF4-FFF2-40B4-BE49-F238E27FC236}">
                <a16:creationId xmlns:a16="http://schemas.microsoft.com/office/drawing/2014/main" id="{4354EEFA-F0EA-8669-CFEC-36798682717A}"/>
              </a:ext>
            </a:extLst>
          </p:cNvPr>
          <p:cNvSpPr>
            <a:spLocks noGrp="1"/>
          </p:cNvSpPr>
          <p:nvPr>
            <p:ph type="body" sz="quarter" idx="53" hasCustomPrompt="1"/>
          </p:nvPr>
        </p:nvSpPr>
        <p:spPr>
          <a:xfrm>
            <a:off x="450850" y="4081514"/>
            <a:ext cx="2621556" cy="1201041"/>
          </a:xfrm>
        </p:spPr>
        <p:txBody>
          <a:bodyPr anchor="t"/>
          <a:lstStyle>
            <a:lvl1pPr>
              <a:defRPr sz="1200" cap="all" spc="100" baseline="0">
                <a:solidFill>
                  <a:schemeClr val="bg1"/>
                </a:solidFill>
                <a:latin typeface="+mn-lt"/>
              </a:defRPr>
            </a:lvl1pPr>
          </a:lstStyle>
          <a:p>
            <a:pPr lvl="0"/>
            <a:r>
              <a:rPr lang="en-GB" dirty="0"/>
              <a:t>Section title</a:t>
            </a:r>
          </a:p>
        </p:txBody>
      </p:sp>
      <p:sp>
        <p:nvSpPr>
          <p:cNvPr id="24" name="Text Placeholder 9">
            <a:extLst>
              <a:ext uri="{FF2B5EF4-FFF2-40B4-BE49-F238E27FC236}">
                <a16:creationId xmlns:a16="http://schemas.microsoft.com/office/drawing/2014/main" id="{52EBDC39-74DB-2BBC-9640-50DDDFA155E5}"/>
              </a:ext>
            </a:extLst>
          </p:cNvPr>
          <p:cNvSpPr>
            <a:spLocks noGrp="1"/>
          </p:cNvSpPr>
          <p:nvPr>
            <p:ph type="body" sz="quarter" idx="54" hasCustomPrompt="1"/>
          </p:nvPr>
        </p:nvSpPr>
        <p:spPr>
          <a:xfrm>
            <a:off x="3509053" y="4081514"/>
            <a:ext cx="2621556" cy="1201041"/>
          </a:xfrm>
        </p:spPr>
        <p:txBody>
          <a:bodyPr anchor="t"/>
          <a:lstStyle>
            <a:lvl1pPr>
              <a:defRPr sz="1200" cap="all" spc="100" baseline="0">
                <a:solidFill>
                  <a:schemeClr val="bg1"/>
                </a:solidFill>
                <a:latin typeface="+mn-lt"/>
              </a:defRPr>
            </a:lvl1pPr>
          </a:lstStyle>
          <a:p>
            <a:pPr lvl="0"/>
            <a:r>
              <a:rPr lang="en-GB" dirty="0"/>
              <a:t>Section title</a:t>
            </a:r>
          </a:p>
        </p:txBody>
      </p:sp>
      <p:sp>
        <p:nvSpPr>
          <p:cNvPr id="25" name="Text Placeholder 9">
            <a:extLst>
              <a:ext uri="{FF2B5EF4-FFF2-40B4-BE49-F238E27FC236}">
                <a16:creationId xmlns:a16="http://schemas.microsoft.com/office/drawing/2014/main" id="{2F91B177-68D5-1E93-D6FA-05BC639BC175}"/>
              </a:ext>
            </a:extLst>
          </p:cNvPr>
          <p:cNvSpPr>
            <a:spLocks noGrp="1"/>
          </p:cNvSpPr>
          <p:nvPr>
            <p:ph type="body" sz="quarter" idx="55" hasCustomPrompt="1"/>
          </p:nvPr>
        </p:nvSpPr>
        <p:spPr>
          <a:xfrm>
            <a:off x="6567256" y="4081514"/>
            <a:ext cx="2621556" cy="1201041"/>
          </a:xfrm>
        </p:spPr>
        <p:txBody>
          <a:bodyPr anchor="t"/>
          <a:lstStyle>
            <a:lvl1pPr>
              <a:defRPr sz="1200" cap="all" spc="100" baseline="0">
                <a:solidFill>
                  <a:schemeClr val="bg1"/>
                </a:solidFill>
                <a:latin typeface="+mn-lt"/>
              </a:defRPr>
            </a:lvl1pPr>
          </a:lstStyle>
          <a:p>
            <a:pPr lvl="0"/>
            <a:r>
              <a:rPr lang="en-GB" dirty="0"/>
              <a:t>Section title</a:t>
            </a:r>
          </a:p>
        </p:txBody>
      </p:sp>
      <p:sp>
        <p:nvSpPr>
          <p:cNvPr id="18" name="Text Placeholder 17">
            <a:extLst>
              <a:ext uri="{FF2B5EF4-FFF2-40B4-BE49-F238E27FC236}">
                <a16:creationId xmlns:a16="http://schemas.microsoft.com/office/drawing/2014/main" id="{F2BDFE44-0B86-C9EB-2000-9573C31B4315}"/>
              </a:ext>
            </a:extLst>
          </p:cNvPr>
          <p:cNvSpPr>
            <a:spLocks noGrp="1"/>
          </p:cNvSpPr>
          <p:nvPr>
            <p:ph type="body" sz="quarter" idx="56" hasCustomPrompt="1"/>
          </p:nvPr>
        </p:nvSpPr>
        <p:spPr>
          <a:xfrm>
            <a:off x="539750" y="1739900"/>
            <a:ext cx="276225" cy="274638"/>
          </a:xfrm>
          <a:solidFill>
            <a:schemeClr val="accent1"/>
          </a:solidFill>
        </p:spPr>
        <p:txBody>
          <a:bodyPr/>
          <a:lstStyle>
            <a:lvl1pPr>
              <a:defRPr>
                <a:solidFill>
                  <a:schemeClr val="accent1"/>
                </a:solidFill>
              </a:defRPr>
            </a:lvl1pPr>
          </a:lstStyle>
          <a:p>
            <a:pPr lvl="0"/>
            <a:r>
              <a:rPr lang="en-GB" dirty="0"/>
              <a:t>1</a:t>
            </a:r>
          </a:p>
        </p:txBody>
      </p:sp>
      <p:sp>
        <p:nvSpPr>
          <p:cNvPr id="27" name="Text Placeholder 17">
            <a:extLst>
              <a:ext uri="{FF2B5EF4-FFF2-40B4-BE49-F238E27FC236}">
                <a16:creationId xmlns:a16="http://schemas.microsoft.com/office/drawing/2014/main" id="{C2E27D77-AF9F-2B53-9DA6-DE299A82E38E}"/>
              </a:ext>
            </a:extLst>
          </p:cNvPr>
          <p:cNvSpPr>
            <a:spLocks noGrp="1"/>
          </p:cNvSpPr>
          <p:nvPr>
            <p:ph type="body" sz="quarter" idx="57" hasCustomPrompt="1"/>
          </p:nvPr>
        </p:nvSpPr>
        <p:spPr>
          <a:xfrm>
            <a:off x="3609113" y="1739900"/>
            <a:ext cx="276225" cy="274638"/>
          </a:xfrm>
          <a:solidFill>
            <a:schemeClr val="accent1"/>
          </a:solidFill>
        </p:spPr>
        <p:txBody>
          <a:bodyPr/>
          <a:lstStyle>
            <a:lvl1pPr>
              <a:defRPr>
                <a:solidFill>
                  <a:schemeClr val="accent1"/>
                </a:solidFill>
              </a:defRPr>
            </a:lvl1pPr>
          </a:lstStyle>
          <a:p>
            <a:pPr lvl="0"/>
            <a:r>
              <a:rPr lang="en-GB" dirty="0"/>
              <a:t>1</a:t>
            </a:r>
          </a:p>
        </p:txBody>
      </p:sp>
      <p:sp>
        <p:nvSpPr>
          <p:cNvPr id="28" name="Text Placeholder 17">
            <a:extLst>
              <a:ext uri="{FF2B5EF4-FFF2-40B4-BE49-F238E27FC236}">
                <a16:creationId xmlns:a16="http://schemas.microsoft.com/office/drawing/2014/main" id="{D3E351DD-6C4E-D17B-0B0A-145D7CDCEBBC}"/>
              </a:ext>
            </a:extLst>
          </p:cNvPr>
          <p:cNvSpPr>
            <a:spLocks noGrp="1"/>
          </p:cNvSpPr>
          <p:nvPr>
            <p:ph type="body" sz="quarter" idx="58" hasCustomPrompt="1"/>
          </p:nvPr>
        </p:nvSpPr>
        <p:spPr>
          <a:xfrm>
            <a:off x="6678476" y="1739900"/>
            <a:ext cx="276225" cy="274638"/>
          </a:xfrm>
          <a:solidFill>
            <a:schemeClr val="accent1"/>
          </a:solidFill>
        </p:spPr>
        <p:txBody>
          <a:bodyPr/>
          <a:lstStyle>
            <a:lvl1pPr>
              <a:defRPr>
                <a:solidFill>
                  <a:schemeClr val="accent1"/>
                </a:solidFill>
              </a:defRPr>
            </a:lvl1pPr>
          </a:lstStyle>
          <a:p>
            <a:pPr lvl="0"/>
            <a:r>
              <a:rPr lang="en-GB" dirty="0"/>
              <a:t>1</a:t>
            </a:r>
          </a:p>
        </p:txBody>
      </p:sp>
      <p:sp>
        <p:nvSpPr>
          <p:cNvPr id="29" name="Text Placeholder 17">
            <a:extLst>
              <a:ext uri="{FF2B5EF4-FFF2-40B4-BE49-F238E27FC236}">
                <a16:creationId xmlns:a16="http://schemas.microsoft.com/office/drawing/2014/main" id="{F97E0AA7-C5C4-834C-FE96-9C79130E9F44}"/>
              </a:ext>
            </a:extLst>
          </p:cNvPr>
          <p:cNvSpPr>
            <a:spLocks noGrp="1"/>
          </p:cNvSpPr>
          <p:nvPr>
            <p:ph type="body" sz="quarter" idx="59" hasCustomPrompt="1"/>
          </p:nvPr>
        </p:nvSpPr>
        <p:spPr>
          <a:xfrm>
            <a:off x="539750" y="3766445"/>
            <a:ext cx="276225" cy="274638"/>
          </a:xfrm>
          <a:solidFill>
            <a:schemeClr val="accent1"/>
          </a:solidFill>
        </p:spPr>
        <p:txBody>
          <a:bodyPr/>
          <a:lstStyle>
            <a:lvl1pPr>
              <a:defRPr>
                <a:solidFill>
                  <a:schemeClr val="accent1"/>
                </a:solidFill>
              </a:defRPr>
            </a:lvl1pPr>
          </a:lstStyle>
          <a:p>
            <a:pPr lvl="0"/>
            <a:r>
              <a:rPr lang="en-GB" dirty="0"/>
              <a:t>1</a:t>
            </a:r>
          </a:p>
        </p:txBody>
      </p:sp>
      <p:sp>
        <p:nvSpPr>
          <p:cNvPr id="30" name="Text Placeholder 17">
            <a:extLst>
              <a:ext uri="{FF2B5EF4-FFF2-40B4-BE49-F238E27FC236}">
                <a16:creationId xmlns:a16="http://schemas.microsoft.com/office/drawing/2014/main" id="{88EBF3B4-A8FC-0600-55F4-782AFC0AEA16}"/>
              </a:ext>
            </a:extLst>
          </p:cNvPr>
          <p:cNvSpPr>
            <a:spLocks noGrp="1"/>
          </p:cNvSpPr>
          <p:nvPr>
            <p:ph type="body" sz="quarter" idx="60" hasCustomPrompt="1"/>
          </p:nvPr>
        </p:nvSpPr>
        <p:spPr>
          <a:xfrm>
            <a:off x="3609113" y="3766445"/>
            <a:ext cx="276225" cy="274638"/>
          </a:xfrm>
          <a:solidFill>
            <a:schemeClr val="accent1"/>
          </a:solidFill>
        </p:spPr>
        <p:txBody>
          <a:bodyPr/>
          <a:lstStyle>
            <a:lvl1pPr>
              <a:defRPr>
                <a:solidFill>
                  <a:schemeClr val="accent1"/>
                </a:solidFill>
              </a:defRPr>
            </a:lvl1pPr>
          </a:lstStyle>
          <a:p>
            <a:pPr lvl="0"/>
            <a:r>
              <a:rPr lang="en-GB" dirty="0"/>
              <a:t>1</a:t>
            </a:r>
          </a:p>
        </p:txBody>
      </p:sp>
      <p:sp>
        <p:nvSpPr>
          <p:cNvPr id="31" name="Text Placeholder 17">
            <a:extLst>
              <a:ext uri="{FF2B5EF4-FFF2-40B4-BE49-F238E27FC236}">
                <a16:creationId xmlns:a16="http://schemas.microsoft.com/office/drawing/2014/main" id="{378D8A44-B01E-E882-BCAA-F6228FA50462}"/>
              </a:ext>
            </a:extLst>
          </p:cNvPr>
          <p:cNvSpPr>
            <a:spLocks noGrp="1"/>
          </p:cNvSpPr>
          <p:nvPr>
            <p:ph type="body" sz="quarter" idx="61" hasCustomPrompt="1"/>
          </p:nvPr>
        </p:nvSpPr>
        <p:spPr>
          <a:xfrm>
            <a:off x="6678476" y="3766445"/>
            <a:ext cx="276225" cy="274638"/>
          </a:xfrm>
          <a:solidFill>
            <a:schemeClr val="accent1"/>
          </a:solidFill>
        </p:spPr>
        <p:txBody>
          <a:bodyPr/>
          <a:lstStyle>
            <a:lvl1pPr>
              <a:defRPr>
                <a:solidFill>
                  <a:schemeClr val="accent1"/>
                </a:solidFill>
              </a:defRPr>
            </a:lvl1pPr>
          </a:lstStyle>
          <a:p>
            <a:pPr lvl="0"/>
            <a:r>
              <a:rPr lang="en-GB" dirty="0"/>
              <a:t>1</a:t>
            </a:r>
          </a:p>
        </p:txBody>
      </p:sp>
      <p:grpSp>
        <p:nvGrpSpPr>
          <p:cNvPr id="3" name="Group 2">
            <a:extLst>
              <a:ext uri="{FF2B5EF4-FFF2-40B4-BE49-F238E27FC236}">
                <a16:creationId xmlns:a16="http://schemas.microsoft.com/office/drawing/2014/main" id="{B392A302-2386-4C5D-A8F3-6F3061FC522C}"/>
              </a:ext>
            </a:extLst>
          </p:cNvPr>
          <p:cNvGrpSpPr/>
          <p:nvPr userDrawn="1"/>
        </p:nvGrpSpPr>
        <p:grpSpPr>
          <a:xfrm>
            <a:off x="12287571" y="0"/>
            <a:ext cx="2175022" cy="6019800"/>
            <a:chOff x="838199" y="1150069"/>
            <a:chExt cx="2175022" cy="6019800"/>
          </a:xfrm>
        </p:grpSpPr>
        <p:sp>
          <p:nvSpPr>
            <p:cNvPr id="4" name="Rectangle 3">
              <a:extLst>
                <a:ext uri="{FF2B5EF4-FFF2-40B4-BE49-F238E27FC236}">
                  <a16:creationId xmlns:a16="http://schemas.microsoft.com/office/drawing/2014/main" id="{BC63845A-2084-96C6-BB06-F681FD3A9B3C}"/>
                </a:ext>
              </a:extLst>
            </p:cNvPr>
            <p:cNvSpPr/>
            <p:nvPr/>
          </p:nvSpPr>
          <p:spPr>
            <a:xfrm>
              <a:off x="838199" y="1669942"/>
              <a:ext cx="2146446" cy="5499927"/>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 name="Rectangle 6">
              <a:extLst>
                <a:ext uri="{FF2B5EF4-FFF2-40B4-BE49-F238E27FC236}">
                  <a16:creationId xmlns:a16="http://schemas.microsoft.com/office/drawing/2014/main" id="{0ACD862A-3BB8-CDCC-B6A5-846FB15A8739}"/>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0" name="TextBox 9">
              <a:extLst>
                <a:ext uri="{FF2B5EF4-FFF2-40B4-BE49-F238E27FC236}">
                  <a16:creationId xmlns:a16="http://schemas.microsoft.com/office/drawing/2014/main" id="{406796E1-ACDF-15D7-7A4C-7445163A2822}"/>
                </a:ext>
              </a:extLst>
            </p:cNvPr>
            <p:cNvSpPr txBox="1"/>
            <p:nvPr/>
          </p:nvSpPr>
          <p:spPr>
            <a:xfrm>
              <a:off x="866775" y="2681268"/>
              <a:ext cx="2087197" cy="553998"/>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Arial" panose="020B0604020202020204" pitchFamily="34" charset="0"/>
                </a:rPr>
                <a:t>icon</a:t>
              </a:r>
              <a:r>
                <a:rPr lang="en-GB" sz="1000" dirty="0">
                  <a:solidFill>
                    <a:srgbClr val="333333"/>
                  </a:solidFill>
                </a:rPr>
                <a:t> in the middle of the placeholder and choose the image from your computer.</a:t>
              </a:r>
            </a:p>
          </p:txBody>
        </p:sp>
        <p:sp>
          <p:nvSpPr>
            <p:cNvPr id="12" name="TextBox 11">
              <a:extLst>
                <a:ext uri="{FF2B5EF4-FFF2-40B4-BE49-F238E27FC236}">
                  <a16:creationId xmlns:a16="http://schemas.microsoft.com/office/drawing/2014/main" id="{8D643ED8-7F12-664C-1853-D9EEF7EE65B4}"/>
                </a:ext>
              </a:extLst>
            </p:cNvPr>
            <p:cNvSpPr txBox="1"/>
            <p:nvPr/>
          </p:nvSpPr>
          <p:spPr>
            <a:xfrm>
              <a:off x="866774" y="3435451"/>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Arial" panose="020B0604020202020204" pitchFamily="34" charset="0"/>
                </a:rPr>
                <a:t>Format Picture </a:t>
              </a:r>
              <a:r>
                <a:rPr lang="en-GB" sz="1000" dirty="0">
                  <a:solidFill>
                    <a:srgbClr val="333333"/>
                  </a:solidFill>
                </a:rPr>
                <a:t>tab in the ribbon and use the tools to edit the image.</a:t>
              </a:r>
            </a:p>
          </p:txBody>
        </p:sp>
        <p:sp>
          <p:nvSpPr>
            <p:cNvPr id="13" name="TextBox 12">
              <a:extLst>
                <a:ext uri="{FF2B5EF4-FFF2-40B4-BE49-F238E27FC236}">
                  <a16:creationId xmlns:a16="http://schemas.microsoft.com/office/drawing/2014/main" id="{F6B3BD72-2E83-3067-899F-291208A0E2B6}"/>
                </a:ext>
              </a:extLst>
            </p:cNvPr>
            <p:cNvSpPr txBox="1"/>
            <p:nvPr/>
          </p:nvSpPr>
          <p:spPr>
            <a:xfrm>
              <a:off x="866773" y="4035746"/>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Arial" panose="020B0604020202020204" pitchFamily="34"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Arial" panose="020B0604020202020204" pitchFamily="34" charset="0"/>
                </a:rPr>
                <a:t>Fit </a:t>
              </a:r>
              <a:r>
                <a:rPr lang="en-GB" sz="1000" dirty="0">
                  <a:solidFill>
                    <a:srgbClr val="333333"/>
                  </a:solidFill>
                </a:rPr>
                <a:t>to fit the image to the placeholder.</a:t>
              </a:r>
            </a:p>
          </p:txBody>
        </p:sp>
        <p:sp>
          <p:nvSpPr>
            <p:cNvPr id="15" name="TextBox 14">
              <a:extLst>
                <a:ext uri="{FF2B5EF4-FFF2-40B4-BE49-F238E27FC236}">
                  <a16:creationId xmlns:a16="http://schemas.microsoft.com/office/drawing/2014/main" id="{B7B31F29-CB62-2C6A-D83C-0DE9F7056967}"/>
                </a:ext>
              </a:extLst>
            </p:cNvPr>
            <p:cNvSpPr txBox="1"/>
            <p:nvPr/>
          </p:nvSpPr>
          <p:spPr>
            <a:xfrm>
              <a:off x="866774" y="5251594"/>
              <a:ext cx="2146447" cy="400110"/>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Arial" panose="020B0604020202020204" pitchFamily="34" charset="0"/>
                </a:rPr>
                <a:t>Picture Colour </a:t>
              </a:r>
              <a:r>
                <a:rPr lang="en-GB" sz="1000" dirty="0">
                  <a:solidFill>
                    <a:srgbClr val="333333"/>
                  </a:solidFill>
                </a:rPr>
                <a:t>to adjust the Saturation, Tone, and Colour.</a:t>
              </a:r>
            </a:p>
          </p:txBody>
        </p:sp>
        <p:sp>
          <p:nvSpPr>
            <p:cNvPr id="16" name="TextBox 15">
              <a:extLst>
                <a:ext uri="{FF2B5EF4-FFF2-40B4-BE49-F238E27FC236}">
                  <a16:creationId xmlns:a16="http://schemas.microsoft.com/office/drawing/2014/main" id="{0803FF45-EAAE-2EBB-1304-3CFE2D7D4A81}"/>
                </a:ext>
              </a:extLst>
            </p:cNvPr>
            <p:cNvSpPr txBox="1"/>
            <p:nvPr/>
          </p:nvSpPr>
          <p:spPr>
            <a:xfrm>
              <a:off x="866774" y="5851889"/>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Arial" panose="020B0604020202020204" pitchFamily="34" charset="0"/>
                </a:rPr>
                <a:t>Picture Correction </a:t>
              </a:r>
              <a:r>
                <a:rPr lang="en-GB" sz="1000" dirty="0">
                  <a:solidFill>
                    <a:srgbClr val="333333"/>
                  </a:solidFill>
                </a:rPr>
                <a:t>to adjust the Sharpness, Brightness, and Contrast.</a:t>
              </a:r>
            </a:p>
          </p:txBody>
        </p:sp>
        <p:sp>
          <p:nvSpPr>
            <p:cNvPr id="17" name="TextBox 16">
              <a:extLst>
                <a:ext uri="{FF2B5EF4-FFF2-40B4-BE49-F238E27FC236}">
                  <a16:creationId xmlns:a16="http://schemas.microsoft.com/office/drawing/2014/main" id="{14A04172-7CA5-C014-C7C8-4E4C6681FB67}"/>
                </a:ext>
              </a:extLst>
            </p:cNvPr>
            <p:cNvSpPr txBox="1"/>
            <p:nvPr/>
          </p:nvSpPr>
          <p:spPr>
            <a:xfrm>
              <a:off x="1026885" y="1179173"/>
              <a:ext cx="1826222" cy="461665"/>
            </a:xfrm>
            <a:prstGeom prst="rect">
              <a:avLst/>
            </a:prstGeom>
            <a:noFill/>
          </p:spPr>
          <p:txBody>
            <a:bodyPr wrap="square" rtlCol="0">
              <a:spAutoFit/>
            </a:bodyPr>
            <a:lstStyle/>
            <a:p>
              <a:pPr algn="ctr"/>
              <a:r>
                <a:rPr lang="en-GB" sz="1200" dirty="0">
                  <a:solidFill>
                    <a:srgbClr val="333333"/>
                  </a:solidFill>
                  <a:latin typeface="+mn-lt"/>
                </a:rPr>
                <a:t>HOW TO INSERT AN IMAGE WITH FILTER</a:t>
              </a:r>
            </a:p>
          </p:txBody>
        </p:sp>
        <p:sp>
          <p:nvSpPr>
            <p:cNvPr id="19" name="TextBox 18">
              <a:extLst>
                <a:ext uri="{FF2B5EF4-FFF2-40B4-BE49-F238E27FC236}">
                  <a16:creationId xmlns:a16="http://schemas.microsoft.com/office/drawing/2014/main" id="{57D0D9F7-BCFC-9352-7F11-C9D2650AC88E}"/>
                </a:ext>
              </a:extLst>
            </p:cNvPr>
            <p:cNvSpPr txBox="1"/>
            <p:nvPr userDrawn="1"/>
          </p:nvSpPr>
          <p:spPr>
            <a:xfrm>
              <a:off x="866775" y="1759910"/>
              <a:ext cx="2087197" cy="861774"/>
            </a:xfrm>
            <a:prstGeom prst="rect">
              <a:avLst/>
            </a:prstGeom>
            <a:noFill/>
          </p:spPr>
          <p:txBody>
            <a:bodyPr wrap="square" rtlCol="0">
              <a:spAutoFit/>
            </a:bodyPr>
            <a:lstStyle/>
            <a:p>
              <a:r>
                <a:rPr lang="en-GB" sz="1000" b="0" dirty="0">
                  <a:solidFill>
                    <a:srgbClr val="333333"/>
                  </a:solidFill>
                  <a:latin typeface="+mn-lt"/>
                </a:rPr>
                <a:t>1. If there is an image behind the filter, first select the filter, right-click it and choose </a:t>
              </a:r>
              <a:r>
                <a:rPr lang="en-GB" sz="1000" b="0" dirty="0">
                  <a:solidFill>
                    <a:srgbClr val="333333"/>
                  </a:solidFill>
                  <a:latin typeface="Arial" panose="020B0604020202020204" pitchFamily="34" charset="0"/>
                </a:rPr>
                <a:t>Send to Back. </a:t>
              </a:r>
              <a:r>
                <a:rPr lang="en-GB" sz="1000" b="0" dirty="0">
                  <a:solidFill>
                    <a:srgbClr val="333333"/>
                  </a:solidFill>
                  <a:latin typeface="+mn-lt"/>
                </a:rPr>
                <a:t>You can then delete the existing image.</a:t>
              </a:r>
            </a:p>
          </p:txBody>
        </p:sp>
        <p:sp>
          <p:nvSpPr>
            <p:cNvPr id="35" name="TextBox 34">
              <a:extLst>
                <a:ext uri="{FF2B5EF4-FFF2-40B4-BE49-F238E27FC236}">
                  <a16:creationId xmlns:a16="http://schemas.microsoft.com/office/drawing/2014/main" id="{C9C18AEA-46D4-3AE5-4F1C-4186274F0F85}"/>
                </a:ext>
              </a:extLst>
            </p:cNvPr>
            <p:cNvSpPr txBox="1"/>
            <p:nvPr userDrawn="1"/>
          </p:nvSpPr>
          <p:spPr>
            <a:xfrm>
              <a:off x="866774" y="6450337"/>
              <a:ext cx="2146447" cy="553998"/>
            </a:xfrm>
            <a:prstGeom prst="rect">
              <a:avLst/>
            </a:prstGeom>
            <a:noFill/>
          </p:spPr>
          <p:txBody>
            <a:bodyPr wrap="square" rtlCol="0">
              <a:spAutoFit/>
            </a:bodyPr>
            <a:lstStyle/>
            <a:p>
              <a:r>
                <a:rPr lang="en-GB" sz="1000" b="1" dirty="0">
                  <a:solidFill>
                    <a:srgbClr val="333333"/>
                  </a:solidFill>
                </a:rPr>
                <a:t>7. </a:t>
              </a:r>
              <a:r>
                <a:rPr lang="en-GB" sz="1000" dirty="0">
                  <a:solidFill>
                    <a:srgbClr val="333333"/>
                  </a:solidFill>
                </a:rPr>
                <a:t>Once you are happy with your image, right click on it and select ‘</a:t>
              </a:r>
              <a:r>
                <a:rPr lang="en-GB" sz="1000" b="0" dirty="0">
                  <a:solidFill>
                    <a:srgbClr val="333333"/>
                  </a:solidFill>
                  <a:latin typeface="Arial" panose="020B0604020202020204" pitchFamily="34" charset="0"/>
                </a:rPr>
                <a:t>Send to back</a:t>
              </a:r>
              <a:r>
                <a:rPr lang="en-GB" sz="1000" dirty="0">
                  <a:solidFill>
                    <a:srgbClr val="333333"/>
                  </a:solidFill>
                </a:rPr>
                <a:t>’. </a:t>
              </a:r>
              <a:endParaRPr lang="en-GB" sz="1000" dirty="0">
                <a:solidFill>
                  <a:srgbClr val="333333"/>
                </a:solidFill>
                <a:latin typeface="Arial" panose="020B0604020202020204" pitchFamily="34" charset="0"/>
              </a:endParaRPr>
            </a:p>
          </p:txBody>
        </p:sp>
      </p:grpSp>
    </p:spTree>
    <p:custDataLst>
      <p:tags r:id="rId1"/>
    </p:custDataLst>
    <p:extLst>
      <p:ext uri="{BB962C8B-B14F-4D97-AF65-F5344CB8AC3E}">
        <p14:creationId xmlns:p14="http://schemas.microsoft.com/office/powerpoint/2010/main" val="404499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act details x2 navy">
    <p:bg>
      <p:bgRef idx="1001">
        <a:schemeClr val="bg2"/>
      </p:bgRef>
    </p:bg>
    <p:spTree>
      <p:nvGrpSpPr>
        <p:cNvPr id="1" name=""/>
        <p:cNvGrpSpPr/>
        <p:nvPr/>
      </p:nvGrpSpPr>
      <p:grpSpPr>
        <a:xfrm>
          <a:off x="0" y="0"/>
          <a:ext cx="0" cy="0"/>
          <a:chOff x="0" y="0"/>
          <a:chExt cx="0" cy="0"/>
        </a:xfrm>
      </p:grpSpPr>
      <p:pic>
        <p:nvPicPr>
          <p:cNvPr id="2" name="Picture 1" descr="A close-up of a blue cube&#10;&#10;Description automatically generated">
            <a:extLst>
              <a:ext uri="{FF2B5EF4-FFF2-40B4-BE49-F238E27FC236}">
                <a16:creationId xmlns:a16="http://schemas.microsoft.com/office/drawing/2014/main" id="{295EE5CE-4C71-58E2-1F04-00003DA7FD5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p:nvSpPr>
        <p:spPr>
          <a:xfrm>
            <a:off x="411480" y="5501640"/>
            <a:ext cx="1026243" cy="286553"/>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3" name="Text Placeholder 12">
            <a:extLst>
              <a:ext uri="{FF2B5EF4-FFF2-40B4-BE49-F238E27FC236}">
                <a16:creationId xmlns:a16="http://schemas.microsoft.com/office/drawing/2014/main" id="{7DE08693-3BA3-FC3E-BF72-74418DBCC187}"/>
              </a:ext>
            </a:extLst>
          </p:cNvPr>
          <p:cNvSpPr>
            <a:spLocks noGrp="1"/>
          </p:cNvSpPr>
          <p:nvPr>
            <p:ph type="body" sz="quarter" idx="10" hasCustomPrompt="1"/>
          </p:nvPr>
        </p:nvSpPr>
        <p:spPr>
          <a:xfrm>
            <a:off x="406717" y="3179263"/>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4" name="Text Placeholder 12">
            <a:extLst>
              <a:ext uri="{FF2B5EF4-FFF2-40B4-BE49-F238E27FC236}">
                <a16:creationId xmlns:a16="http://schemas.microsoft.com/office/drawing/2014/main" id="{A9807B49-FE43-55EB-6E94-7548AED1AA89}"/>
              </a:ext>
            </a:extLst>
          </p:cNvPr>
          <p:cNvSpPr>
            <a:spLocks noGrp="1"/>
          </p:cNvSpPr>
          <p:nvPr>
            <p:ph type="body" sz="quarter" idx="11" hasCustomPrompt="1"/>
          </p:nvPr>
        </p:nvSpPr>
        <p:spPr>
          <a:xfrm>
            <a:off x="406717" y="3485366"/>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5" name="Text Placeholder 12">
            <a:extLst>
              <a:ext uri="{FF2B5EF4-FFF2-40B4-BE49-F238E27FC236}">
                <a16:creationId xmlns:a16="http://schemas.microsoft.com/office/drawing/2014/main" id="{59158B01-3F17-FEF5-E313-05A51AB89B3B}"/>
              </a:ext>
            </a:extLst>
          </p:cNvPr>
          <p:cNvSpPr>
            <a:spLocks noGrp="1"/>
          </p:cNvSpPr>
          <p:nvPr>
            <p:ph type="body" sz="quarter" idx="12" hasCustomPrompt="1"/>
          </p:nvPr>
        </p:nvSpPr>
        <p:spPr>
          <a:xfrm>
            <a:off x="406717" y="3791469"/>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16" name="Text Placeholder 12">
            <a:extLst>
              <a:ext uri="{FF2B5EF4-FFF2-40B4-BE49-F238E27FC236}">
                <a16:creationId xmlns:a16="http://schemas.microsoft.com/office/drawing/2014/main" id="{7E81962A-7C98-D2E9-7CEC-B65BEF938AED}"/>
              </a:ext>
            </a:extLst>
          </p:cNvPr>
          <p:cNvSpPr>
            <a:spLocks noGrp="1"/>
          </p:cNvSpPr>
          <p:nvPr>
            <p:ph type="body" sz="quarter" idx="13" hasCustomPrompt="1"/>
          </p:nvPr>
        </p:nvSpPr>
        <p:spPr>
          <a:xfrm>
            <a:off x="406717" y="4097572"/>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17" name="Text Placeholder 12">
            <a:extLst>
              <a:ext uri="{FF2B5EF4-FFF2-40B4-BE49-F238E27FC236}">
                <a16:creationId xmlns:a16="http://schemas.microsoft.com/office/drawing/2014/main" id="{F78787D3-109D-9636-08BB-A375F749FF3E}"/>
              </a:ext>
            </a:extLst>
          </p:cNvPr>
          <p:cNvSpPr>
            <a:spLocks noGrp="1"/>
          </p:cNvSpPr>
          <p:nvPr>
            <p:ph type="body" sz="quarter" idx="14" hasCustomPrompt="1"/>
          </p:nvPr>
        </p:nvSpPr>
        <p:spPr>
          <a:xfrm>
            <a:off x="406717" y="4403675"/>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18" name="Text Placeholder 12">
            <a:extLst>
              <a:ext uri="{FF2B5EF4-FFF2-40B4-BE49-F238E27FC236}">
                <a16:creationId xmlns:a16="http://schemas.microsoft.com/office/drawing/2014/main" id="{A3A2BDFB-B068-4DF4-D09C-A312787AD0AC}"/>
              </a:ext>
            </a:extLst>
          </p:cNvPr>
          <p:cNvSpPr>
            <a:spLocks noGrp="1"/>
          </p:cNvSpPr>
          <p:nvPr>
            <p:ph type="body" sz="quarter" idx="15" hasCustomPrompt="1"/>
          </p:nvPr>
        </p:nvSpPr>
        <p:spPr>
          <a:xfrm>
            <a:off x="4279644" y="3179263"/>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9" name="Text Placeholder 12">
            <a:extLst>
              <a:ext uri="{FF2B5EF4-FFF2-40B4-BE49-F238E27FC236}">
                <a16:creationId xmlns:a16="http://schemas.microsoft.com/office/drawing/2014/main" id="{4D4AA3CE-9514-6656-7C85-C63E1F967609}"/>
              </a:ext>
            </a:extLst>
          </p:cNvPr>
          <p:cNvSpPr>
            <a:spLocks noGrp="1"/>
          </p:cNvSpPr>
          <p:nvPr>
            <p:ph type="body" sz="quarter" idx="16" hasCustomPrompt="1"/>
          </p:nvPr>
        </p:nvSpPr>
        <p:spPr>
          <a:xfrm>
            <a:off x="4279644" y="3485366"/>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20" name="Text Placeholder 12">
            <a:extLst>
              <a:ext uri="{FF2B5EF4-FFF2-40B4-BE49-F238E27FC236}">
                <a16:creationId xmlns:a16="http://schemas.microsoft.com/office/drawing/2014/main" id="{F039B227-9A5B-3FD9-D605-3B5B24D231B0}"/>
              </a:ext>
            </a:extLst>
          </p:cNvPr>
          <p:cNvSpPr>
            <a:spLocks noGrp="1"/>
          </p:cNvSpPr>
          <p:nvPr>
            <p:ph type="body" sz="quarter" idx="17" hasCustomPrompt="1"/>
          </p:nvPr>
        </p:nvSpPr>
        <p:spPr>
          <a:xfrm>
            <a:off x="4279644" y="3791469"/>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1" name="Text Placeholder 12">
            <a:extLst>
              <a:ext uri="{FF2B5EF4-FFF2-40B4-BE49-F238E27FC236}">
                <a16:creationId xmlns:a16="http://schemas.microsoft.com/office/drawing/2014/main" id="{FE97C3E5-4381-40AB-C3B2-3B0CBCFAEE4C}"/>
              </a:ext>
            </a:extLst>
          </p:cNvPr>
          <p:cNvSpPr>
            <a:spLocks noGrp="1"/>
          </p:cNvSpPr>
          <p:nvPr>
            <p:ph type="body" sz="quarter" idx="18" hasCustomPrompt="1"/>
          </p:nvPr>
        </p:nvSpPr>
        <p:spPr>
          <a:xfrm>
            <a:off x="4279644" y="4097572"/>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22" name="Text Placeholder 12">
            <a:extLst>
              <a:ext uri="{FF2B5EF4-FFF2-40B4-BE49-F238E27FC236}">
                <a16:creationId xmlns:a16="http://schemas.microsoft.com/office/drawing/2014/main" id="{397A23E3-F254-E5B8-4484-AC2D33E2B16E}"/>
              </a:ext>
            </a:extLst>
          </p:cNvPr>
          <p:cNvSpPr>
            <a:spLocks noGrp="1"/>
          </p:cNvSpPr>
          <p:nvPr>
            <p:ph type="body" sz="quarter" idx="19" hasCustomPrompt="1"/>
          </p:nvPr>
        </p:nvSpPr>
        <p:spPr>
          <a:xfrm>
            <a:off x="4279644" y="4403675"/>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9" name="Text Placeholder 28">
            <a:extLst>
              <a:ext uri="{FF2B5EF4-FFF2-40B4-BE49-F238E27FC236}">
                <a16:creationId xmlns:a16="http://schemas.microsoft.com/office/drawing/2014/main" id="{6DF254FF-0ED5-6C78-869E-390454E924BC}"/>
              </a:ext>
            </a:extLst>
          </p:cNvPr>
          <p:cNvSpPr>
            <a:spLocks noGrp="1"/>
          </p:cNvSpPr>
          <p:nvPr>
            <p:ph type="body" sz="quarter" idx="25" hasCustomPrompt="1"/>
          </p:nvPr>
        </p:nvSpPr>
        <p:spPr>
          <a:xfrm>
            <a:off x="500883" y="3450592"/>
            <a:ext cx="3294000" cy="3600"/>
          </a:xfrm>
          <a:solidFill>
            <a:schemeClr val="tx2"/>
          </a:solidFill>
        </p:spPr>
        <p:txBody>
          <a:bodyPr/>
          <a:lstStyle>
            <a:lvl1pPr>
              <a:defRPr/>
            </a:lvl1pPr>
          </a:lstStyle>
          <a:p>
            <a:pPr lvl="0"/>
            <a:r>
              <a:rPr lang="en-GB"/>
              <a:t> </a:t>
            </a:r>
            <a:endParaRPr lang="en-GB" dirty="0"/>
          </a:p>
        </p:txBody>
      </p:sp>
      <p:sp>
        <p:nvSpPr>
          <p:cNvPr id="30" name="Text Placeholder 28">
            <a:extLst>
              <a:ext uri="{FF2B5EF4-FFF2-40B4-BE49-F238E27FC236}">
                <a16:creationId xmlns:a16="http://schemas.microsoft.com/office/drawing/2014/main" id="{CBDEC2BF-BBCC-6FA5-4D93-E78484D9C9ED}"/>
              </a:ext>
            </a:extLst>
          </p:cNvPr>
          <p:cNvSpPr>
            <a:spLocks noGrp="1"/>
          </p:cNvSpPr>
          <p:nvPr>
            <p:ph type="body" sz="quarter" idx="26" hasCustomPrompt="1"/>
          </p:nvPr>
        </p:nvSpPr>
        <p:spPr>
          <a:xfrm>
            <a:off x="500883" y="3756695"/>
            <a:ext cx="3294000" cy="3600"/>
          </a:xfrm>
          <a:solidFill>
            <a:schemeClr val="tx2"/>
          </a:solidFill>
        </p:spPr>
        <p:txBody>
          <a:bodyPr/>
          <a:lstStyle>
            <a:lvl1pPr>
              <a:defRPr/>
            </a:lvl1pPr>
          </a:lstStyle>
          <a:p>
            <a:pPr lvl="0"/>
            <a:r>
              <a:rPr lang="en-GB"/>
              <a:t> </a:t>
            </a:r>
            <a:endParaRPr lang="en-GB" dirty="0"/>
          </a:p>
        </p:txBody>
      </p:sp>
      <p:sp>
        <p:nvSpPr>
          <p:cNvPr id="31" name="Text Placeholder 28">
            <a:extLst>
              <a:ext uri="{FF2B5EF4-FFF2-40B4-BE49-F238E27FC236}">
                <a16:creationId xmlns:a16="http://schemas.microsoft.com/office/drawing/2014/main" id="{834489DA-80D0-4860-98E2-BE6F18F2A744}"/>
              </a:ext>
            </a:extLst>
          </p:cNvPr>
          <p:cNvSpPr>
            <a:spLocks noGrp="1"/>
          </p:cNvSpPr>
          <p:nvPr>
            <p:ph type="body" sz="quarter" idx="27" hasCustomPrompt="1"/>
          </p:nvPr>
        </p:nvSpPr>
        <p:spPr>
          <a:xfrm>
            <a:off x="500883" y="4062798"/>
            <a:ext cx="3294000" cy="3600"/>
          </a:xfrm>
          <a:solidFill>
            <a:schemeClr val="tx2"/>
          </a:solidFill>
        </p:spPr>
        <p:txBody>
          <a:bodyPr/>
          <a:lstStyle>
            <a:lvl1pPr>
              <a:defRPr/>
            </a:lvl1pPr>
          </a:lstStyle>
          <a:p>
            <a:pPr lvl="0"/>
            <a:r>
              <a:rPr lang="en-GB"/>
              <a:t> </a:t>
            </a:r>
            <a:endParaRPr lang="en-GB" dirty="0"/>
          </a:p>
        </p:txBody>
      </p:sp>
      <p:sp>
        <p:nvSpPr>
          <p:cNvPr id="32" name="Text Placeholder 28">
            <a:extLst>
              <a:ext uri="{FF2B5EF4-FFF2-40B4-BE49-F238E27FC236}">
                <a16:creationId xmlns:a16="http://schemas.microsoft.com/office/drawing/2014/main" id="{413757EC-9418-E80A-9C60-821608FCAC90}"/>
              </a:ext>
            </a:extLst>
          </p:cNvPr>
          <p:cNvSpPr>
            <a:spLocks noGrp="1"/>
          </p:cNvSpPr>
          <p:nvPr>
            <p:ph type="body" sz="quarter" idx="28" hasCustomPrompt="1"/>
          </p:nvPr>
        </p:nvSpPr>
        <p:spPr>
          <a:xfrm>
            <a:off x="500883" y="4368901"/>
            <a:ext cx="3294000" cy="3600"/>
          </a:xfrm>
          <a:solidFill>
            <a:schemeClr val="tx2"/>
          </a:solidFill>
        </p:spPr>
        <p:txBody>
          <a:bodyPr/>
          <a:lstStyle>
            <a:lvl1pPr>
              <a:defRPr/>
            </a:lvl1pPr>
          </a:lstStyle>
          <a:p>
            <a:pPr lvl="0"/>
            <a:r>
              <a:rPr lang="en-GB"/>
              <a:t> </a:t>
            </a:r>
            <a:endParaRPr lang="en-GB" dirty="0"/>
          </a:p>
        </p:txBody>
      </p:sp>
      <p:sp>
        <p:nvSpPr>
          <p:cNvPr id="33" name="Text Placeholder 28">
            <a:extLst>
              <a:ext uri="{FF2B5EF4-FFF2-40B4-BE49-F238E27FC236}">
                <a16:creationId xmlns:a16="http://schemas.microsoft.com/office/drawing/2014/main" id="{96D9D1F0-A431-7276-A6A5-9F3B373CA68C}"/>
              </a:ext>
            </a:extLst>
          </p:cNvPr>
          <p:cNvSpPr>
            <a:spLocks noGrp="1"/>
          </p:cNvSpPr>
          <p:nvPr>
            <p:ph type="body" sz="quarter" idx="29" hasCustomPrompt="1"/>
          </p:nvPr>
        </p:nvSpPr>
        <p:spPr>
          <a:xfrm>
            <a:off x="500883" y="4675004"/>
            <a:ext cx="3294000" cy="3600"/>
          </a:xfrm>
          <a:solidFill>
            <a:schemeClr val="tx2"/>
          </a:solidFill>
        </p:spPr>
        <p:txBody>
          <a:bodyPr/>
          <a:lstStyle>
            <a:lvl1pPr>
              <a:defRPr/>
            </a:lvl1pPr>
          </a:lstStyle>
          <a:p>
            <a:pPr lvl="0"/>
            <a:r>
              <a:rPr lang="en-GB"/>
              <a:t> </a:t>
            </a:r>
            <a:endParaRPr lang="en-GB" dirty="0"/>
          </a:p>
        </p:txBody>
      </p:sp>
      <p:sp>
        <p:nvSpPr>
          <p:cNvPr id="34" name="Text Placeholder 28">
            <a:extLst>
              <a:ext uri="{FF2B5EF4-FFF2-40B4-BE49-F238E27FC236}">
                <a16:creationId xmlns:a16="http://schemas.microsoft.com/office/drawing/2014/main" id="{8E28D5FE-F607-EBE3-85D1-544A8C0B44E4}"/>
              </a:ext>
            </a:extLst>
          </p:cNvPr>
          <p:cNvSpPr>
            <a:spLocks noGrp="1"/>
          </p:cNvSpPr>
          <p:nvPr>
            <p:ph type="body" sz="quarter" idx="30" hasCustomPrompt="1"/>
          </p:nvPr>
        </p:nvSpPr>
        <p:spPr>
          <a:xfrm>
            <a:off x="4377558" y="3450592"/>
            <a:ext cx="3294000" cy="3600"/>
          </a:xfrm>
          <a:solidFill>
            <a:schemeClr val="tx2"/>
          </a:solidFill>
        </p:spPr>
        <p:txBody>
          <a:bodyPr/>
          <a:lstStyle>
            <a:lvl1pPr>
              <a:defRPr/>
            </a:lvl1pPr>
          </a:lstStyle>
          <a:p>
            <a:pPr lvl="0"/>
            <a:r>
              <a:rPr lang="en-GB"/>
              <a:t> </a:t>
            </a:r>
            <a:endParaRPr lang="en-GB" dirty="0"/>
          </a:p>
        </p:txBody>
      </p:sp>
      <p:sp>
        <p:nvSpPr>
          <p:cNvPr id="35" name="Text Placeholder 28">
            <a:extLst>
              <a:ext uri="{FF2B5EF4-FFF2-40B4-BE49-F238E27FC236}">
                <a16:creationId xmlns:a16="http://schemas.microsoft.com/office/drawing/2014/main" id="{F1EC6439-D8C3-4E49-1DE3-CEA77B9F0CB3}"/>
              </a:ext>
            </a:extLst>
          </p:cNvPr>
          <p:cNvSpPr>
            <a:spLocks noGrp="1"/>
          </p:cNvSpPr>
          <p:nvPr>
            <p:ph type="body" sz="quarter" idx="31" hasCustomPrompt="1"/>
          </p:nvPr>
        </p:nvSpPr>
        <p:spPr>
          <a:xfrm>
            <a:off x="4377558" y="3756695"/>
            <a:ext cx="3294000" cy="3600"/>
          </a:xfrm>
          <a:solidFill>
            <a:schemeClr val="tx2"/>
          </a:solidFill>
        </p:spPr>
        <p:txBody>
          <a:bodyPr/>
          <a:lstStyle>
            <a:lvl1pPr>
              <a:defRPr/>
            </a:lvl1pPr>
          </a:lstStyle>
          <a:p>
            <a:pPr lvl="0"/>
            <a:r>
              <a:rPr lang="en-GB"/>
              <a:t> </a:t>
            </a:r>
            <a:endParaRPr lang="en-GB" dirty="0"/>
          </a:p>
        </p:txBody>
      </p:sp>
      <p:sp>
        <p:nvSpPr>
          <p:cNvPr id="36" name="Text Placeholder 28">
            <a:extLst>
              <a:ext uri="{FF2B5EF4-FFF2-40B4-BE49-F238E27FC236}">
                <a16:creationId xmlns:a16="http://schemas.microsoft.com/office/drawing/2014/main" id="{1D4D8D3B-1953-05C8-21F7-4D61375B8E0E}"/>
              </a:ext>
            </a:extLst>
          </p:cNvPr>
          <p:cNvSpPr>
            <a:spLocks noGrp="1"/>
          </p:cNvSpPr>
          <p:nvPr>
            <p:ph type="body" sz="quarter" idx="32" hasCustomPrompt="1"/>
          </p:nvPr>
        </p:nvSpPr>
        <p:spPr>
          <a:xfrm>
            <a:off x="4377558" y="4062798"/>
            <a:ext cx="3294000" cy="3600"/>
          </a:xfrm>
          <a:solidFill>
            <a:schemeClr val="tx2"/>
          </a:solidFill>
        </p:spPr>
        <p:txBody>
          <a:bodyPr/>
          <a:lstStyle>
            <a:lvl1pPr>
              <a:defRPr/>
            </a:lvl1pPr>
          </a:lstStyle>
          <a:p>
            <a:pPr lvl="0"/>
            <a:r>
              <a:rPr lang="en-GB"/>
              <a:t> </a:t>
            </a:r>
            <a:endParaRPr lang="en-GB" dirty="0"/>
          </a:p>
        </p:txBody>
      </p:sp>
      <p:sp>
        <p:nvSpPr>
          <p:cNvPr id="37" name="Text Placeholder 28">
            <a:extLst>
              <a:ext uri="{FF2B5EF4-FFF2-40B4-BE49-F238E27FC236}">
                <a16:creationId xmlns:a16="http://schemas.microsoft.com/office/drawing/2014/main" id="{E823C607-AEA8-77CD-5732-BE4D654FA447}"/>
              </a:ext>
            </a:extLst>
          </p:cNvPr>
          <p:cNvSpPr>
            <a:spLocks noGrp="1"/>
          </p:cNvSpPr>
          <p:nvPr>
            <p:ph type="body" sz="quarter" idx="33" hasCustomPrompt="1"/>
          </p:nvPr>
        </p:nvSpPr>
        <p:spPr>
          <a:xfrm>
            <a:off x="4377558" y="4368901"/>
            <a:ext cx="3294000" cy="3600"/>
          </a:xfrm>
          <a:solidFill>
            <a:schemeClr val="tx2"/>
          </a:solidFill>
        </p:spPr>
        <p:txBody>
          <a:bodyPr/>
          <a:lstStyle>
            <a:lvl1pPr>
              <a:defRPr/>
            </a:lvl1pPr>
          </a:lstStyle>
          <a:p>
            <a:pPr lvl="0"/>
            <a:r>
              <a:rPr lang="en-GB"/>
              <a:t> </a:t>
            </a:r>
            <a:endParaRPr lang="en-GB" dirty="0"/>
          </a:p>
        </p:txBody>
      </p:sp>
      <p:sp>
        <p:nvSpPr>
          <p:cNvPr id="38" name="Text Placeholder 28">
            <a:extLst>
              <a:ext uri="{FF2B5EF4-FFF2-40B4-BE49-F238E27FC236}">
                <a16:creationId xmlns:a16="http://schemas.microsoft.com/office/drawing/2014/main" id="{6326B3C4-BFC7-1B26-2F00-B08256404980}"/>
              </a:ext>
            </a:extLst>
          </p:cNvPr>
          <p:cNvSpPr>
            <a:spLocks noGrp="1"/>
          </p:cNvSpPr>
          <p:nvPr>
            <p:ph type="body" sz="quarter" idx="34" hasCustomPrompt="1"/>
          </p:nvPr>
        </p:nvSpPr>
        <p:spPr>
          <a:xfrm>
            <a:off x="4377558" y="4675004"/>
            <a:ext cx="3294000" cy="3600"/>
          </a:xfrm>
          <a:solidFill>
            <a:schemeClr val="tx2"/>
          </a:solidFill>
        </p:spPr>
        <p:txBody>
          <a:bodyPr/>
          <a:lstStyle>
            <a:lvl1pPr>
              <a:defRPr/>
            </a:lvl1pPr>
          </a:lstStyle>
          <a:p>
            <a:pPr lvl="0"/>
            <a:r>
              <a:rPr lang="en-GB"/>
              <a:t> </a:t>
            </a:r>
            <a:endParaRPr lang="en-GB" dirty="0"/>
          </a:p>
        </p:txBody>
      </p:sp>
      <p:sp>
        <p:nvSpPr>
          <p:cNvPr id="4" name="Title 2">
            <a:extLst>
              <a:ext uri="{FF2B5EF4-FFF2-40B4-BE49-F238E27FC236}">
                <a16:creationId xmlns:a16="http://schemas.microsoft.com/office/drawing/2014/main" id="{DE2833D8-8CA0-E70E-10A2-9EAE7F2D91E5}"/>
              </a:ext>
            </a:extLst>
          </p:cNvPr>
          <p:cNvSpPr>
            <a:spLocks noGrp="1"/>
          </p:cNvSpPr>
          <p:nvPr>
            <p:ph type="title" hasCustomPrompt="1"/>
          </p:nvPr>
        </p:nvSpPr>
        <p:spPr>
          <a:xfrm>
            <a:off x="450849" y="1865833"/>
            <a:ext cx="6230505" cy="1109663"/>
          </a:xfrm>
        </p:spPr>
        <p:txBody>
          <a:bodyPr/>
          <a:lstStyle>
            <a:lvl1pPr>
              <a:defRPr sz="6000">
                <a:latin typeface="+mn-lt"/>
              </a:defRPr>
            </a:lvl1pPr>
          </a:lstStyle>
          <a:p>
            <a:r>
              <a:rPr lang="en-GB"/>
              <a:t>Contact us</a:t>
            </a:r>
            <a:endParaRPr lang="en-GB" dirty="0"/>
          </a:p>
        </p:txBody>
      </p:sp>
      <p:pic>
        <p:nvPicPr>
          <p:cNvPr id="9" name="Graphic 8">
            <a:extLst>
              <a:ext uri="{FF2B5EF4-FFF2-40B4-BE49-F238E27FC236}">
                <a16:creationId xmlns:a16="http://schemas.microsoft.com/office/drawing/2014/main" id="{2377D719-7B99-49D8-904E-D6536AC00F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Tree>
    <p:custDataLst>
      <p:tags r:id="rId1"/>
    </p:custDataLst>
    <p:extLst>
      <p:ext uri="{BB962C8B-B14F-4D97-AF65-F5344CB8AC3E}">
        <p14:creationId xmlns:p14="http://schemas.microsoft.com/office/powerpoint/2010/main" val="632725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act details x2 yellow">
    <p:bg>
      <p:bgRef idx="1001">
        <a:schemeClr val="bg1"/>
      </p:bgRef>
    </p:bg>
    <p:spTree>
      <p:nvGrpSpPr>
        <p:cNvPr id="1" name=""/>
        <p:cNvGrpSpPr/>
        <p:nvPr/>
      </p:nvGrpSpPr>
      <p:grpSpPr>
        <a:xfrm>
          <a:off x="0" y="0"/>
          <a:ext cx="0" cy="0"/>
          <a:chOff x="0" y="0"/>
          <a:chExt cx="0" cy="0"/>
        </a:xfrm>
      </p:grpSpPr>
      <p:pic>
        <p:nvPicPr>
          <p:cNvPr id="3" name="Picture 2" descr="A yellow and white geometrical pattern&#10;&#10;Description automatically generated with medium confidence">
            <a:extLst>
              <a:ext uri="{FF2B5EF4-FFF2-40B4-BE49-F238E27FC236}">
                <a16:creationId xmlns:a16="http://schemas.microsoft.com/office/drawing/2014/main" id="{87318329-3705-BB65-78C4-CD3632A3D6A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p:nvSpPr>
        <p:spPr>
          <a:xfrm>
            <a:off x="411480" y="5501640"/>
            <a:ext cx="1017779" cy="295466"/>
          </a:xfrm>
          <a:prstGeom prst="rect">
            <a:avLst/>
          </a:prstGeom>
          <a:noFill/>
        </p:spPr>
        <p:txBody>
          <a:bodyPr wrap="none" rtlCol="0">
            <a:spAutoFit/>
          </a:bodyPr>
          <a:lstStyle/>
          <a:p>
            <a:pPr algn="l">
              <a:lnSpc>
                <a:spcPct val="120000"/>
              </a:lnSpc>
              <a:spcAft>
                <a:spcPts val="1000"/>
              </a:spcAft>
            </a:pPr>
            <a:r>
              <a:rPr lang="en-GB" sz="1200" dirty="0">
                <a:solidFill>
                  <a:schemeClr val="tx1"/>
                </a:solidFill>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solidFill>
                  <a:schemeClr val="tx1"/>
                </a:solidFill>
              </a:rPr>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3" name="Text Placeholder 12">
            <a:extLst>
              <a:ext uri="{FF2B5EF4-FFF2-40B4-BE49-F238E27FC236}">
                <a16:creationId xmlns:a16="http://schemas.microsoft.com/office/drawing/2014/main" id="{7DE08693-3BA3-FC3E-BF72-74418DBCC187}"/>
              </a:ext>
            </a:extLst>
          </p:cNvPr>
          <p:cNvSpPr>
            <a:spLocks noGrp="1"/>
          </p:cNvSpPr>
          <p:nvPr>
            <p:ph type="body" sz="quarter" idx="10" hasCustomPrompt="1"/>
          </p:nvPr>
        </p:nvSpPr>
        <p:spPr>
          <a:xfrm>
            <a:off x="406717" y="3179263"/>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4" name="Text Placeholder 12">
            <a:extLst>
              <a:ext uri="{FF2B5EF4-FFF2-40B4-BE49-F238E27FC236}">
                <a16:creationId xmlns:a16="http://schemas.microsoft.com/office/drawing/2014/main" id="{A9807B49-FE43-55EB-6E94-7548AED1AA89}"/>
              </a:ext>
            </a:extLst>
          </p:cNvPr>
          <p:cNvSpPr>
            <a:spLocks noGrp="1"/>
          </p:cNvSpPr>
          <p:nvPr>
            <p:ph type="body" sz="quarter" idx="11" hasCustomPrompt="1"/>
          </p:nvPr>
        </p:nvSpPr>
        <p:spPr>
          <a:xfrm>
            <a:off x="406717" y="3485366"/>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5" name="Text Placeholder 12">
            <a:extLst>
              <a:ext uri="{FF2B5EF4-FFF2-40B4-BE49-F238E27FC236}">
                <a16:creationId xmlns:a16="http://schemas.microsoft.com/office/drawing/2014/main" id="{59158B01-3F17-FEF5-E313-05A51AB89B3B}"/>
              </a:ext>
            </a:extLst>
          </p:cNvPr>
          <p:cNvSpPr>
            <a:spLocks noGrp="1"/>
          </p:cNvSpPr>
          <p:nvPr>
            <p:ph type="body" sz="quarter" idx="12" hasCustomPrompt="1"/>
          </p:nvPr>
        </p:nvSpPr>
        <p:spPr>
          <a:xfrm>
            <a:off x="406717" y="3791469"/>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16" name="Text Placeholder 12">
            <a:extLst>
              <a:ext uri="{FF2B5EF4-FFF2-40B4-BE49-F238E27FC236}">
                <a16:creationId xmlns:a16="http://schemas.microsoft.com/office/drawing/2014/main" id="{7E81962A-7C98-D2E9-7CEC-B65BEF938AED}"/>
              </a:ext>
            </a:extLst>
          </p:cNvPr>
          <p:cNvSpPr>
            <a:spLocks noGrp="1"/>
          </p:cNvSpPr>
          <p:nvPr>
            <p:ph type="body" sz="quarter" idx="13" hasCustomPrompt="1"/>
          </p:nvPr>
        </p:nvSpPr>
        <p:spPr>
          <a:xfrm>
            <a:off x="406717" y="4097572"/>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17" name="Text Placeholder 12">
            <a:extLst>
              <a:ext uri="{FF2B5EF4-FFF2-40B4-BE49-F238E27FC236}">
                <a16:creationId xmlns:a16="http://schemas.microsoft.com/office/drawing/2014/main" id="{F78787D3-109D-9636-08BB-A375F749FF3E}"/>
              </a:ext>
            </a:extLst>
          </p:cNvPr>
          <p:cNvSpPr>
            <a:spLocks noGrp="1"/>
          </p:cNvSpPr>
          <p:nvPr>
            <p:ph type="body" sz="quarter" idx="14" hasCustomPrompt="1"/>
          </p:nvPr>
        </p:nvSpPr>
        <p:spPr>
          <a:xfrm>
            <a:off x="406717" y="4403675"/>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18" name="Text Placeholder 12">
            <a:extLst>
              <a:ext uri="{FF2B5EF4-FFF2-40B4-BE49-F238E27FC236}">
                <a16:creationId xmlns:a16="http://schemas.microsoft.com/office/drawing/2014/main" id="{A3A2BDFB-B068-4DF4-D09C-A312787AD0AC}"/>
              </a:ext>
            </a:extLst>
          </p:cNvPr>
          <p:cNvSpPr>
            <a:spLocks noGrp="1"/>
          </p:cNvSpPr>
          <p:nvPr>
            <p:ph type="body" sz="quarter" idx="15" hasCustomPrompt="1"/>
          </p:nvPr>
        </p:nvSpPr>
        <p:spPr>
          <a:xfrm>
            <a:off x="4279644" y="3179263"/>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9" name="Text Placeholder 12">
            <a:extLst>
              <a:ext uri="{FF2B5EF4-FFF2-40B4-BE49-F238E27FC236}">
                <a16:creationId xmlns:a16="http://schemas.microsoft.com/office/drawing/2014/main" id="{4D4AA3CE-9514-6656-7C85-C63E1F967609}"/>
              </a:ext>
            </a:extLst>
          </p:cNvPr>
          <p:cNvSpPr>
            <a:spLocks noGrp="1"/>
          </p:cNvSpPr>
          <p:nvPr>
            <p:ph type="body" sz="quarter" idx="16" hasCustomPrompt="1"/>
          </p:nvPr>
        </p:nvSpPr>
        <p:spPr>
          <a:xfrm>
            <a:off x="4279644" y="3485366"/>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20" name="Text Placeholder 12">
            <a:extLst>
              <a:ext uri="{FF2B5EF4-FFF2-40B4-BE49-F238E27FC236}">
                <a16:creationId xmlns:a16="http://schemas.microsoft.com/office/drawing/2014/main" id="{F039B227-9A5B-3FD9-D605-3B5B24D231B0}"/>
              </a:ext>
            </a:extLst>
          </p:cNvPr>
          <p:cNvSpPr>
            <a:spLocks noGrp="1"/>
          </p:cNvSpPr>
          <p:nvPr>
            <p:ph type="body" sz="quarter" idx="17" hasCustomPrompt="1"/>
          </p:nvPr>
        </p:nvSpPr>
        <p:spPr>
          <a:xfrm>
            <a:off x="4279644" y="3791469"/>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1" name="Text Placeholder 12">
            <a:extLst>
              <a:ext uri="{FF2B5EF4-FFF2-40B4-BE49-F238E27FC236}">
                <a16:creationId xmlns:a16="http://schemas.microsoft.com/office/drawing/2014/main" id="{FE97C3E5-4381-40AB-C3B2-3B0CBCFAEE4C}"/>
              </a:ext>
            </a:extLst>
          </p:cNvPr>
          <p:cNvSpPr>
            <a:spLocks noGrp="1"/>
          </p:cNvSpPr>
          <p:nvPr>
            <p:ph type="body" sz="quarter" idx="18" hasCustomPrompt="1"/>
          </p:nvPr>
        </p:nvSpPr>
        <p:spPr>
          <a:xfrm>
            <a:off x="4279644" y="4097572"/>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22" name="Text Placeholder 12">
            <a:extLst>
              <a:ext uri="{FF2B5EF4-FFF2-40B4-BE49-F238E27FC236}">
                <a16:creationId xmlns:a16="http://schemas.microsoft.com/office/drawing/2014/main" id="{397A23E3-F254-E5B8-4484-AC2D33E2B16E}"/>
              </a:ext>
            </a:extLst>
          </p:cNvPr>
          <p:cNvSpPr>
            <a:spLocks noGrp="1"/>
          </p:cNvSpPr>
          <p:nvPr>
            <p:ph type="body" sz="quarter" idx="19" hasCustomPrompt="1"/>
          </p:nvPr>
        </p:nvSpPr>
        <p:spPr>
          <a:xfrm>
            <a:off x="4279644" y="4403675"/>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9" name="Text Placeholder 28">
            <a:extLst>
              <a:ext uri="{FF2B5EF4-FFF2-40B4-BE49-F238E27FC236}">
                <a16:creationId xmlns:a16="http://schemas.microsoft.com/office/drawing/2014/main" id="{6DF254FF-0ED5-6C78-869E-390454E924BC}"/>
              </a:ext>
            </a:extLst>
          </p:cNvPr>
          <p:cNvSpPr>
            <a:spLocks noGrp="1"/>
          </p:cNvSpPr>
          <p:nvPr>
            <p:ph type="body" sz="quarter" idx="25" hasCustomPrompt="1"/>
          </p:nvPr>
        </p:nvSpPr>
        <p:spPr>
          <a:xfrm>
            <a:off x="500883" y="3450592"/>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0" name="Text Placeholder 28">
            <a:extLst>
              <a:ext uri="{FF2B5EF4-FFF2-40B4-BE49-F238E27FC236}">
                <a16:creationId xmlns:a16="http://schemas.microsoft.com/office/drawing/2014/main" id="{CBDEC2BF-BBCC-6FA5-4D93-E78484D9C9ED}"/>
              </a:ext>
            </a:extLst>
          </p:cNvPr>
          <p:cNvSpPr>
            <a:spLocks noGrp="1"/>
          </p:cNvSpPr>
          <p:nvPr>
            <p:ph type="body" sz="quarter" idx="26" hasCustomPrompt="1"/>
          </p:nvPr>
        </p:nvSpPr>
        <p:spPr>
          <a:xfrm>
            <a:off x="500883" y="3756695"/>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1" name="Text Placeholder 28">
            <a:extLst>
              <a:ext uri="{FF2B5EF4-FFF2-40B4-BE49-F238E27FC236}">
                <a16:creationId xmlns:a16="http://schemas.microsoft.com/office/drawing/2014/main" id="{834489DA-80D0-4860-98E2-BE6F18F2A744}"/>
              </a:ext>
            </a:extLst>
          </p:cNvPr>
          <p:cNvSpPr>
            <a:spLocks noGrp="1"/>
          </p:cNvSpPr>
          <p:nvPr>
            <p:ph type="body" sz="quarter" idx="27" hasCustomPrompt="1"/>
          </p:nvPr>
        </p:nvSpPr>
        <p:spPr>
          <a:xfrm>
            <a:off x="500883" y="4062798"/>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2" name="Text Placeholder 28">
            <a:extLst>
              <a:ext uri="{FF2B5EF4-FFF2-40B4-BE49-F238E27FC236}">
                <a16:creationId xmlns:a16="http://schemas.microsoft.com/office/drawing/2014/main" id="{413757EC-9418-E80A-9C60-821608FCAC90}"/>
              </a:ext>
            </a:extLst>
          </p:cNvPr>
          <p:cNvSpPr>
            <a:spLocks noGrp="1"/>
          </p:cNvSpPr>
          <p:nvPr>
            <p:ph type="body" sz="quarter" idx="28" hasCustomPrompt="1"/>
          </p:nvPr>
        </p:nvSpPr>
        <p:spPr>
          <a:xfrm>
            <a:off x="500883" y="4368901"/>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3" name="Text Placeholder 28">
            <a:extLst>
              <a:ext uri="{FF2B5EF4-FFF2-40B4-BE49-F238E27FC236}">
                <a16:creationId xmlns:a16="http://schemas.microsoft.com/office/drawing/2014/main" id="{96D9D1F0-A431-7276-A6A5-9F3B373CA68C}"/>
              </a:ext>
            </a:extLst>
          </p:cNvPr>
          <p:cNvSpPr>
            <a:spLocks noGrp="1"/>
          </p:cNvSpPr>
          <p:nvPr>
            <p:ph type="body" sz="quarter" idx="29" hasCustomPrompt="1"/>
          </p:nvPr>
        </p:nvSpPr>
        <p:spPr>
          <a:xfrm>
            <a:off x="500883" y="4675004"/>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4" name="Text Placeholder 28">
            <a:extLst>
              <a:ext uri="{FF2B5EF4-FFF2-40B4-BE49-F238E27FC236}">
                <a16:creationId xmlns:a16="http://schemas.microsoft.com/office/drawing/2014/main" id="{8E28D5FE-F607-EBE3-85D1-544A8C0B44E4}"/>
              </a:ext>
            </a:extLst>
          </p:cNvPr>
          <p:cNvSpPr>
            <a:spLocks noGrp="1"/>
          </p:cNvSpPr>
          <p:nvPr>
            <p:ph type="body" sz="quarter" idx="30" hasCustomPrompt="1"/>
          </p:nvPr>
        </p:nvSpPr>
        <p:spPr>
          <a:xfrm>
            <a:off x="4377558" y="3450592"/>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5" name="Text Placeholder 28">
            <a:extLst>
              <a:ext uri="{FF2B5EF4-FFF2-40B4-BE49-F238E27FC236}">
                <a16:creationId xmlns:a16="http://schemas.microsoft.com/office/drawing/2014/main" id="{F1EC6439-D8C3-4E49-1DE3-CEA77B9F0CB3}"/>
              </a:ext>
            </a:extLst>
          </p:cNvPr>
          <p:cNvSpPr>
            <a:spLocks noGrp="1"/>
          </p:cNvSpPr>
          <p:nvPr>
            <p:ph type="body" sz="quarter" idx="31" hasCustomPrompt="1"/>
          </p:nvPr>
        </p:nvSpPr>
        <p:spPr>
          <a:xfrm>
            <a:off x="4377558" y="3756695"/>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6" name="Text Placeholder 28">
            <a:extLst>
              <a:ext uri="{FF2B5EF4-FFF2-40B4-BE49-F238E27FC236}">
                <a16:creationId xmlns:a16="http://schemas.microsoft.com/office/drawing/2014/main" id="{1D4D8D3B-1953-05C8-21F7-4D61375B8E0E}"/>
              </a:ext>
            </a:extLst>
          </p:cNvPr>
          <p:cNvSpPr>
            <a:spLocks noGrp="1"/>
          </p:cNvSpPr>
          <p:nvPr>
            <p:ph type="body" sz="quarter" idx="32" hasCustomPrompt="1"/>
          </p:nvPr>
        </p:nvSpPr>
        <p:spPr>
          <a:xfrm>
            <a:off x="4377558" y="4062798"/>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7" name="Text Placeholder 28">
            <a:extLst>
              <a:ext uri="{FF2B5EF4-FFF2-40B4-BE49-F238E27FC236}">
                <a16:creationId xmlns:a16="http://schemas.microsoft.com/office/drawing/2014/main" id="{E823C607-AEA8-77CD-5732-BE4D654FA447}"/>
              </a:ext>
            </a:extLst>
          </p:cNvPr>
          <p:cNvSpPr>
            <a:spLocks noGrp="1"/>
          </p:cNvSpPr>
          <p:nvPr>
            <p:ph type="body" sz="quarter" idx="33" hasCustomPrompt="1"/>
          </p:nvPr>
        </p:nvSpPr>
        <p:spPr>
          <a:xfrm>
            <a:off x="4377558" y="4368901"/>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8" name="Text Placeholder 28">
            <a:extLst>
              <a:ext uri="{FF2B5EF4-FFF2-40B4-BE49-F238E27FC236}">
                <a16:creationId xmlns:a16="http://schemas.microsoft.com/office/drawing/2014/main" id="{6326B3C4-BFC7-1B26-2F00-B08256404980}"/>
              </a:ext>
            </a:extLst>
          </p:cNvPr>
          <p:cNvSpPr>
            <a:spLocks noGrp="1"/>
          </p:cNvSpPr>
          <p:nvPr>
            <p:ph type="body" sz="quarter" idx="34" hasCustomPrompt="1"/>
          </p:nvPr>
        </p:nvSpPr>
        <p:spPr>
          <a:xfrm>
            <a:off x="4377558" y="4675004"/>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4" name="Title 2">
            <a:extLst>
              <a:ext uri="{FF2B5EF4-FFF2-40B4-BE49-F238E27FC236}">
                <a16:creationId xmlns:a16="http://schemas.microsoft.com/office/drawing/2014/main" id="{DE2833D8-8CA0-E70E-10A2-9EAE7F2D91E5}"/>
              </a:ext>
            </a:extLst>
          </p:cNvPr>
          <p:cNvSpPr>
            <a:spLocks noGrp="1"/>
          </p:cNvSpPr>
          <p:nvPr>
            <p:ph type="title" hasCustomPrompt="1"/>
          </p:nvPr>
        </p:nvSpPr>
        <p:spPr>
          <a:xfrm>
            <a:off x="450849" y="1865833"/>
            <a:ext cx="6230505" cy="1109663"/>
          </a:xfrm>
        </p:spPr>
        <p:txBody>
          <a:bodyPr/>
          <a:lstStyle>
            <a:lvl1pPr>
              <a:defRPr sz="6000">
                <a:solidFill>
                  <a:schemeClr val="tx1"/>
                </a:solidFill>
                <a:latin typeface="+mn-lt"/>
              </a:defRPr>
            </a:lvl1pPr>
          </a:lstStyle>
          <a:p>
            <a:r>
              <a:rPr lang="en-GB" dirty="0"/>
              <a:t>Contact us</a:t>
            </a:r>
          </a:p>
        </p:txBody>
      </p:sp>
      <p:pic>
        <p:nvPicPr>
          <p:cNvPr id="9" name="Graphic 8">
            <a:extLst>
              <a:ext uri="{FF2B5EF4-FFF2-40B4-BE49-F238E27FC236}">
                <a16:creationId xmlns:a16="http://schemas.microsoft.com/office/drawing/2014/main" id="{2377D719-7B99-49D8-904E-D6536AC00F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Tree>
    <p:custDataLst>
      <p:tags r:id="rId1"/>
    </p:custDataLst>
    <p:extLst>
      <p:ext uri="{BB962C8B-B14F-4D97-AF65-F5344CB8AC3E}">
        <p14:creationId xmlns:p14="http://schemas.microsoft.com/office/powerpoint/2010/main" val="40800980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act details x2 white">
    <p:bg>
      <p:bgRef idx="1001">
        <a:schemeClr val="bg2"/>
      </p:bgRef>
    </p:bg>
    <p:spTree>
      <p:nvGrpSpPr>
        <p:cNvPr id="1" name=""/>
        <p:cNvGrpSpPr/>
        <p:nvPr/>
      </p:nvGrpSpPr>
      <p:grpSpPr>
        <a:xfrm>
          <a:off x="0" y="0"/>
          <a:ext cx="0" cy="0"/>
          <a:chOff x="0" y="0"/>
          <a:chExt cx="0" cy="0"/>
        </a:xfrm>
      </p:grpSpPr>
      <p:pic>
        <p:nvPicPr>
          <p:cNvPr id="2" name="Picture 1" descr="A white wall with squares&#10;&#10;Description automatically generated">
            <a:extLst>
              <a:ext uri="{FF2B5EF4-FFF2-40B4-BE49-F238E27FC236}">
                <a16:creationId xmlns:a16="http://schemas.microsoft.com/office/drawing/2014/main" id="{8664FB9C-9EFA-0033-2E5A-0B99B873BD2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p:nvSpPr>
        <p:spPr>
          <a:xfrm>
            <a:off x="411480" y="5501640"/>
            <a:ext cx="1026243" cy="286553"/>
          </a:xfrm>
          <a:prstGeom prst="rect">
            <a:avLst/>
          </a:prstGeom>
          <a:noFill/>
        </p:spPr>
        <p:txBody>
          <a:bodyPr wrap="none" rtlCol="0">
            <a:spAutoFit/>
          </a:bodyPr>
          <a:lstStyle/>
          <a:p>
            <a:pPr algn="l">
              <a:lnSpc>
                <a:spcPct val="120000"/>
              </a:lnSpc>
              <a:spcAft>
                <a:spcPts val="1000"/>
              </a:spcAft>
            </a:pPr>
            <a:r>
              <a:rPr lang="en-GB" sz="1200" dirty="0">
                <a:solidFill>
                  <a:schemeClr val="bg2"/>
                </a:solidFill>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solidFill>
                  <a:schemeClr val="bg2"/>
                </a:solidFill>
              </a:rPr>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3" name="Text Placeholder 12">
            <a:extLst>
              <a:ext uri="{FF2B5EF4-FFF2-40B4-BE49-F238E27FC236}">
                <a16:creationId xmlns:a16="http://schemas.microsoft.com/office/drawing/2014/main" id="{7DE08693-3BA3-FC3E-BF72-74418DBCC187}"/>
              </a:ext>
            </a:extLst>
          </p:cNvPr>
          <p:cNvSpPr>
            <a:spLocks noGrp="1"/>
          </p:cNvSpPr>
          <p:nvPr>
            <p:ph type="body" sz="quarter" idx="10" hasCustomPrompt="1"/>
          </p:nvPr>
        </p:nvSpPr>
        <p:spPr>
          <a:xfrm>
            <a:off x="406717" y="3179263"/>
            <a:ext cx="336518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4" name="Text Placeholder 12">
            <a:extLst>
              <a:ext uri="{FF2B5EF4-FFF2-40B4-BE49-F238E27FC236}">
                <a16:creationId xmlns:a16="http://schemas.microsoft.com/office/drawing/2014/main" id="{A9807B49-FE43-55EB-6E94-7548AED1AA89}"/>
              </a:ext>
            </a:extLst>
          </p:cNvPr>
          <p:cNvSpPr>
            <a:spLocks noGrp="1"/>
          </p:cNvSpPr>
          <p:nvPr>
            <p:ph type="body" sz="quarter" idx="11" hasCustomPrompt="1"/>
          </p:nvPr>
        </p:nvSpPr>
        <p:spPr>
          <a:xfrm>
            <a:off x="406717" y="3485366"/>
            <a:ext cx="336518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5" name="Text Placeholder 12">
            <a:extLst>
              <a:ext uri="{FF2B5EF4-FFF2-40B4-BE49-F238E27FC236}">
                <a16:creationId xmlns:a16="http://schemas.microsoft.com/office/drawing/2014/main" id="{59158B01-3F17-FEF5-E313-05A51AB89B3B}"/>
              </a:ext>
            </a:extLst>
          </p:cNvPr>
          <p:cNvSpPr>
            <a:spLocks noGrp="1"/>
          </p:cNvSpPr>
          <p:nvPr>
            <p:ph type="body" sz="quarter" idx="12" hasCustomPrompt="1"/>
          </p:nvPr>
        </p:nvSpPr>
        <p:spPr>
          <a:xfrm>
            <a:off x="406717" y="3791469"/>
            <a:ext cx="336518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16" name="Text Placeholder 12">
            <a:extLst>
              <a:ext uri="{FF2B5EF4-FFF2-40B4-BE49-F238E27FC236}">
                <a16:creationId xmlns:a16="http://schemas.microsoft.com/office/drawing/2014/main" id="{7E81962A-7C98-D2E9-7CEC-B65BEF938AED}"/>
              </a:ext>
            </a:extLst>
          </p:cNvPr>
          <p:cNvSpPr>
            <a:spLocks noGrp="1"/>
          </p:cNvSpPr>
          <p:nvPr>
            <p:ph type="body" sz="quarter" idx="13" hasCustomPrompt="1"/>
          </p:nvPr>
        </p:nvSpPr>
        <p:spPr>
          <a:xfrm>
            <a:off x="406717" y="4097572"/>
            <a:ext cx="336518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17" name="Text Placeholder 12">
            <a:extLst>
              <a:ext uri="{FF2B5EF4-FFF2-40B4-BE49-F238E27FC236}">
                <a16:creationId xmlns:a16="http://schemas.microsoft.com/office/drawing/2014/main" id="{F78787D3-109D-9636-08BB-A375F749FF3E}"/>
              </a:ext>
            </a:extLst>
          </p:cNvPr>
          <p:cNvSpPr>
            <a:spLocks noGrp="1"/>
          </p:cNvSpPr>
          <p:nvPr>
            <p:ph type="body" sz="quarter" idx="14" hasCustomPrompt="1"/>
          </p:nvPr>
        </p:nvSpPr>
        <p:spPr>
          <a:xfrm>
            <a:off x="406717" y="4403675"/>
            <a:ext cx="336518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18" name="Text Placeholder 12">
            <a:extLst>
              <a:ext uri="{FF2B5EF4-FFF2-40B4-BE49-F238E27FC236}">
                <a16:creationId xmlns:a16="http://schemas.microsoft.com/office/drawing/2014/main" id="{A3A2BDFB-B068-4DF4-D09C-A312787AD0AC}"/>
              </a:ext>
            </a:extLst>
          </p:cNvPr>
          <p:cNvSpPr>
            <a:spLocks noGrp="1"/>
          </p:cNvSpPr>
          <p:nvPr>
            <p:ph type="body" sz="quarter" idx="15" hasCustomPrompt="1"/>
          </p:nvPr>
        </p:nvSpPr>
        <p:spPr>
          <a:xfrm>
            <a:off x="4279644" y="3179263"/>
            <a:ext cx="336518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9" name="Text Placeholder 12">
            <a:extLst>
              <a:ext uri="{FF2B5EF4-FFF2-40B4-BE49-F238E27FC236}">
                <a16:creationId xmlns:a16="http://schemas.microsoft.com/office/drawing/2014/main" id="{4D4AA3CE-9514-6656-7C85-C63E1F967609}"/>
              </a:ext>
            </a:extLst>
          </p:cNvPr>
          <p:cNvSpPr>
            <a:spLocks noGrp="1"/>
          </p:cNvSpPr>
          <p:nvPr>
            <p:ph type="body" sz="quarter" idx="16" hasCustomPrompt="1"/>
          </p:nvPr>
        </p:nvSpPr>
        <p:spPr>
          <a:xfrm>
            <a:off x="4279644" y="3485366"/>
            <a:ext cx="336518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20" name="Text Placeholder 12">
            <a:extLst>
              <a:ext uri="{FF2B5EF4-FFF2-40B4-BE49-F238E27FC236}">
                <a16:creationId xmlns:a16="http://schemas.microsoft.com/office/drawing/2014/main" id="{F039B227-9A5B-3FD9-D605-3B5B24D231B0}"/>
              </a:ext>
            </a:extLst>
          </p:cNvPr>
          <p:cNvSpPr>
            <a:spLocks noGrp="1"/>
          </p:cNvSpPr>
          <p:nvPr>
            <p:ph type="body" sz="quarter" idx="17" hasCustomPrompt="1"/>
          </p:nvPr>
        </p:nvSpPr>
        <p:spPr>
          <a:xfrm>
            <a:off x="4279644" y="3791469"/>
            <a:ext cx="336518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1" name="Text Placeholder 12">
            <a:extLst>
              <a:ext uri="{FF2B5EF4-FFF2-40B4-BE49-F238E27FC236}">
                <a16:creationId xmlns:a16="http://schemas.microsoft.com/office/drawing/2014/main" id="{FE97C3E5-4381-40AB-C3B2-3B0CBCFAEE4C}"/>
              </a:ext>
            </a:extLst>
          </p:cNvPr>
          <p:cNvSpPr>
            <a:spLocks noGrp="1"/>
          </p:cNvSpPr>
          <p:nvPr>
            <p:ph type="body" sz="quarter" idx="18" hasCustomPrompt="1"/>
          </p:nvPr>
        </p:nvSpPr>
        <p:spPr>
          <a:xfrm>
            <a:off x="4279644" y="4097572"/>
            <a:ext cx="336518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22" name="Text Placeholder 12">
            <a:extLst>
              <a:ext uri="{FF2B5EF4-FFF2-40B4-BE49-F238E27FC236}">
                <a16:creationId xmlns:a16="http://schemas.microsoft.com/office/drawing/2014/main" id="{397A23E3-F254-E5B8-4484-AC2D33E2B16E}"/>
              </a:ext>
            </a:extLst>
          </p:cNvPr>
          <p:cNvSpPr>
            <a:spLocks noGrp="1"/>
          </p:cNvSpPr>
          <p:nvPr>
            <p:ph type="body" sz="quarter" idx="19" hasCustomPrompt="1"/>
          </p:nvPr>
        </p:nvSpPr>
        <p:spPr>
          <a:xfrm>
            <a:off x="4279644" y="4403675"/>
            <a:ext cx="336518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9" name="Text Placeholder 28">
            <a:extLst>
              <a:ext uri="{FF2B5EF4-FFF2-40B4-BE49-F238E27FC236}">
                <a16:creationId xmlns:a16="http://schemas.microsoft.com/office/drawing/2014/main" id="{6DF254FF-0ED5-6C78-869E-390454E924BC}"/>
              </a:ext>
            </a:extLst>
          </p:cNvPr>
          <p:cNvSpPr>
            <a:spLocks noGrp="1"/>
          </p:cNvSpPr>
          <p:nvPr>
            <p:ph type="body" sz="quarter" idx="25" hasCustomPrompt="1"/>
          </p:nvPr>
        </p:nvSpPr>
        <p:spPr>
          <a:xfrm>
            <a:off x="500883" y="3450592"/>
            <a:ext cx="3294000" cy="3600"/>
          </a:xfrm>
          <a:solidFill>
            <a:schemeClr val="tx2"/>
          </a:solidFill>
        </p:spPr>
        <p:txBody>
          <a:bodyPr/>
          <a:lstStyle>
            <a:lvl1pPr>
              <a:defRPr>
                <a:solidFill>
                  <a:schemeClr val="bg2"/>
                </a:solidFill>
              </a:defRPr>
            </a:lvl1pPr>
          </a:lstStyle>
          <a:p>
            <a:pPr lvl="0"/>
            <a:r>
              <a:rPr lang="en-GB"/>
              <a:t> </a:t>
            </a:r>
            <a:endParaRPr lang="en-GB" dirty="0"/>
          </a:p>
        </p:txBody>
      </p:sp>
      <p:sp>
        <p:nvSpPr>
          <p:cNvPr id="30" name="Text Placeholder 28">
            <a:extLst>
              <a:ext uri="{FF2B5EF4-FFF2-40B4-BE49-F238E27FC236}">
                <a16:creationId xmlns:a16="http://schemas.microsoft.com/office/drawing/2014/main" id="{CBDEC2BF-BBCC-6FA5-4D93-E78484D9C9ED}"/>
              </a:ext>
            </a:extLst>
          </p:cNvPr>
          <p:cNvSpPr>
            <a:spLocks noGrp="1"/>
          </p:cNvSpPr>
          <p:nvPr>
            <p:ph type="body" sz="quarter" idx="26" hasCustomPrompt="1"/>
          </p:nvPr>
        </p:nvSpPr>
        <p:spPr>
          <a:xfrm>
            <a:off x="500883" y="3756695"/>
            <a:ext cx="3294000" cy="3600"/>
          </a:xfrm>
          <a:solidFill>
            <a:schemeClr val="tx2"/>
          </a:solidFill>
        </p:spPr>
        <p:txBody>
          <a:bodyPr/>
          <a:lstStyle>
            <a:lvl1pPr>
              <a:defRPr>
                <a:solidFill>
                  <a:schemeClr val="bg2"/>
                </a:solidFill>
              </a:defRPr>
            </a:lvl1pPr>
          </a:lstStyle>
          <a:p>
            <a:pPr lvl="0"/>
            <a:r>
              <a:rPr lang="en-GB"/>
              <a:t> </a:t>
            </a:r>
            <a:endParaRPr lang="en-GB" dirty="0"/>
          </a:p>
        </p:txBody>
      </p:sp>
      <p:sp>
        <p:nvSpPr>
          <p:cNvPr id="31" name="Text Placeholder 28">
            <a:extLst>
              <a:ext uri="{FF2B5EF4-FFF2-40B4-BE49-F238E27FC236}">
                <a16:creationId xmlns:a16="http://schemas.microsoft.com/office/drawing/2014/main" id="{834489DA-80D0-4860-98E2-BE6F18F2A744}"/>
              </a:ext>
            </a:extLst>
          </p:cNvPr>
          <p:cNvSpPr>
            <a:spLocks noGrp="1"/>
          </p:cNvSpPr>
          <p:nvPr>
            <p:ph type="body" sz="quarter" idx="27" hasCustomPrompt="1"/>
          </p:nvPr>
        </p:nvSpPr>
        <p:spPr>
          <a:xfrm>
            <a:off x="500883" y="4062798"/>
            <a:ext cx="3294000" cy="3600"/>
          </a:xfrm>
          <a:solidFill>
            <a:schemeClr val="tx2"/>
          </a:solidFill>
        </p:spPr>
        <p:txBody>
          <a:bodyPr/>
          <a:lstStyle>
            <a:lvl1pPr>
              <a:defRPr>
                <a:solidFill>
                  <a:schemeClr val="bg2"/>
                </a:solidFill>
              </a:defRPr>
            </a:lvl1pPr>
          </a:lstStyle>
          <a:p>
            <a:pPr lvl="0"/>
            <a:r>
              <a:rPr lang="en-GB"/>
              <a:t> </a:t>
            </a:r>
            <a:endParaRPr lang="en-GB" dirty="0"/>
          </a:p>
        </p:txBody>
      </p:sp>
      <p:sp>
        <p:nvSpPr>
          <p:cNvPr id="32" name="Text Placeholder 28">
            <a:extLst>
              <a:ext uri="{FF2B5EF4-FFF2-40B4-BE49-F238E27FC236}">
                <a16:creationId xmlns:a16="http://schemas.microsoft.com/office/drawing/2014/main" id="{413757EC-9418-E80A-9C60-821608FCAC90}"/>
              </a:ext>
            </a:extLst>
          </p:cNvPr>
          <p:cNvSpPr>
            <a:spLocks noGrp="1"/>
          </p:cNvSpPr>
          <p:nvPr>
            <p:ph type="body" sz="quarter" idx="28" hasCustomPrompt="1"/>
          </p:nvPr>
        </p:nvSpPr>
        <p:spPr>
          <a:xfrm>
            <a:off x="500883" y="4368901"/>
            <a:ext cx="3294000" cy="3600"/>
          </a:xfrm>
          <a:solidFill>
            <a:schemeClr val="tx2"/>
          </a:solidFill>
        </p:spPr>
        <p:txBody>
          <a:bodyPr/>
          <a:lstStyle>
            <a:lvl1pPr>
              <a:defRPr>
                <a:solidFill>
                  <a:schemeClr val="bg2"/>
                </a:solidFill>
              </a:defRPr>
            </a:lvl1pPr>
          </a:lstStyle>
          <a:p>
            <a:pPr lvl="0"/>
            <a:r>
              <a:rPr lang="en-GB"/>
              <a:t> </a:t>
            </a:r>
            <a:endParaRPr lang="en-GB" dirty="0"/>
          </a:p>
        </p:txBody>
      </p:sp>
      <p:sp>
        <p:nvSpPr>
          <p:cNvPr id="33" name="Text Placeholder 28">
            <a:extLst>
              <a:ext uri="{FF2B5EF4-FFF2-40B4-BE49-F238E27FC236}">
                <a16:creationId xmlns:a16="http://schemas.microsoft.com/office/drawing/2014/main" id="{96D9D1F0-A431-7276-A6A5-9F3B373CA68C}"/>
              </a:ext>
            </a:extLst>
          </p:cNvPr>
          <p:cNvSpPr>
            <a:spLocks noGrp="1"/>
          </p:cNvSpPr>
          <p:nvPr>
            <p:ph type="body" sz="quarter" idx="29" hasCustomPrompt="1"/>
          </p:nvPr>
        </p:nvSpPr>
        <p:spPr>
          <a:xfrm>
            <a:off x="500883" y="4675004"/>
            <a:ext cx="3294000" cy="3600"/>
          </a:xfrm>
          <a:solidFill>
            <a:schemeClr val="tx2"/>
          </a:solidFill>
        </p:spPr>
        <p:txBody>
          <a:bodyPr/>
          <a:lstStyle>
            <a:lvl1pPr>
              <a:defRPr>
                <a:solidFill>
                  <a:schemeClr val="bg2"/>
                </a:solidFill>
              </a:defRPr>
            </a:lvl1pPr>
          </a:lstStyle>
          <a:p>
            <a:pPr lvl="0"/>
            <a:r>
              <a:rPr lang="en-GB"/>
              <a:t> </a:t>
            </a:r>
            <a:endParaRPr lang="en-GB" dirty="0"/>
          </a:p>
        </p:txBody>
      </p:sp>
      <p:sp>
        <p:nvSpPr>
          <p:cNvPr id="34" name="Text Placeholder 28">
            <a:extLst>
              <a:ext uri="{FF2B5EF4-FFF2-40B4-BE49-F238E27FC236}">
                <a16:creationId xmlns:a16="http://schemas.microsoft.com/office/drawing/2014/main" id="{8E28D5FE-F607-EBE3-85D1-544A8C0B44E4}"/>
              </a:ext>
            </a:extLst>
          </p:cNvPr>
          <p:cNvSpPr>
            <a:spLocks noGrp="1"/>
          </p:cNvSpPr>
          <p:nvPr>
            <p:ph type="body" sz="quarter" idx="30" hasCustomPrompt="1"/>
          </p:nvPr>
        </p:nvSpPr>
        <p:spPr>
          <a:xfrm>
            <a:off x="4377558" y="3450592"/>
            <a:ext cx="3294000" cy="3600"/>
          </a:xfrm>
          <a:solidFill>
            <a:schemeClr val="tx2"/>
          </a:solidFill>
        </p:spPr>
        <p:txBody>
          <a:bodyPr/>
          <a:lstStyle>
            <a:lvl1pPr>
              <a:defRPr>
                <a:solidFill>
                  <a:schemeClr val="bg2"/>
                </a:solidFill>
              </a:defRPr>
            </a:lvl1pPr>
          </a:lstStyle>
          <a:p>
            <a:pPr lvl="0"/>
            <a:r>
              <a:rPr lang="en-GB"/>
              <a:t> </a:t>
            </a:r>
            <a:endParaRPr lang="en-GB" dirty="0"/>
          </a:p>
        </p:txBody>
      </p:sp>
      <p:sp>
        <p:nvSpPr>
          <p:cNvPr id="35" name="Text Placeholder 28">
            <a:extLst>
              <a:ext uri="{FF2B5EF4-FFF2-40B4-BE49-F238E27FC236}">
                <a16:creationId xmlns:a16="http://schemas.microsoft.com/office/drawing/2014/main" id="{F1EC6439-D8C3-4E49-1DE3-CEA77B9F0CB3}"/>
              </a:ext>
            </a:extLst>
          </p:cNvPr>
          <p:cNvSpPr>
            <a:spLocks noGrp="1"/>
          </p:cNvSpPr>
          <p:nvPr>
            <p:ph type="body" sz="quarter" idx="31" hasCustomPrompt="1"/>
          </p:nvPr>
        </p:nvSpPr>
        <p:spPr>
          <a:xfrm>
            <a:off x="4377558" y="3756695"/>
            <a:ext cx="3294000" cy="3600"/>
          </a:xfrm>
          <a:solidFill>
            <a:schemeClr val="tx2"/>
          </a:solidFill>
        </p:spPr>
        <p:txBody>
          <a:bodyPr/>
          <a:lstStyle>
            <a:lvl1pPr>
              <a:defRPr>
                <a:solidFill>
                  <a:schemeClr val="bg2"/>
                </a:solidFill>
              </a:defRPr>
            </a:lvl1pPr>
          </a:lstStyle>
          <a:p>
            <a:pPr lvl="0"/>
            <a:r>
              <a:rPr lang="en-GB"/>
              <a:t> </a:t>
            </a:r>
            <a:endParaRPr lang="en-GB" dirty="0"/>
          </a:p>
        </p:txBody>
      </p:sp>
      <p:sp>
        <p:nvSpPr>
          <p:cNvPr id="36" name="Text Placeholder 28">
            <a:extLst>
              <a:ext uri="{FF2B5EF4-FFF2-40B4-BE49-F238E27FC236}">
                <a16:creationId xmlns:a16="http://schemas.microsoft.com/office/drawing/2014/main" id="{1D4D8D3B-1953-05C8-21F7-4D61375B8E0E}"/>
              </a:ext>
            </a:extLst>
          </p:cNvPr>
          <p:cNvSpPr>
            <a:spLocks noGrp="1"/>
          </p:cNvSpPr>
          <p:nvPr>
            <p:ph type="body" sz="quarter" idx="32" hasCustomPrompt="1"/>
          </p:nvPr>
        </p:nvSpPr>
        <p:spPr>
          <a:xfrm>
            <a:off x="4377558" y="4062798"/>
            <a:ext cx="3294000" cy="3600"/>
          </a:xfrm>
          <a:solidFill>
            <a:schemeClr val="tx2"/>
          </a:solidFill>
        </p:spPr>
        <p:txBody>
          <a:bodyPr/>
          <a:lstStyle>
            <a:lvl1pPr>
              <a:defRPr>
                <a:solidFill>
                  <a:schemeClr val="bg2"/>
                </a:solidFill>
              </a:defRPr>
            </a:lvl1pPr>
          </a:lstStyle>
          <a:p>
            <a:pPr lvl="0"/>
            <a:r>
              <a:rPr lang="en-GB"/>
              <a:t> </a:t>
            </a:r>
            <a:endParaRPr lang="en-GB" dirty="0"/>
          </a:p>
        </p:txBody>
      </p:sp>
      <p:sp>
        <p:nvSpPr>
          <p:cNvPr id="37" name="Text Placeholder 28">
            <a:extLst>
              <a:ext uri="{FF2B5EF4-FFF2-40B4-BE49-F238E27FC236}">
                <a16:creationId xmlns:a16="http://schemas.microsoft.com/office/drawing/2014/main" id="{E823C607-AEA8-77CD-5732-BE4D654FA447}"/>
              </a:ext>
            </a:extLst>
          </p:cNvPr>
          <p:cNvSpPr>
            <a:spLocks noGrp="1"/>
          </p:cNvSpPr>
          <p:nvPr>
            <p:ph type="body" sz="quarter" idx="33" hasCustomPrompt="1"/>
          </p:nvPr>
        </p:nvSpPr>
        <p:spPr>
          <a:xfrm>
            <a:off x="4377558" y="4368901"/>
            <a:ext cx="3294000" cy="3600"/>
          </a:xfrm>
          <a:solidFill>
            <a:schemeClr val="tx2"/>
          </a:solidFill>
        </p:spPr>
        <p:txBody>
          <a:bodyPr/>
          <a:lstStyle>
            <a:lvl1pPr>
              <a:defRPr>
                <a:solidFill>
                  <a:schemeClr val="bg2"/>
                </a:solidFill>
              </a:defRPr>
            </a:lvl1pPr>
          </a:lstStyle>
          <a:p>
            <a:pPr lvl="0"/>
            <a:r>
              <a:rPr lang="en-GB"/>
              <a:t> </a:t>
            </a:r>
            <a:endParaRPr lang="en-GB" dirty="0"/>
          </a:p>
        </p:txBody>
      </p:sp>
      <p:sp>
        <p:nvSpPr>
          <p:cNvPr id="38" name="Text Placeholder 28">
            <a:extLst>
              <a:ext uri="{FF2B5EF4-FFF2-40B4-BE49-F238E27FC236}">
                <a16:creationId xmlns:a16="http://schemas.microsoft.com/office/drawing/2014/main" id="{6326B3C4-BFC7-1B26-2F00-B08256404980}"/>
              </a:ext>
            </a:extLst>
          </p:cNvPr>
          <p:cNvSpPr>
            <a:spLocks noGrp="1"/>
          </p:cNvSpPr>
          <p:nvPr>
            <p:ph type="body" sz="quarter" idx="34" hasCustomPrompt="1"/>
          </p:nvPr>
        </p:nvSpPr>
        <p:spPr>
          <a:xfrm>
            <a:off x="4377558" y="4675004"/>
            <a:ext cx="3294000" cy="3600"/>
          </a:xfrm>
          <a:solidFill>
            <a:schemeClr val="tx2"/>
          </a:solidFill>
        </p:spPr>
        <p:txBody>
          <a:bodyPr/>
          <a:lstStyle>
            <a:lvl1pPr>
              <a:defRPr>
                <a:solidFill>
                  <a:schemeClr val="bg2"/>
                </a:solidFill>
              </a:defRPr>
            </a:lvl1pPr>
          </a:lstStyle>
          <a:p>
            <a:pPr lvl="0"/>
            <a:r>
              <a:rPr lang="en-GB"/>
              <a:t> </a:t>
            </a:r>
            <a:endParaRPr lang="en-GB" dirty="0"/>
          </a:p>
        </p:txBody>
      </p:sp>
      <p:sp>
        <p:nvSpPr>
          <p:cNvPr id="4" name="Title 2">
            <a:extLst>
              <a:ext uri="{FF2B5EF4-FFF2-40B4-BE49-F238E27FC236}">
                <a16:creationId xmlns:a16="http://schemas.microsoft.com/office/drawing/2014/main" id="{DE2833D8-8CA0-E70E-10A2-9EAE7F2D91E5}"/>
              </a:ext>
            </a:extLst>
          </p:cNvPr>
          <p:cNvSpPr>
            <a:spLocks noGrp="1"/>
          </p:cNvSpPr>
          <p:nvPr>
            <p:ph type="title" hasCustomPrompt="1"/>
          </p:nvPr>
        </p:nvSpPr>
        <p:spPr>
          <a:xfrm>
            <a:off x="450849" y="1865833"/>
            <a:ext cx="6230505" cy="1109663"/>
          </a:xfrm>
        </p:spPr>
        <p:txBody>
          <a:bodyPr/>
          <a:lstStyle>
            <a:lvl1pPr>
              <a:defRPr sz="6000">
                <a:solidFill>
                  <a:schemeClr val="bg2"/>
                </a:solidFill>
                <a:latin typeface="+mn-lt"/>
              </a:defRPr>
            </a:lvl1pPr>
          </a:lstStyle>
          <a:p>
            <a:r>
              <a:rPr lang="en-GB"/>
              <a:t>Contact us</a:t>
            </a:r>
            <a:endParaRPr lang="en-GB" dirty="0"/>
          </a:p>
        </p:txBody>
      </p:sp>
      <p:pic>
        <p:nvPicPr>
          <p:cNvPr id="9" name="Graphic 8">
            <a:extLst>
              <a:ext uri="{FF2B5EF4-FFF2-40B4-BE49-F238E27FC236}">
                <a16:creationId xmlns:a16="http://schemas.microsoft.com/office/drawing/2014/main" id="{2377D719-7B99-49D8-904E-D6536AC00F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Tree>
    <p:custDataLst>
      <p:tags r:id="rId1"/>
    </p:custDataLst>
    <p:extLst>
      <p:ext uri="{BB962C8B-B14F-4D97-AF65-F5344CB8AC3E}">
        <p14:creationId xmlns:p14="http://schemas.microsoft.com/office/powerpoint/2010/main" val="3141835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ontact details x3 navy">
    <p:bg>
      <p:bgRef idx="1001">
        <a:schemeClr val="bg2"/>
      </p:bgRef>
    </p:bg>
    <p:spTree>
      <p:nvGrpSpPr>
        <p:cNvPr id="1" name=""/>
        <p:cNvGrpSpPr/>
        <p:nvPr/>
      </p:nvGrpSpPr>
      <p:grpSpPr>
        <a:xfrm>
          <a:off x="0" y="0"/>
          <a:ext cx="0" cy="0"/>
          <a:chOff x="0" y="0"/>
          <a:chExt cx="0" cy="0"/>
        </a:xfrm>
      </p:grpSpPr>
      <p:pic>
        <p:nvPicPr>
          <p:cNvPr id="2" name="Picture 1" descr="A close-up of a blue cube&#10;&#10;Description automatically generated">
            <a:extLst>
              <a:ext uri="{FF2B5EF4-FFF2-40B4-BE49-F238E27FC236}">
                <a16:creationId xmlns:a16="http://schemas.microsoft.com/office/drawing/2014/main" id="{9B4230C1-7B1C-50B5-785E-279393F5D39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p:nvSpPr>
        <p:spPr>
          <a:xfrm>
            <a:off x="411480" y="5501640"/>
            <a:ext cx="1026243" cy="286553"/>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3" name="Text Placeholder 12">
            <a:extLst>
              <a:ext uri="{FF2B5EF4-FFF2-40B4-BE49-F238E27FC236}">
                <a16:creationId xmlns:a16="http://schemas.microsoft.com/office/drawing/2014/main" id="{7DE08693-3BA3-FC3E-BF72-74418DBCC187}"/>
              </a:ext>
            </a:extLst>
          </p:cNvPr>
          <p:cNvSpPr>
            <a:spLocks noGrp="1"/>
          </p:cNvSpPr>
          <p:nvPr>
            <p:ph type="body" sz="quarter" idx="10" hasCustomPrompt="1"/>
          </p:nvPr>
        </p:nvSpPr>
        <p:spPr>
          <a:xfrm>
            <a:off x="406717" y="3179263"/>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4" name="Text Placeholder 12">
            <a:extLst>
              <a:ext uri="{FF2B5EF4-FFF2-40B4-BE49-F238E27FC236}">
                <a16:creationId xmlns:a16="http://schemas.microsoft.com/office/drawing/2014/main" id="{A9807B49-FE43-55EB-6E94-7548AED1AA89}"/>
              </a:ext>
            </a:extLst>
          </p:cNvPr>
          <p:cNvSpPr>
            <a:spLocks noGrp="1"/>
          </p:cNvSpPr>
          <p:nvPr>
            <p:ph type="body" sz="quarter" idx="11" hasCustomPrompt="1"/>
          </p:nvPr>
        </p:nvSpPr>
        <p:spPr>
          <a:xfrm>
            <a:off x="406717" y="3485366"/>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5" name="Text Placeholder 12">
            <a:extLst>
              <a:ext uri="{FF2B5EF4-FFF2-40B4-BE49-F238E27FC236}">
                <a16:creationId xmlns:a16="http://schemas.microsoft.com/office/drawing/2014/main" id="{59158B01-3F17-FEF5-E313-05A51AB89B3B}"/>
              </a:ext>
            </a:extLst>
          </p:cNvPr>
          <p:cNvSpPr>
            <a:spLocks noGrp="1"/>
          </p:cNvSpPr>
          <p:nvPr>
            <p:ph type="body" sz="quarter" idx="12" hasCustomPrompt="1"/>
          </p:nvPr>
        </p:nvSpPr>
        <p:spPr>
          <a:xfrm>
            <a:off x="406717" y="3791469"/>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16" name="Text Placeholder 12">
            <a:extLst>
              <a:ext uri="{FF2B5EF4-FFF2-40B4-BE49-F238E27FC236}">
                <a16:creationId xmlns:a16="http://schemas.microsoft.com/office/drawing/2014/main" id="{7E81962A-7C98-D2E9-7CEC-B65BEF938AED}"/>
              </a:ext>
            </a:extLst>
          </p:cNvPr>
          <p:cNvSpPr>
            <a:spLocks noGrp="1"/>
          </p:cNvSpPr>
          <p:nvPr>
            <p:ph type="body" sz="quarter" idx="13" hasCustomPrompt="1"/>
          </p:nvPr>
        </p:nvSpPr>
        <p:spPr>
          <a:xfrm>
            <a:off x="406717" y="4097572"/>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17" name="Text Placeholder 12">
            <a:extLst>
              <a:ext uri="{FF2B5EF4-FFF2-40B4-BE49-F238E27FC236}">
                <a16:creationId xmlns:a16="http://schemas.microsoft.com/office/drawing/2014/main" id="{F78787D3-109D-9636-08BB-A375F749FF3E}"/>
              </a:ext>
            </a:extLst>
          </p:cNvPr>
          <p:cNvSpPr>
            <a:spLocks noGrp="1"/>
          </p:cNvSpPr>
          <p:nvPr>
            <p:ph type="body" sz="quarter" idx="14" hasCustomPrompt="1"/>
          </p:nvPr>
        </p:nvSpPr>
        <p:spPr>
          <a:xfrm>
            <a:off x="406717" y="4403675"/>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18" name="Text Placeholder 12">
            <a:extLst>
              <a:ext uri="{FF2B5EF4-FFF2-40B4-BE49-F238E27FC236}">
                <a16:creationId xmlns:a16="http://schemas.microsoft.com/office/drawing/2014/main" id="{A3A2BDFB-B068-4DF4-D09C-A312787AD0AC}"/>
              </a:ext>
            </a:extLst>
          </p:cNvPr>
          <p:cNvSpPr>
            <a:spLocks noGrp="1"/>
          </p:cNvSpPr>
          <p:nvPr>
            <p:ph type="body" sz="quarter" idx="15" hasCustomPrompt="1"/>
          </p:nvPr>
        </p:nvSpPr>
        <p:spPr>
          <a:xfrm>
            <a:off x="4279644" y="3179263"/>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9" name="Text Placeholder 12">
            <a:extLst>
              <a:ext uri="{FF2B5EF4-FFF2-40B4-BE49-F238E27FC236}">
                <a16:creationId xmlns:a16="http://schemas.microsoft.com/office/drawing/2014/main" id="{4D4AA3CE-9514-6656-7C85-C63E1F967609}"/>
              </a:ext>
            </a:extLst>
          </p:cNvPr>
          <p:cNvSpPr>
            <a:spLocks noGrp="1"/>
          </p:cNvSpPr>
          <p:nvPr>
            <p:ph type="body" sz="quarter" idx="16" hasCustomPrompt="1"/>
          </p:nvPr>
        </p:nvSpPr>
        <p:spPr>
          <a:xfrm>
            <a:off x="4279644" y="3485366"/>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20" name="Text Placeholder 12">
            <a:extLst>
              <a:ext uri="{FF2B5EF4-FFF2-40B4-BE49-F238E27FC236}">
                <a16:creationId xmlns:a16="http://schemas.microsoft.com/office/drawing/2014/main" id="{F039B227-9A5B-3FD9-D605-3B5B24D231B0}"/>
              </a:ext>
            </a:extLst>
          </p:cNvPr>
          <p:cNvSpPr>
            <a:spLocks noGrp="1"/>
          </p:cNvSpPr>
          <p:nvPr>
            <p:ph type="body" sz="quarter" idx="17" hasCustomPrompt="1"/>
          </p:nvPr>
        </p:nvSpPr>
        <p:spPr>
          <a:xfrm>
            <a:off x="4279644" y="3791469"/>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1" name="Text Placeholder 12">
            <a:extLst>
              <a:ext uri="{FF2B5EF4-FFF2-40B4-BE49-F238E27FC236}">
                <a16:creationId xmlns:a16="http://schemas.microsoft.com/office/drawing/2014/main" id="{FE97C3E5-4381-40AB-C3B2-3B0CBCFAEE4C}"/>
              </a:ext>
            </a:extLst>
          </p:cNvPr>
          <p:cNvSpPr>
            <a:spLocks noGrp="1"/>
          </p:cNvSpPr>
          <p:nvPr>
            <p:ph type="body" sz="quarter" idx="18" hasCustomPrompt="1"/>
          </p:nvPr>
        </p:nvSpPr>
        <p:spPr>
          <a:xfrm>
            <a:off x="4279644" y="4097572"/>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22" name="Text Placeholder 12">
            <a:extLst>
              <a:ext uri="{FF2B5EF4-FFF2-40B4-BE49-F238E27FC236}">
                <a16:creationId xmlns:a16="http://schemas.microsoft.com/office/drawing/2014/main" id="{397A23E3-F254-E5B8-4484-AC2D33E2B16E}"/>
              </a:ext>
            </a:extLst>
          </p:cNvPr>
          <p:cNvSpPr>
            <a:spLocks noGrp="1"/>
          </p:cNvSpPr>
          <p:nvPr>
            <p:ph type="body" sz="quarter" idx="19" hasCustomPrompt="1"/>
          </p:nvPr>
        </p:nvSpPr>
        <p:spPr>
          <a:xfrm>
            <a:off x="4279644" y="4403675"/>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3" name="Text Placeholder 12">
            <a:extLst>
              <a:ext uri="{FF2B5EF4-FFF2-40B4-BE49-F238E27FC236}">
                <a16:creationId xmlns:a16="http://schemas.microsoft.com/office/drawing/2014/main" id="{D826D143-DEA8-5A06-4345-89C1F044A3F4}"/>
              </a:ext>
            </a:extLst>
          </p:cNvPr>
          <p:cNvSpPr>
            <a:spLocks noGrp="1"/>
          </p:cNvSpPr>
          <p:nvPr>
            <p:ph type="body" sz="quarter" idx="20" hasCustomPrompt="1"/>
          </p:nvPr>
        </p:nvSpPr>
        <p:spPr>
          <a:xfrm>
            <a:off x="8152571" y="3179263"/>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24" name="Text Placeholder 12">
            <a:extLst>
              <a:ext uri="{FF2B5EF4-FFF2-40B4-BE49-F238E27FC236}">
                <a16:creationId xmlns:a16="http://schemas.microsoft.com/office/drawing/2014/main" id="{9424ED80-BA7C-FE99-5DDE-AEC19AA1DD4E}"/>
              </a:ext>
            </a:extLst>
          </p:cNvPr>
          <p:cNvSpPr>
            <a:spLocks noGrp="1"/>
          </p:cNvSpPr>
          <p:nvPr>
            <p:ph type="body" sz="quarter" idx="21" hasCustomPrompt="1"/>
          </p:nvPr>
        </p:nvSpPr>
        <p:spPr>
          <a:xfrm>
            <a:off x="8152571" y="3485366"/>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25" name="Text Placeholder 12">
            <a:extLst>
              <a:ext uri="{FF2B5EF4-FFF2-40B4-BE49-F238E27FC236}">
                <a16:creationId xmlns:a16="http://schemas.microsoft.com/office/drawing/2014/main" id="{7BBE9948-5826-D3C2-7589-A8F392E8BCF4}"/>
              </a:ext>
            </a:extLst>
          </p:cNvPr>
          <p:cNvSpPr>
            <a:spLocks noGrp="1"/>
          </p:cNvSpPr>
          <p:nvPr>
            <p:ph type="body" sz="quarter" idx="22" hasCustomPrompt="1"/>
          </p:nvPr>
        </p:nvSpPr>
        <p:spPr>
          <a:xfrm>
            <a:off x="8152571" y="3791469"/>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6" name="Text Placeholder 12">
            <a:extLst>
              <a:ext uri="{FF2B5EF4-FFF2-40B4-BE49-F238E27FC236}">
                <a16:creationId xmlns:a16="http://schemas.microsoft.com/office/drawing/2014/main" id="{441D7672-A133-62F2-1766-5DA10FEBCBBB}"/>
              </a:ext>
            </a:extLst>
          </p:cNvPr>
          <p:cNvSpPr>
            <a:spLocks noGrp="1"/>
          </p:cNvSpPr>
          <p:nvPr>
            <p:ph type="body" sz="quarter" idx="23" hasCustomPrompt="1"/>
          </p:nvPr>
        </p:nvSpPr>
        <p:spPr>
          <a:xfrm>
            <a:off x="8152571" y="4097572"/>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27" name="Text Placeholder 12">
            <a:extLst>
              <a:ext uri="{FF2B5EF4-FFF2-40B4-BE49-F238E27FC236}">
                <a16:creationId xmlns:a16="http://schemas.microsoft.com/office/drawing/2014/main" id="{C59D14B5-525A-4929-6640-B17A193FE6C5}"/>
              </a:ext>
            </a:extLst>
          </p:cNvPr>
          <p:cNvSpPr>
            <a:spLocks noGrp="1"/>
          </p:cNvSpPr>
          <p:nvPr>
            <p:ph type="body" sz="quarter" idx="24" hasCustomPrompt="1"/>
          </p:nvPr>
        </p:nvSpPr>
        <p:spPr>
          <a:xfrm>
            <a:off x="8152571" y="4403675"/>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9" name="Text Placeholder 28">
            <a:extLst>
              <a:ext uri="{FF2B5EF4-FFF2-40B4-BE49-F238E27FC236}">
                <a16:creationId xmlns:a16="http://schemas.microsoft.com/office/drawing/2014/main" id="{6DF254FF-0ED5-6C78-869E-390454E924BC}"/>
              </a:ext>
            </a:extLst>
          </p:cNvPr>
          <p:cNvSpPr>
            <a:spLocks noGrp="1"/>
          </p:cNvSpPr>
          <p:nvPr>
            <p:ph type="body" sz="quarter" idx="25" hasCustomPrompt="1"/>
          </p:nvPr>
        </p:nvSpPr>
        <p:spPr>
          <a:xfrm>
            <a:off x="500883" y="3450592"/>
            <a:ext cx="3294000" cy="3600"/>
          </a:xfrm>
          <a:solidFill>
            <a:schemeClr val="tx2"/>
          </a:solidFill>
        </p:spPr>
        <p:txBody>
          <a:bodyPr/>
          <a:lstStyle>
            <a:lvl1pPr>
              <a:defRPr/>
            </a:lvl1pPr>
          </a:lstStyle>
          <a:p>
            <a:pPr lvl="0"/>
            <a:r>
              <a:rPr lang="en-GB"/>
              <a:t> </a:t>
            </a:r>
            <a:endParaRPr lang="en-GB" dirty="0"/>
          </a:p>
        </p:txBody>
      </p:sp>
      <p:sp>
        <p:nvSpPr>
          <p:cNvPr id="30" name="Text Placeholder 28">
            <a:extLst>
              <a:ext uri="{FF2B5EF4-FFF2-40B4-BE49-F238E27FC236}">
                <a16:creationId xmlns:a16="http://schemas.microsoft.com/office/drawing/2014/main" id="{CBDEC2BF-BBCC-6FA5-4D93-E78484D9C9ED}"/>
              </a:ext>
            </a:extLst>
          </p:cNvPr>
          <p:cNvSpPr>
            <a:spLocks noGrp="1"/>
          </p:cNvSpPr>
          <p:nvPr>
            <p:ph type="body" sz="quarter" idx="26" hasCustomPrompt="1"/>
          </p:nvPr>
        </p:nvSpPr>
        <p:spPr>
          <a:xfrm>
            <a:off x="500883" y="3756695"/>
            <a:ext cx="3294000" cy="3600"/>
          </a:xfrm>
          <a:solidFill>
            <a:schemeClr val="tx2"/>
          </a:solidFill>
        </p:spPr>
        <p:txBody>
          <a:bodyPr/>
          <a:lstStyle>
            <a:lvl1pPr>
              <a:defRPr/>
            </a:lvl1pPr>
          </a:lstStyle>
          <a:p>
            <a:pPr lvl="0"/>
            <a:r>
              <a:rPr lang="en-GB"/>
              <a:t> </a:t>
            </a:r>
            <a:endParaRPr lang="en-GB" dirty="0"/>
          </a:p>
        </p:txBody>
      </p:sp>
      <p:sp>
        <p:nvSpPr>
          <p:cNvPr id="31" name="Text Placeholder 28">
            <a:extLst>
              <a:ext uri="{FF2B5EF4-FFF2-40B4-BE49-F238E27FC236}">
                <a16:creationId xmlns:a16="http://schemas.microsoft.com/office/drawing/2014/main" id="{834489DA-80D0-4860-98E2-BE6F18F2A744}"/>
              </a:ext>
            </a:extLst>
          </p:cNvPr>
          <p:cNvSpPr>
            <a:spLocks noGrp="1"/>
          </p:cNvSpPr>
          <p:nvPr>
            <p:ph type="body" sz="quarter" idx="27" hasCustomPrompt="1"/>
          </p:nvPr>
        </p:nvSpPr>
        <p:spPr>
          <a:xfrm>
            <a:off x="500883" y="4062798"/>
            <a:ext cx="3294000" cy="3600"/>
          </a:xfrm>
          <a:solidFill>
            <a:schemeClr val="tx2"/>
          </a:solidFill>
        </p:spPr>
        <p:txBody>
          <a:bodyPr/>
          <a:lstStyle>
            <a:lvl1pPr>
              <a:defRPr/>
            </a:lvl1pPr>
          </a:lstStyle>
          <a:p>
            <a:pPr lvl="0"/>
            <a:r>
              <a:rPr lang="en-GB"/>
              <a:t> </a:t>
            </a:r>
            <a:endParaRPr lang="en-GB" dirty="0"/>
          </a:p>
        </p:txBody>
      </p:sp>
      <p:sp>
        <p:nvSpPr>
          <p:cNvPr id="32" name="Text Placeholder 28">
            <a:extLst>
              <a:ext uri="{FF2B5EF4-FFF2-40B4-BE49-F238E27FC236}">
                <a16:creationId xmlns:a16="http://schemas.microsoft.com/office/drawing/2014/main" id="{413757EC-9418-E80A-9C60-821608FCAC90}"/>
              </a:ext>
            </a:extLst>
          </p:cNvPr>
          <p:cNvSpPr>
            <a:spLocks noGrp="1"/>
          </p:cNvSpPr>
          <p:nvPr>
            <p:ph type="body" sz="quarter" idx="28" hasCustomPrompt="1"/>
          </p:nvPr>
        </p:nvSpPr>
        <p:spPr>
          <a:xfrm>
            <a:off x="500883" y="4368901"/>
            <a:ext cx="3294000" cy="3600"/>
          </a:xfrm>
          <a:solidFill>
            <a:schemeClr val="tx2"/>
          </a:solidFill>
        </p:spPr>
        <p:txBody>
          <a:bodyPr/>
          <a:lstStyle>
            <a:lvl1pPr>
              <a:defRPr/>
            </a:lvl1pPr>
          </a:lstStyle>
          <a:p>
            <a:pPr lvl="0"/>
            <a:r>
              <a:rPr lang="en-GB"/>
              <a:t> </a:t>
            </a:r>
            <a:endParaRPr lang="en-GB" dirty="0"/>
          </a:p>
        </p:txBody>
      </p:sp>
      <p:sp>
        <p:nvSpPr>
          <p:cNvPr id="33" name="Text Placeholder 28">
            <a:extLst>
              <a:ext uri="{FF2B5EF4-FFF2-40B4-BE49-F238E27FC236}">
                <a16:creationId xmlns:a16="http://schemas.microsoft.com/office/drawing/2014/main" id="{96D9D1F0-A431-7276-A6A5-9F3B373CA68C}"/>
              </a:ext>
            </a:extLst>
          </p:cNvPr>
          <p:cNvSpPr>
            <a:spLocks noGrp="1"/>
          </p:cNvSpPr>
          <p:nvPr>
            <p:ph type="body" sz="quarter" idx="29" hasCustomPrompt="1"/>
          </p:nvPr>
        </p:nvSpPr>
        <p:spPr>
          <a:xfrm>
            <a:off x="500883" y="4675004"/>
            <a:ext cx="3294000" cy="3600"/>
          </a:xfrm>
          <a:solidFill>
            <a:schemeClr val="tx2"/>
          </a:solidFill>
        </p:spPr>
        <p:txBody>
          <a:bodyPr/>
          <a:lstStyle>
            <a:lvl1pPr>
              <a:defRPr/>
            </a:lvl1pPr>
          </a:lstStyle>
          <a:p>
            <a:pPr lvl="0"/>
            <a:r>
              <a:rPr lang="en-GB"/>
              <a:t> </a:t>
            </a:r>
            <a:endParaRPr lang="en-GB" dirty="0"/>
          </a:p>
        </p:txBody>
      </p:sp>
      <p:sp>
        <p:nvSpPr>
          <p:cNvPr id="34" name="Text Placeholder 28">
            <a:extLst>
              <a:ext uri="{FF2B5EF4-FFF2-40B4-BE49-F238E27FC236}">
                <a16:creationId xmlns:a16="http://schemas.microsoft.com/office/drawing/2014/main" id="{8E28D5FE-F607-EBE3-85D1-544A8C0B44E4}"/>
              </a:ext>
            </a:extLst>
          </p:cNvPr>
          <p:cNvSpPr>
            <a:spLocks noGrp="1"/>
          </p:cNvSpPr>
          <p:nvPr>
            <p:ph type="body" sz="quarter" idx="30" hasCustomPrompt="1"/>
          </p:nvPr>
        </p:nvSpPr>
        <p:spPr>
          <a:xfrm>
            <a:off x="4377558" y="3450592"/>
            <a:ext cx="3294000" cy="3600"/>
          </a:xfrm>
          <a:solidFill>
            <a:schemeClr val="tx2"/>
          </a:solidFill>
        </p:spPr>
        <p:txBody>
          <a:bodyPr/>
          <a:lstStyle>
            <a:lvl1pPr>
              <a:defRPr/>
            </a:lvl1pPr>
          </a:lstStyle>
          <a:p>
            <a:pPr lvl="0"/>
            <a:r>
              <a:rPr lang="en-GB"/>
              <a:t> </a:t>
            </a:r>
            <a:endParaRPr lang="en-GB" dirty="0"/>
          </a:p>
        </p:txBody>
      </p:sp>
      <p:sp>
        <p:nvSpPr>
          <p:cNvPr id="35" name="Text Placeholder 28">
            <a:extLst>
              <a:ext uri="{FF2B5EF4-FFF2-40B4-BE49-F238E27FC236}">
                <a16:creationId xmlns:a16="http://schemas.microsoft.com/office/drawing/2014/main" id="{F1EC6439-D8C3-4E49-1DE3-CEA77B9F0CB3}"/>
              </a:ext>
            </a:extLst>
          </p:cNvPr>
          <p:cNvSpPr>
            <a:spLocks noGrp="1"/>
          </p:cNvSpPr>
          <p:nvPr>
            <p:ph type="body" sz="quarter" idx="31" hasCustomPrompt="1"/>
          </p:nvPr>
        </p:nvSpPr>
        <p:spPr>
          <a:xfrm>
            <a:off x="4377558" y="3756695"/>
            <a:ext cx="3294000" cy="3600"/>
          </a:xfrm>
          <a:solidFill>
            <a:schemeClr val="tx2"/>
          </a:solidFill>
        </p:spPr>
        <p:txBody>
          <a:bodyPr/>
          <a:lstStyle>
            <a:lvl1pPr>
              <a:defRPr/>
            </a:lvl1pPr>
          </a:lstStyle>
          <a:p>
            <a:pPr lvl="0"/>
            <a:r>
              <a:rPr lang="en-GB"/>
              <a:t> </a:t>
            </a:r>
            <a:endParaRPr lang="en-GB" dirty="0"/>
          </a:p>
        </p:txBody>
      </p:sp>
      <p:sp>
        <p:nvSpPr>
          <p:cNvPr id="36" name="Text Placeholder 28">
            <a:extLst>
              <a:ext uri="{FF2B5EF4-FFF2-40B4-BE49-F238E27FC236}">
                <a16:creationId xmlns:a16="http://schemas.microsoft.com/office/drawing/2014/main" id="{1D4D8D3B-1953-05C8-21F7-4D61375B8E0E}"/>
              </a:ext>
            </a:extLst>
          </p:cNvPr>
          <p:cNvSpPr>
            <a:spLocks noGrp="1"/>
          </p:cNvSpPr>
          <p:nvPr>
            <p:ph type="body" sz="quarter" idx="32" hasCustomPrompt="1"/>
          </p:nvPr>
        </p:nvSpPr>
        <p:spPr>
          <a:xfrm>
            <a:off x="4377558" y="4062798"/>
            <a:ext cx="3294000" cy="3600"/>
          </a:xfrm>
          <a:solidFill>
            <a:schemeClr val="tx2"/>
          </a:solidFill>
        </p:spPr>
        <p:txBody>
          <a:bodyPr/>
          <a:lstStyle>
            <a:lvl1pPr>
              <a:defRPr/>
            </a:lvl1pPr>
          </a:lstStyle>
          <a:p>
            <a:pPr lvl="0"/>
            <a:r>
              <a:rPr lang="en-GB"/>
              <a:t> </a:t>
            </a:r>
            <a:endParaRPr lang="en-GB" dirty="0"/>
          </a:p>
        </p:txBody>
      </p:sp>
      <p:sp>
        <p:nvSpPr>
          <p:cNvPr id="37" name="Text Placeholder 28">
            <a:extLst>
              <a:ext uri="{FF2B5EF4-FFF2-40B4-BE49-F238E27FC236}">
                <a16:creationId xmlns:a16="http://schemas.microsoft.com/office/drawing/2014/main" id="{E823C607-AEA8-77CD-5732-BE4D654FA447}"/>
              </a:ext>
            </a:extLst>
          </p:cNvPr>
          <p:cNvSpPr>
            <a:spLocks noGrp="1"/>
          </p:cNvSpPr>
          <p:nvPr>
            <p:ph type="body" sz="quarter" idx="33" hasCustomPrompt="1"/>
          </p:nvPr>
        </p:nvSpPr>
        <p:spPr>
          <a:xfrm>
            <a:off x="4377558" y="4368901"/>
            <a:ext cx="3294000" cy="3600"/>
          </a:xfrm>
          <a:solidFill>
            <a:schemeClr val="tx2"/>
          </a:solidFill>
        </p:spPr>
        <p:txBody>
          <a:bodyPr/>
          <a:lstStyle>
            <a:lvl1pPr>
              <a:defRPr/>
            </a:lvl1pPr>
          </a:lstStyle>
          <a:p>
            <a:pPr lvl="0"/>
            <a:r>
              <a:rPr lang="en-GB"/>
              <a:t> </a:t>
            </a:r>
            <a:endParaRPr lang="en-GB" dirty="0"/>
          </a:p>
        </p:txBody>
      </p:sp>
      <p:sp>
        <p:nvSpPr>
          <p:cNvPr id="38" name="Text Placeholder 28">
            <a:extLst>
              <a:ext uri="{FF2B5EF4-FFF2-40B4-BE49-F238E27FC236}">
                <a16:creationId xmlns:a16="http://schemas.microsoft.com/office/drawing/2014/main" id="{6326B3C4-BFC7-1B26-2F00-B08256404980}"/>
              </a:ext>
            </a:extLst>
          </p:cNvPr>
          <p:cNvSpPr>
            <a:spLocks noGrp="1"/>
          </p:cNvSpPr>
          <p:nvPr>
            <p:ph type="body" sz="quarter" idx="34" hasCustomPrompt="1"/>
          </p:nvPr>
        </p:nvSpPr>
        <p:spPr>
          <a:xfrm>
            <a:off x="4377558" y="4675004"/>
            <a:ext cx="3294000" cy="3600"/>
          </a:xfrm>
          <a:solidFill>
            <a:schemeClr val="tx2"/>
          </a:solidFill>
        </p:spPr>
        <p:txBody>
          <a:bodyPr/>
          <a:lstStyle>
            <a:lvl1pPr>
              <a:defRPr/>
            </a:lvl1pPr>
          </a:lstStyle>
          <a:p>
            <a:pPr lvl="0"/>
            <a:r>
              <a:rPr lang="en-GB"/>
              <a:t> </a:t>
            </a:r>
            <a:endParaRPr lang="en-GB" dirty="0"/>
          </a:p>
        </p:txBody>
      </p:sp>
      <p:sp>
        <p:nvSpPr>
          <p:cNvPr id="39" name="Text Placeholder 28">
            <a:extLst>
              <a:ext uri="{FF2B5EF4-FFF2-40B4-BE49-F238E27FC236}">
                <a16:creationId xmlns:a16="http://schemas.microsoft.com/office/drawing/2014/main" id="{A357389E-E083-C251-4E4F-FF6F4BA1D346}"/>
              </a:ext>
            </a:extLst>
          </p:cNvPr>
          <p:cNvSpPr>
            <a:spLocks noGrp="1"/>
          </p:cNvSpPr>
          <p:nvPr>
            <p:ph type="body" sz="quarter" idx="35" hasCustomPrompt="1"/>
          </p:nvPr>
        </p:nvSpPr>
        <p:spPr>
          <a:xfrm>
            <a:off x="8254233" y="3450592"/>
            <a:ext cx="3294000" cy="3600"/>
          </a:xfrm>
          <a:solidFill>
            <a:schemeClr val="tx2"/>
          </a:solidFill>
        </p:spPr>
        <p:txBody>
          <a:bodyPr/>
          <a:lstStyle>
            <a:lvl1pPr>
              <a:defRPr/>
            </a:lvl1pPr>
          </a:lstStyle>
          <a:p>
            <a:pPr lvl="0"/>
            <a:r>
              <a:rPr lang="en-GB"/>
              <a:t> </a:t>
            </a:r>
            <a:endParaRPr lang="en-GB" dirty="0"/>
          </a:p>
        </p:txBody>
      </p:sp>
      <p:sp>
        <p:nvSpPr>
          <p:cNvPr id="40" name="Text Placeholder 28">
            <a:extLst>
              <a:ext uri="{FF2B5EF4-FFF2-40B4-BE49-F238E27FC236}">
                <a16:creationId xmlns:a16="http://schemas.microsoft.com/office/drawing/2014/main" id="{5D7E546A-C026-A27C-D3C8-5190A9AB82A1}"/>
              </a:ext>
            </a:extLst>
          </p:cNvPr>
          <p:cNvSpPr>
            <a:spLocks noGrp="1"/>
          </p:cNvSpPr>
          <p:nvPr>
            <p:ph type="body" sz="quarter" idx="36" hasCustomPrompt="1"/>
          </p:nvPr>
        </p:nvSpPr>
        <p:spPr>
          <a:xfrm>
            <a:off x="8254233" y="3756695"/>
            <a:ext cx="3294000" cy="3600"/>
          </a:xfrm>
          <a:solidFill>
            <a:schemeClr val="tx2"/>
          </a:solidFill>
        </p:spPr>
        <p:txBody>
          <a:bodyPr/>
          <a:lstStyle>
            <a:lvl1pPr>
              <a:defRPr/>
            </a:lvl1pPr>
          </a:lstStyle>
          <a:p>
            <a:pPr lvl="0"/>
            <a:r>
              <a:rPr lang="en-GB"/>
              <a:t> </a:t>
            </a:r>
            <a:endParaRPr lang="en-GB" dirty="0"/>
          </a:p>
        </p:txBody>
      </p:sp>
      <p:sp>
        <p:nvSpPr>
          <p:cNvPr id="41" name="Text Placeholder 28">
            <a:extLst>
              <a:ext uri="{FF2B5EF4-FFF2-40B4-BE49-F238E27FC236}">
                <a16:creationId xmlns:a16="http://schemas.microsoft.com/office/drawing/2014/main" id="{06E22225-3F36-6397-847D-3F029137045D}"/>
              </a:ext>
            </a:extLst>
          </p:cNvPr>
          <p:cNvSpPr>
            <a:spLocks noGrp="1"/>
          </p:cNvSpPr>
          <p:nvPr>
            <p:ph type="body" sz="quarter" idx="37" hasCustomPrompt="1"/>
          </p:nvPr>
        </p:nvSpPr>
        <p:spPr>
          <a:xfrm>
            <a:off x="8254233" y="4062798"/>
            <a:ext cx="3294000" cy="3600"/>
          </a:xfrm>
          <a:solidFill>
            <a:schemeClr val="tx2"/>
          </a:solidFill>
        </p:spPr>
        <p:txBody>
          <a:bodyPr/>
          <a:lstStyle>
            <a:lvl1pPr>
              <a:defRPr/>
            </a:lvl1pPr>
          </a:lstStyle>
          <a:p>
            <a:pPr lvl="0"/>
            <a:r>
              <a:rPr lang="en-GB"/>
              <a:t> </a:t>
            </a:r>
            <a:endParaRPr lang="en-GB" dirty="0"/>
          </a:p>
        </p:txBody>
      </p:sp>
      <p:sp>
        <p:nvSpPr>
          <p:cNvPr id="42" name="Text Placeholder 28">
            <a:extLst>
              <a:ext uri="{FF2B5EF4-FFF2-40B4-BE49-F238E27FC236}">
                <a16:creationId xmlns:a16="http://schemas.microsoft.com/office/drawing/2014/main" id="{43D98500-BCD8-49B7-288F-0E65A2C23EE2}"/>
              </a:ext>
            </a:extLst>
          </p:cNvPr>
          <p:cNvSpPr>
            <a:spLocks noGrp="1"/>
          </p:cNvSpPr>
          <p:nvPr>
            <p:ph type="body" sz="quarter" idx="38" hasCustomPrompt="1"/>
          </p:nvPr>
        </p:nvSpPr>
        <p:spPr>
          <a:xfrm>
            <a:off x="8254233" y="4368901"/>
            <a:ext cx="3294000" cy="3600"/>
          </a:xfrm>
          <a:solidFill>
            <a:schemeClr val="tx2"/>
          </a:solidFill>
        </p:spPr>
        <p:txBody>
          <a:bodyPr/>
          <a:lstStyle>
            <a:lvl1pPr>
              <a:defRPr/>
            </a:lvl1pPr>
          </a:lstStyle>
          <a:p>
            <a:pPr lvl="0"/>
            <a:r>
              <a:rPr lang="en-GB"/>
              <a:t> </a:t>
            </a:r>
            <a:endParaRPr lang="en-GB" dirty="0"/>
          </a:p>
        </p:txBody>
      </p:sp>
      <p:sp>
        <p:nvSpPr>
          <p:cNvPr id="43" name="Text Placeholder 28">
            <a:extLst>
              <a:ext uri="{FF2B5EF4-FFF2-40B4-BE49-F238E27FC236}">
                <a16:creationId xmlns:a16="http://schemas.microsoft.com/office/drawing/2014/main" id="{4FB71802-363D-FA7F-AC0F-B407F5BCD680}"/>
              </a:ext>
            </a:extLst>
          </p:cNvPr>
          <p:cNvSpPr>
            <a:spLocks noGrp="1"/>
          </p:cNvSpPr>
          <p:nvPr>
            <p:ph type="body" sz="quarter" idx="39" hasCustomPrompt="1"/>
          </p:nvPr>
        </p:nvSpPr>
        <p:spPr>
          <a:xfrm>
            <a:off x="8254233" y="4675004"/>
            <a:ext cx="3294000" cy="3600"/>
          </a:xfrm>
          <a:solidFill>
            <a:schemeClr val="tx2"/>
          </a:solidFill>
        </p:spPr>
        <p:txBody>
          <a:bodyPr/>
          <a:lstStyle>
            <a:lvl1pPr>
              <a:defRPr/>
            </a:lvl1pPr>
          </a:lstStyle>
          <a:p>
            <a:pPr lvl="0"/>
            <a:r>
              <a:rPr lang="en-GB"/>
              <a:t> </a:t>
            </a:r>
            <a:endParaRPr lang="en-GB" dirty="0"/>
          </a:p>
        </p:txBody>
      </p:sp>
      <p:sp>
        <p:nvSpPr>
          <p:cNvPr id="4" name="Title 2">
            <a:extLst>
              <a:ext uri="{FF2B5EF4-FFF2-40B4-BE49-F238E27FC236}">
                <a16:creationId xmlns:a16="http://schemas.microsoft.com/office/drawing/2014/main" id="{DE2833D8-8CA0-E70E-10A2-9EAE7F2D91E5}"/>
              </a:ext>
            </a:extLst>
          </p:cNvPr>
          <p:cNvSpPr>
            <a:spLocks noGrp="1"/>
          </p:cNvSpPr>
          <p:nvPr>
            <p:ph type="title" hasCustomPrompt="1"/>
          </p:nvPr>
        </p:nvSpPr>
        <p:spPr>
          <a:xfrm>
            <a:off x="450849" y="1865833"/>
            <a:ext cx="6230505" cy="1109663"/>
          </a:xfrm>
        </p:spPr>
        <p:txBody>
          <a:bodyPr/>
          <a:lstStyle>
            <a:lvl1pPr>
              <a:defRPr sz="6000">
                <a:latin typeface="+mn-lt"/>
              </a:defRPr>
            </a:lvl1pPr>
          </a:lstStyle>
          <a:p>
            <a:r>
              <a:rPr lang="en-GB"/>
              <a:t>Contact us</a:t>
            </a:r>
            <a:endParaRPr lang="en-GB" dirty="0"/>
          </a:p>
        </p:txBody>
      </p:sp>
      <p:pic>
        <p:nvPicPr>
          <p:cNvPr id="9" name="Graphic 8">
            <a:extLst>
              <a:ext uri="{FF2B5EF4-FFF2-40B4-BE49-F238E27FC236}">
                <a16:creationId xmlns:a16="http://schemas.microsoft.com/office/drawing/2014/main" id="{2377D719-7B99-49D8-904E-D6536AC00F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Tree>
    <p:custDataLst>
      <p:tags r:id="rId1"/>
    </p:custDataLst>
    <p:extLst>
      <p:ext uri="{BB962C8B-B14F-4D97-AF65-F5344CB8AC3E}">
        <p14:creationId xmlns:p14="http://schemas.microsoft.com/office/powerpoint/2010/main" val="36276557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ontact details x3 yellow">
    <p:bg>
      <p:bgRef idx="1001">
        <a:schemeClr val="bg2"/>
      </p:bgRef>
    </p:bg>
    <p:spTree>
      <p:nvGrpSpPr>
        <p:cNvPr id="1" name=""/>
        <p:cNvGrpSpPr/>
        <p:nvPr/>
      </p:nvGrpSpPr>
      <p:grpSpPr>
        <a:xfrm>
          <a:off x="0" y="0"/>
          <a:ext cx="0" cy="0"/>
          <a:chOff x="0" y="0"/>
          <a:chExt cx="0" cy="0"/>
        </a:xfrm>
      </p:grpSpPr>
      <p:pic>
        <p:nvPicPr>
          <p:cNvPr id="3" name="Picture 2" descr="A yellow and white geometrical pattern&#10;&#10;Description automatically generated with medium confidence">
            <a:extLst>
              <a:ext uri="{FF2B5EF4-FFF2-40B4-BE49-F238E27FC236}">
                <a16:creationId xmlns:a16="http://schemas.microsoft.com/office/drawing/2014/main" id="{6797A495-95B2-4265-1D85-33E52D7C895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p:nvSpPr>
        <p:spPr>
          <a:xfrm>
            <a:off x="411480" y="5501640"/>
            <a:ext cx="1017779" cy="295466"/>
          </a:xfrm>
          <a:prstGeom prst="rect">
            <a:avLst/>
          </a:prstGeom>
          <a:noFill/>
        </p:spPr>
        <p:txBody>
          <a:bodyPr wrap="none" rtlCol="0">
            <a:spAutoFit/>
          </a:bodyPr>
          <a:lstStyle/>
          <a:p>
            <a:pPr algn="l">
              <a:lnSpc>
                <a:spcPct val="120000"/>
              </a:lnSpc>
              <a:spcAft>
                <a:spcPts val="1000"/>
              </a:spcAft>
            </a:pPr>
            <a:r>
              <a:rPr lang="en-GB" sz="1200" dirty="0">
                <a:solidFill>
                  <a:schemeClr val="tx1"/>
                </a:solidFill>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solidFill>
                  <a:schemeClr val="tx1"/>
                </a:solidFill>
              </a:rPr>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3" name="Text Placeholder 12">
            <a:extLst>
              <a:ext uri="{FF2B5EF4-FFF2-40B4-BE49-F238E27FC236}">
                <a16:creationId xmlns:a16="http://schemas.microsoft.com/office/drawing/2014/main" id="{7DE08693-3BA3-FC3E-BF72-74418DBCC187}"/>
              </a:ext>
            </a:extLst>
          </p:cNvPr>
          <p:cNvSpPr>
            <a:spLocks noGrp="1"/>
          </p:cNvSpPr>
          <p:nvPr>
            <p:ph type="body" sz="quarter" idx="10" hasCustomPrompt="1"/>
          </p:nvPr>
        </p:nvSpPr>
        <p:spPr>
          <a:xfrm>
            <a:off x="406717" y="3179263"/>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4" name="Text Placeholder 12">
            <a:extLst>
              <a:ext uri="{FF2B5EF4-FFF2-40B4-BE49-F238E27FC236}">
                <a16:creationId xmlns:a16="http://schemas.microsoft.com/office/drawing/2014/main" id="{A9807B49-FE43-55EB-6E94-7548AED1AA89}"/>
              </a:ext>
            </a:extLst>
          </p:cNvPr>
          <p:cNvSpPr>
            <a:spLocks noGrp="1"/>
          </p:cNvSpPr>
          <p:nvPr>
            <p:ph type="body" sz="quarter" idx="11" hasCustomPrompt="1"/>
          </p:nvPr>
        </p:nvSpPr>
        <p:spPr>
          <a:xfrm>
            <a:off x="406717" y="3485366"/>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5" name="Text Placeholder 12">
            <a:extLst>
              <a:ext uri="{FF2B5EF4-FFF2-40B4-BE49-F238E27FC236}">
                <a16:creationId xmlns:a16="http://schemas.microsoft.com/office/drawing/2014/main" id="{59158B01-3F17-FEF5-E313-05A51AB89B3B}"/>
              </a:ext>
            </a:extLst>
          </p:cNvPr>
          <p:cNvSpPr>
            <a:spLocks noGrp="1"/>
          </p:cNvSpPr>
          <p:nvPr>
            <p:ph type="body" sz="quarter" idx="12" hasCustomPrompt="1"/>
          </p:nvPr>
        </p:nvSpPr>
        <p:spPr>
          <a:xfrm>
            <a:off x="406717" y="3791469"/>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16" name="Text Placeholder 12">
            <a:extLst>
              <a:ext uri="{FF2B5EF4-FFF2-40B4-BE49-F238E27FC236}">
                <a16:creationId xmlns:a16="http://schemas.microsoft.com/office/drawing/2014/main" id="{7E81962A-7C98-D2E9-7CEC-B65BEF938AED}"/>
              </a:ext>
            </a:extLst>
          </p:cNvPr>
          <p:cNvSpPr>
            <a:spLocks noGrp="1"/>
          </p:cNvSpPr>
          <p:nvPr>
            <p:ph type="body" sz="quarter" idx="13" hasCustomPrompt="1"/>
          </p:nvPr>
        </p:nvSpPr>
        <p:spPr>
          <a:xfrm>
            <a:off x="406717" y="4097572"/>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17" name="Text Placeholder 12">
            <a:extLst>
              <a:ext uri="{FF2B5EF4-FFF2-40B4-BE49-F238E27FC236}">
                <a16:creationId xmlns:a16="http://schemas.microsoft.com/office/drawing/2014/main" id="{F78787D3-109D-9636-08BB-A375F749FF3E}"/>
              </a:ext>
            </a:extLst>
          </p:cNvPr>
          <p:cNvSpPr>
            <a:spLocks noGrp="1"/>
          </p:cNvSpPr>
          <p:nvPr>
            <p:ph type="body" sz="quarter" idx="14" hasCustomPrompt="1"/>
          </p:nvPr>
        </p:nvSpPr>
        <p:spPr>
          <a:xfrm>
            <a:off x="406717" y="4403675"/>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18" name="Text Placeholder 12">
            <a:extLst>
              <a:ext uri="{FF2B5EF4-FFF2-40B4-BE49-F238E27FC236}">
                <a16:creationId xmlns:a16="http://schemas.microsoft.com/office/drawing/2014/main" id="{A3A2BDFB-B068-4DF4-D09C-A312787AD0AC}"/>
              </a:ext>
            </a:extLst>
          </p:cNvPr>
          <p:cNvSpPr>
            <a:spLocks noGrp="1"/>
          </p:cNvSpPr>
          <p:nvPr>
            <p:ph type="body" sz="quarter" idx="15" hasCustomPrompt="1"/>
          </p:nvPr>
        </p:nvSpPr>
        <p:spPr>
          <a:xfrm>
            <a:off x="4279644" y="3179263"/>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9" name="Text Placeholder 12">
            <a:extLst>
              <a:ext uri="{FF2B5EF4-FFF2-40B4-BE49-F238E27FC236}">
                <a16:creationId xmlns:a16="http://schemas.microsoft.com/office/drawing/2014/main" id="{4D4AA3CE-9514-6656-7C85-C63E1F967609}"/>
              </a:ext>
            </a:extLst>
          </p:cNvPr>
          <p:cNvSpPr>
            <a:spLocks noGrp="1"/>
          </p:cNvSpPr>
          <p:nvPr>
            <p:ph type="body" sz="quarter" idx="16" hasCustomPrompt="1"/>
          </p:nvPr>
        </p:nvSpPr>
        <p:spPr>
          <a:xfrm>
            <a:off x="4279644" y="3485366"/>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20" name="Text Placeholder 12">
            <a:extLst>
              <a:ext uri="{FF2B5EF4-FFF2-40B4-BE49-F238E27FC236}">
                <a16:creationId xmlns:a16="http://schemas.microsoft.com/office/drawing/2014/main" id="{F039B227-9A5B-3FD9-D605-3B5B24D231B0}"/>
              </a:ext>
            </a:extLst>
          </p:cNvPr>
          <p:cNvSpPr>
            <a:spLocks noGrp="1"/>
          </p:cNvSpPr>
          <p:nvPr>
            <p:ph type="body" sz="quarter" idx="17" hasCustomPrompt="1"/>
          </p:nvPr>
        </p:nvSpPr>
        <p:spPr>
          <a:xfrm>
            <a:off x="4279644" y="3791469"/>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1" name="Text Placeholder 12">
            <a:extLst>
              <a:ext uri="{FF2B5EF4-FFF2-40B4-BE49-F238E27FC236}">
                <a16:creationId xmlns:a16="http://schemas.microsoft.com/office/drawing/2014/main" id="{FE97C3E5-4381-40AB-C3B2-3B0CBCFAEE4C}"/>
              </a:ext>
            </a:extLst>
          </p:cNvPr>
          <p:cNvSpPr>
            <a:spLocks noGrp="1"/>
          </p:cNvSpPr>
          <p:nvPr>
            <p:ph type="body" sz="quarter" idx="18" hasCustomPrompt="1"/>
          </p:nvPr>
        </p:nvSpPr>
        <p:spPr>
          <a:xfrm>
            <a:off x="4279644" y="4097572"/>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22" name="Text Placeholder 12">
            <a:extLst>
              <a:ext uri="{FF2B5EF4-FFF2-40B4-BE49-F238E27FC236}">
                <a16:creationId xmlns:a16="http://schemas.microsoft.com/office/drawing/2014/main" id="{397A23E3-F254-E5B8-4484-AC2D33E2B16E}"/>
              </a:ext>
            </a:extLst>
          </p:cNvPr>
          <p:cNvSpPr>
            <a:spLocks noGrp="1"/>
          </p:cNvSpPr>
          <p:nvPr>
            <p:ph type="body" sz="quarter" idx="19" hasCustomPrompt="1"/>
          </p:nvPr>
        </p:nvSpPr>
        <p:spPr>
          <a:xfrm>
            <a:off x="4279644" y="4403675"/>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3" name="Text Placeholder 12">
            <a:extLst>
              <a:ext uri="{FF2B5EF4-FFF2-40B4-BE49-F238E27FC236}">
                <a16:creationId xmlns:a16="http://schemas.microsoft.com/office/drawing/2014/main" id="{D826D143-DEA8-5A06-4345-89C1F044A3F4}"/>
              </a:ext>
            </a:extLst>
          </p:cNvPr>
          <p:cNvSpPr>
            <a:spLocks noGrp="1"/>
          </p:cNvSpPr>
          <p:nvPr>
            <p:ph type="body" sz="quarter" idx="20" hasCustomPrompt="1"/>
          </p:nvPr>
        </p:nvSpPr>
        <p:spPr>
          <a:xfrm>
            <a:off x="8152571" y="3179263"/>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24" name="Text Placeholder 12">
            <a:extLst>
              <a:ext uri="{FF2B5EF4-FFF2-40B4-BE49-F238E27FC236}">
                <a16:creationId xmlns:a16="http://schemas.microsoft.com/office/drawing/2014/main" id="{9424ED80-BA7C-FE99-5DDE-AEC19AA1DD4E}"/>
              </a:ext>
            </a:extLst>
          </p:cNvPr>
          <p:cNvSpPr>
            <a:spLocks noGrp="1"/>
          </p:cNvSpPr>
          <p:nvPr>
            <p:ph type="body" sz="quarter" idx="21" hasCustomPrompt="1"/>
          </p:nvPr>
        </p:nvSpPr>
        <p:spPr>
          <a:xfrm>
            <a:off x="8152571" y="3485366"/>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25" name="Text Placeholder 12">
            <a:extLst>
              <a:ext uri="{FF2B5EF4-FFF2-40B4-BE49-F238E27FC236}">
                <a16:creationId xmlns:a16="http://schemas.microsoft.com/office/drawing/2014/main" id="{7BBE9948-5826-D3C2-7589-A8F392E8BCF4}"/>
              </a:ext>
            </a:extLst>
          </p:cNvPr>
          <p:cNvSpPr>
            <a:spLocks noGrp="1"/>
          </p:cNvSpPr>
          <p:nvPr>
            <p:ph type="body" sz="quarter" idx="22" hasCustomPrompt="1"/>
          </p:nvPr>
        </p:nvSpPr>
        <p:spPr>
          <a:xfrm>
            <a:off x="8152571" y="3791469"/>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6" name="Text Placeholder 12">
            <a:extLst>
              <a:ext uri="{FF2B5EF4-FFF2-40B4-BE49-F238E27FC236}">
                <a16:creationId xmlns:a16="http://schemas.microsoft.com/office/drawing/2014/main" id="{441D7672-A133-62F2-1766-5DA10FEBCBBB}"/>
              </a:ext>
            </a:extLst>
          </p:cNvPr>
          <p:cNvSpPr>
            <a:spLocks noGrp="1"/>
          </p:cNvSpPr>
          <p:nvPr>
            <p:ph type="body" sz="quarter" idx="23" hasCustomPrompt="1"/>
          </p:nvPr>
        </p:nvSpPr>
        <p:spPr>
          <a:xfrm>
            <a:off x="8152571" y="4097572"/>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27" name="Text Placeholder 12">
            <a:extLst>
              <a:ext uri="{FF2B5EF4-FFF2-40B4-BE49-F238E27FC236}">
                <a16:creationId xmlns:a16="http://schemas.microsoft.com/office/drawing/2014/main" id="{C59D14B5-525A-4929-6640-B17A193FE6C5}"/>
              </a:ext>
            </a:extLst>
          </p:cNvPr>
          <p:cNvSpPr>
            <a:spLocks noGrp="1"/>
          </p:cNvSpPr>
          <p:nvPr>
            <p:ph type="body" sz="quarter" idx="24" hasCustomPrompt="1"/>
          </p:nvPr>
        </p:nvSpPr>
        <p:spPr>
          <a:xfrm>
            <a:off x="8152571" y="4403675"/>
            <a:ext cx="336518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9" name="Text Placeholder 28">
            <a:extLst>
              <a:ext uri="{FF2B5EF4-FFF2-40B4-BE49-F238E27FC236}">
                <a16:creationId xmlns:a16="http://schemas.microsoft.com/office/drawing/2014/main" id="{6DF254FF-0ED5-6C78-869E-390454E924BC}"/>
              </a:ext>
            </a:extLst>
          </p:cNvPr>
          <p:cNvSpPr>
            <a:spLocks noGrp="1"/>
          </p:cNvSpPr>
          <p:nvPr>
            <p:ph type="body" sz="quarter" idx="25" hasCustomPrompt="1"/>
          </p:nvPr>
        </p:nvSpPr>
        <p:spPr>
          <a:xfrm>
            <a:off x="500883" y="3450592"/>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0" name="Text Placeholder 28">
            <a:extLst>
              <a:ext uri="{FF2B5EF4-FFF2-40B4-BE49-F238E27FC236}">
                <a16:creationId xmlns:a16="http://schemas.microsoft.com/office/drawing/2014/main" id="{CBDEC2BF-BBCC-6FA5-4D93-E78484D9C9ED}"/>
              </a:ext>
            </a:extLst>
          </p:cNvPr>
          <p:cNvSpPr>
            <a:spLocks noGrp="1"/>
          </p:cNvSpPr>
          <p:nvPr>
            <p:ph type="body" sz="quarter" idx="26" hasCustomPrompt="1"/>
          </p:nvPr>
        </p:nvSpPr>
        <p:spPr>
          <a:xfrm>
            <a:off x="500883" y="3756695"/>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1" name="Text Placeholder 28">
            <a:extLst>
              <a:ext uri="{FF2B5EF4-FFF2-40B4-BE49-F238E27FC236}">
                <a16:creationId xmlns:a16="http://schemas.microsoft.com/office/drawing/2014/main" id="{834489DA-80D0-4860-98E2-BE6F18F2A744}"/>
              </a:ext>
            </a:extLst>
          </p:cNvPr>
          <p:cNvSpPr>
            <a:spLocks noGrp="1"/>
          </p:cNvSpPr>
          <p:nvPr>
            <p:ph type="body" sz="quarter" idx="27" hasCustomPrompt="1"/>
          </p:nvPr>
        </p:nvSpPr>
        <p:spPr>
          <a:xfrm>
            <a:off x="500883" y="4062798"/>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2" name="Text Placeholder 28">
            <a:extLst>
              <a:ext uri="{FF2B5EF4-FFF2-40B4-BE49-F238E27FC236}">
                <a16:creationId xmlns:a16="http://schemas.microsoft.com/office/drawing/2014/main" id="{413757EC-9418-E80A-9C60-821608FCAC90}"/>
              </a:ext>
            </a:extLst>
          </p:cNvPr>
          <p:cNvSpPr>
            <a:spLocks noGrp="1"/>
          </p:cNvSpPr>
          <p:nvPr>
            <p:ph type="body" sz="quarter" idx="28" hasCustomPrompt="1"/>
          </p:nvPr>
        </p:nvSpPr>
        <p:spPr>
          <a:xfrm>
            <a:off x="500883" y="4368901"/>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3" name="Text Placeholder 28">
            <a:extLst>
              <a:ext uri="{FF2B5EF4-FFF2-40B4-BE49-F238E27FC236}">
                <a16:creationId xmlns:a16="http://schemas.microsoft.com/office/drawing/2014/main" id="{96D9D1F0-A431-7276-A6A5-9F3B373CA68C}"/>
              </a:ext>
            </a:extLst>
          </p:cNvPr>
          <p:cNvSpPr>
            <a:spLocks noGrp="1"/>
          </p:cNvSpPr>
          <p:nvPr>
            <p:ph type="body" sz="quarter" idx="29" hasCustomPrompt="1"/>
          </p:nvPr>
        </p:nvSpPr>
        <p:spPr>
          <a:xfrm>
            <a:off x="500883" y="4675004"/>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4" name="Text Placeholder 28">
            <a:extLst>
              <a:ext uri="{FF2B5EF4-FFF2-40B4-BE49-F238E27FC236}">
                <a16:creationId xmlns:a16="http://schemas.microsoft.com/office/drawing/2014/main" id="{8E28D5FE-F607-EBE3-85D1-544A8C0B44E4}"/>
              </a:ext>
            </a:extLst>
          </p:cNvPr>
          <p:cNvSpPr>
            <a:spLocks noGrp="1"/>
          </p:cNvSpPr>
          <p:nvPr>
            <p:ph type="body" sz="quarter" idx="30" hasCustomPrompt="1"/>
          </p:nvPr>
        </p:nvSpPr>
        <p:spPr>
          <a:xfrm>
            <a:off x="4377558" y="3450592"/>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5" name="Text Placeholder 28">
            <a:extLst>
              <a:ext uri="{FF2B5EF4-FFF2-40B4-BE49-F238E27FC236}">
                <a16:creationId xmlns:a16="http://schemas.microsoft.com/office/drawing/2014/main" id="{F1EC6439-D8C3-4E49-1DE3-CEA77B9F0CB3}"/>
              </a:ext>
            </a:extLst>
          </p:cNvPr>
          <p:cNvSpPr>
            <a:spLocks noGrp="1"/>
          </p:cNvSpPr>
          <p:nvPr>
            <p:ph type="body" sz="quarter" idx="31" hasCustomPrompt="1"/>
          </p:nvPr>
        </p:nvSpPr>
        <p:spPr>
          <a:xfrm>
            <a:off x="4377558" y="3756695"/>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6" name="Text Placeholder 28">
            <a:extLst>
              <a:ext uri="{FF2B5EF4-FFF2-40B4-BE49-F238E27FC236}">
                <a16:creationId xmlns:a16="http://schemas.microsoft.com/office/drawing/2014/main" id="{1D4D8D3B-1953-05C8-21F7-4D61375B8E0E}"/>
              </a:ext>
            </a:extLst>
          </p:cNvPr>
          <p:cNvSpPr>
            <a:spLocks noGrp="1"/>
          </p:cNvSpPr>
          <p:nvPr>
            <p:ph type="body" sz="quarter" idx="32" hasCustomPrompt="1"/>
          </p:nvPr>
        </p:nvSpPr>
        <p:spPr>
          <a:xfrm>
            <a:off x="4377558" y="4062798"/>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7" name="Text Placeholder 28">
            <a:extLst>
              <a:ext uri="{FF2B5EF4-FFF2-40B4-BE49-F238E27FC236}">
                <a16:creationId xmlns:a16="http://schemas.microsoft.com/office/drawing/2014/main" id="{E823C607-AEA8-77CD-5732-BE4D654FA447}"/>
              </a:ext>
            </a:extLst>
          </p:cNvPr>
          <p:cNvSpPr>
            <a:spLocks noGrp="1"/>
          </p:cNvSpPr>
          <p:nvPr>
            <p:ph type="body" sz="quarter" idx="33" hasCustomPrompt="1"/>
          </p:nvPr>
        </p:nvSpPr>
        <p:spPr>
          <a:xfrm>
            <a:off x="4377558" y="4368901"/>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8" name="Text Placeholder 28">
            <a:extLst>
              <a:ext uri="{FF2B5EF4-FFF2-40B4-BE49-F238E27FC236}">
                <a16:creationId xmlns:a16="http://schemas.microsoft.com/office/drawing/2014/main" id="{6326B3C4-BFC7-1B26-2F00-B08256404980}"/>
              </a:ext>
            </a:extLst>
          </p:cNvPr>
          <p:cNvSpPr>
            <a:spLocks noGrp="1"/>
          </p:cNvSpPr>
          <p:nvPr>
            <p:ph type="body" sz="quarter" idx="34" hasCustomPrompt="1"/>
          </p:nvPr>
        </p:nvSpPr>
        <p:spPr>
          <a:xfrm>
            <a:off x="4377558" y="4675004"/>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39" name="Text Placeholder 28">
            <a:extLst>
              <a:ext uri="{FF2B5EF4-FFF2-40B4-BE49-F238E27FC236}">
                <a16:creationId xmlns:a16="http://schemas.microsoft.com/office/drawing/2014/main" id="{A357389E-E083-C251-4E4F-FF6F4BA1D346}"/>
              </a:ext>
            </a:extLst>
          </p:cNvPr>
          <p:cNvSpPr>
            <a:spLocks noGrp="1"/>
          </p:cNvSpPr>
          <p:nvPr>
            <p:ph type="body" sz="quarter" idx="35" hasCustomPrompt="1"/>
          </p:nvPr>
        </p:nvSpPr>
        <p:spPr>
          <a:xfrm>
            <a:off x="8254233" y="3450592"/>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40" name="Text Placeholder 28">
            <a:extLst>
              <a:ext uri="{FF2B5EF4-FFF2-40B4-BE49-F238E27FC236}">
                <a16:creationId xmlns:a16="http://schemas.microsoft.com/office/drawing/2014/main" id="{5D7E546A-C026-A27C-D3C8-5190A9AB82A1}"/>
              </a:ext>
            </a:extLst>
          </p:cNvPr>
          <p:cNvSpPr>
            <a:spLocks noGrp="1"/>
          </p:cNvSpPr>
          <p:nvPr>
            <p:ph type="body" sz="quarter" idx="36" hasCustomPrompt="1"/>
          </p:nvPr>
        </p:nvSpPr>
        <p:spPr>
          <a:xfrm>
            <a:off x="8254233" y="3756695"/>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41" name="Text Placeholder 28">
            <a:extLst>
              <a:ext uri="{FF2B5EF4-FFF2-40B4-BE49-F238E27FC236}">
                <a16:creationId xmlns:a16="http://schemas.microsoft.com/office/drawing/2014/main" id="{06E22225-3F36-6397-847D-3F029137045D}"/>
              </a:ext>
            </a:extLst>
          </p:cNvPr>
          <p:cNvSpPr>
            <a:spLocks noGrp="1"/>
          </p:cNvSpPr>
          <p:nvPr>
            <p:ph type="body" sz="quarter" idx="37" hasCustomPrompt="1"/>
          </p:nvPr>
        </p:nvSpPr>
        <p:spPr>
          <a:xfrm>
            <a:off x="8254233" y="4062798"/>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42" name="Text Placeholder 28">
            <a:extLst>
              <a:ext uri="{FF2B5EF4-FFF2-40B4-BE49-F238E27FC236}">
                <a16:creationId xmlns:a16="http://schemas.microsoft.com/office/drawing/2014/main" id="{43D98500-BCD8-49B7-288F-0E65A2C23EE2}"/>
              </a:ext>
            </a:extLst>
          </p:cNvPr>
          <p:cNvSpPr>
            <a:spLocks noGrp="1"/>
          </p:cNvSpPr>
          <p:nvPr>
            <p:ph type="body" sz="quarter" idx="38" hasCustomPrompt="1"/>
          </p:nvPr>
        </p:nvSpPr>
        <p:spPr>
          <a:xfrm>
            <a:off x="8254233" y="4368901"/>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43" name="Text Placeholder 28">
            <a:extLst>
              <a:ext uri="{FF2B5EF4-FFF2-40B4-BE49-F238E27FC236}">
                <a16:creationId xmlns:a16="http://schemas.microsoft.com/office/drawing/2014/main" id="{4FB71802-363D-FA7F-AC0F-B407F5BCD680}"/>
              </a:ext>
            </a:extLst>
          </p:cNvPr>
          <p:cNvSpPr>
            <a:spLocks noGrp="1"/>
          </p:cNvSpPr>
          <p:nvPr>
            <p:ph type="body" sz="quarter" idx="39" hasCustomPrompt="1"/>
          </p:nvPr>
        </p:nvSpPr>
        <p:spPr>
          <a:xfrm>
            <a:off x="8254233" y="4675004"/>
            <a:ext cx="3294000" cy="3600"/>
          </a:xfrm>
          <a:solidFill>
            <a:schemeClr val="tx1"/>
          </a:solidFill>
        </p:spPr>
        <p:txBody>
          <a:bodyPr/>
          <a:lstStyle>
            <a:lvl1pPr>
              <a:defRPr>
                <a:solidFill>
                  <a:schemeClr val="tx1"/>
                </a:solidFill>
              </a:defRPr>
            </a:lvl1pPr>
          </a:lstStyle>
          <a:p>
            <a:pPr lvl="0"/>
            <a:r>
              <a:rPr lang="en-GB"/>
              <a:t> </a:t>
            </a:r>
            <a:endParaRPr lang="en-GB" dirty="0"/>
          </a:p>
        </p:txBody>
      </p:sp>
      <p:sp>
        <p:nvSpPr>
          <p:cNvPr id="4" name="Title 2">
            <a:extLst>
              <a:ext uri="{FF2B5EF4-FFF2-40B4-BE49-F238E27FC236}">
                <a16:creationId xmlns:a16="http://schemas.microsoft.com/office/drawing/2014/main" id="{DE2833D8-8CA0-E70E-10A2-9EAE7F2D91E5}"/>
              </a:ext>
            </a:extLst>
          </p:cNvPr>
          <p:cNvSpPr>
            <a:spLocks noGrp="1"/>
          </p:cNvSpPr>
          <p:nvPr>
            <p:ph type="title" hasCustomPrompt="1"/>
          </p:nvPr>
        </p:nvSpPr>
        <p:spPr>
          <a:xfrm>
            <a:off x="450849" y="1865833"/>
            <a:ext cx="6230505" cy="1109663"/>
          </a:xfrm>
        </p:spPr>
        <p:txBody>
          <a:bodyPr/>
          <a:lstStyle>
            <a:lvl1pPr>
              <a:defRPr sz="6000">
                <a:solidFill>
                  <a:schemeClr val="tx1"/>
                </a:solidFill>
                <a:latin typeface="+mn-lt"/>
              </a:defRPr>
            </a:lvl1pPr>
          </a:lstStyle>
          <a:p>
            <a:r>
              <a:rPr lang="en-GB" dirty="0"/>
              <a:t>Contact us</a:t>
            </a:r>
          </a:p>
        </p:txBody>
      </p:sp>
      <p:pic>
        <p:nvPicPr>
          <p:cNvPr id="9" name="Graphic 8">
            <a:extLst>
              <a:ext uri="{FF2B5EF4-FFF2-40B4-BE49-F238E27FC236}">
                <a16:creationId xmlns:a16="http://schemas.microsoft.com/office/drawing/2014/main" id="{2377D719-7B99-49D8-904E-D6536AC00F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Tree>
    <p:custDataLst>
      <p:tags r:id="rId1"/>
    </p:custDataLst>
    <p:extLst>
      <p:ext uri="{BB962C8B-B14F-4D97-AF65-F5344CB8AC3E}">
        <p14:creationId xmlns:p14="http://schemas.microsoft.com/office/powerpoint/2010/main" val="30194530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ontact details x3 white">
    <p:bg>
      <p:bgRef idx="1001">
        <a:schemeClr val="bg2"/>
      </p:bgRef>
    </p:bg>
    <p:spTree>
      <p:nvGrpSpPr>
        <p:cNvPr id="1" name=""/>
        <p:cNvGrpSpPr/>
        <p:nvPr/>
      </p:nvGrpSpPr>
      <p:grpSpPr>
        <a:xfrm>
          <a:off x="0" y="0"/>
          <a:ext cx="0" cy="0"/>
          <a:chOff x="0" y="0"/>
          <a:chExt cx="0" cy="0"/>
        </a:xfrm>
      </p:grpSpPr>
      <p:pic>
        <p:nvPicPr>
          <p:cNvPr id="4" name="Picture 3" descr="A white wall with squares&#10;&#10;Description automatically generated">
            <a:extLst>
              <a:ext uri="{FF2B5EF4-FFF2-40B4-BE49-F238E27FC236}">
                <a16:creationId xmlns:a16="http://schemas.microsoft.com/office/drawing/2014/main" id="{3B1D8733-5890-189F-13AE-5E842DA89A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p:nvSpPr>
        <p:spPr>
          <a:xfrm>
            <a:off x="411480" y="5501640"/>
            <a:ext cx="1026243" cy="286553"/>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3" name="Text Placeholder 12">
            <a:extLst>
              <a:ext uri="{FF2B5EF4-FFF2-40B4-BE49-F238E27FC236}">
                <a16:creationId xmlns:a16="http://schemas.microsoft.com/office/drawing/2014/main" id="{7DE08693-3BA3-FC3E-BF72-74418DBCC187}"/>
              </a:ext>
            </a:extLst>
          </p:cNvPr>
          <p:cNvSpPr>
            <a:spLocks noGrp="1"/>
          </p:cNvSpPr>
          <p:nvPr>
            <p:ph type="body" sz="quarter" idx="10" hasCustomPrompt="1"/>
          </p:nvPr>
        </p:nvSpPr>
        <p:spPr>
          <a:xfrm>
            <a:off x="406717" y="3179263"/>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4" name="Text Placeholder 12">
            <a:extLst>
              <a:ext uri="{FF2B5EF4-FFF2-40B4-BE49-F238E27FC236}">
                <a16:creationId xmlns:a16="http://schemas.microsoft.com/office/drawing/2014/main" id="{A9807B49-FE43-55EB-6E94-7548AED1AA89}"/>
              </a:ext>
            </a:extLst>
          </p:cNvPr>
          <p:cNvSpPr>
            <a:spLocks noGrp="1"/>
          </p:cNvSpPr>
          <p:nvPr>
            <p:ph type="body" sz="quarter" idx="11" hasCustomPrompt="1"/>
          </p:nvPr>
        </p:nvSpPr>
        <p:spPr>
          <a:xfrm>
            <a:off x="406717" y="3485366"/>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5" name="Text Placeholder 12">
            <a:extLst>
              <a:ext uri="{FF2B5EF4-FFF2-40B4-BE49-F238E27FC236}">
                <a16:creationId xmlns:a16="http://schemas.microsoft.com/office/drawing/2014/main" id="{59158B01-3F17-FEF5-E313-05A51AB89B3B}"/>
              </a:ext>
            </a:extLst>
          </p:cNvPr>
          <p:cNvSpPr>
            <a:spLocks noGrp="1"/>
          </p:cNvSpPr>
          <p:nvPr>
            <p:ph type="body" sz="quarter" idx="12" hasCustomPrompt="1"/>
          </p:nvPr>
        </p:nvSpPr>
        <p:spPr>
          <a:xfrm>
            <a:off x="406717" y="3791469"/>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16" name="Text Placeholder 12">
            <a:extLst>
              <a:ext uri="{FF2B5EF4-FFF2-40B4-BE49-F238E27FC236}">
                <a16:creationId xmlns:a16="http://schemas.microsoft.com/office/drawing/2014/main" id="{7E81962A-7C98-D2E9-7CEC-B65BEF938AED}"/>
              </a:ext>
            </a:extLst>
          </p:cNvPr>
          <p:cNvSpPr>
            <a:spLocks noGrp="1"/>
          </p:cNvSpPr>
          <p:nvPr>
            <p:ph type="body" sz="quarter" idx="13" hasCustomPrompt="1"/>
          </p:nvPr>
        </p:nvSpPr>
        <p:spPr>
          <a:xfrm>
            <a:off x="406717" y="4097572"/>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17" name="Text Placeholder 12">
            <a:extLst>
              <a:ext uri="{FF2B5EF4-FFF2-40B4-BE49-F238E27FC236}">
                <a16:creationId xmlns:a16="http://schemas.microsoft.com/office/drawing/2014/main" id="{F78787D3-109D-9636-08BB-A375F749FF3E}"/>
              </a:ext>
            </a:extLst>
          </p:cNvPr>
          <p:cNvSpPr>
            <a:spLocks noGrp="1"/>
          </p:cNvSpPr>
          <p:nvPr>
            <p:ph type="body" sz="quarter" idx="14" hasCustomPrompt="1"/>
          </p:nvPr>
        </p:nvSpPr>
        <p:spPr>
          <a:xfrm>
            <a:off x="406717" y="4403675"/>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18" name="Text Placeholder 12">
            <a:extLst>
              <a:ext uri="{FF2B5EF4-FFF2-40B4-BE49-F238E27FC236}">
                <a16:creationId xmlns:a16="http://schemas.microsoft.com/office/drawing/2014/main" id="{A3A2BDFB-B068-4DF4-D09C-A312787AD0AC}"/>
              </a:ext>
            </a:extLst>
          </p:cNvPr>
          <p:cNvSpPr>
            <a:spLocks noGrp="1"/>
          </p:cNvSpPr>
          <p:nvPr>
            <p:ph type="body" sz="quarter" idx="15" hasCustomPrompt="1"/>
          </p:nvPr>
        </p:nvSpPr>
        <p:spPr>
          <a:xfrm>
            <a:off x="4279644" y="3179263"/>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9" name="Text Placeholder 12">
            <a:extLst>
              <a:ext uri="{FF2B5EF4-FFF2-40B4-BE49-F238E27FC236}">
                <a16:creationId xmlns:a16="http://schemas.microsoft.com/office/drawing/2014/main" id="{4D4AA3CE-9514-6656-7C85-C63E1F967609}"/>
              </a:ext>
            </a:extLst>
          </p:cNvPr>
          <p:cNvSpPr>
            <a:spLocks noGrp="1"/>
          </p:cNvSpPr>
          <p:nvPr>
            <p:ph type="body" sz="quarter" idx="16" hasCustomPrompt="1"/>
          </p:nvPr>
        </p:nvSpPr>
        <p:spPr>
          <a:xfrm>
            <a:off x="4279644" y="3485366"/>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20" name="Text Placeholder 12">
            <a:extLst>
              <a:ext uri="{FF2B5EF4-FFF2-40B4-BE49-F238E27FC236}">
                <a16:creationId xmlns:a16="http://schemas.microsoft.com/office/drawing/2014/main" id="{F039B227-9A5B-3FD9-D605-3B5B24D231B0}"/>
              </a:ext>
            </a:extLst>
          </p:cNvPr>
          <p:cNvSpPr>
            <a:spLocks noGrp="1"/>
          </p:cNvSpPr>
          <p:nvPr>
            <p:ph type="body" sz="quarter" idx="17" hasCustomPrompt="1"/>
          </p:nvPr>
        </p:nvSpPr>
        <p:spPr>
          <a:xfrm>
            <a:off x="4279644" y="3791469"/>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1" name="Text Placeholder 12">
            <a:extLst>
              <a:ext uri="{FF2B5EF4-FFF2-40B4-BE49-F238E27FC236}">
                <a16:creationId xmlns:a16="http://schemas.microsoft.com/office/drawing/2014/main" id="{FE97C3E5-4381-40AB-C3B2-3B0CBCFAEE4C}"/>
              </a:ext>
            </a:extLst>
          </p:cNvPr>
          <p:cNvSpPr>
            <a:spLocks noGrp="1"/>
          </p:cNvSpPr>
          <p:nvPr>
            <p:ph type="body" sz="quarter" idx="18" hasCustomPrompt="1"/>
          </p:nvPr>
        </p:nvSpPr>
        <p:spPr>
          <a:xfrm>
            <a:off x="4279644" y="4097572"/>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22" name="Text Placeholder 12">
            <a:extLst>
              <a:ext uri="{FF2B5EF4-FFF2-40B4-BE49-F238E27FC236}">
                <a16:creationId xmlns:a16="http://schemas.microsoft.com/office/drawing/2014/main" id="{397A23E3-F254-E5B8-4484-AC2D33E2B16E}"/>
              </a:ext>
            </a:extLst>
          </p:cNvPr>
          <p:cNvSpPr>
            <a:spLocks noGrp="1"/>
          </p:cNvSpPr>
          <p:nvPr>
            <p:ph type="body" sz="quarter" idx="19" hasCustomPrompt="1"/>
          </p:nvPr>
        </p:nvSpPr>
        <p:spPr>
          <a:xfrm>
            <a:off x="4279644" y="4403675"/>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3" name="Text Placeholder 12">
            <a:extLst>
              <a:ext uri="{FF2B5EF4-FFF2-40B4-BE49-F238E27FC236}">
                <a16:creationId xmlns:a16="http://schemas.microsoft.com/office/drawing/2014/main" id="{D826D143-DEA8-5A06-4345-89C1F044A3F4}"/>
              </a:ext>
            </a:extLst>
          </p:cNvPr>
          <p:cNvSpPr>
            <a:spLocks noGrp="1"/>
          </p:cNvSpPr>
          <p:nvPr>
            <p:ph type="body" sz="quarter" idx="20" hasCustomPrompt="1"/>
          </p:nvPr>
        </p:nvSpPr>
        <p:spPr>
          <a:xfrm>
            <a:off x="8152571" y="3179263"/>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24" name="Text Placeholder 12">
            <a:extLst>
              <a:ext uri="{FF2B5EF4-FFF2-40B4-BE49-F238E27FC236}">
                <a16:creationId xmlns:a16="http://schemas.microsoft.com/office/drawing/2014/main" id="{9424ED80-BA7C-FE99-5DDE-AEC19AA1DD4E}"/>
              </a:ext>
            </a:extLst>
          </p:cNvPr>
          <p:cNvSpPr>
            <a:spLocks noGrp="1"/>
          </p:cNvSpPr>
          <p:nvPr>
            <p:ph type="body" sz="quarter" idx="21" hasCustomPrompt="1"/>
          </p:nvPr>
        </p:nvSpPr>
        <p:spPr>
          <a:xfrm>
            <a:off x="8152571" y="3485366"/>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25" name="Text Placeholder 12">
            <a:extLst>
              <a:ext uri="{FF2B5EF4-FFF2-40B4-BE49-F238E27FC236}">
                <a16:creationId xmlns:a16="http://schemas.microsoft.com/office/drawing/2014/main" id="{7BBE9948-5826-D3C2-7589-A8F392E8BCF4}"/>
              </a:ext>
            </a:extLst>
          </p:cNvPr>
          <p:cNvSpPr>
            <a:spLocks noGrp="1"/>
          </p:cNvSpPr>
          <p:nvPr>
            <p:ph type="body" sz="quarter" idx="22" hasCustomPrompt="1"/>
          </p:nvPr>
        </p:nvSpPr>
        <p:spPr>
          <a:xfrm>
            <a:off x="8152571" y="3791469"/>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6" name="Text Placeholder 12">
            <a:extLst>
              <a:ext uri="{FF2B5EF4-FFF2-40B4-BE49-F238E27FC236}">
                <a16:creationId xmlns:a16="http://schemas.microsoft.com/office/drawing/2014/main" id="{441D7672-A133-62F2-1766-5DA10FEBCBBB}"/>
              </a:ext>
            </a:extLst>
          </p:cNvPr>
          <p:cNvSpPr>
            <a:spLocks noGrp="1"/>
          </p:cNvSpPr>
          <p:nvPr>
            <p:ph type="body" sz="quarter" idx="23" hasCustomPrompt="1"/>
          </p:nvPr>
        </p:nvSpPr>
        <p:spPr>
          <a:xfrm>
            <a:off x="8152571" y="4097572"/>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27" name="Text Placeholder 12">
            <a:extLst>
              <a:ext uri="{FF2B5EF4-FFF2-40B4-BE49-F238E27FC236}">
                <a16:creationId xmlns:a16="http://schemas.microsoft.com/office/drawing/2014/main" id="{C59D14B5-525A-4929-6640-B17A193FE6C5}"/>
              </a:ext>
            </a:extLst>
          </p:cNvPr>
          <p:cNvSpPr>
            <a:spLocks noGrp="1"/>
          </p:cNvSpPr>
          <p:nvPr>
            <p:ph type="body" sz="quarter" idx="24" hasCustomPrompt="1"/>
          </p:nvPr>
        </p:nvSpPr>
        <p:spPr>
          <a:xfrm>
            <a:off x="8152571" y="4403675"/>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9" name="Text Placeholder 28">
            <a:extLst>
              <a:ext uri="{FF2B5EF4-FFF2-40B4-BE49-F238E27FC236}">
                <a16:creationId xmlns:a16="http://schemas.microsoft.com/office/drawing/2014/main" id="{6DF254FF-0ED5-6C78-869E-390454E924BC}"/>
              </a:ext>
            </a:extLst>
          </p:cNvPr>
          <p:cNvSpPr>
            <a:spLocks noGrp="1"/>
          </p:cNvSpPr>
          <p:nvPr>
            <p:ph type="body" sz="quarter" idx="25" hasCustomPrompt="1"/>
          </p:nvPr>
        </p:nvSpPr>
        <p:spPr>
          <a:xfrm>
            <a:off x="500883" y="3450592"/>
            <a:ext cx="3294000" cy="3600"/>
          </a:xfrm>
          <a:solidFill>
            <a:schemeClr val="tx2"/>
          </a:solidFill>
        </p:spPr>
        <p:txBody>
          <a:bodyPr/>
          <a:lstStyle>
            <a:lvl1pPr>
              <a:defRPr/>
            </a:lvl1pPr>
          </a:lstStyle>
          <a:p>
            <a:pPr lvl="0"/>
            <a:r>
              <a:rPr lang="en-GB"/>
              <a:t> </a:t>
            </a:r>
            <a:endParaRPr lang="en-GB" dirty="0"/>
          </a:p>
        </p:txBody>
      </p:sp>
      <p:sp>
        <p:nvSpPr>
          <p:cNvPr id="30" name="Text Placeholder 28">
            <a:extLst>
              <a:ext uri="{FF2B5EF4-FFF2-40B4-BE49-F238E27FC236}">
                <a16:creationId xmlns:a16="http://schemas.microsoft.com/office/drawing/2014/main" id="{CBDEC2BF-BBCC-6FA5-4D93-E78484D9C9ED}"/>
              </a:ext>
            </a:extLst>
          </p:cNvPr>
          <p:cNvSpPr>
            <a:spLocks noGrp="1"/>
          </p:cNvSpPr>
          <p:nvPr>
            <p:ph type="body" sz="quarter" idx="26" hasCustomPrompt="1"/>
          </p:nvPr>
        </p:nvSpPr>
        <p:spPr>
          <a:xfrm>
            <a:off x="500883" y="3756695"/>
            <a:ext cx="3294000" cy="3600"/>
          </a:xfrm>
          <a:solidFill>
            <a:schemeClr val="tx2"/>
          </a:solidFill>
        </p:spPr>
        <p:txBody>
          <a:bodyPr/>
          <a:lstStyle>
            <a:lvl1pPr>
              <a:defRPr/>
            </a:lvl1pPr>
          </a:lstStyle>
          <a:p>
            <a:pPr lvl="0"/>
            <a:r>
              <a:rPr lang="en-GB"/>
              <a:t> </a:t>
            </a:r>
            <a:endParaRPr lang="en-GB" dirty="0"/>
          </a:p>
        </p:txBody>
      </p:sp>
      <p:sp>
        <p:nvSpPr>
          <p:cNvPr id="31" name="Text Placeholder 28">
            <a:extLst>
              <a:ext uri="{FF2B5EF4-FFF2-40B4-BE49-F238E27FC236}">
                <a16:creationId xmlns:a16="http://schemas.microsoft.com/office/drawing/2014/main" id="{834489DA-80D0-4860-98E2-BE6F18F2A744}"/>
              </a:ext>
            </a:extLst>
          </p:cNvPr>
          <p:cNvSpPr>
            <a:spLocks noGrp="1"/>
          </p:cNvSpPr>
          <p:nvPr>
            <p:ph type="body" sz="quarter" idx="27" hasCustomPrompt="1"/>
          </p:nvPr>
        </p:nvSpPr>
        <p:spPr>
          <a:xfrm>
            <a:off x="500883" y="4062798"/>
            <a:ext cx="3294000" cy="3600"/>
          </a:xfrm>
          <a:solidFill>
            <a:schemeClr val="tx2"/>
          </a:solidFill>
        </p:spPr>
        <p:txBody>
          <a:bodyPr/>
          <a:lstStyle>
            <a:lvl1pPr>
              <a:defRPr/>
            </a:lvl1pPr>
          </a:lstStyle>
          <a:p>
            <a:pPr lvl="0"/>
            <a:r>
              <a:rPr lang="en-GB"/>
              <a:t> </a:t>
            </a:r>
            <a:endParaRPr lang="en-GB" dirty="0"/>
          </a:p>
        </p:txBody>
      </p:sp>
      <p:sp>
        <p:nvSpPr>
          <p:cNvPr id="32" name="Text Placeholder 28">
            <a:extLst>
              <a:ext uri="{FF2B5EF4-FFF2-40B4-BE49-F238E27FC236}">
                <a16:creationId xmlns:a16="http://schemas.microsoft.com/office/drawing/2014/main" id="{413757EC-9418-E80A-9C60-821608FCAC90}"/>
              </a:ext>
            </a:extLst>
          </p:cNvPr>
          <p:cNvSpPr>
            <a:spLocks noGrp="1"/>
          </p:cNvSpPr>
          <p:nvPr>
            <p:ph type="body" sz="quarter" idx="28" hasCustomPrompt="1"/>
          </p:nvPr>
        </p:nvSpPr>
        <p:spPr>
          <a:xfrm>
            <a:off x="500883" y="4368901"/>
            <a:ext cx="3294000" cy="3600"/>
          </a:xfrm>
          <a:solidFill>
            <a:schemeClr val="tx2"/>
          </a:solidFill>
        </p:spPr>
        <p:txBody>
          <a:bodyPr/>
          <a:lstStyle>
            <a:lvl1pPr>
              <a:defRPr/>
            </a:lvl1pPr>
          </a:lstStyle>
          <a:p>
            <a:pPr lvl="0"/>
            <a:r>
              <a:rPr lang="en-GB"/>
              <a:t> </a:t>
            </a:r>
            <a:endParaRPr lang="en-GB" dirty="0"/>
          </a:p>
        </p:txBody>
      </p:sp>
      <p:sp>
        <p:nvSpPr>
          <p:cNvPr id="33" name="Text Placeholder 28">
            <a:extLst>
              <a:ext uri="{FF2B5EF4-FFF2-40B4-BE49-F238E27FC236}">
                <a16:creationId xmlns:a16="http://schemas.microsoft.com/office/drawing/2014/main" id="{96D9D1F0-A431-7276-A6A5-9F3B373CA68C}"/>
              </a:ext>
            </a:extLst>
          </p:cNvPr>
          <p:cNvSpPr>
            <a:spLocks noGrp="1"/>
          </p:cNvSpPr>
          <p:nvPr>
            <p:ph type="body" sz="quarter" idx="29" hasCustomPrompt="1"/>
          </p:nvPr>
        </p:nvSpPr>
        <p:spPr>
          <a:xfrm>
            <a:off x="500883" y="4675004"/>
            <a:ext cx="3294000" cy="3600"/>
          </a:xfrm>
          <a:solidFill>
            <a:schemeClr val="tx2"/>
          </a:solidFill>
        </p:spPr>
        <p:txBody>
          <a:bodyPr/>
          <a:lstStyle>
            <a:lvl1pPr>
              <a:defRPr/>
            </a:lvl1pPr>
          </a:lstStyle>
          <a:p>
            <a:pPr lvl="0"/>
            <a:r>
              <a:rPr lang="en-GB"/>
              <a:t> </a:t>
            </a:r>
            <a:endParaRPr lang="en-GB" dirty="0"/>
          </a:p>
        </p:txBody>
      </p:sp>
      <p:sp>
        <p:nvSpPr>
          <p:cNvPr id="34" name="Text Placeholder 28">
            <a:extLst>
              <a:ext uri="{FF2B5EF4-FFF2-40B4-BE49-F238E27FC236}">
                <a16:creationId xmlns:a16="http://schemas.microsoft.com/office/drawing/2014/main" id="{8E28D5FE-F607-EBE3-85D1-544A8C0B44E4}"/>
              </a:ext>
            </a:extLst>
          </p:cNvPr>
          <p:cNvSpPr>
            <a:spLocks noGrp="1"/>
          </p:cNvSpPr>
          <p:nvPr>
            <p:ph type="body" sz="quarter" idx="30" hasCustomPrompt="1"/>
          </p:nvPr>
        </p:nvSpPr>
        <p:spPr>
          <a:xfrm>
            <a:off x="4377558" y="3450592"/>
            <a:ext cx="3294000" cy="3600"/>
          </a:xfrm>
          <a:solidFill>
            <a:schemeClr val="tx2"/>
          </a:solidFill>
        </p:spPr>
        <p:txBody>
          <a:bodyPr/>
          <a:lstStyle>
            <a:lvl1pPr>
              <a:defRPr/>
            </a:lvl1pPr>
          </a:lstStyle>
          <a:p>
            <a:pPr lvl="0"/>
            <a:r>
              <a:rPr lang="en-GB"/>
              <a:t> </a:t>
            </a:r>
            <a:endParaRPr lang="en-GB" dirty="0"/>
          </a:p>
        </p:txBody>
      </p:sp>
      <p:sp>
        <p:nvSpPr>
          <p:cNvPr id="35" name="Text Placeholder 28">
            <a:extLst>
              <a:ext uri="{FF2B5EF4-FFF2-40B4-BE49-F238E27FC236}">
                <a16:creationId xmlns:a16="http://schemas.microsoft.com/office/drawing/2014/main" id="{F1EC6439-D8C3-4E49-1DE3-CEA77B9F0CB3}"/>
              </a:ext>
            </a:extLst>
          </p:cNvPr>
          <p:cNvSpPr>
            <a:spLocks noGrp="1"/>
          </p:cNvSpPr>
          <p:nvPr>
            <p:ph type="body" sz="quarter" idx="31" hasCustomPrompt="1"/>
          </p:nvPr>
        </p:nvSpPr>
        <p:spPr>
          <a:xfrm>
            <a:off x="4377558" y="3756695"/>
            <a:ext cx="3294000" cy="3600"/>
          </a:xfrm>
          <a:solidFill>
            <a:schemeClr val="tx2"/>
          </a:solidFill>
        </p:spPr>
        <p:txBody>
          <a:bodyPr/>
          <a:lstStyle>
            <a:lvl1pPr>
              <a:defRPr/>
            </a:lvl1pPr>
          </a:lstStyle>
          <a:p>
            <a:pPr lvl="0"/>
            <a:r>
              <a:rPr lang="en-GB"/>
              <a:t> </a:t>
            </a:r>
            <a:endParaRPr lang="en-GB" dirty="0"/>
          </a:p>
        </p:txBody>
      </p:sp>
      <p:sp>
        <p:nvSpPr>
          <p:cNvPr id="36" name="Text Placeholder 28">
            <a:extLst>
              <a:ext uri="{FF2B5EF4-FFF2-40B4-BE49-F238E27FC236}">
                <a16:creationId xmlns:a16="http://schemas.microsoft.com/office/drawing/2014/main" id="{1D4D8D3B-1953-05C8-21F7-4D61375B8E0E}"/>
              </a:ext>
            </a:extLst>
          </p:cNvPr>
          <p:cNvSpPr>
            <a:spLocks noGrp="1"/>
          </p:cNvSpPr>
          <p:nvPr>
            <p:ph type="body" sz="quarter" idx="32" hasCustomPrompt="1"/>
          </p:nvPr>
        </p:nvSpPr>
        <p:spPr>
          <a:xfrm>
            <a:off x="4377558" y="4062798"/>
            <a:ext cx="3294000" cy="3600"/>
          </a:xfrm>
          <a:solidFill>
            <a:schemeClr val="tx2"/>
          </a:solidFill>
        </p:spPr>
        <p:txBody>
          <a:bodyPr/>
          <a:lstStyle>
            <a:lvl1pPr>
              <a:defRPr/>
            </a:lvl1pPr>
          </a:lstStyle>
          <a:p>
            <a:pPr lvl="0"/>
            <a:r>
              <a:rPr lang="en-GB"/>
              <a:t> </a:t>
            </a:r>
            <a:endParaRPr lang="en-GB" dirty="0"/>
          </a:p>
        </p:txBody>
      </p:sp>
      <p:sp>
        <p:nvSpPr>
          <p:cNvPr id="37" name="Text Placeholder 28">
            <a:extLst>
              <a:ext uri="{FF2B5EF4-FFF2-40B4-BE49-F238E27FC236}">
                <a16:creationId xmlns:a16="http://schemas.microsoft.com/office/drawing/2014/main" id="{E823C607-AEA8-77CD-5732-BE4D654FA447}"/>
              </a:ext>
            </a:extLst>
          </p:cNvPr>
          <p:cNvSpPr>
            <a:spLocks noGrp="1"/>
          </p:cNvSpPr>
          <p:nvPr>
            <p:ph type="body" sz="quarter" idx="33" hasCustomPrompt="1"/>
          </p:nvPr>
        </p:nvSpPr>
        <p:spPr>
          <a:xfrm>
            <a:off x="4377558" y="4368901"/>
            <a:ext cx="3294000" cy="3600"/>
          </a:xfrm>
          <a:solidFill>
            <a:schemeClr val="tx2"/>
          </a:solidFill>
        </p:spPr>
        <p:txBody>
          <a:bodyPr/>
          <a:lstStyle>
            <a:lvl1pPr>
              <a:defRPr/>
            </a:lvl1pPr>
          </a:lstStyle>
          <a:p>
            <a:pPr lvl="0"/>
            <a:r>
              <a:rPr lang="en-GB"/>
              <a:t> </a:t>
            </a:r>
            <a:endParaRPr lang="en-GB" dirty="0"/>
          </a:p>
        </p:txBody>
      </p:sp>
      <p:sp>
        <p:nvSpPr>
          <p:cNvPr id="38" name="Text Placeholder 28">
            <a:extLst>
              <a:ext uri="{FF2B5EF4-FFF2-40B4-BE49-F238E27FC236}">
                <a16:creationId xmlns:a16="http://schemas.microsoft.com/office/drawing/2014/main" id="{6326B3C4-BFC7-1B26-2F00-B08256404980}"/>
              </a:ext>
            </a:extLst>
          </p:cNvPr>
          <p:cNvSpPr>
            <a:spLocks noGrp="1"/>
          </p:cNvSpPr>
          <p:nvPr>
            <p:ph type="body" sz="quarter" idx="34" hasCustomPrompt="1"/>
          </p:nvPr>
        </p:nvSpPr>
        <p:spPr>
          <a:xfrm>
            <a:off x="4377558" y="4675004"/>
            <a:ext cx="3294000" cy="3600"/>
          </a:xfrm>
          <a:solidFill>
            <a:schemeClr val="tx2"/>
          </a:solidFill>
        </p:spPr>
        <p:txBody>
          <a:bodyPr/>
          <a:lstStyle>
            <a:lvl1pPr>
              <a:defRPr/>
            </a:lvl1pPr>
          </a:lstStyle>
          <a:p>
            <a:pPr lvl="0"/>
            <a:r>
              <a:rPr lang="en-GB"/>
              <a:t> </a:t>
            </a:r>
            <a:endParaRPr lang="en-GB" dirty="0"/>
          </a:p>
        </p:txBody>
      </p:sp>
      <p:sp>
        <p:nvSpPr>
          <p:cNvPr id="39" name="Text Placeholder 28">
            <a:extLst>
              <a:ext uri="{FF2B5EF4-FFF2-40B4-BE49-F238E27FC236}">
                <a16:creationId xmlns:a16="http://schemas.microsoft.com/office/drawing/2014/main" id="{A357389E-E083-C251-4E4F-FF6F4BA1D346}"/>
              </a:ext>
            </a:extLst>
          </p:cNvPr>
          <p:cNvSpPr>
            <a:spLocks noGrp="1"/>
          </p:cNvSpPr>
          <p:nvPr>
            <p:ph type="body" sz="quarter" idx="35" hasCustomPrompt="1"/>
          </p:nvPr>
        </p:nvSpPr>
        <p:spPr>
          <a:xfrm>
            <a:off x="8254233" y="3450592"/>
            <a:ext cx="3294000" cy="3600"/>
          </a:xfrm>
          <a:solidFill>
            <a:schemeClr val="tx2"/>
          </a:solidFill>
        </p:spPr>
        <p:txBody>
          <a:bodyPr/>
          <a:lstStyle>
            <a:lvl1pPr>
              <a:defRPr/>
            </a:lvl1pPr>
          </a:lstStyle>
          <a:p>
            <a:pPr lvl="0"/>
            <a:r>
              <a:rPr lang="en-GB"/>
              <a:t> </a:t>
            </a:r>
            <a:endParaRPr lang="en-GB" dirty="0"/>
          </a:p>
        </p:txBody>
      </p:sp>
      <p:sp>
        <p:nvSpPr>
          <p:cNvPr id="40" name="Text Placeholder 28">
            <a:extLst>
              <a:ext uri="{FF2B5EF4-FFF2-40B4-BE49-F238E27FC236}">
                <a16:creationId xmlns:a16="http://schemas.microsoft.com/office/drawing/2014/main" id="{5D7E546A-C026-A27C-D3C8-5190A9AB82A1}"/>
              </a:ext>
            </a:extLst>
          </p:cNvPr>
          <p:cNvSpPr>
            <a:spLocks noGrp="1"/>
          </p:cNvSpPr>
          <p:nvPr>
            <p:ph type="body" sz="quarter" idx="36" hasCustomPrompt="1"/>
          </p:nvPr>
        </p:nvSpPr>
        <p:spPr>
          <a:xfrm>
            <a:off x="8254233" y="3756695"/>
            <a:ext cx="3294000" cy="3600"/>
          </a:xfrm>
          <a:solidFill>
            <a:schemeClr val="tx2"/>
          </a:solidFill>
        </p:spPr>
        <p:txBody>
          <a:bodyPr/>
          <a:lstStyle>
            <a:lvl1pPr>
              <a:defRPr/>
            </a:lvl1pPr>
          </a:lstStyle>
          <a:p>
            <a:pPr lvl="0"/>
            <a:r>
              <a:rPr lang="en-GB"/>
              <a:t> </a:t>
            </a:r>
            <a:endParaRPr lang="en-GB" dirty="0"/>
          </a:p>
        </p:txBody>
      </p:sp>
      <p:sp>
        <p:nvSpPr>
          <p:cNvPr id="41" name="Text Placeholder 28">
            <a:extLst>
              <a:ext uri="{FF2B5EF4-FFF2-40B4-BE49-F238E27FC236}">
                <a16:creationId xmlns:a16="http://schemas.microsoft.com/office/drawing/2014/main" id="{06E22225-3F36-6397-847D-3F029137045D}"/>
              </a:ext>
            </a:extLst>
          </p:cNvPr>
          <p:cNvSpPr>
            <a:spLocks noGrp="1"/>
          </p:cNvSpPr>
          <p:nvPr>
            <p:ph type="body" sz="quarter" idx="37" hasCustomPrompt="1"/>
          </p:nvPr>
        </p:nvSpPr>
        <p:spPr>
          <a:xfrm>
            <a:off x="8254233" y="4062798"/>
            <a:ext cx="3294000" cy="3600"/>
          </a:xfrm>
          <a:solidFill>
            <a:schemeClr val="tx2"/>
          </a:solidFill>
        </p:spPr>
        <p:txBody>
          <a:bodyPr/>
          <a:lstStyle>
            <a:lvl1pPr>
              <a:defRPr/>
            </a:lvl1pPr>
          </a:lstStyle>
          <a:p>
            <a:pPr lvl="0"/>
            <a:r>
              <a:rPr lang="en-GB"/>
              <a:t> </a:t>
            </a:r>
            <a:endParaRPr lang="en-GB" dirty="0"/>
          </a:p>
        </p:txBody>
      </p:sp>
      <p:sp>
        <p:nvSpPr>
          <p:cNvPr id="42" name="Text Placeholder 28">
            <a:extLst>
              <a:ext uri="{FF2B5EF4-FFF2-40B4-BE49-F238E27FC236}">
                <a16:creationId xmlns:a16="http://schemas.microsoft.com/office/drawing/2014/main" id="{43D98500-BCD8-49B7-288F-0E65A2C23EE2}"/>
              </a:ext>
            </a:extLst>
          </p:cNvPr>
          <p:cNvSpPr>
            <a:spLocks noGrp="1"/>
          </p:cNvSpPr>
          <p:nvPr>
            <p:ph type="body" sz="quarter" idx="38" hasCustomPrompt="1"/>
          </p:nvPr>
        </p:nvSpPr>
        <p:spPr>
          <a:xfrm>
            <a:off x="8254233" y="4368901"/>
            <a:ext cx="3294000" cy="3600"/>
          </a:xfrm>
          <a:solidFill>
            <a:schemeClr val="tx2"/>
          </a:solidFill>
        </p:spPr>
        <p:txBody>
          <a:bodyPr/>
          <a:lstStyle>
            <a:lvl1pPr>
              <a:defRPr/>
            </a:lvl1pPr>
          </a:lstStyle>
          <a:p>
            <a:pPr lvl="0"/>
            <a:r>
              <a:rPr lang="en-GB"/>
              <a:t> </a:t>
            </a:r>
            <a:endParaRPr lang="en-GB" dirty="0"/>
          </a:p>
        </p:txBody>
      </p:sp>
      <p:sp>
        <p:nvSpPr>
          <p:cNvPr id="43" name="Text Placeholder 28">
            <a:extLst>
              <a:ext uri="{FF2B5EF4-FFF2-40B4-BE49-F238E27FC236}">
                <a16:creationId xmlns:a16="http://schemas.microsoft.com/office/drawing/2014/main" id="{4FB71802-363D-FA7F-AC0F-B407F5BCD680}"/>
              </a:ext>
            </a:extLst>
          </p:cNvPr>
          <p:cNvSpPr>
            <a:spLocks noGrp="1"/>
          </p:cNvSpPr>
          <p:nvPr>
            <p:ph type="body" sz="quarter" idx="39" hasCustomPrompt="1"/>
          </p:nvPr>
        </p:nvSpPr>
        <p:spPr>
          <a:xfrm>
            <a:off x="8254233" y="4675004"/>
            <a:ext cx="3294000" cy="3600"/>
          </a:xfrm>
          <a:solidFill>
            <a:schemeClr val="tx2"/>
          </a:solidFill>
        </p:spPr>
        <p:txBody>
          <a:bodyPr/>
          <a:lstStyle>
            <a:lvl1pPr>
              <a:defRPr/>
            </a:lvl1pPr>
          </a:lstStyle>
          <a:p>
            <a:pPr lvl="0"/>
            <a:r>
              <a:rPr lang="en-GB"/>
              <a:t> </a:t>
            </a:r>
            <a:endParaRPr lang="en-GB" dirty="0"/>
          </a:p>
        </p:txBody>
      </p:sp>
      <p:sp>
        <p:nvSpPr>
          <p:cNvPr id="2" name="Title 2">
            <a:extLst>
              <a:ext uri="{FF2B5EF4-FFF2-40B4-BE49-F238E27FC236}">
                <a16:creationId xmlns:a16="http://schemas.microsoft.com/office/drawing/2014/main" id="{0D3B4D21-8494-EDBC-2FC6-8C6D9420594C}"/>
              </a:ext>
            </a:extLst>
          </p:cNvPr>
          <p:cNvSpPr>
            <a:spLocks noGrp="1"/>
          </p:cNvSpPr>
          <p:nvPr>
            <p:ph type="title" hasCustomPrompt="1"/>
          </p:nvPr>
        </p:nvSpPr>
        <p:spPr>
          <a:xfrm>
            <a:off x="450849" y="1865833"/>
            <a:ext cx="6230505" cy="1109663"/>
          </a:xfrm>
        </p:spPr>
        <p:txBody>
          <a:bodyPr/>
          <a:lstStyle>
            <a:lvl1pPr>
              <a:defRPr sz="6000">
                <a:latin typeface="+mn-lt"/>
              </a:defRPr>
            </a:lvl1pPr>
          </a:lstStyle>
          <a:p>
            <a:r>
              <a:rPr lang="en-GB"/>
              <a:t>Contact us</a:t>
            </a:r>
            <a:endParaRPr lang="en-GB" dirty="0"/>
          </a:p>
        </p:txBody>
      </p:sp>
      <p:pic>
        <p:nvPicPr>
          <p:cNvPr id="9" name="Graphic 8">
            <a:extLst>
              <a:ext uri="{FF2B5EF4-FFF2-40B4-BE49-F238E27FC236}">
                <a16:creationId xmlns:a16="http://schemas.microsoft.com/office/drawing/2014/main" id="{C09B61BF-1405-1248-E619-13A640E7D90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Tree>
    <p:custDataLst>
      <p:tags r:id="rId1"/>
    </p:custDataLst>
    <p:extLst>
      <p:ext uri="{BB962C8B-B14F-4D97-AF65-F5344CB8AC3E}">
        <p14:creationId xmlns:p14="http://schemas.microsoft.com/office/powerpoint/2010/main" val="3225845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act details x4 navy">
    <p:bg>
      <p:bgRef idx="1001">
        <a:schemeClr val="bg2"/>
      </p:bgRef>
    </p:bg>
    <p:spTree>
      <p:nvGrpSpPr>
        <p:cNvPr id="1" name=""/>
        <p:cNvGrpSpPr/>
        <p:nvPr/>
      </p:nvGrpSpPr>
      <p:grpSpPr>
        <a:xfrm>
          <a:off x="0" y="0"/>
          <a:ext cx="0" cy="0"/>
          <a:chOff x="0" y="0"/>
          <a:chExt cx="0" cy="0"/>
        </a:xfrm>
      </p:grpSpPr>
      <p:pic>
        <p:nvPicPr>
          <p:cNvPr id="5" name="Picture 4" descr="A close-up of a blue cube&#10;&#10;Description automatically generated">
            <a:extLst>
              <a:ext uri="{FF2B5EF4-FFF2-40B4-BE49-F238E27FC236}">
                <a16:creationId xmlns:a16="http://schemas.microsoft.com/office/drawing/2014/main" id="{B496801D-1277-F3F8-23C6-A02C83C6E92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p:nvSpPr>
        <p:spPr>
          <a:xfrm>
            <a:off x="411480" y="5501640"/>
            <a:ext cx="1026243" cy="286553"/>
          </a:xfrm>
          <a:prstGeom prst="rect">
            <a:avLst/>
          </a:prstGeom>
          <a:noFill/>
        </p:spPr>
        <p:txBody>
          <a:bodyPr wrap="none" rtlCol="0">
            <a:spAutoFit/>
          </a:bodyPr>
          <a:lstStyle/>
          <a:p>
            <a:pPr algn="l">
              <a:lnSpc>
                <a:spcPct val="120000"/>
              </a:lnSpc>
              <a:spcAft>
                <a:spcPts val="1000"/>
              </a:spcAft>
            </a:pPr>
            <a:r>
              <a:rPr lang="en-GB" sz="1200" dirty="0">
                <a:solidFill>
                  <a:schemeClr val="tx1"/>
                </a:solidFill>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3" name="Text Placeholder 12">
            <a:extLst>
              <a:ext uri="{FF2B5EF4-FFF2-40B4-BE49-F238E27FC236}">
                <a16:creationId xmlns:a16="http://schemas.microsoft.com/office/drawing/2014/main" id="{7DE08693-3BA3-FC3E-BF72-74418DBCC187}"/>
              </a:ext>
            </a:extLst>
          </p:cNvPr>
          <p:cNvSpPr>
            <a:spLocks noGrp="1"/>
          </p:cNvSpPr>
          <p:nvPr>
            <p:ph type="body" sz="quarter" idx="10" hasCustomPrompt="1"/>
          </p:nvPr>
        </p:nvSpPr>
        <p:spPr>
          <a:xfrm>
            <a:off x="406717"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4" name="Text Placeholder 12">
            <a:extLst>
              <a:ext uri="{FF2B5EF4-FFF2-40B4-BE49-F238E27FC236}">
                <a16:creationId xmlns:a16="http://schemas.microsoft.com/office/drawing/2014/main" id="{A9807B49-FE43-55EB-6E94-7548AED1AA89}"/>
              </a:ext>
            </a:extLst>
          </p:cNvPr>
          <p:cNvSpPr>
            <a:spLocks noGrp="1"/>
          </p:cNvSpPr>
          <p:nvPr>
            <p:ph type="body" sz="quarter" idx="11" hasCustomPrompt="1"/>
          </p:nvPr>
        </p:nvSpPr>
        <p:spPr>
          <a:xfrm>
            <a:off x="406717"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5" name="Text Placeholder 12">
            <a:extLst>
              <a:ext uri="{FF2B5EF4-FFF2-40B4-BE49-F238E27FC236}">
                <a16:creationId xmlns:a16="http://schemas.microsoft.com/office/drawing/2014/main" id="{59158B01-3F17-FEF5-E313-05A51AB89B3B}"/>
              </a:ext>
            </a:extLst>
          </p:cNvPr>
          <p:cNvSpPr>
            <a:spLocks noGrp="1"/>
          </p:cNvSpPr>
          <p:nvPr>
            <p:ph type="body" sz="quarter" idx="12" hasCustomPrompt="1"/>
          </p:nvPr>
        </p:nvSpPr>
        <p:spPr>
          <a:xfrm>
            <a:off x="406717"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16" name="Text Placeholder 12">
            <a:extLst>
              <a:ext uri="{FF2B5EF4-FFF2-40B4-BE49-F238E27FC236}">
                <a16:creationId xmlns:a16="http://schemas.microsoft.com/office/drawing/2014/main" id="{7E81962A-7C98-D2E9-7CEC-B65BEF938AED}"/>
              </a:ext>
            </a:extLst>
          </p:cNvPr>
          <p:cNvSpPr>
            <a:spLocks noGrp="1"/>
          </p:cNvSpPr>
          <p:nvPr>
            <p:ph type="body" sz="quarter" idx="13" hasCustomPrompt="1"/>
          </p:nvPr>
        </p:nvSpPr>
        <p:spPr>
          <a:xfrm>
            <a:off x="406717"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17" name="Text Placeholder 12">
            <a:extLst>
              <a:ext uri="{FF2B5EF4-FFF2-40B4-BE49-F238E27FC236}">
                <a16:creationId xmlns:a16="http://schemas.microsoft.com/office/drawing/2014/main" id="{F78787D3-109D-9636-08BB-A375F749FF3E}"/>
              </a:ext>
            </a:extLst>
          </p:cNvPr>
          <p:cNvSpPr>
            <a:spLocks noGrp="1"/>
          </p:cNvSpPr>
          <p:nvPr>
            <p:ph type="body" sz="quarter" idx="14" hasCustomPrompt="1"/>
          </p:nvPr>
        </p:nvSpPr>
        <p:spPr>
          <a:xfrm>
            <a:off x="406717"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9" name="Text Placeholder 28">
            <a:extLst>
              <a:ext uri="{FF2B5EF4-FFF2-40B4-BE49-F238E27FC236}">
                <a16:creationId xmlns:a16="http://schemas.microsoft.com/office/drawing/2014/main" id="{6DF254FF-0ED5-6C78-869E-390454E924BC}"/>
              </a:ext>
            </a:extLst>
          </p:cNvPr>
          <p:cNvSpPr>
            <a:spLocks noGrp="1"/>
          </p:cNvSpPr>
          <p:nvPr>
            <p:ph type="body" sz="quarter" idx="25" hasCustomPrompt="1"/>
          </p:nvPr>
        </p:nvSpPr>
        <p:spPr>
          <a:xfrm>
            <a:off x="500883" y="3450592"/>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30" name="Text Placeholder 28">
            <a:extLst>
              <a:ext uri="{FF2B5EF4-FFF2-40B4-BE49-F238E27FC236}">
                <a16:creationId xmlns:a16="http://schemas.microsoft.com/office/drawing/2014/main" id="{CBDEC2BF-BBCC-6FA5-4D93-E78484D9C9ED}"/>
              </a:ext>
            </a:extLst>
          </p:cNvPr>
          <p:cNvSpPr>
            <a:spLocks noGrp="1"/>
          </p:cNvSpPr>
          <p:nvPr>
            <p:ph type="body" sz="quarter" idx="26" hasCustomPrompt="1"/>
          </p:nvPr>
        </p:nvSpPr>
        <p:spPr>
          <a:xfrm>
            <a:off x="500883" y="3756695"/>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31" name="Text Placeholder 28">
            <a:extLst>
              <a:ext uri="{FF2B5EF4-FFF2-40B4-BE49-F238E27FC236}">
                <a16:creationId xmlns:a16="http://schemas.microsoft.com/office/drawing/2014/main" id="{834489DA-80D0-4860-98E2-BE6F18F2A744}"/>
              </a:ext>
            </a:extLst>
          </p:cNvPr>
          <p:cNvSpPr>
            <a:spLocks noGrp="1"/>
          </p:cNvSpPr>
          <p:nvPr>
            <p:ph type="body" sz="quarter" idx="27" hasCustomPrompt="1"/>
          </p:nvPr>
        </p:nvSpPr>
        <p:spPr>
          <a:xfrm>
            <a:off x="500883" y="4062798"/>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32" name="Text Placeholder 28">
            <a:extLst>
              <a:ext uri="{FF2B5EF4-FFF2-40B4-BE49-F238E27FC236}">
                <a16:creationId xmlns:a16="http://schemas.microsoft.com/office/drawing/2014/main" id="{413757EC-9418-E80A-9C60-821608FCAC90}"/>
              </a:ext>
            </a:extLst>
          </p:cNvPr>
          <p:cNvSpPr>
            <a:spLocks noGrp="1"/>
          </p:cNvSpPr>
          <p:nvPr>
            <p:ph type="body" sz="quarter" idx="28" hasCustomPrompt="1"/>
          </p:nvPr>
        </p:nvSpPr>
        <p:spPr>
          <a:xfrm>
            <a:off x="500883" y="4368901"/>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33" name="Text Placeholder 28">
            <a:extLst>
              <a:ext uri="{FF2B5EF4-FFF2-40B4-BE49-F238E27FC236}">
                <a16:creationId xmlns:a16="http://schemas.microsoft.com/office/drawing/2014/main" id="{96D9D1F0-A431-7276-A6A5-9F3B373CA68C}"/>
              </a:ext>
            </a:extLst>
          </p:cNvPr>
          <p:cNvSpPr>
            <a:spLocks noGrp="1"/>
          </p:cNvSpPr>
          <p:nvPr>
            <p:ph type="body" sz="quarter" idx="29" hasCustomPrompt="1"/>
          </p:nvPr>
        </p:nvSpPr>
        <p:spPr>
          <a:xfrm>
            <a:off x="500883" y="4675004"/>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4" name="Title 2">
            <a:extLst>
              <a:ext uri="{FF2B5EF4-FFF2-40B4-BE49-F238E27FC236}">
                <a16:creationId xmlns:a16="http://schemas.microsoft.com/office/drawing/2014/main" id="{DE2833D8-8CA0-E70E-10A2-9EAE7F2D91E5}"/>
              </a:ext>
            </a:extLst>
          </p:cNvPr>
          <p:cNvSpPr>
            <a:spLocks noGrp="1"/>
          </p:cNvSpPr>
          <p:nvPr>
            <p:ph type="title" hasCustomPrompt="1"/>
          </p:nvPr>
        </p:nvSpPr>
        <p:spPr>
          <a:xfrm>
            <a:off x="450849" y="1865833"/>
            <a:ext cx="6230505" cy="1109663"/>
          </a:xfrm>
        </p:spPr>
        <p:txBody>
          <a:bodyPr/>
          <a:lstStyle>
            <a:lvl1pPr>
              <a:defRPr sz="6000">
                <a:solidFill>
                  <a:schemeClr val="tx1"/>
                </a:solidFill>
                <a:latin typeface="+mn-lt"/>
              </a:defRPr>
            </a:lvl1pPr>
          </a:lstStyle>
          <a:p>
            <a:r>
              <a:rPr lang="en-GB" dirty="0"/>
              <a:t>Contact us</a:t>
            </a:r>
          </a:p>
        </p:txBody>
      </p:sp>
      <p:pic>
        <p:nvPicPr>
          <p:cNvPr id="9" name="Graphic 8">
            <a:extLst>
              <a:ext uri="{FF2B5EF4-FFF2-40B4-BE49-F238E27FC236}">
                <a16:creationId xmlns:a16="http://schemas.microsoft.com/office/drawing/2014/main" id="{2377D719-7B99-49D8-904E-D6536AC00F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2" name="Text Placeholder 12">
            <a:extLst>
              <a:ext uri="{FF2B5EF4-FFF2-40B4-BE49-F238E27FC236}">
                <a16:creationId xmlns:a16="http://schemas.microsoft.com/office/drawing/2014/main" id="{38DB453B-2CE9-5A75-5504-D050C36B76F3}"/>
              </a:ext>
            </a:extLst>
          </p:cNvPr>
          <p:cNvSpPr>
            <a:spLocks noGrp="1"/>
          </p:cNvSpPr>
          <p:nvPr>
            <p:ph type="body" sz="quarter" idx="30" hasCustomPrompt="1"/>
          </p:nvPr>
        </p:nvSpPr>
        <p:spPr>
          <a:xfrm>
            <a:off x="3248337"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3" name="Text Placeholder 12">
            <a:extLst>
              <a:ext uri="{FF2B5EF4-FFF2-40B4-BE49-F238E27FC236}">
                <a16:creationId xmlns:a16="http://schemas.microsoft.com/office/drawing/2014/main" id="{9956EAA6-DEDA-0524-223E-ADFBD6F89C12}"/>
              </a:ext>
            </a:extLst>
          </p:cNvPr>
          <p:cNvSpPr>
            <a:spLocks noGrp="1"/>
          </p:cNvSpPr>
          <p:nvPr>
            <p:ph type="body" sz="quarter" idx="31" hasCustomPrompt="1"/>
          </p:nvPr>
        </p:nvSpPr>
        <p:spPr>
          <a:xfrm>
            <a:off x="3248337"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2" name="Text Placeholder 12">
            <a:extLst>
              <a:ext uri="{FF2B5EF4-FFF2-40B4-BE49-F238E27FC236}">
                <a16:creationId xmlns:a16="http://schemas.microsoft.com/office/drawing/2014/main" id="{B0403E57-C489-0488-C8AC-3B21E7C30081}"/>
              </a:ext>
            </a:extLst>
          </p:cNvPr>
          <p:cNvSpPr>
            <a:spLocks noGrp="1"/>
          </p:cNvSpPr>
          <p:nvPr>
            <p:ph type="body" sz="quarter" idx="32" hasCustomPrompt="1"/>
          </p:nvPr>
        </p:nvSpPr>
        <p:spPr>
          <a:xfrm>
            <a:off x="3248337"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8" name="Text Placeholder 12">
            <a:extLst>
              <a:ext uri="{FF2B5EF4-FFF2-40B4-BE49-F238E27FC236}">
                <a16:creationId xmlns:a16="http://schemas.microsoft.com/office/drawing/2014/main" id="{F59B19BE-9E18-7B40-29FA-D3F7391FF1BC}"/>
              </a:ext>
            </a:extLst>
          </p:cNvPr>
          <p:cNvSpPr>
            <a:spLocks noGrp="1"/>
          </p:cNvSpPr>
          <p:nvPr>
            <p:ph type="body" sz="quarter" idx="33" hasCustomPrompt="1"/>
          </p:nvPr>
        </p:nvSpPr>
        <p:spPr>
          <a:xfrm>
            <a:off x="3248337"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44" name="Text Placeholder 12">
            <a:extLst>
              <a:ext uri="{FF2B5EF4-FFF2-40B4-BE49-F238E27FC236}">
                <a16:creationId xmlns:a16="http://schemas.microsoft.com/office/drawing/2014/main" id="{4CAF0BF3-039E-5C8A-F4E4-6DBAF1C24068}"/>
              </a:ext>
            </a:extLst>
          </p:cNvPr>
          <p:cNvSpPr>
            <a:spLocks noGrp="1"/>
          </p:cNvSpPr>
          <p:nvPr>
            <p:ph type="body" sz="quarter" idx="34" hasCustomPrompt="1"/>
          </p:nvPr>
        </p:nvSpPr>
        <p:spPr>
          <a:xfrm>
            <a:off x="3248337"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45" name="Text Placeholder 28">
            <a:extLst>
              <a:ext uri="{FF2B5EF4-FFF2-40B4-BE49-F238E27FC236}">
                <a16:creationId xmlns:a16="http://schemas.microsoft.com/office/drawing/2014/main" id="{D1054811-0CDC-18B7-DDA0-3CC8AF2D02AE}"/>
              </a:ext>
            </a:extLst>
          </p:cNvPr>
          <p:cNvSpPr>
            <a:spLocks noGrp="1"/>
          </p:cNvSpPr>
          <p:nvPr>
            <p:ph type="body" sz="quarter" idx="35" hasCustomPrompt="1"/>
          </p:nvPr>
        </p:nvSpPr>
        <p:spPr>
          <a:xfrm>
            <a:off x="3342503" y="3450592"/>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46" name="Text Placeholder 28">
            <a:extLst>
              <a:ext uri="{FF2B5EF4-FFF2-40B4-BE49-F238E27FC236}">
                <a16:creationId xmlns:a16="http://schemas.microsoft.com/office/drawing/2014/main" id="{35D7FC09-C4C8-1F84-7137-7810427D2979}"/>
              </a:ext>
            </a:extLst>
          </p:cNvPr>
          <p:cNvSpPr>
            <a:spLocks noGrp="1"/>
          </p:cNvSpPr>
          <p:nvPr>
            <p:ph type="body" sz="quarter" idx="36" hasCustomPrompt="1"/>
          </p:nvPr>
        </p:nvSpPr>
        <p:spPr>
          <a:xfrm>
            <a:off x="3342503" y="3756695"/>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47" name="Text Placeholder 28">
            <a:extLst>
              <a:ext uri="{FF2B5EF4-FFF2-40B4-BE49-F238E27FC236}">
                <a16:creationId xmlns:a16="http://schemas.microsoft.com/office/drawing/2014/main" id="{84F975A0-838D-2783-996E-FD1E1BE1B28B}"/>
              </a:ext>
            </a:extLst>
          </p:cNvPr>
          <p:cNvSpPr>
            <a:spLocks noGrp="1"/>
          </p:cNvSpPr>
          <p:nvPr>
            <p:ph type="body" sz="quarter" idx="37" hasCustomPrompt="1"/>
          </p:nvPr>
        </p:nvSpPr>
        <p:spPr>
          <a:xfrm>
            <a:off x="3342503" y="4062798"/>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48" name="Text Placeholder 28">
            <a:extLst>
              <a:ext uri="{FF2B5EF4-FFF2-40B4-BE49-F238E27FC236}">
                <a16:creationId xmlns:a16="http://schemas.microsoft.com/office/drawing/2014/main" id="{67198EA4-9ED2-C254-0C27-B132EAC11B19}"/>
              </a:ext>
            </a:extLst>
          </p:cNvPr>
          <p:cNvSpPr>
            <a:spLocks noGrp="1"/>
          </p:cNvSpPr>
          <p:nvPr>
            <p:ph type="body" sz="quarter" idx="38" hasCustomPrompt="1"/>
          </p:nvPr>
        </p:nvSpPr>
        <p:spPr>
          <a:xfrm>
            <a:off x="3342503" y="4368901"/>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49" name="Text Placeholder 28">
            <a:extLst>
              <a:ext uri="{FF2B5EF4-FFF2-40B4-BE49-F238E27FC236}">
                <a16:creationId xmlns:a16="http://schemas.microsoft.com/office/drawing/2014/main" id="{619DF3D6-2D70-8905-0EA6-760BFB085C05}"/>
              </a:ext>
            </a:extLst>
          </p:cNvPr>
          <p:cNvSpPr>
            <a:spLocks noGrp="1"/>
          </p:cNvSpPr>
          <p:nvPr>
            <p:ph type="body" sz="quarter" idx="39" hasCustomPrompt="1"/>
          </p:nvPr>
        </p:nvSpPr>
        <p:spPr>
          <a:xfrm>
            <a:off x="3342503" y="4675004"/>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51" name="Text Placeholder 12">
            <a:extLst>
              <a:ext uri="{FF2B5EF4-FFF2-40B4-BE49-F238E27FC236}">
                <a16:creationId xmlns:a16="http://schemas.microsoft.com/office/drawing/2014/main" id="{DBFE280A-4BA4-B4A2-2729-AA8E821EEC56}"/>
              </a:ext>
            </a:extLst>
          </p:cNvPr>
          <p:cNvSpPr>
            <a:spLocks noGrp="1"/>
          </p:cNvSpPr>
          <p:nvPr>
            <p:ph type="body" sz="quarter" idx="40" hasCustomPrompt="1"/>
          </p:nvPr>
        </p:nvSpPr>
        <p:spPr>
          <a:xfrm>
            <a:off x="6141153"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52" name="Text Placeholder 12">
            <a:extLst>
              <a:ext uri="{FF2B5EF4-FFF2-40B4-BE49-F238E27FC236}">
                <a16:creationId xmlns:a16="http://schemas.microsoft.com/office/drawing/2014/main" id="{2F522464-1569-62C5-60C4-3477E42CF1E1}"/>
              </a:ext>
            </a:extLst>
          </p:cNvPr>
          <p:cNvSpPr>
            <a:spLocks noGrp="1"/>
          </p:cNvSpPr>
          <p:nvPr>
            <p:ph type="body" sz="quarter" idx="41" hasCustomPrompt="1"/>
          </p:nvPr>
        </p:nvSpPr>
        <p:spPr>
          <a:xfrm>
            <a:off x="6141153"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53" name="Text Placeholder 12">
            <a:extLst>
              <a:ext uri="{FF2B5EF4-FFF2-40B4-BE49-F238E27FC236}">
                <a16:creationId xmlns:a16="http://schemas.microsoft.com/office/drawing/2014/main" id="{20E0A484-A656-F113-113B-CCAB260B5527}"/>
              </a:ext>
            </a:extLst>
          </p:cNvPr>
          <p:cNvSpPr>
            <a:spLocks noGrp="1"/>
          </p:cNvSpPr>
          <p:nvPr>
            <p:ph type="body" sz="quarter" idx="42" hasCustomPrompt="1"/>
          </p:nvPr>
        </p:nvSpPr>
        <p:spPr>
          <a:xfrm>
            <a:off x="6141153"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54" name="Text Placeholder 12">
            <a:extLst>
              <a:ext uri="{FF2B5EF4-FFF2-40B4-BE49-F238E27FC236}">
                <a16:creationId xmlns:a16="http://schemas.microsoft.com/office/drawing/2014/main" id="{5CDDA9BB-7931-43AE-979F-F9C8E4CF7BE8}"/>
              </a:ext>
            </a:extLst>
          </p:cNvPr>
          <p:cNvSpPr>
            <a:spLocks noGrp="1"/>
          </p:cNvSpPr>
          <p:nvPr>
            <p:ph type="body" sz="quarter" idx="43" hasCustomPrompt="1"/>
          </p:nvPr>
        </p:nvSpPr>
        <p:spPr>
          <a:xfrm>
            <a:off x="6141153"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55" name="Text Placeholder 12">
            <a:extLst>
              <a:ext uri="{FF2B5EF4-FFF2-40B4-BE49-F238E27FC236}">
                <a16:creationId xmlns:a16="http://schemas.microsoft.com/office/drawing/2014/main" id="{AAC627B5-E328-7361-1AC1-5DFE78914F95}"/>
              </a:ext>
            </a:extLst>
          </p:cNvPr>
          <p:cNvSpPr>
            <a:spLocks noGrp="1"/>
          </p:cNvSpPr>
          <p:nvPr>
            <p:ph type="body" sz="quarter" idx="44" hasCustomPrompt="1"/>
          </p:nvPr>
        </p:nvSpPr>
        <p:spPr>
          <a:xfrm>
            <a:off x="6141153"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56" name="Text Placeholder 28">
            <a:extLst>
              <a:ext uri="{FF2B5EF4-FFF2-40B4-BE49-F238E27FC236}">
                <a16:creationId xmlns:a16="http://schemas.microsoft.com/office/drawing/2014/main" id="{6DB22419-1DE2-2328-534A-517C706B4429}"/>
              </a:ext>
            </a:extLst>
          </p:cNvPr>
          <p:cNvSpPr>
            <a:spLocks noGrp="1"/>
          </p:cNvSpPr>
          <p:nvPr>
            <p:ph type="body" sz="quarter" idx="45" hasCustomPrompt="1"/>
          </p:nvPr>
        </p:nvSpPr>
        <p:spPr>
          <a:xfrm>
            <a:off x="6235319" y="3450592"/>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57" name="Text Placeholder 28">
            <a:extLst>
              <a:ext uri="{FF2B5EF4-FFF2-40B4-BE49-F238E27FC236}">
                <a16:creationId xmlns:a16="http://schemas.microsoft.com/office/drawing/2014/main" id="{E5FD3E1A-65E9-0735-1B89-438ACA0A87F4}"/>
              </a:ext>
            </a:extLst>
          </p:cNvPr>
          <p:cNvSpPr>
            <a:spLocks noGrp="1"/>
          </p:cNvSpPr>
          <p:nvPr>
            <p:ph type="body" sz="quarter" idx="46" hasCustomPrompt="1"/>
          </p:nvPr>
        </p:nvSpPr>
        <p:spPr>
          <a:xfrm>
            <a:off x="6235319" y="3756695"/>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58" name="Text Placeholder 28">
            <a:extLst>
              <a:ext uri="{FF2B5EF4-FFF2-40B4-BE49-F238E27FC236}">
                <a16:creationId xmlns:a16="http://schemas.microsoft.com/office/drawing/2014/main" id="{782C2984-876F-9E75-13F7-0A6DDCDAEE51}"/>
              </a:ext>
            </a:extLst>
          </p:cNvPr>
          <p:cNvSpPr>
            <a:spLocks noGrp="1"/>
          </p:cNvSpPr>
          <p:nvPr>
            <p:ph type="body" sz="quarter" idx="47" hasCustomPrompt="1"/>
          </p:nvPr>
        </p:nvSpPr>
        <p:spPr>
          <a:xfrm>
            <a:off x="6235319" y="4062798"/>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59" name="Text Placeholder 28">
            <a:extLst>
              <a:ext uri="{FF2B5EF4-FFF2-40B4-BE49-F238E27FC236}">
                <a16:creationId xmlns:a16="http://schemas.microsoft.com/office/drawing/2014/main" id="{BB00A304-7EEB-61EB-BA61-851560AABD08}"/>
              </a:ext>
            </a:extLst>
          </p:cNvPr>
          <p:cNvSpPr>
            <a:spLocks noGrp="1"/>
          </p:cNvSpPr>
          <p:nvPr>
            <p:ph type="body" sz="quarter" idx="48" hasCustomPrompt="1"/>
          </p:nvPr>
        </p:nvSpPr>
        <p:spPr>
          <a:xfrm>
            <a:off x="6235319" y="4368901"/>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60" name="Text Placeholder 28">
            <a:extLst>
              <a:ext uri="{FF2B5EF4-FFF2-40B4-BE49-F238E27FC236}">
                <a16:creationId xmlns:a16="http://schemas.microsoft.com/office/drawing/2014/main" id="{E8561D60-27F9-C376-AC38-B692FAC87C0F}"/>
              </a:ext>
            </a:extLst>
          </p:cNvPr>
          <p:cNvSpPr>
            <a:spLocks noGrp="1"/>
          </p:cNvSpPr>
          <p:nvPr>
            <p:ph type="body" sz="quarter" idx="49" hasCustomPrompt="1"/>
          </p:nvPr>
        </p:nvSpPr>
        <p:spPr>
          <a:xfrm>
            <a:off x="6235319" y="4675004"/>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61" name="Text Placeholder 12">
            <a:extLst>
              <a:ext uri="{FF2B5EF4-FFF2-40B4-BE49-F238E27FC236}">
                <a16:creationId xmlns:a16="http://schemas.microsoft.com/office/drawing/2014/main" id="{D8CDAB34-AAFA-E764-BD23-6672509CF141}"/>
              </a:ext>
            </a:extLst>
          </p:cNvPr>
          <p:cNvSpPr>
            <a:spLocks noGrp="1"/>
          </p:cNvSpPr>
          <p:nvPr>
            <p:ph type="body" sz="quarter" idx="50" hasCustomPrompt="1"/>
          </p:nvPr>
        </p:nvSpPr>
        <p:spPr>
          <a:xfrm>
            <a:off x="9072070"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62" name="Text Placeholder 12">
            <a:extLst>
              <a:ext uri="{FF2B5EF4-FFF2-40B4-BE49-F238E27FC236}">
                <a16:creationId xmlns:a16="http://schemas.microsoft.com/office/drawing/2014/main" id="{883C0C79-6F31-8A2D-37B1-375B727ED38D}"/>
              </a:ext>
            </a:extLst>
          </p:cNvPr>
          <p:cNvSpPr>
            <a:spLocks noGrp="1"/>
          </p:cNvSpPr>
          <p:nvPr>
            <p:ph type="body" sz="quarter" idx="51" hasCustomPrompt="1"/>
          </p:nvPr>
        </p:nvSpPr>
        <p:spPr>
          <a:xfrm>
            <a:off x="9072070"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63" name="Text Placeholder 12">
            <a:extLst>
              <a:ext uri="{FF2B5EF4-FFF2-40B4-BE49-F238E27FC236}">
                <a16:creationId xmlns:a16="http://schemas.microsoft.com/office/drawing/2014/main" id="{FE7CC4F7-9265-0180-D79B-F4C11CECDD4D}"/>
              </a:ext>
            </a:extLst>
          </p:cNvPr>
          <p:cNvSpPr>
            <a:spLocks noGrp="1"/>
          </p:cNvSpPr>
          <p:nvPr>
            <p:ph type="body" sz="quarter" idx="52" hasCustomPrompt="1"/>
          </p:nvPr>
        </p:nvSpPr>
        <p:spPr>
          <a:xfrm>
            <a:off x="9072070"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64" name="Text Placeholder 12">
            <a:extLst>
              <a:ext uri="{FF2B5EF4-FFF2-40B4-BE49-F238E27FC236}">
                <a16:creationId xmlns:a16="http://schemas.microsoft.com/office/drawing/2014/main" id="{385847B2-1F2B-13DA-456D-90C52419DA4B}"/>
              </a:ext>
            </a:extLst>
          </p:cNvPr>
          <p:cNvSpPr>
            <a:spLocks noGrp="1"/>
          </p:cNvSpPr>
          <p:nvPr>
            <p:ph type="body" sz="quarter" idx="53" hasCustomPrompt="1"/>
          </p:nvPr>
        </p:nvSpPr>
        <p:spPr>
          <a:xfrm>
            <a:off x="9072070"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65" name="Text Placeholder 12">
            <a:extLst>
              <a:ext uri="{FF2B5EF4-FFF2-40B4-BE49-F238E27FC236}">
                <a16:creationId xmlns:a16="http://schemas.microsoft.com/office/drawing/2014/main" id="{F1BB3542-AA8C-9F8D-DE13-9ABCD273977C}"/>
              </a:ext>
            </a:extLst>
          </p:cNvPr>
          <p:cNvSpPr>
            <a:spLocks noGrp="1"/>
          </p:cNvSpPr>
          <p:nvPr>
            <p:ph type="body" sz="quarter" idx="54" hasCustomPrompt="1"/>
          </p:nvPr>
        </p:nvSpPr>
        <p:spPr>
          <a:xfrm>
            <a:off x="9072070"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66" name="Text Placeholder 28">
            <a:extLst>
              <a:ext uri="{FF2B5EF4-FFF2-40B4-BE49-F238E27FC236}">
                <a16:creationId xmlns:a16="http://schemas.microsoft.com/office/drawing/2014/main" id="{ADEAA894-EB6B-5962-8118-9169419C5166}"/>
              </a:ext>
            </a:extLst>
          </p:cNvPr>
          <p:cNvSpPr>
            <a:spLocks noGrp="1"/>
          </p:cNvSpPr>
          <p:nvPr>
            <p:ph type="body" sz="quarter" idx="55" hasCustomPrompt="1"/>
          </p:nvPr>
        </p:nvSpPr>
        <p:spPr>
          <a:xfrm>
            <a:off x="9166236" y="3450592"/>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67" name="Text Placeholder 28">
            <a:extLst>
              <a:ext uri="{FF2B5EF4-FFF2-40B4-BE49-F238E27FC236}">
                <a16:creationId xmlns:a16="http://schemas.microsoft.com/office/drawing/2014/main" id="{E7EB93E6-6C6B-A6B7-691C-17F3D2562732}"/>
              </a:ext>
            </a:extLst>
          </p:cNvPr>
          <p:cNvSpPr>
            <a:spLocks noGrp="1"/>
          </p:cNvSpPr>
          <p:nvPr>
            <p:ph type="body" sz="quarter" idx="56" hasCustomPrompt="1"/>
          </p:nvPr>
        </p:nvSpPr>
        <p:spPr>
          <a:xfrm>
            <a:off x="9166236" y="3756695"/>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68" name="Text Placeholder 28">
            <a:extLst>
              <a:ext uri="{FF2B5EF4-FFF2-40B4-BE49-F238E27FC236}">
                <a16:creationId xmlns:a16="http://schemas.microsoft.com/office/drawing/2014/main" id="{165E4B3F-D36B-2081-43B4-0560D2456929}"/>
              </a:ext>
            </a:extLst>
          </p:cNvPr>
          <p:cNvSpPr>
            <a:spLocks noGrp="1"/>
          </p:cNvSpPr>
          <p:nvPr>
            <p:ph type="body" sz="quarter" idx="57" hasCustomPrompt="1"/>
          </p:nvPr>
        </p:nvSpPr>
        <p:spPr>
          <a:xfrm>
            <a:off x="9166236" y="4062798"/>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69" name="Text Placeholder 28">
            <a:extLst>
              <a:ext uri="{FF2B5EF4-FFF2-40B4-BE49-F238E27FC236}">
                <a16:creationId xmlns:a16="http://schemas.microsoft.com/office/drawing/2014/main" id="{DCE96377-372F-A500-87FB-1435DC9999C8}"/>
              </a:ext>
            </a:extLst>
          </p:cNvPr>
          <p:cNvSpPr>
            <a:spLocks noGrp="1"/>
          </p:cNvSpPr>
          <p:nvPr>
            <p:ph type="body" sz="quarter" idx="58" hasCustomPrompt="1"/>
          </p:nvPr>
        </p:nvSpPr>
        <p:spPr>
          <a:xfrm>
            <a:off x="9166236" y="4368901"/>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70" name="Text Placeholder 28">
            <a:extLst>
              <a:ext uri="{FF2B5EF4-FFF2-40B4-BE49-F238E27FC236}">
                <a16:creationId xmlns:a16="http://schemas.microsoft.com/office/drawing/2014/main" id="{711C4F82-BF69-DCC4-3261-FD08BDAD52A2}"/>
              </a:ext>
            </a:extLst>
          </p:cNvPr>
          <p:cNvSpPr>
            <a:spLocks noGrp="1"/>
          </p:cNvSpPr>
          <p:nvPr>
            <p:ph type="body" sz="quarter" idx="59" hasCustomPrompt="1"/>
          </p:nvPr>
        </p:nvSpPr>
        <p:spPr>
          <a:xfrm>
            <a:off x="9166236" y="4675004"/>
            <a:ext cx="2369107" cy="3600"/>
          </a:xfrm>
          <a:solidFill>
            <a:schemeClr val="tx1"/>
          </a:solidFill>
        </p:spPr>
        <p:txBody>
          <a:bodyPr/>
          <a:lstStyle>
            <a:lvl1pPr>
              <a:defRPr>
                <a:solidFill>
                  <a:schemeClr val="tx1"/>
                </a:solidFill>
              </a:defRPr>
            </a:lvl1pPr>
          </a:lstStyle>
          <a:p>
            <a:pPr lvl="0"/>
            <a:r>
              <a:rPr lang="en-GB"/>
              <a:t> </a:t>
            </a:r>
            <a:endParaRPr lang="en-GB" dirty="0"/>
          </a:p>
        </p:txBody>
      </p:sp>
    </p:spTree>
    <p:custDataLst>
      <p:tags r:id="rId1"/>
    </p:custDataLst>
    <p:extLst>
      <p:ext uri="{BB962C8B-B14F-4D97-AF65-F5344CB8AC3E}">
        <p14:creationId xmlns:p14="http://schemas.microsoft.com/office/powerpoint/2010/main" val="594667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13" name="Picture Placeholder 11">
            <a:extLst>
              <a:ext uri="{FF2B5EF4-FFF2-40B4-BE49-F238E27FC236}">
                <a16:creationId xmlns:a16="http://schemas.microsoft.com/office/drawing/2014/main" id="{6DFCCBB7-8E5E-1C05-2B36-9812EC673FC9}"/>
              </a:ext>
            </a:extLst>
          </p:cNvPr>
          <p:cNvSpPr>
            <a:spLocks noGrp="1"/>
          </p:cNvSpPr>
          <p:nvPr>
            <p:ph type="pic" sz="quarter" idx="14" hasCustomPrompt="1"/>
          </p:nvPr>
        </p:nvSpPr>
        <p:spPr>
          <a:xfrm>
            <a:off x="10055231" y="5934073"/>
            <a:ext cx="1493832" cy="537004"/>
          </a:xfrm>
        </p:spPr>
        <p:txBody>
          <a:bodyPr/>
          <a:lstStyle>
            <a:lvl1pPr algn="ctr">
              <a:defRPr/>
            </a:lvl1pPr>
          </a:lstStyle>
          <a:p>
            <a:r>
              <a:rPr lang="en-GB" dirty="0"/>
              <a:t>Insert client logo</a:t>
            </a:r>
          </a:p>
        </p:txBody>
      </p:sp>
      <p:sp>
        <p:nvSpPr>
          <p:cNvPr id="14" name="Text Placeholder 14">
            <a:extLst>
              <a:ext uri="{FF2B5EF4-FFF2-40B4-BE49-F238E27FC236}">
                <a16:creationId xmlns:a16="http://schemas.microsoft.com/office/drawing/2014/main" id="{A058A788-45FF-E20E-76DF-219146423C45}"/>
              </a:ext>
            </a:extLst>
          </p:cNvPr>
          <p:cNvSpPr>
            <a:spLocks noGrp="1"/>
          </p:cNvSpPr>
          <p:nvPr>
            <p:ph type="body" sz="quarter" idx="15" hasCustomPrompt="1"/>
          </p:nvPr>
        </p:nvSpPr>
        <p:spPr>
          <a:xfrm>
            <a:off x="9974269" y="5728703"/>
            <a:ext cx="1184269" cy="205370"/>
          </a:xfrm>
          <a:blipFill>
            <a:blip r:embed="rId3"/>
            <a:stretch>
              <a:fillRect/>
            </a:stretch>
          </a:blipFill>
        </p:spPr>
        <p:txBody>
          <a:bodyPr>
            <a:normAutofit/>
          </a:bodyPr>
          <a:lstStyle>
            <a:lvl1pPr>
              <a:defRPr/>
            </a:lvl1pPr>
          </a:lstStyle>
          <a:p>
            <a:pPr lvl="0"/>
            <a:r>
              <a:rPr lang="en-GB"/>
              <a:t> </a:t>
            </a:r>
            <a:endParaRPr lang="en-GB" dirty="0"/>
          </a:p>
        </p:txBody>
      </p:sp>
      <p:pic>
        <p:nvPicPr>
          <p:cNvPr id="18" name="Graphic 17">
            <a:extLst>
              <a:ext uri="{FF2B5EF4-FFF2-40B4-BE49-F238E27FC236}">
                <a16:creationId xmlns:a16="http://schemas.microsoft.com/office/drawing/2014/main" id="{E4BD414E-E590-C55C-2663-9DE7EF702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9" name="Picture Placeholder 2">
            <a:extLst>
              <a:ext uri="{FF2B5EF4-FFF2-40B4-BE49-F238E27FC236}">
                <a16:creationId xmlns:a16="http://schemas.microsoft.com/office/drawing/2014/main" id="{A71AD479-C143-AEB8-304E-CF813FE01D93}"/>
              </a:ext>
            </a:extLst>
          </p:cNvPr>
          <p:cNvSpPr>
            <a:spLocks noGrp="1"/>
          </p:cNvSpPr>
          <p:nvPr>
            <p:ph type="pic" sz="quarter" idx="17" hasCustomPrompt="1"/>
          </p:nvPr>
        </p:nvSpPr>
        <p:spPr>
          <a:xfrm>
            <a:off x="0" y="0"/>
            <a:ext cx="6095999" cy="6858000"/>
          </a:xfrm>
        </p:spPr>
        <p:txBody>
          <a:bodyPr anchor="ctr"/>
          <a:lstStyle>
            <a:lvl1pPr algn="ctr">
              <a:defRPr/>
            </a:lvl1pPr>
          </a:lstStyle>
          <a:p>
            <a:r>
              <a:rPr lang="en-GB" dirty="0"/>
              <a:t>Click icon to insert image &gt; Right click &gt; Send to Back</a:t>
            </a:r>
            <a:br>
              <a:rPr lang="en-GB" dirty="0"/>
            </a:br>
            <a:br>
              <a:rPr lang="en-GB" dirty="0"/>
            </a:br>
            <a:br>
              <a:rPr lang="en-GB" dirty="0"/>
            </a:br>
            <a:endParaRPr lang="en-GB" dirty="0"/>
          </a:p>
        </p:txBody>
      </p:sp>
      <p:sp>
        <p:nvSpPr>
          <p:cNvPr id="2" name="Title 1">
            <a:extLst>
              <a:ext uri="{FF2B5EF4-FFF2-40B4-BE49-F238E27FC236}">
                <a16:creationId xmlns:a16="http://schemas.microsoft.com/office/drawing/2014/main" id="{96D82B88-8D11-7595-0A73-E419AAF55CB3}"/>
              </a:ext>
            </a:extLst>
          </p:cNvPr>
          <p:cNvSpPr>
            <a:spLocks noGrp="1"/>
          </p:cNvSpPr>
          <p:nvPr>
            <p:ph type="title" hasCustomPrompt="1"/>
          </p:nvPr>
        </p:nvSpPr>
        <p:spPr>
          <a:xfrm>
            <a:off x="6620358" y="2069896"/>
            <a:ext cx="5071587" cy="1779582"/>
          </a:xfrm>
        </p:spPr>
        <p:txBody>
          <a:bodyPr/>
          <a:lstStyle>
            <a:lvl1pPr>
              <a:defRPr sz="6000">
                <a:solidFill>
                  <a:schemeClr val="accent2"/>
                </a:solidFill>
                <a:latin typeface="+mn-lt"/>
              </a:defRPr>
            </a:lvl1pPr>
          </a:lstStyle>
          <a:p>
            <a:r>
              <a:rPr lang="en-GB"/>
              <a:t>Insert title here</a:t>
            </a:r>
            <a:endParaRPr lang="en-GB" dirty="0"/>
          </a:p>
        </p:txBody>
      </p:sp>
      <p:grpSp>
        <p:nvGrpSpPr>
          <p:cNvPr id="4" name="Group 3">
            <a:extLst>
              <a:ext uri="{FF2B5EF4-FFF2-40B4-BE49-F238E27FC236}">
                <a16:creationId xmlns:a16="http://schemas.microsoft.com/office/drawing/2014/main" id="{DB2768E3-0BA6-56DD-ADA3-4737A72C1324}"/>
              </a:ext>
            </a:extLst>
          </p:cNvPr>
          <p:cNvGrpSpPr/>
          <p:nvPr/>
        </p:nvGrpSpPr>
        <p:grpSpPr>
          <a:xfrm>
            <a:off x="12287572" y="0"/>
            <a:ext cx="2175021" cy="4839558"/>
            <a:chOff x="838200" y="1150069"/>
            <a:chExt cx="2175021" cy="4839558"/>
          </a:xfrm>
        </p:grpSpPr>
        <p:sp>
          <p:nvSpPr>
            <p:cNvPr id="5" name="Rectangle 4">
              <a:extLst>
                <a:ext uri="{FF2B5EF4-FFF2-40B4-BE49-F238E27FC236}">
                  <a16:creationId xmlns:a16="http://schemas.microsoft.com/office/drawing/2014/main" id="{9FE311FB-B798-D94D-CCDE-DF15103B2651}"/>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7" name="Rectangle 6">
              <a:extLst>
                <a:ext uri="{FF2B5EF4-FFF2-40B4-BE49-F238E27FC236}">
                  <a16:creationId xmlns:a16="http://schemas.microsoft.com/office/drawing/2014/main" id="{5DC4B36C-38C4-2948-846D-DD26348B5F34}"/>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8" name="TextBox 7">
              <a:extLst>
                <a:ext uri="{FF2B5EF4-FFF2-40B4-BE49-F238E27FC236}">
                  <a16:creationId xmlns:a16="http://schemas.microsoft.com/office/drawing/2014/main" id="{3AF0856A-D274-5AE0-2551-D9CF944F6D80}"/>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9" name="TextBox 8">
              <a:extLst>
                <a:ext uri="{FF2B5EF4-FFF2-40B4-BE49-F238E27FC236}">
                  <a16:creationId xmlns:a16="http://schemas.microsoft.com/office/drawing/2014/main" id="{611E2628-9BEC-798D-DF14-C5BDDAC7EE49}"/>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2" name="TextBox 11">
              <a:extLst>
                <a:ext uri="{FF2B5EF4-FFF2-40B4-BE49-F238E27FC236}">
                  <a16:creationId xmlns:a16="http://schemas.microsoft.com/office/drawing/2014/main" id="{38879E71-0134-1655-EF60-08A528E6E2BD}"/>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5" name="TextBox 14">
              <a:extLst>
                <a:ext uri="{FF2B5EF4-FFF2-40B4-BE49-F238E27FC236}">
                  <a16:creationId xmlns:a16="http://schemas.microsoft.com/office/drawing/2014/main" id="{90FF176D-9BE2-5CCC-FE4F-882CE80D51AB}"/>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16" name="TextBox 15">
              <a:extLst>
                <a:ext uri="{FF2B5EF4-FFF2-40B4-BE49-F238E27FC236}">
                  <a16:creationId xmlns:a16="http://schemas.microsoft.com/office/drawing/2014/main" id="{FE586762-3448-D414-CD2D-17E11B0B5F5B}"/>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17" name="TextBox 16">
              <a:extLst>
                <a:ext uri="{FF2B5EF4-FFF2-40B4-BE49-F238E27FC236}">
                  <a16:creationId xmlns:a16="http://schemas.microsoft.com/office/drawing/2014/main" id="{3E9ED38A-AC4F-64BF-089A-68541A374D26}"/>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20" name="TextBox 19">
              <a:extLst>
                <a:ext uri="{FF2B5EF4-FFF2-40B4-BE49-F238E27FC236}">
                  <a16:creationId xmlns:a16="http://schemas.microsoft.com/office/drawing/2014/main" id="{D6DB3C04-1855-DAA8-3D75-166AA86E0B34}"/>
                </a:ext>
              </a:extLst>
            </p:cNvPr>
            <p:cNvSpPr txBox="1"/>
            <p:nvPr/>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pic>
        <p:nvPicPr>
          <p:cNvPr id="3" name="Graphic 2">
            <a:extLst>
              <a:ext uri="{FF2B5EF4-FFF2-40B4-BE49-F238E27FC236}">
                <a16:creationId xmlns:a16="http://schemas.microsoft.com/office/drawing/2014/main" id="{BB4EC765-10AB-5309-E895-EC48F40B96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grpSp>
        <p:nvGrpSpPr>
          <p:cNvPr id="6" name="Group 5">
            <a:extLst>
              <a:ext uri="{FF2B5EF4-FFF2-40B4-BE49-F238E27FC236}">
                <a16:creationId xmlns:a16="http://schemas.microsoft.com/office/drawing/2014/main" id="{0EA10DCF-D621-F83D-014D-60A3D52C8799}"/>
              </a:ext>
            </a:extLst>
          </p:cNvPr>
          <p:cNvGrpSpPr/>
          <p:nvPr userDrawn="1"/>
        </p:nvGrpSpPr>
        <p:grpSpPr>
          <a:xfrm>
            <a:off x="12287572" y="0"/>
            <a:ext cx="2175021" cy="4839558"/>
            <a:chOff x="838200" y="1150069"/>
            <a:chExt cx="2175021" cy="4839558"/>
          </a:xfrm>
        </p:grpSpPr>
        <p:sp>
          <p:nvSpPr>
            <p:cNvPr id="11" name="Rectangle 10">
              <a:extLst>
                <a:ext uri="{FF2B5EF4-FFF2-40B4-BE49-F238E27FC236}">
                  <a16:creationId xmlns:a16="http://schemas.microsoft.com/office/drawing/2014/main" id="{B01B5B01-CBD7-26AE-6E78-73FA41082B2A}"/>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21" name="Rectangle 20">
              <a:extLst>
                <a:ext uri="{FF2B5EF4-FFF2-40B4-BE49-F238E27FC236}">
                  <a16:creationId xmlns:a16="http://schemas.microsoft.com/office/drawing/2014/main" id="{5EEF04F8-EF16-D7A0-35F3-32C602AE8AA8}"/>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2" name="TextBox 21">
              <a:extLst>
                <a:ext uri="{FF2B5EF4-FFF2-40B4-BE49-F238E27FC236}">
                  <a16:creationId xmlns:a16="http://schemas.microsoft.com/office/drawing/2014/main" id="{72917E4C-5A7F-CD7D-4D0C-A22ABD4C90A5}"/>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23" name="TextBox 22">
              <a:extLst>
                <a:ext uri="{FF2B5EF4-FFF2-40B4-BE49-F238E27FC236}">
                  <a16:creationId xmlns:a16="http://schemas.microsoft.com/office/drawing/2014/main" id="{8545B62A-7783-08FC-DDE2-365ADFC41344}"/>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24" name="TextBox 23">
              <a:extLst>
                <a:ext uri="{FF2B5EF4-FFF2-40B4-BE49-F238E27FC236}">
                  <a16:creationId xmlns:a16="http://schemas.microsoft.com/office/drawing/2014/main" id="{5D973374-D774-D4BB-98C0-971D1168039B}"/>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25" name="TextBox 24">
              <a:extLst>
                <a:ext uri="{FF2B5EF4-FFF2-40B4-BE49-F238E27FC236}">
                  <a16:creationId xmlns:a16="http://schemas.microsoft.com/office/drawing/2014/main" id="{DCEE441B-B1C6-362F-2E39-639398A8A200}"/>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26" name="TextBox 25">
              <a:extLst>
                <a:ext uri="{FF2B5EF4-FFF2-40B4-BE49-F238E27FC236}">
                  <a16:creationId xmlns:a16="http://schemas.microsoft.com/office/drawing/2014/main" id="{3018B5F7-8337-22A9-52BE-4445A1894742}"/>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27" name="TextBox 26">
              <a:extLst>
                <a:ext uri="{FF2B5EF4-FFF2-40B4-BE49-F238E27FC236}">
                  <a16:creationId xmlns:a16="http://schemas.microsoft.com/office/drawing/2014/main" id="{A431E07E-1D3A-F033-F7E6-644144E0B5BF}"/>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28" name="TextBox 27">
              <a:extLst>
                <a:ext uri="{FF2B5EF4-FFF2-40B4-BE49-F238E27FC236}">
                  <a16:creationId xmlns:a16="http://schemas.microsoft.com/office/drawing/2014/main" id="{826A1272-6497-3E0A-6282-D0EB42F81AB1}"/>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
        <p:nvSpPr>
          <p:cNvPr id="29" name="Text Placeholder 8">
            <a:extLst>
              <a:ext uri="{FF2B5EF4-FFF2-40B4-BE49-F238E27FC236}">
                <a16:creationId xmlns:a16="http://schemas.microsoft.com/office/drawing/2014/main" id="{EC271433-40CF-05E8-6275-243AEC477769}"/>
              </a:ext>
            </a:extLst>
          </p:cNvPr>
          <p:cNvSpPr>
            <a:spLocks noGrp="1"/>
          </p:cNvSpPr>
          <p:nvPr>
            <p:ph type="body" sz="quarter" idx="18" hasCustomPrompt="1"/>
          </p:nvPr>
        </p:nvSpPr>
        <p:spPr>
          <a:xfrm>
            <a:off x="6785272" y="1718033"/>
            <a:ext cx="1305980" cy="330072"/>
          </a:xfrm>
          <a:solidFill>
            <a:schemeClr val="accent3"/>
          </a:solidFill>
        </p:spPr>
        <p:txBody>
          <a:bodyPr wrap="none" lIns="72000" tIns="72000" rIns="72000" bIns="72000" anchor="ctr">
            <a:spAutoFit/>
          </a:bodyPr>
          <a:lstStyle>
            <a:lvl1pPr algn="l">
              <a:defRPr sz="1200" cap="all" spc="70" baseline="0">
                <a:solidFill>
                  <a:schemeClr val="bg1"/>
                </a:solidFill>
                <a:latin typeface="+mj-lt"/>
              </a:defRPr>
            </a:lvl1pPr>
          </a:lstStyle>
          <a:p>
            <a:pPr lvl="0"/>
            <a:r>
              <a:rPr lang="en-GB" dirty="0"/>
              <a:t>subheading</a:t>
            </a:r>
          </a:p>
        </p:txBody>
      </p:sp>
      <p:grpSp>
        <p:nvGrpSpPr>
          <p:cNvPr id="10" name="Group 9">
            <a:extLst>
              <a:ext uri="{FF2B5EF4-FFF2-40B4-BE49-F238E27FC236}">
                <a16:creationId xmlns:a16="http://schemas.microsoft.com/office/drawing/2014/main" id="{C4B40977-6682-92BB-E87B-CEF3F6AFA7E4}"/>
              </a:ext>
            </a:extLst>
          </p:cNvPr>
          <p:cNvGrpSpPr/>
          <p:nvPr userDrawn="1"/>
        </p:nvGrpSpPr>
        <p:grpSpPr>
          <a:xfrm>
            <a:off x="-2190526" y="0"/>
            <a:ext cx="2094954" cy="3335867"/>
            <a:chOff x="-2178418" y="4487679"/>
            <a:chExt cx="2094954" cy="3335867"/>
          </a:xfrm>
        </p:grpSpPr>
        <p:sp>
          <p:nvSpPr>
            <p:cNvPr id="30" name="Rectangle 29">
              <a:extLst>
                <a:ext uri="{FF2B5EF4-FFF2-40B4-BE49-F238E27FC236}">
                  <a16:creationId xmlns:a16="http://schemas.microsoft.com/office/drawing/2014/main" id="{891E2A00-3212-7CD3-8348-11E8E8DF1026}"/>
                </a:ext>
              </a:extLst>
            </p:cNvPr>
            <p:cNvSpPr/>
            <p:nvPr/>
          </p:nvSpPr>
          <p:spPr>
            <a:xfrm>
              <a:off x="-2178418" y="4487680"/>
              <a:ext cx="2094954" cy="3335866"/>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33333"/>
                </a:solidFill>
              </a:endParaRPr>
            </a:p>
          </p:txBody>
        </p:sp>
        <p:sp>
          <p:nvSpPr>
            <p:cNvPr id="31" name="Rectangle 30">
              <a:extLst>
                <a:ext uri="{FF2B5EF4-FFF2-40B4-BE49-F238E27FC236}">
                  <a16:creationId xmlns:a16="http://schemas.microsoft.com/office/drawing/2014/main" id="{AECF40AB-48E1-4182-7720-E330525E52D2}"/>
                </a:ext>
              </a:extLst>
            </p:cNvPr>
            <p:cNvSpPr/>
            <p:nvPr/>
          </p:nvSpPr>
          <p:spPr>
            <a:xfrm>
              <a:off x="-2178418" y="4487679"/>
              <a:ext cx="2094954" cy="556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333333"/>
                </a:solidFill>
              </a:endParaRPr>
            </a:p>
          </p:txBody>
        </p:sp>
        <p:sp>
          <p:nvSpPr>
            <p:cNvPr id="32" name="TextBox 31">
              <a:extLst>
                <a:ext uri="{FF2B5EF4-FFF2-40B4-BE49-F238E27FC236}">
                  <a16:creationId xmlns:a16="http://schemas.microsoft.com/office/drawing/2014/main" id="{0806A9DE-53D5-DA73-B693-DC0C1BE2DF01}"/>
                </a:ext>
              </a:extLst>
            </p:cNvPr>
            <p:cNvSpPr txBox="1"/>
            <p:nvPr/>
          </p:nvSpPr>
          <p:spPr>
            <a:xfrm>
              <a:off x="-1943077" y="4533656"/>
              <a:ext cx="1668186" cy="461665"/>
            </a:xfrm>
            <a:prstGeom prst="rect">
              <a:avLst/>
            </a:prstGeom>
            <a:noFill/>
          </p:spPr>
          <p:txBody>
            <a:bodyPr wrap="square" rtlCol="0">
              <a:spAutoFit/>
            </a:bodyPr>
            <a:lstStyle/>
            <a:p>
              <a:pPr algn="ctr"/>
              <a:r>
                <a:rPr lang="en-GB" sz="1200" dirty="0">
                  <a:solidFill>
                    <a:srgbClr val="333333"/>
                  </a:solidFill>
                  <a:latin typeface="+mn-lt"/>
                </a:rPr>
                <a:t>HOW TO INSERT </a:t>
              </a:r>
              <a:br>
                <a:rPr lang="en-GB" sz="1200" dirty="0">
                  <a:solidFill>
                    <a:srgbClr val="333333"/>
                  </a:solidFill>
                  <a:latin typeface="+mn-lt"/>
                </a:rPr>
              </a:br>
              <a:r>
                <a:rPr lang="en-GB" sz="1200" dirty="0">
                  <a:solidFill>
                    <a:srgbClr val="333333"/>
                  </a:solidFill>
                  <a:latin typeface="+mn-lt"/>
                </a:rPr>
                <a:t>A LOGO</a:t>
              </a:r>
            </a:p>
          </p:txBody>
        </p:sp>
        <p:sp>
          <p:nvSpPr>
            <p:cNvPr id="33" name="TextBox 32">
              <a:extLst>
                <a:ext uri="{FF2B5EF4-FFF2-40B4-BE49-F238E27FC236}">
                  <a16:creationId xmlns:a16="http://schemas.microsoft.com/office/drawing/2014/main" id="{3C10B626-F243-2B50-7CAD-5D9C0529AADD}"/>
                </a:ext>
              </a:extLst>
            </p:cNvPr>
            <p:cNvSpPr txBox="1"/>
            <p:nvPr/>
          </p:nvSpPr>
          <p:spPr>
            <a:xfrm>
              <a:off x="-2156460" y="5547394"/>
              <a:ext cx="2032272"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Bold" pitchFamily="50" charset="0"/>
                </a:rPr>
                <a:t>icon </a:t>
              </a:r>
              <a:r>
                <a:rPr lang="en-GB" sz="1000" dirty="0">
                  <a:solidFill>
                    <a:srgbClr val="333333"/>
                  </a:solidFill>
                </a:rPr>
                <a:t>in the middle of the placeholder and choose the logo needed from your computer.</a:t>
              </a:r>
            </a:p>
          </p:txBody>
        </p:sp>
        <p:sp>
          <p:nvSpPr>
            <p:cNvPr id="34" name="TextBox 33">
              <a:extLst>
                <a:ext uri="{FF2B5EF4-FFF2-40B4-BE49-F238E27FC236}">
                  <a16:creationId xmlns:a16="http://schemas.microsoft.com/office/drawing/2014/main" id="{6069824C-5188-D9C4-8C17-9BECD60F4766}"/>
                </a:ext>
              </a:extLst>
            </p:cNvPr>
            <p:cNvSpPr txBox="1"/>
            <p:nvPr/>
          </p:nvSpPr>
          <p:spPr>
            <a:xfrm>
              <a:off x="-2156460" y="6282027"/>
              <a:ext cx="1881569" cy="861774"/>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Bold" pitchFamily="50" charset="0"/>
                </a:rPr>
                <a:t>Picture Format </a:t>
              </a:r>
              <a:r>
                <a:rPr lang="en-GB" sz="1000" dirty="0">
                  <a:solidFill>
                    <a:srgbClr val="333333"/>
                  </a:solidFill>
                </a:rPr>
                <a:t>tab in the ribbon and choose </a:t>
              </a:r>
              <a:r>
                <a:rPr lang="en-GB" sz="1000" b="0" dirty="0">
                  <a:solidFill>
                    <a:srgbClr val="333333"/>
                  </a:solidFill>
                  <a:latin typeface="Gotham Bold" pitchFamily="50" charset="0"/>
                </a:rPr>
                <a:t>Crop</a:t>
              </a:r>
              <a:r>
                <a:rPr lang="en-GB" sz="1000" dirty="0">
                  <a:solidFill>
                    <a:srgbClr val="333333"/>
                  </a:solidFill>
                </a:rPr>
                <a:t> option to edit the position and composition of your icon.</a:t>
              </a:r>
            </a:p>
          </p:txBody>
        </p:sp>
        <p:sp>
          <p:nvSpPr>
            <p:cNvPr id="35" name="TextBox 34">
              <a:extLst>
                <a:ext uri="{FF2B5EF4-FFF2-40B4-BE49-F238E27FC236}">
                  <a16:creationId xmlns:a16="http://schemas.microsoft.com/office/drawing/2014/main" id="{2D33A0B1-B703-86DD-3191-F1E6956C0A75}"/>
                </a:ext>
              </a:extLst>
            </p:cNvPr>
            <p:cNvSpPr txBox="1"/>
            <p:nvPr/>
          </p:nvSpPr>
          <p:spPr>
            <a:xfrm>
              <a:off x="-2156460" y="7170548"/>
              <a:ext cx="2032272" cy="553998"/>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Click on the drop down arrow and choose </a:t>
              </a:r>
              <a:r>
                <a:rPr lang="en-GB" sz="1000" b="0" dirty="0">
                  <a:solidFill>
                    <a:srgbClr val="333333"/>
                  </a:solidFill>
                  <a:latin typeface="Gotham Bold" pitchFamily="50" charset="0"/>
                </a:rPr>
                <a:t>Fit</a:t>
              </a:r>
              <a:r>
                <a:rPr lang="en-GB" sz="1000" dirty="0">
                  <a:solidFill>
                    <a:srgbClr val="333333"/>
                  </a:solidFill>
                </a:rPr>
                <a:t> to fit the icon to the placeholder.</a:t>
              </a:r>
            </a:p>
          </p:txBody>
        </p:sp>
        <p:sp>
          <p:nvSpPr>
            <p:cNvPr id="36" name="TextBox 35">
              <a:extLst>
                <a:ext uri="{FF2B5EF4-FFF2-40B4-BE49-F238E27FC236}">
                  <a16:creationId xmlns:a16="http://schemas.microsoft.com/office/drawing/2014/main" id="{A546DB39-9158-1877-87B7-B8EB9E09752F}"/>
                </a:ext>
              </a:extLst>
            </p:cNvPr>
            <p:cNvSpPr txBox="1"/>
            <p:nvPr userDrawn="1"/>
          </p:nvSpPr>
          <p:spPr>
            <a:xfrm>
              <a:off x="-2156460" y="5119692"/>
              <a:ext cx="1976174"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To replace an existing logo, first delete it. </a:t>
              </a:r>
              <a:endParaRPr lang="en-GB" sz="1000" dirty="0">
                <a:solidFill>
                  <a:srgbClr val="333333"/>
                </a:solidFill>
                <a:latin typeface="Gotham Bold" pitchFamily="50" charset="0"/>
              </a:endParaRPr>
            </a:p>
          </p:txBody>
        </p:sp>
      </p:grpSp>
    </p:spTree>
    <p:custDataLst>
      <p:tags r:id="rId1"/>
    </p:custDataLst>
    <p:extLst>
      <p:ext uri="{BB962C8B-B14F-4D97-AF65-F5344CB8AC3E}">
        <p14:creationId xmlns:p14="http://schemas.microsoft.com/office/powerpoint/2010/main" val="160150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act details x4 yellow">
    <p:bg>
      <p:bgRef idx="1001">
        <a:schemeClr val="bg2"/>
      </p:bgRef>
    </p:bg>
    <p:spTree>
      <p:nvGrpSpPr>
        <p:cNvPr id="1" name=""/>
        <p:cNvGrpSpPr/>
        <p:nvPr/>
      </p:nvGrpSpPr>
      <p:grpSpPr>
        <a:xfrm>
          <a:off x="0" y="0"/>
          <a:ext cx="0" cy="0"/>
          <a:chOff x="0" y="0"/>
          <a:chExt cx="0" cy="0"/>
        </a:xfrm>
      </p:grpSpPr>
      <p:pic>
        <p:nvPicPr>
          <p:cNvPr id="7" name="Picture 6" descr="A yellow and white geometrical pattern&#10;&#10;Description automatically generated with medium confidence">
            <a:extLst>
              <a:ext uri="{FF2B5EF4-FFF2-40B4-BE49-F238E27FC236}">
                <a16:creationId xmlns:a16="http://schemas.microsoft.com/office/drawing/2014/main" id="{9653B424-3ED6-6B74-9B5F-798D9DA76EA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p:nvSpPr>
        <p:spPr>
          <a:xfrm>
            <a:off x="411480" y="5501640"/>
            <a:ext cx="1017779" cy="295466"/>
          </a:xfrm>
          <a:prstGeom prst="rect">
            <a:avLst/>
          </a:prstGeom>
          <a:noFill/>
        </p:spPr>
        <p:txBody>
          <a:bodyPr wrap="none" rtlCol="0">
            <a:spAutoFit/>
          </a:bodyPr>
          <a:lstStyle/>
          <a:p>
            <a:pPr algn="l">
              <a:lnSpc>
                <a:spcPct val="120000"/>
              </a:lnSpc>
              <a:spcAft>
                <a:spcPts val="1000"/>
              </a:spcAft>
            </a:pPr>
            <a:r>
              <a:rPr lang="en-GB" sz="1200" dirty="0">
                <a:solidFill>
                  <a:schemeClr val="tx1"/>
                </a:solidFill>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solidFill>
                  <a:schemeClr val="tx1"/>
                </a:solidFill>
              </a:rPr>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3" name="Text Placeholder 12">
            <a:extLst>
              <a:ext uri="{FF2B5EF4-FFF2-40B4-BE49-F238E27FC236}">
                <a16:creationId xmlns:a16="http://schemas.microsoft.com/office/drawing/2014/main" id="{7DE08693-3BA3-FC3E-BF72-74418DBCC187}"/>
              </a:ext>
            </a:extLst>
          </p:cNvPr>
          <p:cNvSpPr>
            <a:spLocks noGrp="1"/>
          </p:cNvSpPr>
          <p:nvPr>
            <p:ph type="body" sz="quarter" idx="10" hasCustomPrompt="1"/>
          </p:nvPr>
        </p:nvSpPr>
        <p:spPr>
          <a:xfrm>
            <a:off x="406717"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4" name="Text Placeholder 12">
            <a:extLst>
              <a:ext uri="{FF2B5EF4-FFF2-40B4-BE49-F238E27FC236}">
                <a16:creationId xmlns:a16="http://schemas.microsoft.com/office/drawing/2014/main" id="{A9807B49-FE43-55EB-6E94-7548AED1AA89}"/>
              </a:ext>
            </a:extLst>
          </p:cNvPr>
          <p:cNvSpPr>
            <a:spLocks noGrp="1"/>
          </p:cNvSpPr>
          <p:nvPr>
            <p:ph type="body" sz="quarter" idx="11" hasCustomPrompt="1"/>
          </p:nvPr>
        </p:nvSpPr>
        <p:spPr>
          <a:xfrm>
            <a:off x="406717"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5" name="Text Placeholder 12">
            <a:extLst>
              <a:ext uri="{FF2B5EF4-FFF2-40B4-BE49-F238E27FC236}">
                <a16:creationId xmlns:a16="http://schemas.microsoft.com/office/drawing/2014/main" id="{59158B01-3F17-FEF5-E313-05A51AB89B3B}"/>
              </a:ext>
            </a:extLst>
          </p:cNvPr>
          <p:cNvSpPr>
            <a:spLocks noGrp="1"/>
          </p:cNvSpPr>
          <p:nvPr>
            <p:ph type="body" sz="quarter" idx="12" hasCustomPrompt="1"/>
          </p:nvPr>
        </p:nvSpPr>
        <p:spPr>
          <a:xfrm>
            <a:off x="406717"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16" name="Text Placeholder 12">
            <a:extLst>
              <a:ext uri="{FF2B5EF4-FFF2-40B4-BE49-F238E27FC236}">
                <a16:creationId xmlns:a16="http://schemas.microsoft.com/office/drawing/2014/main" id="{7E81962A-7C98-D2E9-7CEC-B65BEF938AED}"/>
              </a:ext>
            </a:extLst>
          </p:cNvPr>
          <p:cNvSpPr>
            <a:spLocks noGrp="1"/>
          </p:cNvSpPr>
          <p:nvPr>
            <p:ph type="body" sz="quarter" idx="13" hasCustomPrompt="1"/>
          </p:nvPr>
        </p:nvSpPr>
        <p:spPr>
          <a:xfrm>
            <a:off x="406717"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17" name="Text Placeholder 12">
            <a:extLst>
              <a:ext uri="{FF2B5EF4-FFF2-40B4-BE49-F238E27FC236}">
                <a16:creationId xmlns:a16="http://schemas.microsoft.com/office/drawing/2014/main" id="{F78787D3-109D-9636-08BB-A375F749FF3E}"/>
              </a:ext>
            </a:extLst>
          </p:cNvPr>
          <p:cNvSpPr>
            <a:spLocks noGrp="1"/>
          </p:cNvSpPr>
          <p:nvPr>
            <p:ph type="body" sz="quarter" idx="14" hasCustomPrompt="1"/>
          </p:nvPr>
        </p:nvSpPr>
        <p:spPr>
          <a:xfrm>
            <a:off x="406717"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9" name="Text Placeholder 28">
            <a:extLst>
              <a:ext uri="{FF2B5EF4-FFF2-40B4-BE49-F238E27FC236}">
                <a16:creationId xmlns:a16="http://schemas.microsoft.com/office/drawing/2014/main" id="{6DF254FF-0ED5-6C78-869E-390454E924BC}"/>
              </a:ext>
            </a:extLst>
          </p:cNvPr>
          <p:cNvSpPr>
            <a:spLocks noGrp="1"/>
          </p:cNvSpPr>
          <p:nvPr>
            <p:ph type="body" sz="quarter" idx="25" hasCustomPrompt="1"/>
          </p:nvPr>
        </p:nvSpPr>
        <p:spPr>
          <a:xfrm>
            <a:off x="500883" y="3450592"/>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30" name="Text Placeholder 28">
            <a:extLst>
              <a:ext uri="{FF2B5EF4-FFF2-40B4-BE49-F238E27FC236}">
                <a16:creationId xmlns:a16="http://schemas.microsoft.com/office/drawing/2014/main" id="{CBDEC2BF-BBCC-6FA5-4D93-E78484D9C9ED}"/>
              </a:ext>
            </a:extLst>
          </p:cNvPr>
          <p:cNvSpPr>
            <a:spLocks noGrp="1"/>
          </p:cNvSpPr>
          <p:nvPr>
            <p:ph type="body" sz="quarter" idx="26" hasCustomPrompt="1"/>
          </p:nvPr>
        </p:nvSpPr>
        <p:spPr>
          <a:xfrm>
            <a:off x="500883" y="3756695"/>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31" name="Text Placeholder 28">
            <a:extLst>
              <a:ext uri="{FF2B5EF4-FFF2-40B4-BE49-F238E27FC236}">
                <a16:creationId xmlns:a16="http://schemas.microsoft.com/office/drawing/2014/main" id="{834489DA-80D0-4860-98E2-BE6F18F2A744}"/>
              </a:ext>
            </a:extLst>
          </p:cNvPr>
          <p:cNvSpPr>
            <a:spLocks noGrp="1"/>
          </p:cNvSpPr>
          <p:nvPr>
            <p:ph type="body" sz="quarter" idx="27" hasCustomPrompt="1"/>
          </p:nvPr>
        </p:nvSpPr>
        <p:spPr>
          <a:xfrm>
            <a:off x="500883" y="4062798"/>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32" name="Text Placeholder 28">
            <a:extLst>
              <a:ext uri="{FF2B5EF4-FFF2-40B4-BE49-F238E27FC236}">
                <a16:creationId xmlns:a16="http://schemas.microsoft.com/office/drawing/2014/main" id="{413757EC-9418-E80A-9C60-821608FCAC90}"/>
              </a:ext>
            </a:extLst>
          </p:cNvPr>
          <p:cNvSpPr>
            <a:spLocks noGrp="1"/>
          </p:cNvSpPr>
          <p:nvPr>
            <p:ph type="body" sz="quarter" idx="28" hasCustomPrompt="1"/>
          </p:nvPr>
        </p:nvSpPr>
        <p:spPr>
          <a:xfrm>
            <a:off x="500883" y="4368901"/>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33" name="Text Placeholder 28">
            <a:extLst>
              <a:ext uri="{FF2B5EF4-FFF2-40B4-BE49-F238E27FC236}">
                <a16:creationId xmlns:a16="http://schemas.microsoft.com/office/drawing/2014/main" id="{96D9D1F0-A431-7276-A6A5-9F3B373CA68C}"/>
              </a:ext>
            </a:extLst>
          </p:cNvPr>
          <p:cNvSpPr>
            <a:spLocks noGrp="1"/>
          </p:cNvSpPr>
          <p:nvPr>
            <p:ph type="body" sz="quarter" idx="29" hasCustomPrompt="1"/>
          </p:nvPr>
        </p:nvSpPr>
        <p:spPr>
          <a:xfrm>
            <a:off x="500883" y="4675004"/>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4" name="Title 2">
            <a:extLst>
              <a:ext uri="{FF2B5EF4-FFF2-40B4-BE49-F238E27FC236}">
                <a16:creationId xmlns:a16="http://schemas.microsoft.com/office/drawing/2014/main" id="{DE2833D8-8CA0-E70E-10A2-9EAE7F2D91E5}"/>
              </a:ext>
            </a:extLst>
          </p:cNvPr>
          <p:cNvSpPr>
            <a:spLocks noGrp="1"/>
          </p:cNvSpPr>
          <p:nvPr>
            <p:ph type="title" hasCustomPrompt="1"/>
          </p:nvPr>
        </p:nvSpPr>
        <p:spPr>
          <a:xfrm>
            <a:off x="450849" y="1865833"/>
            <a:ext cx="6230505" cy="1109663"/>
          </a:xfrm>
        </p:spPr>
        <p:txBody>
          <a:bodyPr/>
          <a:lstStyle>
            <a:lvl1pPr>
              <a:defRPr sz="6000">
                <a:solidFill>
                  <a:schemeClr val="tx1"/>
                </a:solidFill>
                <a:latin typeface="+mn-lt"/>
              </a:defRPr>
            </a:lvl1pPr>
          </a:lstStyle>
          <a:p>
            <a:r>
              <a:rPr lang="en-GB" dirty="0"/>
              <a:t>Contact us</a:t>
            </a:r>
          </a:p>
        </p:txBody>
      </p:sp>
      <p:pic>
        <p:nvPicPr>
          <p:cNvPr id="9" name="Graphic 8">
            <a:extLst>
              <a:ext uri="{FF2B5EF4-FFF2-40B4-BE49-F238E27FC236}">
                <a16:creationId xmlns:a16="http://schemas.microsoft.com/office/drawing/2014/main" id="{2377D719-7B99-49D8-904E-D6536AC00F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2" name="Text Placeholder 12">
            <a:extLst>
              <a:ext uri="{FF2B5EF4-FFF2-40B4-BE49-F238E27FC236}">
                <a16:creationId xmlns:a16="http://schemas.microsoft.com/office/drawing/2014/main" id="{38DB453B-2CE9-5A75-5504-D050C36B76F3}"/>
              </a:ext>
            </a:extLst>
          </p:cNvPr>
          <p:cNvSpPr>
            <a:spLocks noGrp="1"/>
          </p:cNvSpPr>
          <p:nvPr>
            <p:ph type="body" sz="quarter" idx="30" hasCustomPrompt="1"/>
          </p:nvPr>
        </p:nvSpPr>
        <p:spPr>
          <a:xfrm>
            <a:off x="3248337"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3" name="Text Placeholder 12">
            <a:extLst>
              <a:ext uri="{FF2B5EF4-FFF2-40B4-BE49-F238E27FC236}">
                <a16:creationId xmlns:a16="http://schemas.microsoft.com/office/drawing/2014/main" id="{9956EAA6-DEDA-0524-223E-ADFBD6F89C12}"/>
              </a:ext>
            </a:extLst>
          </p:cNvPr>
          <p:cNvSpPr>
            <a:spLocks noGrp="1"/>
          </p:cNvSpPr>
          <p:nvPr>
            <p:ph type="body" sz="quarter" idx="31" hasCustomPrompt="1"/>
          </p:nvPr>
        </p:nvSpPr>
        <p:spPr>
          <a:xfrm>
            <a:off x="3248337"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2" name="Text Placeholder 12">
            <a:extLst>
              <a:ext uri="{FF2B5EF4-FFF2-40B4-BE49-F238E27FC236}">
                <a16:creationId xmlns:a16="http://schemas.microsoft.com/office/drawing/2014/main" id="{B0403E57-C489-0488-C8AC-3B21E7C30081}"/>
              </a:ext>
            </a:extLst>
          </p:cNvPr>
          <p:cNvSpPr>
            <a:spLocks noGrp="1"/>
          </p:cNvSpPr>
          <p:nvPr>
            <p:ph type="body" sz="quarter" idx="32" hasCustomPrompt="1"/>
          </p:nvPr>
        </p:nvSpPr>
        <p:spPr>
          <a:xfrm>
            <a:off x="3248337"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8" name="Text Placeholder 12">
            <a:extLst>
              <a:ext uri="{FF2B5EF4-FFF2-40B4-BE49-F238E27FC236}">
                <a16:creationId xmlns:a16="http://schemas.microsoft.com/office/drawing/2014/main" id="{F59B19BE-9E18-7B40-29FA-D3F7391FF1BC}"/>
              </a:ext>
            </a:extLst>
          </p:cNvPr>
          <p:cNvSpPr>
            <a:spLocks noGrp="1"/>
          </p:cNvSpPr>
          <p:nvPr>
            <p:ph type="body" sz="quarter" idx="33" hasCustomPrompt="1"/>
          </p:nvPr>
        </p:nvSpPr>
        <p:spPr>
          <a:xfrm>
            <a:off x="3248337"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44" name="Text Placeholder 12">
            <a:extLst>
              <a:ext uri="{FF2B5EF4-FFF2-40B4-BE49-F238E27FC236}">
                <a16:creationId xmlns:a16="http://schemas.microsoft.com/office/drawing/2014/main" id="{4CAF0BF3-039E-5C8A-F4E4-6DBAF1C24068}"/>
              </a:ext>
            </a:extLst>
          </p:cNvPr>
          <p:cNvSpPr>
            <a:spLocks noGrp="1"/>
          </p:cNvSpPr>
          <p:nvPr>
            <p:ph type="body" sz="quarter" idx="34" hasCustomPrompt="1"/>
          </p:nvPr>
        </p:nvSpPr>
        <p:spPr>
          <a:xfrm>
            <a:off x="3248337"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45" name="Text Placeholder 28">
            <a:extLst>
              <a:ext uri="{FF2B5EF4-FFF2-40B4-BE49-F238E27FC236}">
                <a16:creationId xmlns:a16="http://schemas.microsoft.com/office/drawing/2014/main" id="{D1054811-0CDC-18B7-DDA0-3CC8AF2D02AE}"/>
              </a:ext>
            </a:extLst>
          </p:cNvPr>
          <p:cNvSpPr>
            <a:spLocks noGrp="1"/>
          </p:cNvSpPr>
          <p:nvPr>
            <p:ph type="body" sz="quarter" idx="35" hasCustomPrompt="1"/>
          </p:nvPr>
        </p:nvSpPr>
        <p:spPr>
          <a:xfrm>
            <a:off x="3342503" y="3450592"/>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46" name="Text Placeholder 28">
            <a:extLst>
              <a:ext uri="{FF2B5EF4-FFF2-40B4-BE49-F238E27FC236}">
                <a16:creationId xmlns:a16="http://schemas.microsoft.com/office/drawing/2014/main" id="{35D7FC09-C4C8-1F84-7137-7810427D2979}"/>
              </a:ext>
            </a:extLst>
          </p:cNvPr>
          <p:cNvSpPr>
            <a:spLocks noGrp="1"/>
          </p:cNvSpPr>
          <p:nvPr>
            <p:ph type="body" sz="quarter" idx="36" hasCustomPrompt="1"/>
          </p:nvPr>
        </p:nvSpPr>
        <p:spPr>
          <a:xfrm>
            <a:off x="3342503" y="3756695"/>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47" name="Text Placeholder 28">
            <a:extLst>
              <a:ext uri="{FF2B5EF4-FFF2-40B4-BE49-F238E27FC236}">
                <a16:creationId xmlns:a16="http://schemas.microsoft.com/office/drawing/2014/main" id="{84F975A0-838D-2783-996E-FD1E1BE1B28B}"/>
              </a:ext>
            </a:extLst>
          </p:cNvPr>
          <p:cNvSpPr>
            <a:spLocks noGrp="1"/>
          </p:cNvSpPr>
          <p:nvPr>
            <p:ph type="body" sz="quarter" idx="37" hasCustomPrompt="1"/>
          </p:nvPr>
        </p:nvSpPr>
        <p:spPr>
          <a:xfrm>
            <a:off x="3342503" y="4062798"/>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48" name="Text Placeholder 28">
            <a:extLst>
              <a:ext uri="{FF2B5EF4-FFF2-40B4-BE49-F238E27FC236}">
                <a16:creationId xmlns:a16="http://schemas.microsoft.com/office/drawing/2014/main" id="{67198EA4-9ED2-C254-0C27-B132EAC11B19}"/>
              </a:ext>
            </a:extLst>
          </p:cNvPr>
          <p:cNvSpPr>
            <a:spLocks noGrp="1"/>
          </p:cNvSpPr>
          <p:nvPr>
            <p:ph type="body" sz="quarter" idx="38" hasCustomPrompt="1"/>
          </p:nvPr>
        </p:nvSpPr>
        <p:spPr>
          <a:xfrm>
            <a:off x="3342503" y="4368901"/>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49" name="Text Placeholder 28">
            <a:extLst>
              <a:ext uri="{FF2B5EF4-FFF2-40B4-BE49-F238E27FC236}">
                <a16:creationId xmlns:a16="http://schemas.microsoft.com/office/drawing/2014/main" id="{619DF3D6-2D70-8905-0EA6-760BFB085C05}"/>
              </a:ext>
            </a:extLst>
          </p:cNvPr>
          <p:cNvSpPr>
            <a:spLocks noGrp="1"/>
          </p:cNvSpPr>
          <p:nvPr>
            <p:ph type="body" sz="quarter" idx="39" hasCustomPrompt="1"/>
          </p:nvPr>
        </p:nvSpPr>
        <p:spPr>
          <a:xfrm>
            <a:off x="3342503" y="4675004"/>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51" name="Text Placeholder 12">
            <a:extLst>
              <a:ext uri="{FF2B5EF4-FFF2-40B4-BE49-F238E27FC236}">
                <a16:creationId xmlns:a16="http://schemas.microsoft.com/office/drawing/2014/main" id="{DBFE280A-4BA4-B4A2-2729-AA8E821EEC56}"/>
              </a:ext>
            </a:extLst>
          </p:cNvPr>
          <p:cNvSpPr>
            <a:spLocks noGrp="1"/>
          </p:cNvSpPr>
          <p:nvPr>
            <p:ph type="body" sz="quarter" idx="40" hasCustomPrompt="1"/>
          </p:nvPr>
        </p:nvSpPr>
        <p:spPr>
          <a:xfrm>
            <a:off x="6141153"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52" name="Text Placeholder 12">
            <a:extLst>
              <a:ext uri="{FF2B5EF4-FFF2-40B4-BE49-F238E27FC236}">
                <a16:creationId xmlns:a16="http://schemas.microsoft.com/office/drawing/2014/main" id="{2F522464-1569-62C5-60C4-3477E42CF1E1}"/>
              </a:ext>
            </a:extLst>
          </p:cNvPr>
          <p:cNvSpPr>
            <a:spLocks noGrp="1"/>
          </p:cNvSpPr>
          <p:nvPr>
            <p:ph type="body" sz="quarter" idx="41" hasCustomPrompt="1"/>
          </p:nvPr>
        </p:nvSpPr>
        <p:spPr>
          <a:xfrm>
            <a:off x="6141153"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53" name="Text Placeholder 12">
            <a:extLst>
              <a:ext uri="{FF2B5EF4-FFF2-40B4-BE49-F238E27FC236}">
                <a16:creationId xmlns:a16="http://schemas.microsoft.com/office/drawing/2014/main" id="{20E0A484-A656-F113-113B-CCAB260B5527}"/>
              </a:ext>
            </a:extLst>
          </p:cNvPr>
          <p:cNvSpPr>
            <a:spLocks noGrp="1"/>
          </p:cNvSpPr>
          <p:nvPr>
            <p:ph type="body" sz="quarter" idx="42" hasCustomPrompt="1"/>
          </p:nvPr>
        </p:nvSpPr>
        <p:spPr>
          <a:xfrm>
            <a:off x="6141153"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54" name="Text Placeholder 12">
            <a:extLst>
              <a:ext uri="{FF2B5EF4-FFF2-40B4-BE49-F238E27FC236}">
                <a16:creationId xmlns:a16="http://schemas.microsoft.com/office/drawing/2014/main" id="{5CDDA9BB-7931-43AE-979F-F9C8E4CF7BE8}"/>
              </a:ext>
            </a:extLst>
          </p:cNvPr>
          <p:cNvSpPr>
            <a:spLocks noGrp="1"/>
          </p:cNvSpPr>
          <p:nvPr>
            <p:ph type="body" sz="quarter" idx="43" hasCustomPrompt="1"/>
          </p:nvPr>
        </p:nvSpPr>
        <p:spPr>
          <a:xfrm>
            <a:off x="6141153"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55" name="Text Placeholder 12">
            <a:extLst>
              <a:ext uri="{FF2B5EF4-FFF2-40B4-BE49-F238E27FC236}">
                <a16:creationId xmlns:a16="http://schemas.microsoft.com/office/drawing/2014/main" id="{AAC627B5-E328-7361-1AC1-5DFE78914F95}"/>
              </a:ext>
            </a:extLst>
          </p:cNvPr>
          <p:cNvSpPr>
            <a:spLocks noGrp="1"/>
          </p:cNvSpPr>
          <p:nvPr>
            <p:ph type="body" sz="quarter" idx="44" hasCustomPrompt="1"/>
          </p:nvPr>
        </p:nvSpPr>
        <p:spPr>
          <a:xfrm>
            <a:off x="6141153"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56" name="Text Placeholder 28">
            <a:extLst>
              <a:ext uri="{FF2B5EF4-FFF2-40B4-BE49-F238E27FC236}">
                <a16:creationId xmlns:a16="http://schemas.microsoft.com/office/drawing/2014/main" id="{6DB22419-1DE2-2328-534A-517C706B4429}"/>
              </a:ext>
            </a:extLst>
          </p:cNvPr>
          <p:cNvSpPr>
            <a:spLocks noGrp="1"/>
          </p:cNvSpPr>
          <p:nvPr>
            <p:ph type="body" sz="quarter" idx="45" hasCustomPrompt="1"/>
          </p:nvPr>
        </p:nvSpPr>
        <p:spPr>
          <a:xfrm>
            <a:off x="6235319" y="3450592"/>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57" name="Text Placeholder 28">
            <a:extLst>
              <a:ext uri="{FF2B5EF4-FFF2-40B4-BE49-F238E27FC236}">
                <a16:creationId xmlns:a16="http://schemas.microsoft.com/office/drawing/2014/main" id="{E5FD3E1A-65E9-0735-1B89-438ACA0A87F4}"/>
              </a:ext>
            </a:extLst>
          </p:cNvPr>
          <p:cNvSpPr>
            <a:spLocks noGrp="1"/>
          </p:cNvSpPr>
          <p:nvPr>
            <p:ph type="body" sz="quarter" idx="46" hasCustomPrompt="1"/>
          </p:nvPr>
        </p:nvSpPr>
        <p:spPr>
          <a:xfrm>
            <a:off x="6235319" y="3756695"/>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58" name="Text Placeholder 28">
            <a:extLst>
              <a:ext uri="{FF2B5EF4-FFF2-40B4-BE49-F238E27FC236}">
                <a16:creationId xmlns:a16="http://schemas.microsoft.com/office/drawing/2014/main" id="{782C2984-876F-9E75-13F7-0A6DDCDAEE51}"/>
              </a:ext>
            </a:extLst>
          </p:cNvPr>
          <p:cNvSpPr>
            <a:spLocks noGrp="1"/>
          </p:cNvSpPr>
          <p:nvPr>
            <p:ph type="body" sz="quarter" idx="47" hasCustomPrompt="1"/>
          </p:nvPr>
        </p:nvSpPr>
        <p:spPr>
          <a:xfrm>
            <a:off x="6235319" y="4062798"/>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59" name="Text Placeholder 28">
            <a:extLst>
              <a:ext uri="{FF2B5EF4-FFF2-40B4-BE49-F238E27FC236}">
                <a16:creationId xmlns:a16="http://schemas.microsoft.com/office/drawing/2014/main" id="{BB00A304-7EEB-61EB-BA61-851560AABD08}"/>
              </a:ext>
            </a:extLst>
          </p:cNvPr>
          <p:cNvSpPr>
            <a:spLocks noGrp="1"/>
          </p:cNvSpPr>
          <p:nvPr>
            <p:ph type="body" sz="quarter" idx="48" hasCustomPrompt="1"/>
          </p:nvPr>
        </p:nvSpPr>
        <p:spPr>
          <a:xfrm>
            <a:off x="6235319" y="4368901"/>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60" name="Text Placeholder 28">
            <a:extLst>
              <a:ext uri="{FF2B5EF4-FFF2-40B4-BE49-F238E27FC236}">
                <a16:creationId xmlns:a16="http://schemas.microsoft.com/office/drawing/2014/main" id="{E8561D60-27F9-C376-AC38-B692FAC87C0F}"/>
              </a:ext>
            </a:extLst>
          </p:cNvPr>
          <p:cNvSpPr>
            <a:spLocks noGrp="1"/>
          </p:cNvSpPr>
          <p:nvPr>
            <p:ph type="body" sz="quarter" idx="49" hasCustomPrompt="1"/>
          </p:nvPr>
        </p:nvSpPr>
        <p:spPr>
          <a:xfrm>
            <a:off x="6235319" y="4675004"/>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61" name="Text Placeholder 12">
            <a:extLst>
              <a:ext uri="{FF2B5EF4-FFF2-40B4-BE49-F238E27FC236}">
                <a16:creationId xmlns:a16="http://schemas.microsoft.com/office/drawing/2014/main" id="{D8CDAB34-AAFA-E764-BD23-6672509CF141}"/>
              </a:ext>
            </a:extLst>
          </p:cNvPr>
          <p:cNvSpPr>
            <a:spLocks noGrp="1"/>
          </p:cNvSpPr>
          <p:nvPr>
            <p:ph type="body" sz="quarter" idx="50" hasCustomPrompt="1"/>
          </p:nvPr>
        </p:nvSpPr>
        <p:spPr>
          <a:xfrm>
            <a:off x="9072070"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62" name="Text Placeholder 12">
            <a:extLst>
              <a:ext uri="{FF2B5EF4-FFF2-40B4-BE49-F238E27FC236}">
                <a16:creationId xmlns:a16="http://schemas.microsoft.com/office/drawing/2014/main" id="{883C0C79-6F31-8A2D-37B1-375B727ED38D}"/>
              </a:ext>
            </a:extLst>
          </p:cNvPr>
          <p:cNvSpPr>
            <a:spLocks noGrp="1"/>
          </p:cNvSpPr>
          <p:nvPr>
            <p:ph type="body" sz="quarter" idx="51" hasCustomPrompt="1"/>
          </p:nvPr>
        </p:nvSpPr>
        <p:spPr>
          <a:xfrm>
            <a:off x="9072070"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63" name="Text Placeholder 12">
            <a:extLst>
              <a:ext uri="{FF2B5EF4-FFF2-40B4-BE49-F238E27FC236}">
                <a16:creationId xmlns:a16="http://schemas.microsoft.com/office/drawing/2014/main" id="{FE7CC4F7-9265-0180-D79B-F4C11CECDD4D}"/>
              </a:ext>
            </a:extLst>
          </p:cNvPr>
          <p:cNvSpPr>
            <a:spLocks noGrp="1"/>
          </p:cNvSpPr>
          <p:nvPr>
            <p:ph type="body" sz="quarter" idx="52" hasCustomPrompt="1"/>
          </p:nvPr>
        </p:nvSpPr>
        <p:spPr>
          <a:xfrm>
            <a:off x="9072070"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64" name="Text Placeholder 12">
            <a:extLst>
              <a:ext uri="{FF2B5EF4-FFF2-40B4-BE49-F238E27FC236}">
                <a16:creationId xmlns:a16="http://schemas.microsoft.com/office/drawing/2014/main" id="{385847B2-1F2B-13DA-456D-90C52419DA4B}"/>
              </a:ext>
            </a:extLst>
          </p:cNvPr>
          <p:cNvSpPr>
            <a:spLocks noGrp="1"/>
          </p:cNvSpPr>
          <p:nvPr>
            <p:ph type="body" sz="quarter" idx="53" hasCustomPrompt="1"/>
          </p:nvPr>
        </p:nvSpPr>
        <p:spPr>
          <a:xfrm>
            <a:off x="9072070"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65" name="Text Placeholder 12">
            <a:extLst>
              <a:ext uri="{FF2B5EF4-FFF2-40B4-BE49-F238E27FC236}">
                <a16:creationId xmlns:a16="http://schemas.microsoft.com/office/drawing/2014/main" id="{F1BB3542-AA8C-9F8D-DE13-9ABCD273977C}"/>
              </a:ext>
            </a:extLst>
          </p:cNvPr>
          <p:cNvSpPr>
            <a:spLocks noGrp="1"/>
          </p:cNvSpPr>
          <p:nvPr>
            <p:ph type="body" sz="quarter" idx="54" hasCustomPrompt="1"/>
          </p:nvPr>
        </p:nvSpPr>
        <p:spPr>
          <a:xfrm>
            <a:off x="9072070"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66" name="Text Placeholder 28">
            <a:extLst>
              <a:ext uri="{FF2B5EF4-FFF2-40B4-BE49-F238E27FC236}">
                <a16:creationId xmlns:a16="http://schemas.microsoft.com/office/drawing/2014/main" id="{ADEAA894-EB6B-5962-8118-9169419C5166}"/>
              </a:ext>
            </a:extLst>
          </p:cNvPr>
          <p:cNvSpPr>
            <a:spLocks noGrp="1"/>
          </p:cNvSpPr>
          <p:nvPr>
            <p:ph type="body" sz="quarter" idx="55" hasCustomPrompt="1"/>
          </p:nvPr>
        </p:nvSpPr>
        <p:spPr>
          <a:xfrm>
            <a:off x="9166236" y="3450592"/>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67" name="Text Placeholder 28">
            <a:extLst>
              <a:ext uri="{FF2B5EF4-FFF2-40B4-BE49-F238E27FC236}">
                <a16:creationId xmlns:a16="http://schemas.microsoft.com/office/drawing/2014/main" id="{E7EB93E6-6C6B-A6B7-691C-17F3D2562732}"/>
              </a:ext>
            </a:extLst>
          </p:cNvPr>
          <p:cNvSpPr>
            <a:spLocks noGrp="1"/>
          </p:cNvSpPr>
          <p:nvPr>
            <p:ph type="body" sz="quarter" idx="56" hasCustomPrompt="1"/>
          </p:nvPr>
        </p:nvSpPr>
        <p:spPr>
          <a:xfrm>
            <a:off x="9166236" y="3756695"/>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68" name="Text Placeholder 28">
            <a:extLst>
              <a:ext uri="{FF2B5EF4-FFF2-40B4-BE49-F238E27FC236}">
                <a16:creationId xmlns:a16="http://schemas.microsoft.com/office/drawing/2014/main" id="{165E4B3F-D36B-2081-43B4-0560D2456929}"/>
              </a:ext>
            </a:extLst>
          </p:cNvPr>
          <p:cNvSpPr>
            <a:spLocks noGrp="1"/>
          </p:cNvSpPr>
          <p:nvPr>
            <p:ph type="body" sz="quarter" idx="57" hasCustomPrompt="1"/>
          </p:nvPr>
        </p:nvSpPr>
        <p:spPr>
          <a:xfrm>
            <a:off x="9166236" y="4062798"/>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69" name="Text Placeholder 28">
            <a:extLst>
              <a:ext uri="{FF2B5EF4-FFF2-40B4-BE49-F238E27FC236}">
                <a16:creationId xmlns:a16="http://schemas.microsoft.com/office/drawing/2014/main" id="{DCE96377-372F-A500-87FB-1435DC9999C8}"/>
              </a:ext>
            </a:extLst>
          </p:cNvPr>
          <p:cNvSpPr>
            <a:spLocks noGrp="1"/>
          </p:cNvSpPr>
          <p:nvPr>
            <p:ph type="body" sz="quarter" idx="58" hasCustomPrompt="1"/>
          </p:nvPr>
        </p:nvSpPr>
        <p:spPr>
          <a:xfrm>
            <a:off x="9166236" y="4368901"/>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70" name="Text Placeholder 28">
            <a:extLst>
              <a:ext uri="{FF2B5EF4-FFF2-40B4-BE49-F238E27FC236}">
                <a16:creationId xmlns:a16="http://schemas.microsoft.com/office/drawing/2014/main" id="{711C4F82-BF69-DCC4-3261-FD08BDAD52A2}"/>
              </a:ext>
            </a:extLst>
          </p:cNvPr>
          <p:cNvSpPr>
            <a:spLocks noGrp="1"/>
          </p:cNvSpPr>
          <p:nvPr>
            <p:ph type="body" sz="quarter" idx="59" hasCustomPrompt="1"/>
          </p:nvPr>
        </p:nvSpPr>
        <p:spPr>
          <a:xfrm>
            <a:off x="9166236" y="4675004"/>
            <a:ext cx="2369107" cy="3600"/>
          </a:xfrm>
          <a:solidFill>
            <a:schemeClr val="tx1"/>
          </a:solidFill>
        </p:spPr>
        <p:txBody>
          <a:bodyPr/>
          <a:lstStyle>
            <a:lvl1pPr>
              <a:defRPr>
                <a:solidFill>
                  <a:schemeClr val="tx1"/>
                </a:solidFill>
              </a:defRPr>
            </a:lvl1pPr>
          </a:lstStyle>
          <a:p>
            <a:pPr lvl="0"/>
            <a:r>
              <a:rPr lang="en-GB"/>
              <a:t> </a:t>
            </a:r>
            <a:endParaRPr lang="en-GB" dirty="0"/>
          </a:p>
        </p:txBody>
      </p:sp>
    </p:spTree>
    <p:custDataLst>
      <p:tags r:id="rId1"/>
    </p:custDataLst>
    <p:extLst>
      <p:ext uri="{BB962C8B-B14F-4D97-AF65-F5344CB8AC3E}">
        <p14:creationId xmlns:p14="http://schemas.microsoft.com/office/powerpoint/2010/main" val="14456245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act details x4 white">
    <p:bg>
      <p:bgRef idx="1001">
        <a:schemeClr val="bg2"/>
      </p:bgRef>
    </p:bg>
    <p:spTree>
      <p:nvGrpSpPr>
        <p:cNvPr id="1" name=""/>
        <p:cNvGrpSpPr/>
        <p:nvPr/>
      </p:nvGrpSpPr>
      <p:grpSpPr>
        <a:xfrm>
          <a:off x="0" y="0"/>
          <a:ext cx="0" cy="0"/>
          <a:chOff x="0" y="0"/>
          <a:chExt cx="0" cy="0"/>
        </a:xfrm>
      </p:grpSpPr>
      <p:pic>
        <p:nvPicPr>
          <p:cNvPr id="5" name="Picture 4" descr="A white wall with squares&#10;&#10;Description automatically generated">
            <a:extLst>
              <a:ext uri="{FF2B5EF4-FFF2-40B4-BE49-F238E27FC236}">
                <a16:creationId xmlns:a16="http://schemas.microsoft.com/office/drawing/2014/main" id="{68E4BFCE-8E8C-079B-5298-6C1A8189F31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p:nvSpPr>
        <p:spPr>
          <a:xfrm>
            <a:off x="411480" y="5501640"/>
            <a:ext cx="1026243" cy="286553"/>
          </a:xfrm>
          <a:prstGeom prst="rect">
            <a:avLst/>
          </a:prstGeom>
          <a:noFill/>
        </p:spPr>
        <p:txBody>
          <a:bodyPr wrap="none" rtlCol="0">
            <a:spAutoFit/>
          </a:bodyPr>
          <a:lstStyle/>
          <a:p>
            <a:pPr algn="l">
              <a:lnSpc>
                <a:spcPct val="120000"/>
              </a:lnSpc>
              <a:spcAft>
                <a:spcPts val="1000"/>
              </a:spcAft>
            </a:pPr>
            <a:r>
              <a:rPr lang="en-GB" sz="1200" dirty="0">
                <a:solidFill>
                  <a:schemeClr val="bg2"/>
                </a:solidFill>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solidFill>
                  <a:schemeClr val="bg2"/>
                </a:solidFill>
              </a:rPr>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3" name="Text Placeholder 12">
            <a:extLst>
              <a:ext uri="{FF2B5EF4-FFF2-40B4-BE49-F238E27FC236}">
                <a16:creationId xmlns:a16="http://schemas.microsoft.com/office/drawing/2014/main" id="{7DE08693-3BA3-FC3E-BF72-74418DBCC187}"/>
              </a:ext>
            </a:extLst>
          </p:cNvPr>
          <p:cNvSpPr>
            <a:spLocks noGrp="1"/>
          </p:cNvSpPr>
          <p:nvPr>
            <p:ph type="body" sz="quarter" idx="10" hasCustomPrompt="1"/>
          </p:nvPr>
        </p:nvSpPr>
        <p:spPr>
          <a:xfrm>
            <a:off x="406717" y="3179263"/>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4" name="Text Placeholder 12">
            <a:extLst>
              <a:ext uri="{FF2B5EF4-FFF2-40B4-BE49-F238E27FC236}">
                <a16:creationId xmlns:a16="http://schemas.microsoft.com/office/drawing/2014/main" id="{A9807B49-FE43-55EB-6E94-7548AED1AA89}"/>
              </a:ext>
            </a:extLst>
          </p:cNvPr>
          <p:cNvSpPr>
            <a:spLocks noGrp="1"/>
          </p:cNvSpPr>
          <p:nvPr>
            <p:ph type="body" sz="quarter" idx="11" hasCustomPrompt="1"/>
          </p:nvPr>
        </p:nvSpPr>
        <p:spPr>
          <a:xfrm>
            <a:off x="406717" y="3485366"/>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5" name="Text Placeholder 12">
            <a:extLst>
              <a:ext uri="{FF2B5EF4-FFF2-40B4-BE49-F238E27FC236}">
                <a16:creationId xmlns:a16="http://schemas.microsoft.com/office/drawing/2014/main" id="{59158B01-3F17-FEF5-E313-05A51AB89B3B}"/>
              </a:ext>
            </a:extLst>
          </p:cNvPr>
          <p:cNvSpPr>
            <a:spLocks noGrp="1"/>
          </p:cNvSpPr>
          <p:nvPr>
            <p:ph type="body" sz="quarter" idx="12" hasCustomPrompt="1"/>
          </p:nvPr>
        </p:nvSpPr>
        <p:spPr>
          <a:xfrm>
            <a:off x="406717" y="3791469"/>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16" name="Text Placeholder 12">
            <a:extLst>
              <a:ext uri="{FF2B5EF4-FFF2-40B4-BE49-F238E27FC236}">
                <a16:creationId xmlns:a16="http://schemas.microsoft.com/office/drawing/2014/main" id="{7E81962A-7C98-D2E9-7CEC-B65BEF938AED}"/>
              </a:ext>
            </a:extLst>
          </p:cNvPr>
          <p:cNvSpPr>
            <a:spLocks noGrp="1"/>
          </p:cNvSpPr>
          <p:nvPr>
            <p:ph type="body" sz="quarter" idx="13" hasCustomPrompt="1"/>
          </p:nvPr>
        </p:nvSpPr>
        <p:spPr>
          <a:xfrm>
            <a:off x="406717" y="4097572"/>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17" name="Text Placeholder 12">
            <a:extLst>
              <a:ext uri="{FF2B5EF4-FFF2-40B4-BE49-F238E27FC236}">
                <a16:creationId xmlns:a16="http://schemas.microsoft.com/office/drawing/2014/main" id="{F78787D3-109D-9636-08BB-A375F749FF3E}"/>
              </a:ext>
            </a:extLst>
          </p:cNvPr>
          <p:cNvSpPr>
            <a:spLocks noGrp="1"/>
          </p:cNvSpPr>
          <p:nvPr>
            <p:ph type="body" sz="quarter" idx="14" hasCustomPrompt="1"/>
          </p:nvPr>
        </p:nvSpPr>
        <p:spPr>
          <a:xfrm>
            <a:off x="406717" y="4403675"/>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9" name="Text Placeholder 28">
            <a:extLst>
              <a:ext uri="{FF2B5EF4-FFF2-40B4-BE49-F238E27FC236}">
                <a16:creationId xmlns:a16="http://schemas.microsoft.com/office/drawing/2014/main" id="{6DF254FF-0ED5-6C78-869E-390454E924BC}"/>
              </a:ext>
            </a:extLst>
          </p:cNvPr>
          <p:cNvSpPr>
            <a:spLocks noGrp="1"/>
          </p:cNvSpPr>
          <p:nvPr>
            <p:ph type="body" sz="quarter" idx="25" hasCustomPrompt="1"/>
          </p:nvPr>
        </p:nvSpPr>
        <p:spPr>
          <a:xfrm>
            <a:off x="500883" y="3450592"/>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30" name="Text Placeholder 28">
            <a:extLst>
              <a:ext uri="{FF2B5EF4-FFF2-40B4-BE49-F238E27FC236}">
                <a16:creationId xmlns:a16="http://schemas.microsoft.com/office/drawing/2014/main" id="{CBDEC2BF-BBCC-6FA5-4D93-E78484D9C9ED}"/>
              </a:ext>
            </a:extLst>
          </p:cNvPr>
          <p:cNvSpPr>
            <a:spLocks noGrp="1"/>
          </p:cNvSpPr>
          <p:nvPr>
            <p:ph type="body" sz="quarter" idx="26" hasCustomPrompt="1"/>
          </p:nvPr>
        </p:nvSpPr>
        <p:spPr>
          <a:xfrm>
            <a:off x="500883" y="3756695"/>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31" name="Text Placeholder 28">
            <a:extLst>
              <a:ext uri="{FF2B5EF4-FFF2-40B4-BE49-F238E27FC236}">
                <a16:creationId xmlns:a16="http://schemas.microsoft.com/office/drawing/2014/main" id="{834489DA-80D0-4860-98E2-BE6F18F2A744}"/>
              </a:ext>
            </a:extLst>
          </p:cNvPr>
          <p:cNvSpPr>
            <a:spLocks noGrp="1"/>
          </p:cNvSpPr>
          <p:nvPr>
            <p:ph type="body" sz="quarter" idx="27" hasCustomPrompt="1"/>
          </p:nvPr>
        </p:nvSpPr>
        <p:spPr>
          <a:xfrm>
            <a:off x="500883" y="4062798"/>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32" name="Text Placeholder 28">
            <a:extLst>
              <a:ext uri="{FF2B5EF4-FFF2-40B4-BE49-F238E27FC236}">
                <a16:creationId xmlns:a16="http://schemas.microsoft.com/office/drawing/2014/main" id="{413757EC-9418-E80A-9C60-821608FCAC90}"/>
              </a:ext>
            </a:extLst>
          </p:cNvPr>
          <p:cNvSpPr>
            <a:spLocks noGrp="1"/>
          </p:cNvSpPr>
          <p:nvPr>
            <p:ph type="body" sz="quarter" idx="28" hasCustomPrompt="1"/>
          </p:nvPr>
        </p:nvSpPr>
        <p:spPr>
          <a:xfrm>
            <a:off x="500883" y="4368901"/>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33" name="Text Placeholder 28">
            <a:extLst>
              <a:ext uri="{FF2B5EF4-FFF2-40B4-BE49-F238E27FC236}">
                <a16:creationId xmlns:a16="http://schemas.microsoft.com/office/drawing/2014/main" id="{96D9D1F0-A431-7276-A6A5-9F3B373CA68C}"/>
              </a:ext>
            </a:extLst>
          </p:cNvPr>
          <p:cNvSpPr>
            <a:spLocks noGrp="1"/>
          </p:cNvSpPr>
          <p:nvPr>
            <p:ph type="body" sz="quarter" idx="29" hasCustomPrompt="1"/>
          </p:nvPr>
        </p:nvSpPr>
        <p:spPr>
          <a:xfrm>
            <a:off x="500883" y="4675004"/>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4" name="Title 2">
            <a:extLst>
              <a:ext uri="{FF2B5EF4-FFF2-40B4-BE49-F238E27FC236}">
                <a16:creationId xmlns:a16="http://schemas.microsoft.com/office/drawing/2014/main" id="{DE2833D8-8CA0-E70E-10A2-9EAE7F2D91E5}"/>
              </a:ext>
            </a:extLst>
          </p:cNvPr>
          <p:cNvSpPr>
            <a:spLocks noGrp="1"/>
          </p:cNvSpPr>
          <p:nvPr>
            <p:ph type="title" hasCustomPrompt="1"/>
          </p:nvPr>
        </p:nvSpPr>
        <p:spPr>
          <a:xfrm>
            <a:off x="450849" y="1865833"/>
            <a:ext cx="6230505" cy="1109663"/>
          </a:xfrm>
        </p:spPr>
        <p:txBody>
          <a:bodyPr/>
          <a:lstStyle>
            <a:lvl1pPr>
              <a:defRPr sz="6000">
                <a:solidFill>
                  <a:schemeClr val="bg2"/>
                </a:solidFill>
                <a:latin typeface="+mn-lt"/>
              </a:defRPr>
            </a:lvl1pPr>
          </a:lstStyle>
          <a:p>
            <a:r>
              <a:rPr lang="en-GB" dirty="0"/>
              <a:t>Contact us</a:t>
            </a:r>
          </a:p>
        </p:txBody>
      </p:sp>
      <p:pic>
        <p:nvPicPr>
          <p:cNvPr id="9" name="Graphic 8">
            <a:extLst>
              <a:ext uri="{FF2B5EF4-FFF2-40B4-BE49-F238E27FC236}">
                <a16:creationId xmlns:a16="http://schemas.microsoft.com/office/drawing/2014/main" id="{2377D719-7B99-49D8-904E-D6536AC00F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2" name="Text Placeholder 12">
            <a:extLst>
              <a:ext uri="{FF2B5EF4-FFF2-40B4-BE49-F238E27FC236}">
                <a16:creationId xmlns:a16="http://schemas.microsoft.com/office/drawing/2014/main" id="{38DB453B-2CE9-5A75-5504-D050C36B76F3}"/>
              </a:ext>
            </a:extLst>
          </p:cNvPr>
          <p:cNvSpPr>
            <a:spLocks noGrp="1"/>
          </p:cNvSpPr>
          <p:nvPr>
            <p:ph type="body" sz="quarter" idx="30" hasCustomPrompt="1"/>
          </p:nvPr>
        </p:nvSpPr>
        <p:spPr>
          <a:xfrm>
            <a:off x="3248337" y="3179263"/>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3" name="Text Placeholder 12">
            <a:extLst>
              <a:ext uri="{FF2B5EF4-FFF2-40B4-BE49-F238E27FC236}">
                <a16:creationId xmlns:a16="http://schemas.microsoft.com/office/drawing/2014/main" id="{9956EAA6-DEDA-0524-223E-ADFBD6F89C12}"/>
              </a:ext>
            </a:extLst>
          </p:cNvPr>
          <p:cNvSpPr>
            <a:spLocks noGrp="1"/>
          </p:cNvSpPr>
          <p:nvPr>
            <p:ph type="body" sz="quarter" idx="31" hasCustomPrompt="1"/>
          </p:nvPr>
        </p:nvSpPr>
        <p:spPr>
          <a:xfrm>
            <a:off x="3248337" y="3485366"/>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2" name="Text Placeholder 12">
            <a:extLst>
              <a:ext uri="{FF2B5EF4-FFF2-40B4-BE49-F238E27FC236}">
                <a16:creationId xmlns:a16="http://schemas.microsoft.com/office/drawing/2014/main" id="{B0403E57-C489-0488-C8AC-3B21E7C30081}"/>
              </a:ext>
            </a:extLst>
          </p:cNvPr>
          <p:cNvSpPr>
            <a:spLocks noGrp="1"/>
          </p:cNvSpPr>
          <p:nvPr>
            <p:ph type="body" sz="quarter" idx="32" hasCustomPrompt="1"/>
          </p:nvPr>
        </p:nvSpPr>
        <p:spPr>
          <a:xfrm>
            <a:off x="3248337" y="3791469"/>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8" name="Text Placeholder 12">
            <a:extLst>
              <a:ext uri="{FF2B5EF4-FFF2-40B4-BE49-F238E27FC236}">
                <a16:creationId xmlns:a16="http://schemas.microsoft.com/office/drawing/2014/main" id="{F59B19BE-9E18-7B40-29FA-D3F7391FF1BC}"/>
              </a:ext>
            </a:extLst>
          </p:cNvPr>
          <p:cNvSpPr>
            <a:spLocks noGrp="1"/>
          </p:cNvSpPr>
          <p:nvPr>
            <p:ph type="body" sz="quarter" idx="33" hasCustomPrompt="1"/>
          </p:nvPr>
        </p:nvSpPr>
        <p:spPr>
          <a:xfrm>
            <a:off x="3248337" y="4097572"/>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44" name="Text Placeholder 12">
            <a:extLst>
              <a:ext uri="{FF2B5EF4-FFF2-40B4-BE49-F238E27FC236}">
                <a16:creationId xmlns:a16="http://schemas.microsoft.com/office/drawing/2014/main" id="{4CAF0BF3-039E-5C8A-F4E4-6DBAF1C24068}"/>
              </a:ext>
            </a:extLst>
          </p:cNvPr>
          <p:cNvSpPr>
            <a:spLocks noGrp="1"/>
          </p:cNvSpPr>
          <p:nvPr>
            <p:ph type="body" sz="quarter" idx="34" hasCustomPrompt="1"/>
          </p:nvPr>
        </p:nvSpPr>
        <p:spPr>
          <a:xfrm>
            <a:off x="3248337" y="4403675"/>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45" name="Text Placeholder 28">
            <a:extLst>
              <a:ext uri="{FF2B5EF4-FFF2-40B4-BE49-F238E27FC236}">
                <a16:creationId xmlns:a16="http://schemas.microsoft.com/office/drawing/2014/main" id="{D1054811-0CDC-18B7-DDA0-3CC8AF2D02AE}"/>
              </a:ext>
            </a:extLst>
          </p:cNvPr>
          <p:cNvSpPr>
            <a:spLocks noGrp="1"/>
          </p:cNvSpPr>
          <p:nvPr>
            <p:ph type="body" sz="quarter" idx="35" hasCustomPrompt="1"/>
          </p:nvPr>
        </p:nvSpPr>
        <p:spPr>
          <a:xfrm>
            <a:off x="3342503" y="3450592"/>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46" name="Text Placeholder 28">
            <a:extLst>
              <a:ext uri="{FF2B5EF4-FFF2-40B4-BE49-F238E27FC236}">
                <a16:creationId xmlns:a16="http://schemas.microsoft.com/office/drawing/2014/main" id="{35D7FC09-C4C8-1F84-7137-7810427D2979}"/>
              </a:ext>
            </a:extLst>
          </p:cNvPr>
          <p:cNvSpPr>
            <a:spLocks noGrp="1"/>
          </p:cNvSpPr>
          <p:nvPr>
            <p:ph type="body" sz="quarter" idx="36" hasCustomPrompt="1"/>
          </p:nvPr>
        </p:nvSpPr>
        <p:spPr>
          <a:xfrm>
            <a:off x="3342503" y="3756695"/>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47" name="Text Placeholder 28">
            <a:extLst>
              <a:ext uri="{FF2B5EF4-FFF2-40B4-BE49-F238E27FC236}">
                <a16:creationId xmlns:a16="http://schemas.microsoft.com/office/drawing/2014/main" id="{84F975A0-838D-2783-996E-FD1E1BE1B28B}"/>
              </a:ext>
            </a:extLst>
          </p:cNvPr>
          <p:cNvSpPr>
            <a:spLocks noGrp="1"/>
          </p:cNvSpPr>
          <p:nvPr>
            <p:ph type="body" sz="quarter" idx="37" hasCustomPrompt="1"/>
          </p:nvPr>
        </p:nvSpPr>
        <p:spPr>
          <a:xfrm>
            <a:off x="3342503" y="4062798"/>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48" name="Text Placeholder 28">
            <a:extLst>
              <a:ext uri="{FF2B5EF4-FFF2-40B4-BE49-F238E27FC236}">
                <a16:creationId xmlns:a16="http://schemas.microsoft.com/office/drawing/2014/main" id="{67198EA4-9ED2-C254-0C27-B132EAC11B19}"/>
              </a:ext>
            </a:extLst>
          </p:cNvPr>
          <p:cNvSpPr>
            <a:spLocks noGrp="1"/>
          </p:cNvSpPr>
          <p:nvPr>
            <p:ph type="body" sz="quarter" idx="38" hasCustomPrompt="1"/>
          </p:nvPr>
        </p:nvSpPr>
        <p:spPr>
          <a:xfrm>
            <a:off x="3342503" y="4368901"/>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49" name="Text Placeholder 28">
            <a:extLst>
              <a:ext uri="{FF2B5EF4-FFF2-40B4-BE49-F238E27FC236}">
                <a16:creationId xmlns:a16="http://schemas.microsoft.com/office/drawing/2014/main" id="{619DF3D6-2D70-8905-0EA6-760BFB085C05}"/>
              </a:ext>
            </a:extLst>
          </p:cNvPr>
          <p:cNvSpPr>
            <a:spLocks noGrp="1"/>
          </p:cNvSpPr>
          <p:nvPr>
            <p:ph type="body" sz="quarter" idx="39" hasCustomPrompt="1"/>
          </p:nvPr>
        </p:nvSpPr>
        <p:spPr>
          <a:xfrm>
            <a:off x="3342503" y="4675004"/>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51" name="Text Placeholder 12">
            <a:extLst>
              <a:ext uri="{FF2B5EF4-FFF2-40B4-BE49-F238E27FC236}">
                <a16:creationId xmlns:a16="http://schemas.microsoft.com/office/drawing/2014/main" id="{DBFE280A-4BA4-B4A2-2729-AA8E821EEC56}"/>
              </a:ext>
            </a:extLst>
          </p:cNvPr>
          <p:cNvSpPr>
            <a:spLocks noGrp="1"/>
          </p:cNvSpPr>
          <p:nvPr>
            <p:ph type="body" sz="quarter" idx="40" hasCustomPrompt="1"/>
          </p:nvPr>
        </p:nvSpPr>
        <p:spPr>
          <a:xfrm>
            <a:off x="6141153" y="3179263"/>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52" name="Text Placeholder 12">
            <a:extLst>
              <a:ext uri="{FF2B5EF4-FFF2-40B4-BE49-F238E27FC236}">
                <a16:creationId xmlns:a16="http://schemas.microsoft.com/office/drawing/2014/main" id="{2F522464-1569-62C5-60C4-3477E42CF1E1}"/>
              </a:ext>
            </a:extLst>
          </p:cNvPr>
          <p:cNvSpPr>
            <a:spLocks noGrp="1"/>
          </p:cNvSpPr>
          <p:nvPr>
            <p:ph type="body" sz="quarter" idx="41" hasCustomPrompt="1"/>
          </p:nvPr>
        </p:nvSpPr>
        <p:spPr>
          <a:xfrm>
            <a:off x="6141153" y="3485366"/>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53" name="Text Placeholder 12">
            <a:extLst>
              <a:ext uri="{FF2B5EF4-FFF2-40B4-BE49-F238E27FC236}">
                <a16:creationId xmlns:a16="http://schemas.microsoft.com/office/drawing/2014/main" id="{20E0A484-A656-F113-113B-CCAB260B5527}"/>
              </a:ext>
            </a:extLst>
          </p:cNvPr>
          <p:cNvSpPr>
            <a:spLocks noGrp="1"/>
          </p:cNvSpPr>
          <p:nvPr>
            <p:ph type="body" sz="quarter" idx="42" hasCustomPrompt="1"/>
          </p:nvPr>
        </p:nvSpPr>
        <p:spPr>
          <a:xfrm>
            <a:off x="6141153" y="3791469"/>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54" name="Text Placeholder 12">
            <a:extLst>
              <a:ext uri="{FF2B5EF4-FFF2-40B4-BE49-F238E27FC236}">
                <a16:creationId xmlns:a16="http://schemas.microsoft.com/office/drawing/2014/main" id="{5CDDA9BB-7931-43AE-979F-F9C8E4CF7BE8}"/>
              </a:ext>
            </a:extLst>
          </p:cNvPr>
          <p:cNvSpPr>
            <a:spLocks noGrp="1"/>
          </p:cNvSpPr>
          <p:nvPr>
            <p:ph type="body" sz="quarter" idx="43" hasCustomPrompt="1"/>
          </p:nvPr>
        </p:nvSpPr>
        <p:spPr>
          <a:xfrm>
            <a:off x="6141153" y="4097572"/>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55" name="Text Placeholder 12">
            <a:extLst>
              <a:ext uri="{FF2B5EF4-FFF2-40B4-BE49-F238E27FC236}">
                <a16:creationId xmlns:a16="http://schemas.microsoft.com/office/drawing/2014/main" id="{AAC627B5-E328-7361-1AC1-5DFE78914F95}"/>
              </a:ext>
            </a:extLst>
          </p:cNvPr>
          <p:cNvSpPr>
            <a:spLocks noGrp="1"/>
          </p:cNvSpPr>
          <p:nvPr>
            <p:ph type="body" sz="quarter" idx="44" hasCustomPrompt="1"/>
          </p:nvPr>
        </p:nvSpPr>
        <p:spPr>
          <a:xfrm>
            <a:off x="6141153" y="4403675"/>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56" name="Text Placeholder 28">
            <a:extLst>
              <a:ext uri="{FF2B5EF4-FFF2-40B4-BE49-F238E27FC236}">
                <a16:creationId xmlns:a16="http://schemas.microsoft.com/office/drawing/2014/main" id="{6DB22419-1DE2-2328-534A-517C706B4429}"/>
              </a:ext>
            </a:extLst>
          </p:cNvPr>
          <p:cNvSpPr>
            <a:spLocks noGrp="1"/>
          </p:cNvSpPr>
          <p:nvPr>
            <p:ph type="body" sz="quarter" idx="45" hasCustomPrompt="1"/>
          </p:nvPr>
        </p:nvSpPr>
        <p:spPr>
          <a:xfrm>
            <a:off x="6235319" y="3450592"/>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57" name="Text Placeholder 28">
            <a:extLst>
              <a:ext uri="{FF2B5EF4-FFF2-40B4-BE49-F238E27FC236}">
                <a16:creationId xmlns:a16="http://schemas.microsoft.com/office/drawing/2014/main" id="{E5FD3E1A-65E9-0735-1B89-438ACA0A87F4}"/>
              </a:ext>
            </a:extLst>
          </p:cNvPr>
          <p:cNvSpPr>
            <a:spLocks noGrp="1"/>
          </p:cNvSpPr>
          <p:nvPr>
            <p:ph type="body" sz="quarter" idx="46" hasCustomPrompt="1"/>
          </p:nvPr>
        </p:nvSpPr>
        <p:spPr>
          <a:xfrm>
            <a:off x="6235319" y="3756695"/>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58" name="Text Placeholder 28">
            <a:extLst>
              <a:ext uri="{FF2B5EF4-FFF2-40B4-BE49-F238E27FC236}">
                <a16:creationId xmlns:a16="http://schemas.microsoft.com/office/drawing/2014/main" id="{782C2984-876F-9E75-13F7-0A6DDCDAEE51}"/>
              </a:ext>
            </a:extLst>
          </p:cNvPr>
          <p:cNvSpPr>
            <a:spLocks noGrp="1"/>
          </p:cNvSpPr>
          <p:nvPr>
            <p:ph type="body" sz="quarter" idx="47" hasCustomPrompt="1"/>
          </p:nvPr>
        </p:nvSpPr>
        <p:spPr>
          <a:xfrm>
            <a:off x="6235319" y="4062798"/>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59" name="Text Placeholder 28">
            <a:extLst>
              <a:ext uri="{FF2B5EF4-FFF2-40B4-BE49-F238E27FC236}">
                <a16:creationId xmlns:a16="http://schemas.microsoft.com/office/drawing/2014/main" id="{BB00A304-7EEB-61EB-BA61-851560AABD08}"/>
              </a:ext>
            </a:extLst>
          </p:cNvPr>
          <p:cNvSpPr>
            <a:spLocks noGrp="1"/>
          </p:cNvSpPr>
          <p:nvPr>
            <p:ph type="body" sz="quarter" idx="48" hasCustomPrompt="1"/>
          </p:nvPr>
        </p:nvSpPr>
        <p:spPr>
          <a:xfrm>
            <a:off x="6235319" y="4368901"/>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60" name="Text Placeholder 28">
            <a:extLst>
              <a:ext uri="{FF2B5EF4-FFF2-40B4-BE49-F238E27FC236}">
                <a16:creationId xmlns:a16="http://schemas.microsoft.com/office/drawing/2014/main" id="{E8561D60-27F9-C376-AC38-B692FAC87C0F}"/>
              </a:ext>
            </a:extLst>
          </p:cNvPr>
          <p:cNvSpPr>
            <a:spLocks noGrp="1"/>
          </p:cNvSpPr>
          <p:nvPr>
            <p:ph type="body" sz="quarter" idx="49" hasCustomPrompt="1"/>
          </p:nvPr>
        </p:nvSpPr>
        <p:spPr>
          <a:xfrm>
            <a:off x="6235319" y="4675004"/>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61" name="Text Placeholder 12">
            <a:extLst>
              <a:ext uri="{FF2B5EF4-FFF2-40B4-BE49-F238E27FC236}">
                <a16:creationId xmlns:a16="http://schemas.microsoft.com/office/drawing/2014/main" id="{D8CDAB34-AAFA-E764-BD23-6672509CF141}"/>
              </a:ext>
            </a:extLst>
          </p:cNvPr>
          <p:cNvSpPr>
            <a:spLocks noGrp="1"/>
          </p:cNvSpPr>
          <p:nvPr>
            <p:ph type="body" sz="quarter" idx="50" hasCustomPrompt="1"/>
          </p:nvPr>
        </p:nvSpPr>
        <p:spPr>
          <a:xfrm>
            <a:off x="9072070" y="3179263"/>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62" name="Text Placeholder 12">
            <a:extLst>
              <a:ext uri="{FF2B5EF4-FFF2-40B4-BE49-F238E27FC236}">
                <a16:creationId xmlns:a16="http://schemas.microsoft.com/office/drawing/2014/main" id="{883C0C79-6F31-8A2D-37B1-375B727ED38D}"/>
              </a:ext>
            </a:extLst>
          </p:cNvPr>
          <p:cNvSpPr>
            <a:spLocks noGrp="1"/>
          </p:cNvSpPr>
          <p:nvPr>
            <p:ph type="body" sz="quarter" idx="51" hasCustomPrompt="1"/>
          </p:nvPr>
        </p:nvSpPr>
        <p:spPr>
          <a:xfrm>
            <a:off x="9072070" y="3485366"/>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63" name="Text Placeholder 12">
            <a:extLst>
              <a:ext uri="{FF2B5EF4-FFF2-40B4-BE49-F238E27FC236}">
                <a16:creationId xmlns:a16="http://schemas.microsoft.com/office/drawing/2014/main" id="{FE7CC4F7-9265-0180-D79B-F4C11CECDD4D}"/>
              </a:ext>
            </a:extLst>
          </p:cNvPr>
          <p:cNvSpPr>
            <a:spLocks noGrp="1"/>
          </p:cNvSpPr>
          <p:nvPr>
            <p:ph type="body" sz="quarter" idx="52" hasCustomPrompt="1"/>
          </p:nvPr>
        </p:nvSpPr>
        <p:spPr>
          <a:xfrm>
            <a:off x="9072070" y="3791469"/>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64" name="Text Placeholder 12">
            <a:extLst>
              <a:ext uri="{FF2B5EF4-FFF2-40B4-BE49-F238E27FC236}">
                <a16:creationId xmlns:a16="http://schemas.microsoft.com/office/drawing/2014/main" id="{385847B2-1F2B-13DA-456D-90C52419DA4B}"/>
              </a:ext>
            </a:extLst>
          </p:cNvPr>
          <p:cNvSpPr>
            <a:spLocks noGrp="1"/>
          </p:cNvSpPr>
          <p:nvPr>
            <p:ph type="body" sz="quarter" idx="53" hasCustomPrompt="1"/>
          </p:nvPr>
        </p:nvSpPr>
        <p:spPr>
          <a:xfrm>
            <a:off x="9072070" y="4097572"/>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65" name="Text Placeholder 12">
            <a:extLst>
              <a:ext uri="{FF2B5EF4-FFF2-40B4-BE49-F238E27FC236}">
                <a16:creationId xmlns:a16="http://schemas.microsoft.com/office/drawing/2014/main" id="{F1BB3542-AA8C-9F8D-DE13-9ABCD273977C}"/>
              </a:ext>
            </a:extLst>
          </p:cNvPr>
          <p:cNvSpPr>
            <a:spLocks noGrp="1"/>
          </p:cNvSpPr>
          <p:nvPr>
            <p:ph type="body" sz="quarter" idx="54" hasCustomPrompt="1"/>
          </p:nvPr>
        </p:nvSpPr>
        <p:spPr>
          <a:xfrm>
            <a:off x="9072070" y="4403675"/>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66" name="Text Placeholder 28">
            <a:extLst>
              <a:ext uri="{FF2B5EF4-FFF2-40B4-BE49-F238E27FC236}">
                <a16:creationId xmlns:a16="http://schemas.microsoft.com/office/drawing/2014/main" id="{ADEAA894-EB6B-5962-8118-9169419C5166}"/>
              </a:ext>
            </a:extLst>
          </p:cNvPr>
          <p:cNvSpPr>
            <a:spLocks noGrp="1"/>
          </p:cNvSpPr>
          <p:nvPr>
            <p:ph type="body" sz="quarter" idx="55" hasCustomPrompt="1"/>
          </p:nvPr>
        </p:nvSpPr>
        <p:spPr>
          <a:xfrm>
            <a:off x="9166236" y="3450592"/>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67" name="Text Placeholder 28">
            <a:extLst>
              <a:ext uri="{FF2B5EF4-FFF2-40B4-BE49-F238E27FC236}">
                <a16:creationId xmlns:a16="http://schemas.microsoft.com/office/drawing/2014/main" id="{E7EB93E6-6C6B-A6B7-691C-17F3D2562732}"/>
              </a:ext>
            </a:extLst>
          </p:cNvPr>
          <p:cNvSpPr>
            <a:spLocks noGrp="1"/>
          </p:cNvSpPr>
          <p:nvPr>
            <p:ph type="body" sz="quarter" idx="56" hasCustomPrompt="1"/>
          </p:nvPr>
        </p:nvSpPr>
        <p:spPr>
          <a:xfrm>
            <a:off x="9166236" y="3756695"/>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68" name="Text Placeholder 28">
            <a:extLst>
              <a:ext uri="{FF2B5EF4-FFF2-40B4-BE49-F238E27FC236}">
                <a16:creationId xmlns:a16="http://schemas.microsoft.com/office/drawing/2014/main" id="{165E4B3F-D36B-2081-43B4-0560D2456929}"/>
              </a:ext>
            </a:extLst>
          </p:cNvPr>
          <p:cNvSpPr>
            <a:spLocks noGrp="1"/>
          </p:cNvSpPr>
          <p:nvPr>
            <p:ph type="body" sz="quarter" idx="57" hasCustomPrompt="1"/>
          </p:nvPr>
        </p:nvSpPr>
        <p:spPr>
          <a:xfrm>
            <a:off x="9166236" y="4062798"/>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69" name="Text Placeholder 28">
            <a:extLst>
              <a:ext uri="{FF2B5EF4-FFF2-40B4-BE49-F238E27FC236}">
                <a16:creationId xmlns:a16="http://schemas.microsoft.com/office/drawing/2014/main" id="{DCE96377-372F-A500-87FB-1435DC9999C8}"/>
              </a:ext>
            </a:extLst>
          </p:cNvPr>
          <p:cNvSpPr>
            <a:spLocks noGrp="1"/>
          </p:cNvSpPr>
          <p:nvPr>
            <p:ph type="body" sz="quarter" idx="58" hasCustomPrompt="1"/>
          </p:nvPr>
        </p:nvSpPr>
        <p:spPr>
          <a:xfrm>
            <a:off x="9166236" y="4368901"/>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70" name="Text Placeholder 28">
            <a:extLst>
              <a:ext uri="{FF2B5EF4-FFF2-40B4-BE49-F238E27FC236}">
                <a16:creationId xmlns:a16="http://schemas.microsoft.com/office/drawing/2014/main" id="{711C4F82-BF69-DCC4-3261-FD08BDAD52A2}"/>
              </a:ext>
            </a:extLst>
          </p:cNvPr>
          <p:cNvSpPr>
            <a:spLocks noGrp="1"/>
          </p:cNvSpPr>
          <p:nvPr>
            <p:ph type="body" sz="quarter" idx="59" hasCustomPrompt="1"/>
          </p:nvPr>
        </p:nvSpPr>
        <p:spPr>
          <a:xfrm>
            <a:off x="9166236" y="4675004"/>
            <a:ext cx="2369107" cy="3600"/>
          </a:xfrm>
          <a:solidFill>
            <a:schemeClr val="bg2"/>
          </a:solidFill>
        </p:spPr>
        <p:txBody>
          <a:bodyPr/>
          <a:lstStyle>
            <a:lvl1pPr>
              <a:defRPr>
                <a:solidFill>
                  <a:schemeClr val="bg2"/>
                </a:solidFill>
              </a:defRPr>
            </a:lvl1pPr>
          </a:lstStyle>
          <a:p>
            <a:pPr lvl="0"/>
            <a:r>
              <a:rPr lang="en-GB"/>
              <a:t> </a:t>
            </a:r>
            <a:endParaRPr lang="en-GB" dirty="0"/>
          </a:p>
        </p:txBody>
      </p:sp>
    </p:spTree>
    <p:custDataLst>
      <p:tags r:id="rId1"/>
    </p:custDataLst>
    <p:extLst>
      <p:ext uri="{BB962C8B-B14F-4D97-AF65-F5344CB8AC3E}">
        <p14:creationId xmlns:p14="http://schemas.microsoft.com/office/powerpoint/2010/main" val="5902750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act details x6 navy">
    <p:bg>
      <p:bgRef idx="1001">
        <a:schemeClr val="bg2"/>
      </p:bgRef>
    </p:bg>
    <p:spTree>
      <p:nvGrpSpPr>
        <p:cNvPr id="1" name=""/>
        <p:cNvGrpSpPr/>
        <p:nvPr/>
      </p:nvGrpSpPr>
      <p:grpSpPr>
        <a:xfrm>
          <a:off x="0" y="0"/>
          <a:ext cx="0" cy="0"/>
          <a:chOff x="0" y="0"/>
          <a:chExt cx="0" cy="0"/>
        </a:xfrm>
      </p:grpSpPr>
      <p:pic>
        <p:nvPicPr>
          <p:cNvPr id="61" name="Picture 60" descr="A close-up of a blue cube&#10;&#10;Description automatically generated">
            <a:extLst>
              <a:ext uri="{FF2B5EF4-FFF2-40B4-BE49-F238E27FC236}">
                <a16:creationId xmlns:a16="http://schemas.microsoft.com/office/drawing/2014/main" id="{19A6FD3A-C0F6-924A-9939-A278BB25847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p:nvSpPr>
        <p:spPr>
          <a:xfrm>
            <a:off x="411480" y="5501640"/>
            <a:ext cx="1026243" cy="286553"/>
          </a:xfrm>
          <a:prstGeom prst="rect">
            <a:avLst/>
          </a:prstGeom>
          <a:noFill/>
        </p:spPr>
        <p:txBody>
          <a:bodyPr wrap="none" rtlCol="0">
            <a:spAutoFit/>
          </a:bodyPr>
          <a:lstStyle/>
          <a:p>
            <a:pPr algn="l">
              <a:lnSpc>
                <a:spcPct val="120000"/>
              </a:lnSpc>
              <a:spcAft>
                <a:spcPts val="1000"/>
              </a:spcAft>
            </a:pPr>
            <a:r>
              <a:rPr lang="en-GB" sz="1200" dirty="0">
                <a:solidFill>
                  <a:schemeClr val="tx1"/>
                </a:solidFill>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3" name="Text Placeholder 12">
            <a:extLst>
              <a:ext uri="{FF2B5EF4-FFF2-40B4-BE49-F238E27FC236}">
                <a16:creationId xmlns:a16="http://schemas.microsoft.com/office/drawing/2014/main" id="{7DE08693-3BA3-FC3E-BF72-74418DBCC187}"/>
              </a:ext>
            </a:extLst>
          </p:cNvPr>
          <p:cNvSpPr>
            <a:spLocks noGrp="1"/>
          </p:cNvSpPr>
          <p:nvPr>
            <p:ph type="body" sz="quarter" idx="10" hasCustomPrompt="1"/>
          </p:nvPr>
        </p:nvSpPr>
        <p:spPr>
          <a:xfrm>
            <a:off x="406717" y="178682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4" name="Text Placeholder 12">
            <a:extLst>
              <a:ext uri="{FF2B5EF4-FFF2-40B4-BE49-F238E27FC236}">
                <a16:creationId xmlns:a16="http://schemas.microsoft.com/office/drawing/2014/main" id="{A9807B49-FE43-55EB-6E94-7548AED1AA89}"/>
              </a:ext>
            </a:extLst>
          </p:cNvPr>
          <p:cNvSpPr>
            <a:spLocks noGrp="1"/>
          </p:cNvSpPr>
          <p:nvPr>
            <p:ph type="body" sz="quarter" idx="11" hasCustomPrompt="1"/>
          </p:nvPr>
        </p:nvSpPr>
        <p:spPr>
          <a:xfrm>
            <a:off x="406717" y="209292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5" name="Text Placeholder 12">
            <a:extLst>
              <a:ext uri="{FF2B5EF4-FFF2-40B4-BE49-F238E27FC236}">
                <a16:creationId xmlns:a16="http://schemas.microsoft.com/office/drawing/2014/main" id="{59158B01-3F17-FEF5-E313-05A51AB89B3B}"/>
              </a:ext>
            </a:extLst>
          </p:cNvPr>
          <p:cNvSpPr>
            <a:spLocks noGrp="1"/>
          </p:cNvSpPr>
          <p:nvPr>
            <p:ph type="body" sz="quarter" idx="12" hasCustomPrompt="1"/>
          </p:nvPr>
        </p:nvSpPr>
        <p:spPr>
          <a:xfrm>
            <a:off x="406717" y="239902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16" name="Text Placeholder 12">
            <a:extLst>
              <a:ext uri="{FF2B5EF4-FFF2-40B4-BE49-F238E27FC236}">
                <a16:creationId xmlns:a16="http://schemas.microsoft.com/office/drawing/2014/main" id="{7E81962A-7C98-D2E9-7CEC-B65BEF938AED}"/>
              </a:ext>
            </a:extLst>
          </p:cNvPr>
          <p:cNvSpPr>
            <a:spLocks noGrp="1"/>
          </p:cNvSpPr>
          <p:nvPr>
            <p:ph type="body" sz="quarter" idx="13" hasCustomPrompt="1"/>
          </p:nvPr>
        </p:nvSpPr>
        <p:spPr>
          <a:xfrm>
            <a:off x="406717" y="270513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17" name="Text Placeholder 12">
            <a:extLst>
              <a:ext uri="{FF2B5EF4-FFF2-40B4-BE49-F238E27FC236}">
                <a16:creationId xmlns:a16="http://schemas.microsoft.com/office/drawing/2014/main" id="{F78787D3-109D-9636-08BB-A375F749FF3E}"/>
              </a:ext>
            </a:extLst>
          </p:cNvPr>
          <p:cNvSpPr>
            <a:spLocks noGrp="1"/>
          </p:cNvSpPr>
          <p:nvPr>
            <p:ph type="body" sz="quarter" idx="14" hasCustomPrompt="1"/>
          </p:nvPr>
        </p:nvSpPr>
        <p:spPr>
          <a:xfrm>
            <a:off x="406717" y="301123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9" name="Text Placeholder 28">
            <a:extLst>
              <a:ext uri="{FF2B5EF4-FFF2-40B4-BE49-F238E27FC236}">
                <a16:creationId xmlns:a16="http://schemas.microsoft.com/office/drawing/2014/main" id="{6DF254FF-0ED5-6C78-869E-390454E924BC}"/>
              </a:ext>
            </a:extLst>
          </p:cNvPr>
          <p:cNvSpPr>
            <a:spLocks noGrp="1"/>
          </p:cNvSpPr>
          <p:nvPr>
            <p:ph type="body" sz="quarter" idx="25" hasCustomPrompt="1"/>
          </p:nvPr>
        </p:nvSpPr>
        <p:spPr>
          <a:xfrm>
            <a:off x="500883" y="2058152"/>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30" name="Text Placeholder 28">
            <a:extLst>
              <a:ext uri="{FF2B5EF4-FFF2-40B4-BE49-F238E27FC236}">
                <a16:creationId xmlns:a16="http://schemas.microsoft.com/office/drawing/2014/main" id="{CBDEC2BF-BBCC-6FA5-4D93-E78484D9C9ED}"/>
              </a:ext>
            </a:extLst>
          </p:cNvPr>
          <p:cNvSpPr>
            <a:spLocks noGrp="1"/>
          </p:cNvSpPr>
          <p:nvPr>
            <p:ph type="body" sz="quarter" idx="26" hasCustomPrompt="1"/>
          </p:nvPr>
        </p:nvSpPr>
        <p:spPr>
          <a:xfrm>
            <a:off x="500883" y="2364255"/>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31" name="Text Placeholder 28">
            <a:extLst>
              <a:ext uri="{FF2B5EF4-FFF2-40B4-BE49-F238E27FC236}">
                <a16:creationId xmlns:a16="http://schemas.microsoft.com/office/drawing/2014/main" id="{834489DA-80D0-4860-98E2-BE6F18F2A744}"/>
              </a:ext>
            </a:extLst>
          </p:cNvPr>
          <p:cNvSpPr>
            <a:spLocks noGrp="1"/>
          </p:cNvSpPr>
          <p:nvPr>
            <p:ph type="body" sz="quarter" idx="27" hasCustomPrompt="1"/>
          </p:nvPr>
        </p:nvSpPr>
        <p:spPr>
          <a:xfrm>
            <a:off x="500883" y="2670358"/>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32" name="Text Placeholder 28">
            <a:extLst>
              <a:ext uri="{FF2B5EF4-FFF2-40B4-BE49-F238E27FC236}">
                <a16:creationId xmlns:a16="http://schemas.microsoft.com/office/drawing/2014/main" id="{413757EC-9418-E80A-9C60-821608FCAC90}"/>
              </a:ext>
            </a:extLst>
          </p:cNvPr>
          <p:cNvSpPr>
            <a:spLocks noGrp="1"/>
          </p:cNvSpPr>
          <p:nvPr>
            <p:ph type="body" sz="quarter" idx="28" hasCustomPrompt="1"/>
          </p:nvPr>
        </p:nvSpPr>
        <p:spPr>
          <a:xfrm>
            <a:off x="500883" y="2976461"/>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33" name="Text Placeholder 28">
            <a:extLst>
              <a:ext uri="{FF2B5EF4-FFF2-40B4-BE49-F238E27FC236}">
                <a16:creationId xmlns:a16="http://schemas.microsoft.com/office/drawing/2014/main" id="{96D9D1F0-A431-7276-A6A5-9F3B373CA68C}"/>
              </a:ext>
            </a:extLst>
          </p:cNvPr>
          <p:cNvSpPr>
            <a:spLocks noGrp="1"/>
          </p:cNvSpPr>
          <p:nvPr>
            <p:ph type="body" sz="quarter" idx="29" hasCustomPrompt="1"/>
          </p:nvPr>
        </p:nvSpPr>
        <p:spPr>
          <a:xfrm>
            <a:off x="500883" y="3282564"/>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4" name="Title 2">
            <a:extLst>
              <a:ext uri="{FF2B5EF4-FFF2-40B4-BE49-F238E27FC236}">
                <a16:creationId xmlns:a16="http://schemas.microsoft.com/office/drawing/2014/main" id="{DE2833D8-8CA0-E70E-10A2-9EAE7F2D91E5}"/>
              </a:ext>
            </a:extLst>
          </p:cNvPr>
          <p:cNvSpPr>
            <a:spLocks noGrp="1"/>
          </p:cNvSpPr>
          <p:nvPr>
            <p:ph type="title" hasCustomPrompt="1"/>
          </p:nvPr>
        </p:nvSpPr>
        <p:spPr>
          <a:xfrm>
            <a:off x="450849" y="473393"/>
            <a:ext cx="6230505" cy="1109663"/>
          </a:xfrm>
        </p:spPr>
        <p:txBody>
          <a:bodyPr/>
          <a:lstStyle>
            <a:lvl1pPr>
              <a:defRPr sz="6000">
                <a:solidFill>
                  <a:schemeClr val="tx1"/>
                </a:solidFill>
                <a:latin typeface="+mn-lt"/>
              </a:defRPr>
            </a:lvl1pPr>
          </a:lstStyle>
          <a:p>
            <a:r>
              <a:rPr lang="en-GB" dirty="0"/>
              <a:t>Contact us</a:t>
            </a:r>
          </a:p>
        </p:txBody>
      </p:sp>
      <p:pic>
        <p:nvPicPr>
          <p:cNvPr id="9" name="Graphic 8">
            <a:extLst>
              <a:ext uri="{FF2B5EF4-FFF2-40B4-BE49-F238E27FC236}">
                <a16:creationId xmlns:a16="http://schemas.microsoft.com/office/drawing/2014/main" id="{2377D719-7B99-49D8-904E-D6536AC00F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2" name="Text Placeholder 12">
            <a:extLst>
              <a:ext uri="{FF2B5EF4-FFF2-40B4-BE49-F238E27FC236}">
                <a16:creationId xmlns:a16="http://schemas.microsoft.com/office/drawing/2014/main" id="{38DB453B-2CE9-5A75-5504-D050C36B76F3}"/>
              </a:ext>
            </a:extLst>
          </p:cNvPr>
          <p:cNvSpPr>
            <a:spLocks noGrp="1"/>
          </p:cNvSpPr>
          <p:nvPr>
            <p:ph type="body" sz="quarter" idx="30" hasCustomPrompt="1"/>
          </p:nvPr>
        </p:nvSpPr>
        <p:spPr>
          <a:xfrm>
            <a:off x="3248337" y="178682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3" name="Text Placeholder 12">
            <a:extLst>
              <a:ext uri="{FF2B5EF4-FFF2-40B4-BE49-F238E27FC236}">
                <a16:creationId xmlns:a16="http://schemas.microsoft.com/office/drawing/2014/main" id="{9956EAA6-DEDA-0524-223E-ADFBD6F89C12}"/>
              </a:ext>
            </a:extLst>
          </p:cNvPr>
          <p:cNvSpPr>
            <a:spLocks noGrp="1"/>
          </p:cNvSpPr>
          <p:nvPr>
            <p:ph type="body" sz="quarter" idx="31" hasCustomPrompt="1"/>
          </p:nvPr>
        </p:nvSpPr>
        <p:spPr>
          <a:xfrm>
            <a:off x="3248337" y="209292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2" name="Text Placeholder 12">
            <a:extLst>
              <a:ext uri="{FF2B5EF4-FFF2-40B4-BE49-F238E27FC236}">
                <a16:creationId xmlns:a16="http://schemas.microsoft.com/office/drawing/2014/main" id="{B0403E57-C489-0488-C8AC-3B21E7C30081}"/>
              </a:ext>
            </a:extLst>
          </p:cNvPr>
          <p:cNvSpPr>
            <a:spLocks noGrp="1"/>
          </p:cNvSpPr>
          <p:nvPr>
            <p:ph type="body" sz="quarter" idx="32" hasCustomPrompt="1"/>
          </p:nvPr>
        </p:nvSpPr>
        <p:spPr>
          <a:xfrm>
            <a:off x="3248337" y="239902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8" name="Text Placeholder 12">
            <a:extLst>
              <a:ext uri="{FF2B5EF4-FFF2-40B4-BE49-F238E27FC236}">
                <a16:creationId xmlns:a16="http://schemas.microsoft.com/office/drawing/2014/main" id="{F59B19BE-9E18-7B40-29FA-D3F7391FF1BC}"/>
              </a:ext>
            </a:extLst>
          </p:cNvPr>
          <p:cNvSpPr>
            <a:spLocks noGrp="1"/>
          </p:cNvSpPr>
          <p:nvPr>
            <p:ph type="body" sz="quarter" idx="33" hasCustomPrompt="1"/>
          </p:nvPr>
        </p:nvSpPr>
        <p:spPr>
          <a:xfrm>
            <a:off x="3248337" y="270513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44" name="Text Placeholder 12">
            <a:extLst>
              <a:ext uri="{FF2B5EF4-FFF2-40B4-BE49-F238E27FC236}">
                <a16:creationId xmlns:a16="http://schemas.microsoft.com/office/drawing/2014/main" id="{4CAF0BF3-039E-5C8A-F4E4-6DBAF1C24068}"/>
              </a:ext>
            </a:extLst>
          </p:cNvPr>
          <p:cNvSpPr>
            <a:spLocks noGrp="1"/>
          </p:cNvSpPr>
          <p:nvPr>
            <p:ph type="body" sz="quarter" idx="34" hasCustomPrompt="1"/>
          </p:nvPr>
        </p:nvSpPr>
        <p:spPr>
          <a:xfrm>
            <a:off x="3248337" y="301123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45" name="Text Placeholder 28">
            <a:extLst>
              <a:ext uri="{FF2B5EF4-FFF2-40B4-BE49-F238E27FC236}">
                <a16:creationId xmlns:a16="http://schemas.microsoft.com/office/drawing/2014/main" id="{D1054811-0CDC-18B7-DDA0-3CC8AF2D02AE}"/>
              </a:ext>
            </a:extLst>
          </p:cNvPr>
          <p:cNvSpPr>
            <a:spLocks noGrp="1"/>
          </p:cNvSpPr>
          <p:nvPr>
            <p:ph type="body" sz="quarter" idx="35" hasCustomPrompt="1"/>
          </p:nvPr>
        </p:nvSpPr>
        <p:spPr>
          <a:xfrm>
            <a:off x="3342503" y="2058152"/>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46" name="Text Placeholder 28">
            <a:extLst>
              <a:ext uri="{FF2B5EF4-FFF2-40B4-BE49-F238E27FC236}">
                <a16:creationId xmlns:a16="http://schemas.microsoft.com/office/drawing/2014/main" id="{35D7FC09-C4C8-1F84-7137-7810427D2979}"/>
              </a:ext>
            </a:extLst>
          </p:cNvPr>
          <p:cNvSpPr>
            <a:spLocks noGrp="1"/>
          </p:cNvSpPr>
          <p:nvPr>
            <p:ph type="body" sz="quarter" idx="36" hasCustomPrompt="1"/>
          </p:nvPr>
        </p:nvSpPr>
        <p:spPr>
          <a:xfrm>
            <a:off x="3342503" y="2364255"/>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47" name="Text Placeholder 28">
            <a:extLst>
              <a:ext uri="{FF2B5EF4-FFF2-40B4-BE49-F238E27FC236}">
                <a16:creationId xmlns:a16="http://schemas.microsoft.com/office/drawing/2014/main" id="{84F975A0-838D-2783-996E-FD1E1BE1B28B}"/>
              </a:ext>
            </a:extLst>
          </p:cNvPr>
          <p:cNvSpPr>
            <a:spLocks noGrp="1"/>
          </p:cNvSpPr>
          <p:nvPr>
            <p:ph type="body" sz="quarter" idx="37" hasCustomPrompt="1"/>
          </p:nvPr>
        </p:nvSpPr>
        <p:spPr>
          <a:xfrm>
            <a:off x="3342503" y="2670358"/>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48" name="Text Placeholder 28">
            <a:extLst>
              <a:ext uri="{FF2B5EF4-FFF2-40B4-BE49-F238E27FC236}">
                <a16:creationId xmlns:a16="http://schemas.microsoft.com/office/drawing/2014/main" id="{67198EA4-9ED2-C254-0C27-B132EAC11B19}"/>
              </a:ext>
            </a:extLst>
          </p:cNvPr>
          <p:cNvSpPr>
            <a:spLocks noGrp="1"/>
          </p:cNvSpPr>
          <p:nvPr>
            <p:ph type="body" sz="quarter" idx="38" hasCustomPrompt="1"/>
          </p:nvPr>
        </p:nvSpPr>
        <p:spPr>
          <a:xfrm>
            <a:off x="3342503" y="2976461"/>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49" name="Text Placeholder 28">
            <a:extLst>
              <a:ext uri="{FF2B5EF4-FFF2-40B4-BE49-F238E27FC236}">
                <a16:creationId xmlns:a16="http://schemas.microsoft.com/office/drawing/2014/main" id="{619DF3D6-2D70-8905-0EA6-760BFB085C05}"/>
              </a:ext>
            </a:extLst>
          </p:cNvPr>
          <p:cNvSpPr>
            <a:spLocks noGrp="1"/>
          </p:cNvSpPr>
          <p:nvPr>
            <p:ph type="body" sz="quarter" idx="39" hasCustomPrompt="1"/>
          </p:nvPr>
        </p:nvSpPr>
        <p:spPr>
          <a:xfrm>
            <a:off x="3342503" y="3282564"/>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51" name="Text Placeholder 12">
            <a:extLst>
              <a:ext uri="{FF2B5EF4-FFF2-40B4-BE49-F238E27FC236}">
                <a16:creationId xmlns:a16="http://schemas.microsoft.com/office/drawing/2014/main" id="{DBFE280A-4BA4-B4A2-2729-AA8E821EEC56}"/>
              </a:ext>
            </a:extLst>
          </p:cNvPr>
          <p:cNvSpPr>
            <a:spLocks noGrp="1"/>
          </p:cNvSpPr>
          <p:nvPr>
            <p:ph type="body" sz="quarter" idx="40" hasCustomPrompt="1"/>
          </p:nvPr>
        </p:nvSpPr>
        <p:spPr>
          <a:xfrm>
            <a:off x="6141153" y="178682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52" name="Text Placeholder 12">
            <a:extLst>
              <a:ext uri="{FF2B5EF4-FFF2-40B4-BE49-F238E27FC236}">
                <a16:creationId xmlns:a16="http://schemas.microsoft.com/office/drawing/2014/main" id="{2F522464-1569-62C5-60C4-3477E42CF1E1}"/>
              </a:ext>
            </a:extLst>
          </p:cNvPr>
          <p:cNvSpPr>
            <a:spLocks noGrp="1"/>
          </p:cNvSpPr>
          <p:nvPr>
            <p:ph type="body" sz="quarter" idx="41" hasCustomPrompt="1"/>
          </p:nvPr>
        </p:nvSpPr>
        <p:spPr>
          <a:xfrm>
            <a:off x="6141153" y="209292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53" name="Text Placeholder 12">
            <a:extLst>
              <a:ext uri="{FF2B5EF4-FFF2-40B4-BE49-F238E27FC236}">
                <a16:creationId xmlns:a16="http://schemas.microsoft.com/office/drawing/2014/main" id="{20E0A484-A656-F113-113B-CCAB260B5527}"/>
              </a:ext>
            </a:extLst>
          </p:cNvPr>
          <p:cNvSpPr>
            <a:spLocks noGrp="1"/>
          </p:cNvSpPr>
          <p:nvPr>
            <p:ph type="body" sz="quarter" idx="42" hasCustomPrompt="1"/>
          </p:nvPr>
        </p:nvSpPr>
        <p:spPr>
          <a:xfrm>
            <a:off x="6141153" y="239902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54" name="Text Placeholder 12">
            <a:extLst>
              <a:ext uri="{FF2B5EF4-FFF2-40B4-BE49-F238E27FC236}">
                <a16:creationId xmlns:a16="http://schemas.microsoft.com/office/drawing/2014/main" id="{5CDDA9BB-7931-43AE-979F-F9C8E4CF7BE8}"/>
              </a:ext>
            </a:extLst>
          </p:cNvPr>
          <p:cNvSpPr>
            <a:spLocks noGrp="1"/>
          </p:cNvSpPr>
          <p:nvPr>
            <p:ph type="body" sz="quarter" idx="43" hasCustomPrompt="1"/>
          </p:nvPr>
        </p:nvSpPr>
        <p:spPr>
          <a:xfrm>
            <a:off x="6141153" y="270513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55" name="Text Placeholder 12">
            <a:extLst>
              <a:ext uri="{FF2B5EF4-FFF2-40B4-BE49-F238E27FC236}">
                <a16:creationId xmlns:a16="http://schemas.microsoft.com/office/drawing/2014/main" id="{AAC627B5-E328-7361-1AC1-5DFE78914F95}"/>
              </a:ext>
            </a:extLst>
          </p:cNvPr>
          <p:cNvSpPr>
            <a:spLocks noGrp="1"/>
          </p:cNvSpPr>
          <p:nvPr>
            <p:ph type="body" sz="quarter" idx="44" hasCustomPrompt="1"/>
          </p:nvPr>
        </p:nvSpPr>
        <p:spPr>
          <a:xfrm>
            <a:off x="6141153" y="301123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56" name="Text Placeholder 28">
            <a:extLst>
              <a:ext uri="{FF2B5EF4-FFF2-40B4-BE49-F238E27FC236}">
                <a16:creationId xmlns:a16="http://schemas.microsoft.com/office/drawing/2014/main" id="{6DB22419-1DE2-2328-534A-517C706B4429}"/>
              </a:ext>
            </a:extLst>
          </p:cNvPr>
          <p:cNvSpPr>
            <a:spLocks noGrp="1"/>
          </p:cNvSpPr>
          <p:nvPr>
            <p:ph type="body" sz="quarter" idx="45" hasCustomPrompt="1"/>
          </p:nvPr>
        </p:nvSpPr>
        <p:spPr>
          <a:xfrm>
            <a:off x="6235319" y="2058152"/>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57" name="Text Placeholder 28">
            <a:extLst>
              <a:ext uri="{FF2B5EF4-FFF2-40B4-BE49-F238E27FC236}">
                <a16:creationId xmlns:a16="http://schemas.microsoft.com/office/drawing/2014/main" id="{E5FD3E1A-65E9-0735-1B89-438ACA0A87F4}"/>
              </a:ext>
            </a:extLst>
          </p:cNvPr>
          <p:cNvSpPr>
            <a:spLocks noGrp="1"/>
          </p:cNvSpPr>
          <p:nvPr>
            <p:ph type="body" sz="quarter" idx="46" hasCustomPrompt="1"/>
          </p:nvPr>
        </p:nvSpPr>
        <p:spPr>
          <a:xfrm>
            <a:off x="6235319" y="2364255"/>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58" name="Text Placeholder 28">
            <a:extLst>
              <a:ext uri="{FF2B5EF4-FFF2-40B4-BE49-F238E27FC236}">
                <a16:creationId xmlns:a16="http://schemas.microsoft.com/office/drawing/2014/main" id="{782C2984-876F-9E75-13F7-0A6DDCDAEE51}"/>
              </a:ext>
            </a:extLst>
          </p:cNvPr>
          <p:cNvSpPr>
            <a:spLocks noGrp="1"/>
          </p:cNvSpPr>
          <p:nvPr>
            <p:ph type="body" sz="quarter" idx="47" hasCustomPrompt="1"/>
          </p:nvPr>
        </p:nvSpPr>
        <p:spPr>
          <a:xfrm>
            <a:off x="6235319" y="2670358"/>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59" name="Text Placeholder 28">
            <a:extLst>
              <a:ext uri="{FF2B5EF4-FFF2-40B4-BE49-F238E27FC236}">
                <a16:creationId xmlns:a16="http://schemas.microsoft.com/office/drawing/2014/main" id="{BB00A304-7EEB-61EB-BA61-851560AABD08}"/>
              </a:ext>
            </a:extLst>
          </p:cNvPr>
          <p:cNvSpPr>
            <a:spLocks noGrp="1"/>
          </p:cNvSpPr>
          <p:nvPr>
            <p:ph type="body" sz="quarter" idx="48" hasCustomPrompt="1"/>
          </p:nvPr>
        </p:nvSpPr>
        <p:spPr>
          <a:xfrm>
            <a:off x="6235319" y="2976461"/>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60" name="Text Placeholder 28">
            <a:extLst>
              <a:ext uri="{FF2B5EF4-FFF2-40B4-BE49-F238E27FC236}">
                <a16:creationId xmlns:a16="http://schemas.microsoft.com/office/drawing/2014/main" id="{E8561D60-27F9-C376-AC38-B692FAC87C0F}"/>
              </a:ext>
            </a:extLst>
          </p:cNvPr>
          <p:cNvSpPr>
            <a:spLocks noGrp="1"/>
          </p:cNvSpPr>
          <p:nvPr>
            <p:ph type="body" sz="quarter" idx="49" hasCustomPrompt="1"/>
          </p:nvPr>
        </p:nvSpPr>
        <p:spPr>
          <a:xfrm>
            <a:off x="6235319" y="3282564"/>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5" name="Text Placeholder 12">
            <a:extLst>
              <a:ext uri="{FF2B5EF4-FFF2-40B4-BE49-F238E27FC236}">
                <a16:creationId xmlns:a16="http://schemas.microsoft.com/office/drawing/2014/main" id="{41E66BEB-B8A8-4DD0-13AA-A777E2556D1D}"/>
              </a:ext>
            </a:extLst>
          </p:cNvPr>
          <p:cNvSpPr>
            <a:spLocks noGrp="1"/>
          </p:cNvSpPr>
          <p:nvPr>
            <p:ph type="body" sz="quarter" idx="50" hasCustomPrompt="1"/>
          </p:nvPr>
        </p:nvSpPr>
        <p:spPr>
          <a:xfrm>
            <a:off x="406717" y="3641208"/>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7" name="Text Placeholder 12">
            <a:extLst>
              <a:ext uri="{FF2B5EF4-FFF2-40B4-BE49-F238E27FC236}">
                <a16:creationId xmlns:a16="http://schemas.microsoft.com/office/drawing/2014/main" id="{597DBB79-5195-0C17-9DC8-A8D258DDB502}"/>
              </a:ext>
            </a:extLst>
          </p:cNvPr>
          <p:cNvSpPr>
            <a:spLocks noGrp="1"/>
          </p:cNvSpPr>
          <p:nvPr>
            <p:ph type="body" sz="quarter" idx="51" hasCustomPrompt="1"/>
          </p:nvPr>
        </p:nvSpPr>
        <p:spPr>
          <a:xfrm>
            <a:off x="406717" y="3947311"/>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0" name="Text Placeholder 12">
            <a:extLst>
              <a:ext uri="{FF2B5EF4-FFF2-40B4-BE49-F238E27FC236}">
                <a16:creationId xmlns:a16="http://schemas.microsoft.com/office/drawing/2014/main" id="{DA8136DD-BFBE-472E-498D-981BC229D94C}"/>
              </a:ext>
            </a:extLst>
          </p:cNvPr>
          <p:cNvSpPr>
            <a:spLocks noGrp="1"/>
          </p:cNvSpPr>
          <p:nvPr>
            <p:ph type="body" sz="quarter" idx="52" hasCustomPrompt="1"/>
          </p:nvPr>
        </p:nvSpPr>
        <p:spPr>
          <a:xfrm>
            <a:off x="406717" y="4253414"/>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18" name="Text Placeholder 12">
            <a:extLst>
              <a:ext uri="{FF2B5EF4-FFF2-40B4-BE49-F238E27FC236}">
                <a16:creationId xmlns:a16="http://schemas.microsoft.com/office/drawing/2014/main" id="{F40BB600-185D-5A21-8990-307F473EB30B}"/>
              </a:ext>
            </a:extLst>
          </p:cNvPr>
          <p:cNvSpPr>
            <a:spLocks noGrp="1"/>
          </p:cNvSpPr>
          <p:nvPr>
            <p:ph type="body" sz="quarter" idx="53" hasCustomPrompt="1"/>
          </p:nvPr>
        </p:nvSpPr>
        <p:spPr>
          <a:xfrm>
            <a:off x="406717" y="4559517"/>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20" name="Text Placeholder 12">
            <a:extLst>
              <a:ext uri="{FF2B5EF4-FFF2-40B4-BE49-F238E27FC236}">
                <a16:creationId xmlns:a16="http://schemas.microsoft.com/office/drawing/2014/main" id="{F050FF09-678E-DA50-6A33-3EF12F06180C}"/>
              </a:ext>
            </a:extLst>
          </p:cNvPr>
          <p:cNvSpPr>
            <a:spLocks noGrp="1"/>
          </p:cNvSpPr>
          <p:nvPr>
            <p:ph type="body" sz="quarter" idx="54" hasCustomPrompt="1"/>
          </p:nvPr>
        </p:nvSpPr>
        <p:spPr>
          <a:xfrm>
            <a:off x="406717" y="4865620"/>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1" name="Text Placeholder 28">
            <a:extLst>
              <a:ext uri="{FF2B5EF4-FFF2-40B4-BE49-F238E27FC236}">
                <a16:creationId xmlns:a16="http://schemas.microsoft.com/office/drawing/2014/main" id="{DCBAA20A-5A59-3479-7AA1-0D64955B74C3}"/>
              </a:ext>
            </a:extLst>
          </p:cNvPr>
          <p:cNvSpPr>
            <a:spLocks noGrp="1"/>
          </p:cNvSpPr>
          <p:nvPr>
            <p:ph type="body" sz="quarter" idx="55" hasCustomPrompt="1"/>
          </p:nvPr>
        </p:nvSpPr>
        <p:spPr>
          <a:xfrm>
            <a:off x="500883" y="3912537"/>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22" name="Text Placeholder 28">
            <a:extLst>
              <a:ext uri="{FF2B5EF4-FFF2-40B4-BE49-F238E27FC236}">
                <a16:creationId xmlns:a16="http://schemas.microsoft.com/office/drawing/2014/main" id="{A3B373C1-0E3F-CCFC-8269-7B1A867B24BC}"/>
              </a:ext>
            </a:extLst>
          </p:cNvPr>
          <p:cNvSpPr>
            <a:spLocks noGrp="1"/>
          </p:cNvSpPr>
          <p:nvPr>
            <p:ph type="body" sz="quarter" idx="56" hasCustomPrompt="1"/>
          </p:nvPr>
        </p:nvSpPr>
        <p:spPr>
          <a:xfrm>
            <a:off x="500883" y="4218640"/>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23" name="Text Placeholder 28">
            <a:extLst>
              <a:ext uri="{FF2B5EF4-FFF2-40B4-BE49-F238E27FC236}">
                <a16:creationId xmlns:a16="http://schemas.microsoft.com/office/drawing/2014/main" id="{B106F6BA-8F7E-600E-8D03-4123CE7E31C5}"/>
              </a:ext>
            </a:extLst>
          </p:cNvPr>
          <p:cNvSpPr>
            <a:spLocks noGrp="1"/>
          </p:cNvSpPr>
          <p:nvPr>
            <p:ph type="body" sz="quarter" idx="57" hasCustomPrompt="1"/>
          </p:nvPr>
        </p:nvSpPr>
        <p:spPr>
          <a:xfrm>
            <a:off x="500883" y="4524743"/>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24" name="Text Placeholder 28">
            <a:extLst>
              <a:ext uri="{FF2B5EF4-FFF2-40B4-BE49-F238E27FC236}">
                <a16:creationId xmlns:a16="http://schemas.microsoft.com/office/drawing/2014/main" id="{A78E81AB-9001-C77E-5FD5-4DFD230579C3}"/>
              </a:ext>
            </a:extLst>
          </p:cNvPr>
          <p:cNvSpPr>
            <a:spLocks noGrp="1"/>
          </p:cNvSpPr>
          <p:nvPr>
            <p:ph type="body" sz="quarter" idx="58" hasCustomPrompt="1"/>
          </p:nvPr>
        </p:nvSpPr>
        <p:spPr>
          <a:xfrm>
            <a:off x="500883" y="4830846"/>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25" name="Text Placeholder 28">
            <a:extLst>
              <a:ext uri="{FF2B5EF4-FFF2-40B4-BE49-F238E27FC236}">
                <a16:creationId xmlns:a16="http://schemas.microsoft.com/office/drawing/2014/main" id="{10A8C28E-8EA1-BF54-B036-B846B9247393}"/>
              </a:ext>
            </a:extLst>
          </p:cNvPr>
          <p:cNvSpPr>
            <a:spLocks noGrp="1"/>
          </p:cNvSpPr>
          <p:nvPr>
            <p:ph type="body" sz="quarter" idx="59" hasCustomPrompt="1"/>
          </p:nvPr>
        </p:nvSpPr>
        <p:spPr>
          <a:xfrm>
            <a:off x="500883" y="5136949"/>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26" name="Text Placeholder 12">
            <a:extLst>
              <a:ext uri="{FF2B5EF4-FFF2-40B4-BE49-F238E27FC236}">
                <a16:creationId xmlns:a16="http://schemas.microsoft.com/office/drawing/2014/main" id="{7B091884-6328-679E-7FD6-8B05FAF5DA0F}"/>
              </a:ext>
            </a:extLst>
          </p:cNvPr>
          <p:cNvSpPr>
            <a:spLocks noGrp="1"/>
          </p:cNvSpPr>
          <p:nvPr>
            <p:ph type="body" sz="quarter" idx="60" hasCustomPrompt="1"/>
          </p:nvPr>
        </p:nvSpPr>
        <p:spPr>
          <a:xfrm>
            <a:off x="3248337" y="3641208"/>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27" name="Text Placeholder 12">
            <a:extLst>
              <a:ext uri="{FF2B5EF4-FFF2-40B4-BE49-F238E27FC236}">
                <a16:creationId xmlns:a16="http://schemas.microsoft.com/office/drawing/2014/main" id="{94E088DE-C869-8CB0-2FDF-A39B1A84726A}"/>
              </a:ext>
            </a:extLst>
          </p:cNvPr>
          <p:cNvSpPr>
            <a:spLocks noGrp="1"/>
          </p:cNvSpPr>
          <p:nvPr>
            <p:ph type="body" sz="quarter" idx="61" hasCustomPrompt="1"/>
          </p:nvPr>
        </p:nvSpPr>
        <p:spPr>
          <a:xfrm>
            <a:off x="3248337" y="3947311"/>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34" name="Text Placeholder 12">
            <a:extLst>
              <a:ext uri="{FF2B5EF4-FFF2-40B4-BE49-F238E27FC236}">
                <a16:creationId xmlns:a16="http://schemas.microsoft.com/office/drawing/2014/main" id="{5DFA4C8C-F308-4A3B-1F90-77A38FA90AD6}"/>
              </a:ext>
            </a:extLst>
          </p:cNvPr>
          <p:cNvSpPr>
            <a:spLocks noGrp="1"/>
          </p:cNvSpPr>
          <p:nvPr>
            <p:ph type="body" sz="quarter" idx="62" hasCustomPrompt="1"/>
          </p:nvPr>
        </p:nvSpPr>
        <p:spPr>
          <a:xfrm>
            <a:off x="3248337" y="4253414"/>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35" name="Text Placeholder 12">
            <a:extLst>
              <a:ext uri="{FF2B5EF4-FFF2-40B4-BE49-F238E27FC236}">
                <a16:creationId xmlns:a16="http://schemas.microsoft.com/office/drawing/2014/main" id="{015DAE4E-AADB-2158-4B93-7E1FE4D2D0DF}"/>
              </a:ext>
            </a:extLst>
          </p:cNvPr>
          <p:cNvSpPr>
            <a:spLocks noGrp="1"/>
          </p:cNvSpPr>
          <p:nvPr>
            <p:ph type="body" sz="quarter" idx="63" hasCustomPrompt="1"/>
          </p:nvPr>
        </p:nvSpPr>
        <p:spPr>
          <a:xfrm>
            <a:off x="3248337" y="4559517"/>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36" name="Text Placeholder 12">
            <a:extLst>
              <a:ext uri="{FF2B5EF4-FFF2-40B4-BE49-F238E27FC236}">
                <a16:creationId xmlns:a16="http://schemas.microsoft.com/office/drawing/2014/main" id="{FA97AAC1-9F8B-CF14-E874-5A13F54337B2}"/>
              </a:ext>
            </a:extLst>
          </p:cNvPr>
          <p:cNvSpPr>
            <a:spLocks noGrp="1"/>
          </p:cNvSpPr>
          <p:nvPr>
            <p:ph type="body" sz="quarter" idx="64" hasCustomPrompt="1"/>
          </p:nvPr>
        </p:nvSpPr>
        <p:spPr>
          <a:xfrm>
            <a:off x="3248337" y="4865620"/>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37" name="Text Placeholder 28">
            <a:extLst>
              <a:ext uri="{FF2B5EF4-FFF2-40B4-BE49-F238E27FC236}">
                <a16:creationId xmlns:a16="http://schemas.microsoft.com/office/drawing/2014/main" id="{C24D15F6-B32C-8D69-0BCE-2B36DBE674C4}"/>
              </a:ext>
            </a:extLst>
          </p:cNvPr>
          <p:cNvSpPr>
            <a:spLocks noGrp="1"/>
          </p:cNvSpPr>
          <p:nvPr>
            <p:ph type="body" sz="quarter" idx="65" hasCustomPrompt="1"/>
          </p:nvPr>
        </p:nvSpPr>
        <p:spPr>
          <a:xfrm>
            <a:off x="3342503" y="3912537"/>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38" name="Text Placeholder 28">
            <a:extLst>
              <a:ext uri="{FF2B5EF4-FFF2-40B4-BE49-F238E27FC236}">
                <a16:creationId xmlns:a16="http://schemas.microsoft.com/office/drawing/2014/main" id="{AF350235-B0E4-7609-12A5-D0EF31768470}"/>
              </a:ext>
            </a:extLst>
          </p:cNvPr>
          <p:cNvSpPr>
            <a:spLocks noGrp="1"/>
          </p:cNvSpPr>
          <p:nvPr>
            <p:ph type="body" sz="quarter" idx="66" hasCustomPrompt="1"/>
          </p:nvPr>
        </p:nvSpPr>
        <p:spPr>
          <a:xfrm>
            <a:off x="3342503" y="4218640"/>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39" name="Text Placeholder 28">
            <a:extLst>
              <a:ext uri="{FF2B5EF4-FFF2-40B4-BE49-F238E27FC236}">
                <a16:creationId xmlns:a16="http://schemas.microsoft.com/office/drawing/2014/main" id="{1B680C1D-B51F-3583-844A-A2FAD350D41B}"/>
              </a:ext>
            </a:extLst>
          </p:cNvPr>
          <p:cNvSpPr>
            <a:spLocks noGrp="1"/>
          </p:cNvSpPr>
          <p:nvPr>
            <p:ph type="body" sz="quarter" idx="67" hasCustomPrompt="1"/>
          </p:nvPr>
        </p:nvSpPr>
        <p:spPr>
          <a:xfrm>
            <a:off x="3342503" y="4524743"/>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40" name="Text Placeholder 28">
            <a:extLst>
              <a:ext uri="{FF2B5EF4-FFF2-40B4-BE49-F238E27FC236}">
                <a16:creationId xmlns:a16="http://schemas.microsoft.com/office/drawing/2014/main" id="{284E0F95-74D2-6F7E-54FD-8DD87E1EC678}"/>
              </a:ext>
            </a:extLst>
          </p:cNvPr>
          <p:cNvSpPr>
            <a:spLocks noGrp="1"/>
          </p:cNvSpPr>
          <p:nvPr>
            <p:ph type="body" sz="quarter" idx="68" hasCustomPrompt="1"/>
          </p:nvPr>
        </p:nvSpPr>
        <p:spPr>
          <a:xfrm>
            <a:off x="3342503" y="4830846"/>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41" name="Text Placeholder 28">
            <a:extLst>
              <a:ext uri="{FF2B5EF4-FFF2-40B4-BE49-F238E27FC236}">
                <a16:creationId xmlns:a16="http://schemas.microsoft.com/office/drawing/2014/main" id="{6F898D36-7DD9-1A45-EDA5-0749A6F1CA2A}"/>
              </a:ext>
            </a:extLst>
          </p:cNvPr>
          <p:cNvSpPr>
            <a:spLocks noGrp="1"/>
          </p:cNvSpPr>
          <p:nvPr>
            <p:ph type="body" sz="quarter" idx="69" hasCustomPrompt="1"/>
          </p:nvPr>
        </p:nvSpPr>
        <p:spPr>
          <a:xfrm>
            <a:off x="3342503" y="5136949"/>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42" name="Text Placeholder 12">
            <a:extLst>
              <a:ext uri="{FF2B5EF4-FFF2-40B4-BE49-F238E27FC236}">
                <a16:creationId xmlns:a16="http://schemas.microsoft.com/office/drawing/2014/main" id="{E4237A5B-0ED1-B62C-BF5E-20911AE00600}"/>
              </a:ext>
            </a:extLst>
          </p:cNvPr>
          <p:cNvSpPr>
            <a:spLocks noGrp="1"/>
          </p:cNvSpPr>
          <p:nvPr>
            <p:ph type="body" sz="quarter" idx="70" hasCustomPrompt="1"/>
          </p:nvPr>
        </p:nvSpPr>
        <p:spPr>
          <a:xfrm>
            <a:off x="6141153" y="3641208"/>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43" name="Text Placeholder 12">
            <a:extLst>
              <a:ext uri="{FF2B5EF4-FFF2-40B4-BE49-F238E27FC236}">
                <a16:creationId xmlns:a16="http://schemas.microsoft.com/office/drawing/2014/main" id="{702CB8DA-0071-BA12-BB49-5D049C561C94}"/>
              </a:ext>
            </a:extLst>
          </p:cNvPr>
          <p:cNvSpPr>
            <a:spLocks noGrp="1"/>
          </p:cNvSpPr>
          <p:nvPr>
            <p:ph type="body" sz="quarter" idx="71" hasCustomPrompt="1"/>
          </p:nvPr>
        </p:nvSpPr>
        <p:spPr>
          <a:xfrm>
            <a:off x="6141153" y="3947311"/>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50" name="Text Placeholder 12">
            <a:extLst>
              <a:ext uri="{FF2B5EF4-FFF2-40B4-BE49-F238E27FC236}">
                <a16:creationId xmlns:a16="http://schemas.microsoft.com/office/drawing/2014/main" id="{244A6CBE-08FA-B1C9-0905-B6385F781F36}"/>
              </a:ext>
            </a:extLst>
          </p:cNvPr>
          <p:cNvSpPr>
            <a:spLocks noGrp="1"/>
          </p:cNvSpPr>
          <p:nvPr>
            <p:ph type="body" sz="quarter" idx="72" hasCustomPrompt="1"/>
          </p:nvPr>
        </p:nvSpPr>
        <p:spPr>
          <a:xfrm>
            <a:off x="6141153" y="4253414"/>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71" name="Text Placeholder 12">
            <a:extLst>
              <a:ext uri="{FF2B5EF4-FFF2-40B4-BE49-F238E27FC236}">
                <a16:creationId xmlns:a16="http://schemas.microsoft.com/office/drawing/2014/main" id="{31F704F9-387C-0462-E06E-AC364AEC118F}"/>
              </a:ext>
            </a:extLst>
          </p:cNvPr>
          <p:cNvSpPr>
            <a:spLocks noGrp="1"/>
          </p:cNvSpPr>
          <p:nvPr>
            <p:ph type="body" sz="quarter" idx="73" hasCustomPrompt="1"/>
          </p:nvPr>
        </p:nvSpPr>
        <p:spPr>
          <a:xfrm>
            <a:off x="6141153" y="4559517"/>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72" name="Text Placeholder 12">
            <a:extLst>
              <a:ext uri="{FF2B5EF4-FFF2-40B4-BE49-F238E27FC236}">
                <a16:creationId xmlns:a16="http://schemas.microsoft.com/office/drawing/2014/main" id="{4BA3FAB6-6542-C9AD-36B5-FBB58C722972}"/>
              </a:ext>
            </a:extLst>
          </p:cNvPr>
          <p:cNvSpPr>
            <a:spLocks noGrp="1"/>
          </p:cNvSpPr>
          <p:nvPr>
            <p:ph type="body" sz="quarter" idx="74" hasCustomPrompt="1"/>
          </p:nvPr>
        </p:nvSpPr>
        <p:spPr>
          <a:xfrm>
            <a:off x="6141153" y="4865620"/>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73" name="Text Placeholder 28">
            <a:extLst>
              <a:ext uri="{FF2B5EF4-FFF2-40B4-BE49-F238E27FC236}">
                <a16:creationId xmlns:a16="http://schemas.microsoft.com/office/drawing/2014/main" id="{1836659A-E2EF-65C7-F87C-8E6C1A2DB758}"/>
              </a:ext>
            </a:extLst>
          </p:cNvPr>
          <p:cNvSpPr>
            <a:spLocks noGrp="1"/>
          </p:cNvSpPr>
          <p:nvPr>
            <p:ph type="body" sz="quarter" idx="75" hasCustomPrompt="1"/>
          </p:nvPr>
        </p:nvSpPr>
        <p:spPr>
          <a:xfrm>
            <a:off x="6235319" y="3912537"/>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74" name="Text Placeholder 28">
            <a:extLst>
              <a:ext uri="{FF2B5EF4-FFF2-40B4-BE49-F238E27FC236}">
                <a16:creationId xmlns:a16="http://schemas.microsoft.com/office/drawing/2014/main" id="{692240EA-4BD6-AA58-3A6B-1B70ACD8D321}"/>
              </a:ext>
            </a:extLst>
          </p:cNvPr>
          <p:cNvSpPr>
            <a:spLocks noGrp="1"/>
          </p:cNvSpPr>
          <p:nvPr>
            <p:ph type="body" sz="quarter" idx="76" hasCustomPrompt="1"/>
          </p:nvPr>
        </p:nvSpPr>
        <p:spPr>
          <a:xfrm>
            <a:off x="6235319" y="4218640"/>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75" name="Text Placeholder 28">
            <a:extLst>
              <a:ext uri="{FF2B5EF4-FFF2-40B4-BE49-F238E27FC236}">
                <a16:creationId xmlns:a16="http://schemas.microsoft.com/office/drawing/2014/main" id="{AB89FDC0-A81A-27E3-986F-C651D9D048DA}"/>
              </a:ext>
            </a:extLst>
          </p:cNvPr>
          <p:cNvSpPr>
            <a:spLocks noGrp="1"/>
          </p:cNvSpPr>
          <p:nvPr>
            <p:ph type="body" sz="quarter" idx="77" hasCustomPrompt="1"/>
          </p:nvPr>
        </p:nvSpPr>
        <p:spPr>
          <a:xfrm>
            <a:off x="6235319" y="4524743"/>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76" name="Text Placeholder 28">
            <a:extLst>
              <a:ext uri="{FF2B5EF4-FFF2-40B4-BE49-F238E27FC236}">
                <a16:creationId xmlns:a16="http://schemas.microsoft.com/office/drawing/2014/main" id="{CB342F11-785F-A871-08C7-378A04AC68A2}"/>
              </a:ext>
            </a:extLst>
          </p:cNvPr>
          <p:cNvSpPr>
            <a:spLocks noGrp="1"/>
          </p:cNvSpPr>
          <p:nvPr>
            <p:ph type="body" sz="quarter" idx="78" hasCustomPrompt="1"/>
          </p:nvPr>
        </p:nvSpPr>
        <p:spPr>
          <a:xfrm>
            <a:off x="6235319" y="4830846"/>
            <a:ext cx="2369107" cy="3600"/>
          </a:xfrm>
          <a:solidFill>
            <a:schemeClr val="tx2"/>
          </a:solidFill>
        </p:spPr>
        <p:txBody>
          <a:bodyPr/>
          <a:lstStyle>
            <a:lvl1pPr>
              <a:defRPr>
                <a:solidFill>
                  <a:schemeClr val="tx1"/>
                </a:solidFill>
              </a:defRPr>
            </a:lvl1pPr>
          </a:lstStyle>
          <a:p>
            <a:pPr lvl="0"/>
            <a:r>
              <a:rPr lang="en-GB"/>
              <a:t> </a:t>
            </a:r>
            <a:endParaRPr lang="en-GB" dirty="0"/>
          </a:p>
        </p:txBody>
      </p:sp>
      <p:sp>
        <p:nvSpPr>
          <p:cNvPr id="77" name="Text Placeholder 28">
            <a:extLst>
              <a:ext uri="{FF2B5EF4-FFF2-40B4-BE49-F238E27FC236}">
                <a16:creationId xmlns:a16="http://schemas.microsoft.com/office/drawing/2014/main" id="{26E6B2FE-D758-A509-5595-763A4B3B1DD3}"/>
              </a:ext>
            </a:extLst>
          </p:cNvPr>
          <p:cNvSpPr>
            <a:spLocks noGrp="1"/>
          </p:cNvSpPr>
          <p:nvPr>
            <p:ph type="body" sz="quarter" idx="79" hasCustomPrompt="1"/>
          </p:nvPr>
        </p:nvSpPr>
        <p:spPr>
          <a:xfrm>
            <a:off x="6235319" y="5136949"/>
            <a:ext cx="2369107" cy="3600"/>
          </a:xfrm>
          <a:solidFill>
            <a:schemeClr val="tx2"/>
          </a:solidFill>
        </p:spPr>
        <p:txBody>
          <a:bodyPr/>
          <a:lstStyle>
            <a:lvl1pPr>
              <a:defRPr>
                <a:solidFill>
                  <a:schemeClr val="tx1"/>
                </a:solidFill>
              </a:defRPr>
            </a:lvl1pPr>
          </a:lstStyle>
          <a:p>
            <a:pPr lvl="0"/>
            <a:r>
              <a:rPr lang="en-GB"/>
              <a:t> </a:t>
            </a:r>
            <a:endParaRPr lang="en-GB" dirty="0"/>
          </a:p>
        </p:txBody>
      </p:sp>
    </p:spTree>
    <p:custDataLst>
      <p:tags r:id="rId1"/>
    </p:custDataLst>
    <p:extLst>
      <p:ext uri="{BB962C8B-B14F-4D97-AF65-F5344CB8AC3E}">
        <p14:creationId xmlns:p14="http://schemas.microsoft.com/office/powerpoint/2010/main" val="36041407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act details x6 yellow">
    <p:bg>
      <p:bgRef idx="1001">
        <a:schemeClr val="bg2"/>
      </p:bgRef>
    </p:bg>
    <p:spTree>
      <p:nvGrpSpPr>
        <p:cNvPr id="1" name=""/>
        <p:cNvGrpSpPr/>
        <p:nvPr/>
      </p:nvGrpSpPr>
      <p:grpSpPr>
        <a:xfrm>
          <a:off x="0" y="0"/>
          <a:ext cx="0" cy="0"/>
          <a:chOff x="0" y="0"/>
          <a:chExt cx="0" cy="0"/>
        </a:xfrm>
      </p:grpSpPr>
      <p:pic>
        <p:nvPicPr>
          <p:cNvPr id="3" name="Picture 2" descr="A yellow and white geometrical pattern&#10;&#10;Description automatically generated with medium confidence">
            <a:extLst>
              <a:ext uri="{FF2B5EF4-FFF2-40B4-BE49-F238E27FC236}">
                <a16:creationId xmlns:a16="http://schemas.microsoft.com/office/drawing/2014/main" id="{1409AA52-D46E-A82C-CD8E-45134FD454A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p:nvSpPr>
        <p:spPr>
          <a:xfrm>
            <a:off x="411480" y="5501640"/>
            <a:ext cx="1017779" cy="295466"/>
          </a:xfrm>
          <a:prstGeom prst="rect">
            <a:avLst/>
          </a:prstGeom>
          <a:noFill/>
        </p:spPr>
        <p:txBody>
          <a:bodyPr wrap="none" rtlCol="0">
            <a:spAutoFit/>
          </a:bodyPr>
          <a:lstStyle/>
          <a:p>
            <a:pPr algn="l">
              <a:lnSpc>
                <a:spcPct val="120000"/>
              </a:lnSpc>
              <a:spcAft>
                <a:spcPts val="1000"/>
              </a:spcAft>
            </a:pPr>
            <a:r>
              <a:rPr lang="en-GB" sz="1200" dirty="0">
                <a:solidFill>
                  <a:schemeClr val="tx1"/>
                </a:solidFill>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solidFill>
                  <a:schemeClr val="tx1"/>
                </a:solidFill>
              </a:rPr>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pic>
        <p:nvPicPr>
          <p:cNvPr id="9" name="Graphic 8">
            <a:extLst>
              <a:ext uri="{FF2B5EF4-FFF2-40B4-BE49-F238E27FC236}">
                <a16:creationId xmlns:a16="http://schemas.microsoft.com/office/drawing/2014/main" id="{2377D719-7B99-49D8-904E-D6536AC00F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5" name="Text Placeholder 12">
            <a:extLst>
              <a:ext uri="{FF2B5EF4-FFF2-40B4-BE49-F238E27FC236}">
                <a16:creationId xmlns:a16="http://schemas.microsoft.com/office/drawing/2014/main" id="{85AC0430-1D28-DE6A-94AC-0557F55F5B1E}"/>
              </a:ext>
            </a:extLst>
          </p:cNvPr>
          <p:cNvSpPr>
            <a:spLocks noGrp="1"/>
          </p:cNvSpPr>
          <p:nvPr>
            <p:ph type="body" sz="quarter" idx="10" hasCustomPrompt="1"/>
          </p:nvPr>
        </p:nvSpPr>
        <p:spPr>
          <a:xfrm>
            <a:off x="406717" y="178682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7" name="Text Placeholder 12">
            <a:extLst>
              <a:ext uri="{FF2B5EF4-FFF2-40B4-BE49-F238E27FC236}">
                <a16:creationId xmlns:a16="http://schemas.microsoft.com/office/drawing/2014/main" id="{A4F7A9C9-93AB-2FA4-6470-C317CD6B6886}"/>
              </a:ext>
            </a:extLst>
          </p:cNvPr>
          <p:cNvSpPr>
            <a:spLocks noGrp="1"/>
          </p:cNvSpPr>
          <p:nvPr>
            <p:ph type="body" sz="quarter" idx="11" hasCustomPrompt="1"/>
          </p:nvPr>
        </p:nvSpPr>
        <p:spPr>
          <a:xfrm>
            <a:off x="406717" y="209292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8" name="Text Placeholder 12">
            <a:extLst>
              <a:ext uri="{FF2B5EF4-FFF2-40B4-BE49-F238E27FC236}">
                <a16:creationId xmlns:a16="http://schemas.microsoft.com/office/drawing/2014/main" id="{E040C830-F408-D15E-1CA6-2C88AD247D25}"/>
              </a:ext>
            </a:extLst>
          </p:cNvPr>
          <p:cNvSpPr>
            <a:spLocks noGrp="1"/>
          </p:cNvSpPr>
          <p:nvPr>
            <p:ph type="body" sz="quarter" idx="12" hasCustomPrompt="1"/>
          </p:nvPr>
        </p:nvSpPr>
        <p:spPr>
          <a:xfrm>
            <a:off x="406717" y="239902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19" name="Text Placeholder 12">
            <a:extLst>
              <a:ext uri="{FF2B5EF4-FFF2-40B4-BE49-F238E27FC236}">
                <a16:creationId xmlns:a16="http://schemas.microsoft.com/office/drawing/2014/main" id="{5945D4DF-B4BB-D69A-9334-95083BDE6F2D}"/>
              </a:ext>
            </a:extLst>
          </p:cNvPr>
          <p:cNvSpPr>
            <a:spLocks noGrp="1"/>
          </p:cNvSpPr>
          <p:nvPr>
            <p:ph type="body" sz="quarter" idx="13" hasCustomPrompt="1"/>
          </p:nvPr>
        </p:nvSpPr>
        <p:spPr>
          <a:xfrm>
            <a:off x="406717" y="270513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20" name="Text Placeholder 12">
            <a:extLst>
              <a:ext uri="{FF2B5EF4-FFF2-40B4-BE49-F238E27FC236}">
                <a16:creationId xmlns:a16="http://schemas.microsoft.com/office/drawing/2014/main" id="{1233AC43-4846-6361-09E4-C0A56B415AC7}"/>
              </a:ext>
            </a:extLst>
          </p:cNvPr>
          <p:cNvSpPr>
            <a:spLocks noGrp="1"/>
          </p:cNvSpPr>
          <p:nvPr>
            <p:ph type="body" sz="quarter" idx="14" hasCustomPrompt="1"/>
          </p:nvPr>
        </p:nvSpPr>
        <p:spPr>
          <a:xfrm>
            <a:off x="406717" y="301123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1" name="Text Placeholder 28">
            <a:extLst>
              <a:ext uri="{FF2B5EF4-FFF2-40B4-BE49-F238E27FC236}">
                <a16:creationId xmlns:a16="http://schemas.microsoft.com/office/drawing/2014/main" id="{700B3AF2-9F76-755C-08BF-217669F520C8}"/>
              </a:ext>
            </a:extLst>
          </p:cNvPr>
          <p:cNvSpPr>
            <a:spLocks noGrp="1"/>
          </p:cNvSpPr>
          <p:nvPr>
            <p:ph type="body" sz="quarter" idx="25" hasCustomPrompt="1"/>
          </p:nvPr>
        </p:nvSpPr>
        <p:spPr>
          <a:xfrm>
            <a:off x="500883" y="2058152"/>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22" name="Text Placeholder 28">
            <a:extLst>
              <a:ext uri="{FF2B5EF4-FFF2-40B4-BE49-F238E27FC236}">
                <a16:creationId xmlns:a16="http://schemas.microsoft.com/office/drawing/2014/main" id="{05230FC4-4C6C-33BD-C953-E8C15BBBB0EC}"/>
              </a:ext>
            </a:extLst>
          </p:cNvPr>
          <p:cNvSpPr>
            <a:spLocks noGrp="1"/>
          </p:cNvSpPr>
          <p:nvPr>
            <p:ph type="body" sz="quarter" idx="26" hasCustomPrompt="1"/>
          </p:nvPr>
        </p:nvSpPr>
        <p:spPr>
          <a:xfrm>
            <a:off x="500883" y="2364255"/>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23" name="Text Placeholder 28">
            <a:extLst>
              <a:ext uri="{FF2B5EF4-FFF2-40B4-BE49-F238E27FC236}">
                <a16:creationId xmlns:a16="http://schemas.microsoft.com/office/drawing/2014/main" id="{A2E5D2DF-1A42-129A-031A-CEA21BA2260F}"/>
              </a:ext>
            </a:extLst>
          </p:cNvPr>
          <p:cNvSpPr>
            <a:spLocks noGrp="1"/>
          </p:cNvSpPr>
          <p:nvPr>
            <p:ph type="body" sz="quarter" idx="27" hasCustomPrompt="1"/>
          </p:nvPr>
        </p:nvSpPr>
        <p:spPr>
          <a:xfrm>
            <a:off x="500883" y="2670358"/>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24" name="Text Placeholder 28">
            <a:extLst>
              <a:ext uri="{FF2B5EF4-FFF2-40B4-BE49-F238E27FC236}">
                <a16:creationId xmlns:a16="http://schemas.microsoft.com/office/drawing/2014/main" id="{EB4CFB8B-E041-BACB-F69E-DBC582315618}"/>
              </a:ext>
            </a:extLst>
          </p:cNvPr>
          <p:cNvSpPr>
            <a:spLocks noGrp="1"/>
          </p:cNvSpPr>
          <p:nvPr>
            <p:ph type="body" sz="quarter" idx="28" hasCustomPrompt="1"/>
          </p:nvPr>
        </p:nvSpPr>
        <p:spPr>
          <a:xfrm>
            <a:off x="500883" y="2976461"/>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25" name="Text Placeholder 28">
            <a:extLst>
              <a:ext uri="{FF2B5EF4-FFF2-40B4-BE49-F238E27FC236}">
                <a16:creationId xmlns:a16="http://schemas.microsoft.com/office/drawing/2014/main" id="{AA551004-2117-3271-B941-D7D93FFEB912}"/>
              </a:ext>
            </a:extLst>
          </p:cNvPr>
          <p:cNvSpPr>
            <a:spLocks noGrp="1"/>
          </p:cNvSpPr>
          <p:nvPr>
            <p:ph type="body" sz="quarter" idx="29" hasCustomPrompt="1"/>
          </p:nvPr>
        </p:nvSpPr>
        <p:spPr>
          <a:xfrm>
            <a:off x="500883" y="3282564"/>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26" name="Title 2">
            <a:extLst>
              <a:ext uri="{FF2B5EF4-FFF2-40B4-BE49-F238E27FC236}">
                <a16:creationId xmlns:a16="http://schemas.microsoft.com/office/drawing/2014/main" id="{226B2FE8-8D9A-F9D3-140F-7552138C4592}"/>
              </a:ext>
            </a:extLst>
          </p:cNvPr>
          <p:cNvSpPr>
            <a:spLocks noGrp="1"/>
          </p:cNvSpPr>
          <p:nvPr>
            <p:ph type="title" hasCustomPrompt="1"/>
          </p:nvPr>
        </p:nvSpPr>
        <p:spPr>
          <a:xfrm>
            <a:off x="450849" y="473393"/>
            <a:ext cx="6230505" cy="1109663"/>
          </a:xfrm>
        </p:spPr>
        <p:txBody>
          <a:bodyPr/>
          <a:lstStyle>
            <a:lvl1pPr>
              <a:defRPr sz="6000">
                <a:solidFill>
                  <a:schemeClr val="tx1"/>
                </a:solidFill>
                <a:latin typeface="+mn-lt"/>
              </a:defRPr>
            </a:lvl1pPr>
          </a:lstStyle>
          <a:p>
            <a:r>
              <a:rPr lang="en-GB" dirty="0"/>
              <a:t>Contact us</a:t>
            </a:r>
          </a:p>
        </p:txBody>
      </p:sp>
      <p:sp>
        <p:nvSpPr>
          <p:cNvPr id="27" name="Text Placeholder 12">
            <a:extLst>
              <a:ext uri="{FF2B5EF4-FFF2-40B4-BE49-F238E27FC236}">
                <a16:creationId xmlns:a16="http://schemas.microsoft.com/office/drawing/2014/main" id="{49140CCF-0BF8-2FD4-D539-BA90251B9386}"/>
              </a:ext>
            </a:extLst>
          </p:cNvPr>
          <p:cNvSpPr>
            <a:spLocks noGrp="1"/>
          </p:cNvSpPr>
          <p:nvPr>
            <p:ph type="body" sz="quarter" idx="30" hasCustomPrompt="1"/>
          </p:nvPr>
        </p:nvSpPr>
        <p:spPr>
          <a:xfrm>
            <a:off x="3248337" y="178682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34" name="Text Placeholder 12">
            <a:extLst>
              <a:ext uri="{FF2B5EF4-FFF2-40B4-BE49-F238E27FC236}">
                <a16:creationId xmlns:a16="http://schemas.microsoft.com/office/drawing/2014/main" id="{1687C0F0-E893-1904-87A5-90BBC8E36A16}"/>
              </a:ext>
            </a:extLst>
          </p:cNvPr>
          <p:cNvSpPr>
            <a:spLocks noGrp="1"/>
          </p:cNvSpPr>
          <p:nvPr>
            <p:ph type="body" sz="quarter" idx="31" hasCustomPrompt="1"/>
          </p:nvPr>
        </p:nvSpPr>
        <p:spPr>
          <a:xfrm>
            <a:off x="3248337" y="209292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35" name="Text Placeholder 12">
            <a:extLst>
              <a:ext uri="{FF2B5EF4-FFF2-40B4-BE49-F238E27FC236}">
                <a16:creationId xmlns:a16="http://schemas.microsoft.com/office/drawing/2014/main" id="{38A4979B-7151-982D-D108-50094955DED0}"/>
              </a:ext>
            </a:extLst>
          </p:cNvPr>
          <p:cNvSpPr>
            <a:spLocks noGrp="1"/>
          </p:cNvSpPr>
          <p:nvPr>
            <p:ph type="body" sz="quarter" idx="32" hasCustomPrompt="1"/>
          </p:nvPr>
        </p:nvSpPr>
        <p:spPr>
          <a:xfrm>
            <a:off x="3248337" y="239902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36" name="Text Placeholder 12">
            <a:extLst>
              <a:ext uri="{FF2B5EF4-FFF2-40B4-BE49-F238E27FC236}">
                <a16:creationId xmlns:a16="http://schemas.microsoft.com/office/drawing/2014/main" id="{F9F56198-5523-0998-44F7-487E6793D8C0}"/>
              </a:ext>
            </a:extLst>
          </p:cNvPr>
          <p:cNvSpPr>
            <a:spLocks noGrp="1"/>
          </p:cNvSpPr>
          <p:nvPr>
            <p:ph type="body" sz="quarter" idx="33" hasCustomPrompt="1"/>
          </p:nvPr>
        </p:nvSpPr>
        <p:spPr>
          <a:xfrm>
            <a:off x="3248337" y="270513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37" name="Text Placeholder 12">
            <a:extLst>
              <a:ext uri="{FF2B5EF4-FFF2-40B4-BE49-F238E27FC236}">
                <a16:creationId xmlns:a16="http://schemas.microsoft.com/office/drawing/2014/main" id="{06167436-47E9-4DEA-F5B0-1D2FC835D91C}"/>
              </a:ext>
            </a:extLst>
          </p:cNvPr>
          <p:cNvSpPr>
            <a:spLocks noGrp="1"/>
          </p:cNvSpPr>
          <p:nvPr>
            <p:ph type="body" sz="quarter" idx="34" hasCustomPrompt="1"/>
          </p:nvPr>
        </p:nvSpPr>
        <p:spPr>
          <a:xfrm>
            <a:off x="3248337" y="301123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38" name="Text Placeholder 28">
            <a:extLst>
              <a:ext uri="{FF2B5EF4-FFF2-40B4-BE49-F238E27FC236}">
                <a16:creationId xmlns:a16="http://schemas.microsoft.com/office/drawing/2014/main" id="{7E923DEF-9D39-8873-1D43-EF520DE6C790}"/>
              </a:ext>
            </a:extLst>
          </p:cNvPr>
          <p:cNvSpPr>
            <a:spLocks noGrp="1"/>
          </p:cNvSpPr>
          <p:nvPr>
            <p:ph type="body" sz="quarter" idx="35" hasCustomPrompt="1"/>
          </p:nvPr>
        </p:nvSpPr>
        <p:spPr>
          <a:xfrm>
            <a:off x="3342503" y="2058152"/>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39" name="Text Placeholder 28">
            <a:extLst>
              <a:ext uri="{FF2B5EF4-FFF2-40B4-BE49-F238E27FC236}">
                <a16:creationId xmlns:a16="http://schemas.microsoft.com/office/drawing/2014/main" id="{67954E0F-5C99-A310-6EF3-DA3BF460C073}"/>
              </a:ext>
            </a:extLst>
          </p:cNvPr>
          <p:cNvSpPr>
            <a:spLocks noGrp="1"/>
          </p:cNvSpPr>
          <p:nvPr>
            <p:ph type="body" sz="quarter" idx="36" hasCustomPrompt="1"/>
          </p:nvPr>
        </p:nvSpPr>
        <p:spPr>
          <a:xfrm>
            <a:off x="3342503" y="2364255"/>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40" name="Text Placeholder 28">
            <a:extLst>
              <a:ext uri="{FF2B5EF4-FFF2-40B4-BE49-F238E27FC236}">
                <a16:creationId xmlns:a16="http://schemas.microsoft.com/office/drawing/2014/main" id="{22B54D18-E8AC-9BD6-03D0-4950A0C6F749}"/>
              </a:ext>
            </a:extLst>
          </p:cNvPr>
          <p:cNvSpPr>
            <a:spLocks noGrp="1"/>
          </p:cNvSpPr>
          <p:nvPr>
            <p:ph type="body" sz="quarter" idx="37" hasCustomPrompt="1"/>
          </p:nvPr>
        </p:nvSpPr>
        <p:spPr>
          <a:xfrm>
            <a:off x="3342503" y="2670358"/>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41" name="Text Placeholder 28">
            <a:extLst>
              <a:ext uri="{FF2B5EF4-FFF2-40B4-BE49-F238E27FC236}">
                <a16:creationId xmlns:a16="http://schemas.microsoft.com/office/drawing/2014/main" id="{95994058-F09B-D1C3-F604-8F57F10EBB67}"/>
              </a:ext>
            </a:extLst>
          </p:cNvPr>
          <p:cNvSpPr>
            <a:spLocks noGrp="1"/>
          </p:cNvSpPr>
          <p:nvPr>
            <p:ph type="body" sz="quarter" idx="38" hasCustomPrompt="1"/>
          </p:nvPr>
        </p:nvSpPr>
        <p:spPr>
          <a:xfrm>
            <a:off x="3342503" y="2976461"/>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42" name="Text Placeholder 28">
            <a:extLst>
              <a:ext uri="{FF2B5EF4-FFF2-40B4-BE49-F238E27FC236}">
                <a16:creationId xmlns:a16="http://schemas.microsoft.com/office/drawing/2014/main" id="{E8D5AD95-3B8E-EFC5-5A76-0618C11D37F4}"/>
              </a:ext>
            </a:extLst>
          </p:cNvPr>
          <p:cNvSpPr>
            <a:spLocks noGrp="1"/>
          </p:cNvSpPr>
          <p:nvPr>
            <p:ph type="body" sz="quarter" idx="39" hasCustomPrompt="1"/>
          </p:nvPr>
        </p:nvSpPr>
        <p:spPr>
          <a:xfrm>
            <a:off x="3342503" y="3282564"/>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43" name="Text Placeholder 12">
            <a:extLst>
              <a:ext uri="{FF2B5EF4-FFF2-40B4-BE49-F238E27FC236}">
                <a16:creationId xmlns:a16="http://schemas.microsoft.com/office/drawing/2014/main" id="{B0AA40AE-B624-64B0-3763-420BF5E44E5B}"/>
              </a:ext>
            </a:extLst>
          </p:cNvPr>
          <p:cNvSpPr>
            <a:spLocks noGrp="1"/>
          </p:cNvSpPr>
          <p:nvPr>
            <p:ph type="body" sz="quarter" idx="40" hasCustomPrompt="1"/>
          </p:nvPr>
        </p:nvSpPr>
        <p:spPr>
          <a:xfrm>
            <a:off x="6141153" y="178682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50" name="Text Placeholder 12">
            <a:extLst>
              <a:ext uri="{FF2B5EF4-FFF2-40B4-BE49-F238E27FC236}">
                <a16:creationId xmlns:a16="http://schemas.microsoft.com/office/drawing/2014/main" id="{33590A32-9549-9EF5-C4BC-02B9902F6741}"/>
              </a:ext>
            </a:extLst>
          </p:cNvPr>
          <p:cNvSpPr>
            <a:spLocks noGrp="1"/>
          </p:cNvSpPr>
          <p:nvPr>
            <p:ph type="body" sz="quarter" idx="41" hasCustomPrompt="1"/>
          </p:nvPr>
        </p:nvSpPr>
        <p:spPr>
          <a:xfrm>
            <a:off x="6141153" y="209292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71" name="Text Placeholder 12">
            <a:extLst>
              <a:ext uri="{FF2B5EF4-FFF2-40B4-BE49-F238E27FC236}">
                <a16:creationId xmlns:a16="http://schemas.microsoft.com/office/drawing/2014/main" id="{988155D7-DB68-A0C2-D5EC-20574DB3E5A0}"/>
              </a:ext>
            </a:extLst>
          </p:cNvPr>
          <p:cNvSpPr>
            <a:spLocks noGrp="1"/>
          </p:cNvSpPr>
          <p:nvPr>
            <p:ph type="body" sz="quarter" idx="42" hasCustomPrompt="1"/>
          </p:nvPr>
        </p:nvSpPr>
        <p:spPr>
          <a:xfrm>
            <a:off x="6141153" y="239902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72" name="Text Placeholder 12">
            <a:extLst>
              <a:ext uri="{FF2B5EF4-FFF2-40B4-BE49-F238E27FC236}">
                <a16:creationId xmlns:a16="http://schemas.microsoft.com/office/drawing/2014/main" id="{FC6AC5F3-ECF9-216A-2062-2DCFAE27727C}"/>
              </a:ext>
            </a:extLst>
          </p:cNvPr>
          <p:cNvSpPr>
            <a:spLocks noGrp="1"/>
          </p:cNvSpPr>
          <p:nvPr>
            <p:ph type="body" sz="quarter" idx="43" hasCustomPrompt="1"/>
          </p:nvPr>
        </p:nvSpPr>
        <p:spPr>
          <a:xfrm>
            <a:off x="6141153" y="270513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73" name="Text Placeholder 12">
            <a:extLst>
              <a:ext uri="{FF2B5EF4-FFF2-40B4-BE49-F238E27FC236}">
                <a16:creationId xmlns:a16="http://schemas.microsoft.com/office/drawing/2014/main" id="{BAB5543D-2105-F02F-1236-0765BEC086E9}"/>
              </a:ext>
            </a:extLst>
          </p:cNvPr>
          <p:cNvSpPr>
            <a:spLocks noGrp="1"/>
          </p:cNvSpPr>
          <p:nvPr>
            <p:ph type="body" sz="quarter" idx="44" hasCustomPrompt="1"/>
          </p:nvPr>
        </p:nvSpPr>
        <p:spPr>
          <a:xfrm>
            <a:off x="6141153" y="301123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74" name="Text Placeholder 28">
            <a:extLst>
              <a:ext uri="{FF2B5EF4-FFF2-40B4-BE49-F238E27FC236}">
                <a16:creationId xmlns:a16="http://schemas.microsoft.com/office/drawing/2014/main" id="{9C0B1E0A-FBDD-61E2-D010-EEFE900E2E69}"/>
              </a:ext>
            </a:extLst>
          </p:cNvPr>
          <p:cNvSpPr>
            <a:spLocks noGrp="1"/>
          </p:cNvSpPr>
          <p:nvPr>
            <p:ph type="body" sz="quarter" idx="45" hasCustomPrompt="1"/>
          </p:nvPr>
        </p:nvSpPr>
        <p:spPr>
          <a:xfrm>
            <a:off x="6235319" y="2058152"/>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75" name="Text Placeholder 28">
            <a:extLst>
              <a:ext uri="{FF2B5EF4-FFF2-40B4-BE49-F238E27FC236}">
                <a16:creationId xmlns:a16="http://schemas.microsoft.com/office/drawing/2014/main" id="{566A960B-5315-A96C-5D7E-64DCE5489B45}"/>
              </a:ext>
            </a:extLst>
          </p:cNvPr>
          <p:cNvSpPr>
            <a:spLocks noGrp="1"/>
          </p:cNvSpPr>
          <p:nvPr>
            <p:ph type="body" sz="quarter" idx="46" hasCustomPrompt="1"/>
          </p:nvPr>
        </p:nvSpPr>
        <p:spPr>
          <a:xfrm>
            <a:off x="6235319" y="2364255"/>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76" name="Text Placeholder 28">
            <a:extLst>
              <a:ext uri="{FF2B5EF4-FFF2-40B4-BE49-F238E27FC236}">
                <a16:creationId xmlns:a16="http://schemas.microsoft.com/office/drawing/2014/main" id="{1BDBD6B4-D55B-2B91-6739-8756E9BC7F5B}"/>
              </a:ext>
            </a:extLst>
          </p:cNvPr>
          <p:cNvSpPr>
            <a:spLocks noGrp="1"/>
          </p:cNvSpPr>
          <p:nvPr>
            <p:ph type="body" sz="quarter" idx="47" hasCustomPrompt="1"/>
          </p:nvPr>
        </p:nvSpPr>
        <p:spPr>
          <a:xfrm>
            <a:off x="6235319" y="2670358"/>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77" name="Text Placeholder 28">
            <a:extLst>
              <a:ext uri="{FF2B5EF4-FFF2-40B4-BE49-F238E27FC236}">
                <a16:creationId xmlns:a16="http://schemas.microsoft.com/office/drawing/2014/main" id="{84F3D5B1-FC7E-7887-A43E-244E73267F75}"/>
              </a:ext>
            </a:extLst>
          </p:cNvPr>
          <p:cNvSpPr>
            <a:spLocks noGrp="1"/>
          </p:cNvSpPr>
          <p:nvPr>
            <p:ph type="body" sz="quarter" idx="48" hasCustomPrompt="1"/>
          </p:nvPr>
        </p:nvSpPr>
        <p:spPr>
          <a:xfrm>
            <a:off x="6235319" y="2976461"/>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78" name="Text Placeholder 28">
            <a:extLst>
              <a:ext uri="{FF2B5EF4-FFF2-40B4-BE49-F238E27FC236}">
                <a16:creationId xmlns:a16="http://schemas.microsoft.com/office/drawing/2014/main" id="{EC351963-D78B-C9D4-4F98-2CA848A3EBC1}"/>
              </a:ext>
            </a:extLst>
          </p:cNvPr>
          <p:cNvSpPr>
            <a:spLocks noGrp="1"/>
          </p:cNvSpPr>
          <p:nvPr>
            <p:ph type="body" sz="quarter" idx="49" hasCustomPrompt="1"/>
          </p:nvPr>
        </p:nvSpPr>
        <p:spPr>
          <a:xfrm>
            <a:off x="6235319" y="3282564"/>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79" name="Text Placeholder 12">
            <a:extLst>
              <a:ext uri="{FF2B5EF4-FFF2-40B4-BE49-F238E27FC236}">
                <a16:creationId xmlns:a16="http://schemas.microsoft.com/office/drawing/2014/main" id="{D3887CA4-4145-E348-645C-2CF85BB8FA04}"/>
              </a:ext>
            </a:extLst>
          </p:cNvPr>
          <p:cNvSpPr>
            <a:spLocks noGrp="1"/>
          </p:cNvSpPr>
          <p:nvPr>
            <p:ph type="body" sz="quarter" idx="50" hasCustomPrompt="1"/>
          </p:nvPr>
        </p:nvSpPr>
        <p:spPr>
          <a:xfrm>
            <a:off x="406717" y="3641208"/>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80" name="Text Placeholder 12">
            <a:extLst>
              <a:ext uri="{FF2B5EF4-FFF2-40B4-BE49-F238E27FC236}">
                <a16:creationId xmlns:a16="http://schemas.microsoft.com/office/drawing/2014/main" id="{B70D3B6F-0945-CE62-EF7F-B9F5CF7FFB6F}"/>
              </a:ext>
            </a:extLst>
          </p:cNvPr>
          <p:cNvSpPr>
            <a:spLocks noGrp="1"/>
          </p:cNvSpPr>
          <p:nvPr>
            <p:ph type="body" sz="quarter" idx="51" hasCustomPrompt="1"/>
          </p:nvPr>
        </p:nvSpPr>
        <p:spPr>
          <a:xfrm>
            <a:off x="406717" y="3947311"/>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81" name="Text Placeholder 12">
            <a:extLst>
              <a:ext uri="{FF2B5EF4-FFF2-40B4-BE49-F238E27FC236}">
                <a16:creationId xmlns:a16="http://schemas.microsoft.com/office/drawing/2014/main" id="{8F5D71EA-099E-29CB-4658-9A4DCEBECB2A}"/>
              </a:ext>
            </a:extLst>
          </p:cNvPr>
          <p:cNvSpPr>
            <a:spLocks noGrp="1"/>
          </p:cNvSpPr>
          <p:nvPr>
            <p:ph type="body" sz="quarter" idx="52" hasCustomPrompt="1"/>
          </p:nvPr>
        </p:nvSpPr>
        <p:spPr>
          <a:xfrm>
            <a:off x="406717" y="4253414"/>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82" name="Text Placeholder 12">
            <a:extLst>
              <a:ext uri="{FF2B5EF4-FFF2-40B4-BE49-F238E27FC236}">
                <a16:creationId xmlns:a16="http://schemas.microsoft.com/office/drawing/2014/main" id="{BE5F5FE7-645B-782D-A6FD-1E379B6BFA41}"/>
              </a:ext>
            </a:extLst>
          </p:cNvPr>
          <p:cNvSpPr>
            <a:spLocks noGrp="1"/>
          </p:cNvSpPr>
          <p:nvPr>
            <p:ph type="body" sz="quarter" idx="53" hasCustomPrompt="1"/>
          </p:nvPr>
        </p:nvSpPr>
        <p:spPr>
          <a:xfrm>
            <a:off x="406717" y="4559517"/>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83" name="Text Placeholder 12">
            <a:extLst>
              <a:ext uri="{FF2B5EF4-FFF2-40B4-BE49-F238E27FC236}">
                <a16:creationId xmlns:a16="http://schemas.microsoft.com/office/drawing/2014/main" id="{5880B1F5-E92E-3E6F-38DD-196921E18A83}"/>
              </a:ext>
            </a:extLst>
          </p:cNvPr>
          <p:cNvSpPr>
            <a:spLocks noGrp="1"/>
          </p:cNvSpPr>
          <p:nvPr>
            <p:ph type="body" sz="quarter" idx="54" hasCustomPrompt="1"/>
          </p:nvPr>
        </p:nvSpPr>
        <p:spPr>
          <a:xfrm>
            <a:off x="406717" y="4865620"/>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84" name="Text Placeholder 28">
            <a:extLst>
              <a:ext uri="{FF2B5EF4-FFF2-40B4-BE49-F238E27FC236}">
                <a16:creationId xmlns:a16="http://schemas.microsoft.com/office/drawing/2014/main" id="{02424A1C-F097-024C-AF53-7F79574B4603}"/>
              </a:ext>
            </a:extLst>
          </p:cNvPr>
          <p:cNvSpPr>
            <a:spLocks noGrp="1"/>
          </p:cNvSpPr>
          <p:nvPr>
            <p:ph type="body" sz="quarter" idx="55" hasCustomPrompt="1"/>
          </p:nvPr>
        </p:nvSpPr>
        <p:spPr>
          <a:xfrm>
            <a:off x="500883" y="3912537"/>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85" name="Text Placeholder 28">
            <a:extLst>
              <a:ext uri="{FF2B5EF4-FFF2-40B4-BE49-F238E27FC236}">
                <a16:creationId xmlns:a16="http://schemas.microsoft.com/office/drawing/2014/main" id="{E981D046-ABB4-9669-5AD9-B87905F742FB}"/>
              </a:ext>
            </a:extLst>
          </p:cNvPr>
          <p:cNvSpPr>
            <a:spLocks noGrp="1"/>
          </p:cNvSpPr>
          <p:nvPr>
            <p:ph type="body" sz="quarter" idx="56" hasCustomPrompt="1"/>
          </p:nvPr>
        </p:nvSpPr>
        <p:spPr>
          <a:xfrm>
            <a:off x="500883" y="4218640"/>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86" name="Text Placeholder 28">
            <a:extLst>
              <a:ext uri="{FF2B5EF4-FFF2-40B4-BE49-F238E27FC236}">
                <a16:creationId xmlns:a16="http://schemas.microsoft.com/office/drawing/2014/main" id="{F931A586-3A23-1D9F-A37D-BE6DEEB65011}"/>
              </a:ext>
            </a:extLst>
          </p:cNvPr>
          <p:cNvSpPr>
            <a:spLocks noGrp="1"/>
          </p:cNvSpPr>
          <p:nvPr>
            <p:ph type="body" sz="quarter" idx="57" hasCustomPrompt="1"/>
          </p:nvPr>
        </p:nvSpPr>
        <p:spPr>
          <a:xfrm>
            <a:off x="500883" y="4524743"/>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87" name="Text Placeholder 28">
            <a:extLst>
              <a:ext uri="{FF2B5EF4-FFF2-40B4-BE49-F238E27FC236}">
                <a16:creationId xmlns:a16="http://schemas.microsoft.com/office/drawing/2014/main" id="{1296138E-6658-CC78-45FC-AAB4FAF2FC7E}"/>
              </a:ext>
            </a:extLst>
          </p:cNvPr>
          <p:cNvSpPr>
            <a:spLocks noGrp="1"/>
          </p:cNvSpPr>
          <p:nvPr>
            <p:ph type="body" sz="quarter" idx="58" hasCustomPrompt="1"/>
          </p:nvPr>
        </p:nvSpPr>
        <p:spPr>
          <a:xfrm>
            <a:off x="500883" y="4830846"/>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88" name="Text Placeholder 28">
            <a:extLst>
              <a:ext uri="{FF2B5EF4-FFF2-40B4-BE49-F238E27FC236}">
                <a16:creationId xmlns:a16="http://schemas.microsoft.com/office/drawing/2014/main" id="{D80469FC-AD5B-396E-6DE7-E72FD521424F}"/>
              </a:ext>
            </a:extLst>
          </p:cNvPr>
          <p:cNvSpPr>
            <a:spLocks noGrp="1"/>
          </p:cNvSpPr>
          <p:nvPr>
            <p:ph type="body" sz="quarter" idx="59" hasCustomPrompt="1"/>
          </p:nvPr>
        </p:nvSpPr>
        <p:spPr>
          <a:xfrm>
            <a:off x="500883" y="5136949"/>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89" name="Text Placeholder 12">
            <a:extLst>
              <a:ext uri="{FF2B5EF4-FFF2-40B4-BE49-F238E27FC236}">
                <a16:creationId xmlns:a16="http://schemas.microsoft.com/office/drawing/2014/main" id="{72549C96-FA84-2A8B-957E-9A1C9E8B561D}"/>
              </a:ext>
            </a:extLst>
          </p:cNvPr>
          <p:cNvSpPr>
            <a:spLocks noGrp="1"/>
          </p:cNvSpPr>
          <p:nvPr>
            <p:ph type="body" sz="quarter" idx="60" hasCustomPrompt="1"/>
          </p:nvPr>
        </p:nvSpPr>
        <p:spPr>
          <a:xfrm>
            <a:off x="3248337" y="3641208"/>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90" name="Text Placeholder 12">
            <a:extLst>
              <a:ext uri="{FF2B5EF4-FFF2-40B4-BE49-F238E27FC236}">
                <a16:creationId xmlns:a16="http://schemas.microsoft.com/office/drawing/2014/main" id="{D69DB6E5-374E-6E74-50B6-F16315FD3885}"/>
              </a:ext>
            </a:extLst>
          </p:cNvPr>
          <p:cNvSpPr>
            <a:spLocks noGrp="1"/>
          </p:cNvSpPr>
          <p:nvPr>
            <p:ph type="body" sz="quarter" idx="61" hasCustomPrompt="1"/>
          </p:nvPr>
        </p:nvSpPr>
        <p:spPr>
          <a:xfrm>
            <a:off x="3248337" y="3947311"/>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91" name="Text Placeholder 12">
            <a:extLst>
              <a:ext uri="{FF2B5EF4-FFF2-40B4-BE49-F238E27FC236}">
                <a16:creationId xmlns:a16="http://schemas.microsoft.com/office/drawing/2014/main" id="{AC2D301E-B06C-20B6-052E-E4DF41271D98}"/>
              </a:ext>
            </a:extLst>
          </p:cNvPr>
          <p:cNvSpPr>
            <a:spLocks noGrp="1"/>
          </p:cNvSpPr>
          <p:nvPr>
            <p:ph type="body" sz="quarter" idx="62" hasCustomPrompt="1"/>
          </p:nvPr>
        </p:nvSpPr>
        <p:spPr>
          <a:xfrm>
            <a:off x="3248337" y="4253414"/>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92" name="Text Placeholder 12">
            <a:extLst>
              <a:ext uri="{FF2B5EF4-FFF2-40B4-BE49-F238E27FC236}">
                <a16:creationId xmlns:a16="http://schemas.microsoft.com/office/drawing/2014/main" id="{2997715C-3950-D5E1-6347-59CCE52024DB}"/>
              </a:ext>
            </a:extLst>
          </p:cNvPr>
          <p:cNvSpPr>
            <a:spLocks noGrp="1"/>
          </p:cNvSpPr>
          <p:nvPr>
            <p:ph type="body" sz="quarter" idx="63" hasCustomPrompt="1"/>
          </p:nvPr>
        </p:nvSpPr>
        <p:spPr>
          <a:xfrm>
            <a:off x="3248337" y="4559517"/>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93" name="Text Placeholder 12">
            <a:extLst>
              <a:ext uri="{FF2B5EF4-FFF2-40B4-BE49-F238E27FC236}">
                <a16:creationId xmlns:a16="http://schemas.microsoft.com/office/drawing/2014/main" id="{CF55FD70-72B6-B5E0-5A45-B502E1054EA5}"/>
              </a:ext>
            </a:extLst>
          </p:cNvPr>
          <p:cNvSpPr>
            <a:spLocks noGrp="1"/>
          </p:cNvSpPr>
          <p:nvPr>
            <p:ph type="body" sz="quarter" idx="64" hasCustomPrompt="1"/>
          </p:nvPr>
        </p:nvSpPr>
        <p:spPr>
          <a:xfrm>
            <a:off x="3248337" y="4865620"/>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94" name="Text Placeholder 28">
            <a:extLst>
              <a:ext uri="{FF2B5EF4-FFF2-40B4-BE49-F238E27FC236}">
                <a16:creationId xmlns:a16="http://schemas.microsoft.com/office/drawing/2014/main" id="{48FF559E-F761-25B2-DCAC-7143F98CC6A3}"/>
              </a:ext>
            </a:extLst>
          </p:cNvPr>
          <p:cNvSpPr>
            <a:spLocks noGrp="1"/>
          </p:cNvSpPr>
          <p:nvPr>
            <p:ph type="body" sz="quarter" idx="65" hasCustomPrompt="1"/>
          </p:nvPr>
        </p:nvSpPr>
        <p:spPr>
          <a:xfrm>
            <a:off x="3342503" y="3912537"/>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95" name="Text Placeholder 28">
            <a:extLst>
              <a:ext uri="{FF2B5EF4-FFF2-40B4-BE49-F238E27FC236}">
                <a16:creationId xmlns:a16="http://schemas.microsoft.com/office/drawing/2014/main" id="{6E4E2DC4-E660-6B49-B81C-BA7306854870}"/>
              </a:ext>
            </a:extLst>
          </p:cNvPr>
          <p:cNvSpPr>
            <a:spLocks noGrp="1"/>
          </p:cNvSpPr>
          <p:nvPr>
            <p:ph type="body" sz="quarter" idx="66" hasCustomPrompt="1"/>
          </p:nvPr>
        </p:nvSpPr>
        <p:spPr>
          <a:xfrm>
            <a:off x="3342503" y="4218640"/>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96" name="Text Placeholder 28">
            <a:extLst>
              <a:ext uri="{FF2B5EF4-FFF2-40B4-BE49-F238E27FC236}">
                <a16:creationId xmlns:a16="http://schemas.microsoft.com/office/drawing/2014/main" id="{6C8CC3F0-75D6-370E-C0BF-60280F8B0F4B}"/>
              </a:ext>
            </a:extLst>
          </p:cNvPr>
          <p:cNvSpPr>
            <a:spLocks noGrp="1"/>
          </p:cNvSpPr>
          <p:nvPr>
            <p:ph type="body" sz="quarter" idx="67" hasCustomPrompt="1"/>
          </p:nvPr>
        </p:nvSpPr>
        <p:spPr>
          <a:xfrm>
            <a:off x="3342503" y="4524743"/>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97" name="Text Placeholder 28">
            <a:extLst>
              <a:ext uri="{FF2B5EF4-FFF2-40B4-BE49-F238E27FC236}">
                <a16:creationId xmlns:a16="http://schemas.microsoft.com/office/drawing/2014/main" id="{3F5ECFE3-9DC1-5B4F-1922-90837F547AA8}"/>
              </a:ext>
            </a:extLst>
          </p:cNvPr>
          <p:cNvSpPr>
            <a:spLocks noGrp="1"/>
          </p:cNvSpPr>
          <p:nvPr>
            <p:ph type="body" sz="quarter" idx="68" hasCustomPrompt="1"/>
          </p:nvPr>
        </p:nvSpPr>
        <p:spPr>
          <a:xfrm>
            <a:off x="3342503" y="4830846"/>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98" name="Text Placeholder 28">
            <a:extLst>
              <a:ext uri="{FF2B5EF4-FFF2-40B4-BE49-F238E27FC236}">
                <a16:creationId xmlns:a16="http://schemas.microsoft.com/office/drawing/2014/main" id="{95295309-9796-77E1-574E-15C9556CCD5A}"/>
              </a:ext>
            </a:extLst>
          </p:cNvPr>
          <p:cNvSpPr>
            <a:spLocks noGrp="1"/>
          </p:cNvSpPr>
          <p:nvPr>
            <p:ph type="body" sz="quarter" idx="69" hasCustomPrompt="1"/>
          </p:nvPr>
        </p:nvSpPr>
        <p:spPr>
          <a:xfrm>
            <a:off x="3342503" y="5136949"/>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99" name="Text Placeholder 12">
            <a:extLst>
              <a:ext uri="{FF2B5EF4-FFF2-40B4-BE49-F238E27FC236}">
                <a16:creationId xmlns:a16="http://schemas.microsoft.com/office/drawing/2014/main" id="{8317F08C-86E9-774C-19DF-6170C313F97E}"/>
              </a:ext>
            </a:extLst>
          </p:cNvPr>
          <p:cNvSpPr>
            <a:spLocks noGrp="1"/>
          </p:cNvSpPr>
          <p:nvPr>
            <p:ph type="body" sz="quarter" idx="70" hasCustomPrompt="1"/>
          </p:nvPr>
        </p:nvSpPr>
        <p:spPr>
          <a:xfrm>
            <a:off x="6141153" y="3641208"/>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00" name="Text Placeholder 12">
            <a:extLst>
              <a:ext uri="{FF2B5EF4-FFF2-40B4-BE49-F238E27FC236}">
                <a16:creationId xmlns:a16="http://schemas.microsoft.com/office/drawing/2014/main" id="{9CCA1357-3C25-153C-C729-9075E8E8C96D}"/>
              </a:ext>
            </a:extLst>
          </p:cNvPr>
          <p:cNvSpPr>
            <a:spLocks noGrp="1"/>
          </p:cNvSpPr>
          <p:nvPr>
            <p:ph type="body" sz="quarter" idx="71" hasCustomPrompt="1"/>
          </p:nvPr>
        </p:nvSpPr>
        <p:spPr>
          <a:xfrm>
            <a:off x="6141153" y="3947311"/>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01" name="Text Placeholder 12">
            <a:extLst>
              <a:ext uri="{FF2B5EF4-FFF2-40B4-BE49-F238E27FC236}">
                <a16:creationId xmlns:a16="http://schemas.microsoft.com/office/drawing/2014/main" id="{D0B1054F-9C7D-5665-7F4E-82ACA2BC8450}"/>
              </a:ext>
            </a:extLst>
          </p:cNvPr>
          <p:cNvSpPr>
            <a:spLocks noGrp="1"/>
          </p:cNvSpPr>
          <p:nvPr>
            <p:ph type="body" sz="quarter" idx="72" hasCustomPrompt="1"/>
          </p:nvPr>
        </p:nvSpPr>
        <p:spPr>
          <a:xfrm>
            <a:off x="6141153" y="4253414"/>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102" name="Text Placeholder 12">
            <a:extLst>
              <a:ext uri="{FF2B5EF4-FFF2-40B4-BE49-F238E27FC236}">
                <a16:creationId xmlns:a16="http://schemas.microsoft.com/office/drawing/2014/main" id="{95C7C35C-8E3C-CA43-B722-162B8E2231E3}"/>
              </a:ext>
            </a:extLst>
          </p:cNvPr>
          <p:cNvSpPr>
            <a:spLocks noGrp="1"/>
          </p:cNvSpPr>
          <p:nvPr>
            <p:ph type="body" sz="quarter" idx="73" hasCustomPrompt="1"/>
          </p:nvPr>
        </p:nvSpPr>
        <p:spPr>
          <a:xfrm>
            <a:off x="6141153" y="4559517"/>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103" name="Text Placeholder 12">
            <a:extLst>
              <a:ext uri="{FF2B5EF4-FFF2-40B4-BE49-F238E27FC236}">
                <a16:creationId xmlns:a16="http://schemas.microsoft.com/office/drawing/2014/main" id="{447DFCE7-0C64-37B1-871D-229AD5145538}"/>
              </a:ext>
            </a:extLst>
          </p:cNvPr>
          <p:cNvSpPr>
            <a:spLocks noGrp="1"/>
          </p:cNvSpPr>
          <p:nvPr>
            <p:ph type="body" sz="quarter" idx="74" hasCustomPrompt="1"/>
          </p:nvPr>
        </p:nvSpPr>
        <p:spPr>
          <a:xfrm>
            <a:off x="6141153" y="4865620"/>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104" name="Text Placeholder 28">
            <a:extLst>
              <a:ext uri="{FF2B5EF4-FFF2-40B4-BE49-F238E27FC236}">
                <a16:creationId xmlns:a16="http://schemas.microsoft.com/office/drawing/2014/main" id="{70547246-941A-86F1-3187-F69351D8B8DB}"/>
              </a:ext>
            </a:extLst>
          </p:cNvPr>
          <p:cNvSpPr>
            <a:spLocks noGrp="1"/>
          </p:cNvSpPr>
          <p:nvPr>
            <p:ph type="body" sz="quarter" idx="75" hasCustomPrompt="1"/>
          </p:nvPr>
        </p:nvSpPr>
        <p:spPr>
          <a:xfrm>
            <a:off x="6235319" y="3912537"/>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105" name="Text Placeholder 28">
            <a:extLst>
              <a:ext uri="{FF2B5EF4-FFF2-40B4-BE49-F238E27FC236}">
                <a16:creationId xmlns:a16="http://schemas.microsoft.com/office/drawing/2014/main" id="{A18462D0-C341-D712-6A42-8AF375EF0144}"/>
              </a:ext>
            </a:extLst>
          </p:cNvPr>
          <p:cNvSpPr>
            <a:spLocks noGrp="1"/>
          </p:cNvSpPr>
          <p:nvPr>
            <p:ph type="body" sz="quarter" idx="76" hasCustomPrompt="1"/>
          </p:nvPr>
        </p:nvSpPr>
        <p:spPr>
          <a:xfrm>
            <a:off x="6235319" y="4218640"/>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106" name="Text Placeholder 28">
            <a:extLst>
              <a:ext uri="{FF2B5EF4-FFF2-40B4-BE49-F238E27FC236}">
                <a16:creationId xmlns:a16="http://schemas.microsoft.com/office/drawing/2014/main" id="{2034F0CA-3631-9685-F03D-D580441AD430}"/>
              </a:ext>
            </a:extLst>
          </p:cNvPr>
          <p:cNvSpPr>
            <a:spLocks noGrp="1"/>
          </p:cNvSpPr>
          <p:nvPr>
            <p:ph type="body" sz="quarter" idx="77" hasCustomPrompt="1"/>
          </p:nvPr>
        </p:nvSpPr>
        <p:spPr>
          <a:xfrm>
            <a:off x="6235319" y="4524743"/>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107" name="Text Placeholder 28">
            <a:extLst>
              <a:ext uri="{FF2B5EF4-FFF2-40B4-BE49-F238E27FC236}">
                <a16:creationId xmlns:a16="http://schemas.microsoft.com/office/drawing/2014/main" id="{37BDE776-4888-2E07-8302-C5C406184D18}"/>
              </a:ext>
            </a:extLst>
          </p:cNvPr>
          <p:cNvSpPr>
            <a:spLocks noGrp="1"/>
          </p:cNvSpPr>
          <p:nvPr>
            <p:ph type="body" sz="quarter" idx="78" hasCustomPrompt="1"/>
          </p:nvPr>
        </p:nvSpPr>
        <p:spPr>
          <a:xfrm>
            <a:off x="6235319" y="4830846"/>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108" name="Text Placeholder 28">
            <a:extLst>
              <a:ext uri="{FF2B5EF4-FFF2-40B4-BE49-F238E27FC236}">
                <a16:creationId xmlns:a16="http://schemas.microsoft.com/office/drawing/2014/main" id="{DBFF82DC-42CC-D02F-E640-1EDB4DEEB230}"/>
              </a:ext>
            </a:extLst>
          </p:cNvPr>
          <p:cNvSpPr>
            <a:spLocks noGrp="1"/>
          </p:cNvSpPr>
          <p:nvPr>
            <p:ph type="body" sz="quarter" idx="79" hasCustomPrompt="1"/>
          </p:nvPr>
        </p:nvSpPr>
        <p:spPr>
          <a:xfrm>
            <a:off x="6235319" y="5136949"/>
            <a:ext cx="2369107" cy="3600"/>
          </a:xfrm>
          <a:solidFill>
            <a:schemeClr val="tx1"/>
          </a:solidFill>
        </p:spPr>
        <p:txBody>
          <a:bodyPr/>
          <a:lstStyle>
            <a:lvl1pPr>
              <a:defRPr>
                <a:solidFill>
                  <a:schemeClr val="tx1"/>
                </a:solidFill>
              </a:defRPr>
            </a:lvl1pPr>
          </a:lstStyle>
          <a:p>
            <a:pPr lvl="0"/>
            <a:r>
              <a:rPr lang="en-GB"/>
              <a:t> </a:t>
            </a:r>
            <a:endParaRPr lang="en-GB" dirty="0"/>
          </a:p>
        </p:txBody>
      </p:sp>
    </p:spTree>
    <p:custDataLst>
      <p:tags r:id="rId1"/>
    </p:custDataLst>
    <p:extLst>
      <p:ext uri="{BB962C8B-B14F-4D97-AF65-F5344CB8AC3E}">
        <p14:creationId xmlns:p14="http://schemas.microsoft.com/office/powerpoint/2010/main" val="4795139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act details x6 white">
    <p:bg>
      <p:bgRef idx="1001">
        <a:schemeClr val="bg2"/>
      </p:bgRef>
    </p:bg>
    <p:spTree>
      <p:nvGrpSpPr>
        <p:cNvPr id="1" name=""/>
        <p:cNvGrpSpPr/>
        <p:nvPr/>
      </p:nvGrpSpPr>
      <p:grpSpPr>
        <a:xfrm>
          <a:off x="0" y="0"/>
          <a:ext cx="0" cy="0"/>
          <a:chOff x="0" y="0"/>
          <a:chExt cx="0" cy="0"/>
        </a:xfrm>
      </p:grpSpPr>
      <p:pic>
        <p:nvPicPr>
          <p:cNvPr id="2" name="Picture 1" descr="A white wall with squares&#10;&#10;Description automatically generated">
            <a:extLst>
              <a:ext uri="{FF2B5EF4-FFF2-40B4-BE49-F238E27FC236}">
                <a16:creationId xmlns:a16="http://schemas.microsoft.com/office/drawing/2014/main" id="{6C66B6DB-283A-EC9A-77C6-3F5FA380D5B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p:nvSpPr>
        <p:spPr>
          <a:xfrm>
            <a:off x="411480" y="5501640"/>
            <a:ext cx="1026243" cy="286553"/>
          </a:xfrm>
          <a:prstGeom prst="rect">
            <a:avLst/>
          </a:prstGeom>
          <a:noFill/>
        </p:spPr>
        <p:txBody>
          <a:bodyPr wrap="none" rtlCol="0">
            <a:spAutoFit/>
          </a:bodyPr>
          <a:lstStyle/>
          <a:p>
            <a:pPr algn="l">
              <a:lnSpc>
                <a:spcPct val="120000"/>
              </a:lnSpc>
              <a:spcAft>
                <a:spcPts val="1000"/>
              </a:spcAft>
            </a:pPr>
            <a:r>
              <a:rPr lang="en-GB" sz="1200" dirty="0">
                <a:solidFill>
                  <a:schemeClr val="bg2"/>
                </a:solidFill>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p:nvSpPr>
        <p:spPr>
          <a:xfrm>
            <a:off x="411480" y="5880261"/>
            <a:ext cx="11113771" cy="562462"/>
          </a:xfrm>
          <a:prstGeom prst="rect">
            <a:avLst/>
          </a:prstGeom>
          <a:noFill/>
        </p:spPr>
        <p:txBody>
          <a:bodyPr wrap="square">
            <a:spAutoFit/>
          </a:bodyPr>
          <a:lstStyle/>
          <a:p>
            <a:pPr>
              <a:lnSpc>
                <a:spcPct val="120000"/>
              </a:lnSpc>
            </a:pPr>
            <a:r>
              <a:rPr lang="en-GB" sz="650" dirty="0">
                <a:solidFill>
                  <a:schemeClr val="bg2"/>
                </a:solidFill>
              </a:rPr>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pic>
        <p:nvPicPr>
          <p:cNvPr id="9" name="Graphic 8">
            <a:extLst>
              <a:ext uri="{FF2B5EF4-FFF2-40B4-BE49-F238E27FC236}">
                <a16:creationId xmlns:a16="http://schemas.microsoft.com/office/drawing/2014/main" id="{2377D719-7B99-49D8-904E-D6536AC00F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pic>
        <p:nvPicPr>
          <p:cNvPr id="5" name="Graphic 4">
            <a:extLst>
              <a:ext uri="{FF2B5EF4-FFF2-40B4-BE49-F238E27FC236}">
                <a16:creationId xmlns:a16="http://schemas.microsoft.com/office/drawing/2014/main" id="{4D1A5609-FEC5-6CE2-F12A-D73351FB4BB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pic>
        <p:nvPicPr>
          <p:cNvPr id="7" name="Graphic 6">
            <a:extLst>
              <a:ext uri="{FF2B5EF4-FFF2-40B4-BE49-F238E27FC236}">
                <a16:creationId xmlns:a16="http://schemas.microsoft.com/office/drawing/2014/main" id="{9E618021-9795-5B12-F43B-BE9845A35CA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0" name="Text Placeholder 12">
            <a:extLst>
              <a:ext uri="{FF2B5EF4-FFF2-40B4-BE49-F238E27FC236}">
                <a16:creationId xmlns:a16="http://schemas.microsoft.com/office/drawing/2014/main" id="{F463AA91-E934-40F2-634C-5DC2BDB75009}"/>
              </a:ext>
            </a:extLst>
          </p:cNvPr>
          <p:cNvSpPr>
            <a:spLocks noGrp="1"/>
          </p:cNvSpPr>
          <p:nvPr>
            <p:ph type="body" sz="quarter" idx="10" hasCustomPrompt="1"/>
          </p:nvPr>
        </p:nvSpPr>
        <p:spPr>
          <a:xfrm>
            <a:off x="406717" y="1786823"/>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9" name="Text Placeholder 12">
            <a:extLst>
              <a:ext uri="{FF2B5EF4-FFF2-40B4-BE49-F238E27FC236}">
                <a16:creationId xmlns:a16="http://schemas.microsoft.com/office/drawing/2014/main" id="{0F87A838-47DA-9538-C2D5-521EBA65F697}"/>
              </a:ext>
            </a:extLst>
          </p:cNvPr>
          <p:cNvSpPr>
            <a:spLocks noGrp="1"/>
          </p:cNvSpPr>
          <p:nvPr>
            <p:ph type="body" sz="quarter" idx="11" hasCustomPrompt="1"/>
          </p:nvPr>
        </p:nvSpPr>
        <p:spPr>
          <a:xfrm>
            <a:off x="406717" y="2092926"/>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20" name="Text Placeholder 12">
            <a:extLst>
              <a:ext uri="{FF2B5EF4-FFF2-40B4-BE49-F238E27FC236}">
                <a16:creationId xmlns:a16="http://schemas.microsoft.com/office/drawing/2014/main" id="{8D44E666-5275-4278-09EB-E5EC6CD4AE2D}"/>
              </a:ext>
            </a:extLst>
          </p:cNvPr>
          <p:cNvSpPr>
            <a:spLocks noGrp="1"/>
          </p:cNvSpPr>
          <p:nvPr>
            <p:ph type="body" sz="quarter" idx="12" hasCustomPrompt="1"/>
          </p:nvPr>
        </p:nvSpPr>
        <p:spPr>
          <a:xfrm>
            <a:off x="406717" y="2399029"/>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1" name="Text Placeholder 12">
            <a:extLst>
              <a:ext uri="{FF2B5EF4-FFF2-40B4-BE49-F238E27FC236}">
                <a16:creationId xmlns:a16="http://schemas.microsoft.com/office/drawing/2014/main" id="{7F425FD1-ACAD-9870-E3D6-B810DA89AD7B}"/>
              </a:ext>
            </a:extLst>
          </p:cNvPr>
          <p:cNvSpPr>
            <a:spLocks noGrp="1"/>
          </p:cNvSpPr>
          <p:nvPr>
            <p:ph type="body" sz="quarter" idx="13" hasCustomPrompt="1"/>
          </p:nvPr>
        </p:nvSpPr>
        <p:spPr>
          <a:xfrm>
            <a:off x="406717" y="2705132"/>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22" name="Text Placeholder 12">
            <a:extLst>
              <a:ext uri="{FF2B5EF4-FFF2-40B4-BE49-F238E27FC236}">
                <a16:creationId xmlns:a16="http://schemas.microsoft.com/office/drawing/2014/main" id="{0639C70E-2DC6-6ED2-500C-29E40A890E30}"/>
              </a:ext>
            </a:extLst>
          </p:cNvPr>
          <p:cNvSpPr>
            <a:spLocks noGrp="1"/>
          </p:cNvSpPr>
          <p:nvPr>
            <p:ph type="body" sz="quarter" idx="14" hasCustomPrompt="1"/>
          </p:nvPr>
        </p:nvSpPr>
        <p:spPr>
          <a:xfrm>
            <a:off x="406717" y="3011235"/>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3" name="Text Placeholder 28">
            <a:extLst>
              <a:ext uri="{FF2B5EF4-FFF2-40B4-BE49-F238E27FC236}">
                <a16:creationId xmlns:a16="http://schemas.microsoft.com/office/drawing/2014/main" id="{D2241E35-8E0F-477A-6CC0-221FC63A05AE}"/>
              </a:ext>
            </a:extLst>
          </p:cNvPr>
          <p:cNvSpPr>
            <a:spLocks noGrp="1"/>
          </p:cNvSpPr>
          <p:nvPr>
            <p:ph type="body" sz="quarter" idx="25" hasCustomPrompt="1"/>
          </p:nvPr>
        </p:nvSpPr>
        <p:spPr>
          <a:xfrm>
            <a:off x="500883" y="2058152"/>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24" name="Text Placeholder 28">
            <a:extLst>
              <a:ext uri="{FF2B5EF4-FFF2-40B4-BE49-F238E27FC236}">
                <a16:creationId xmlns:a16="http://schemas.microsoft.com/office/drawing/2014/main" id="{EDE0570E-DCF9-8B84-76C3-5233C89F75AC}"/>
              </a:ext>
            </a:extLst>
          </p:cNvPr>
          <p:cNvSpPr>
            <a:spLocks noGrp="1"/>
          </p:cNvSpPr>
          <p:nvPr>
            <p:ph type="body" sz="quarter" idx="26" hasCustomPrompt="1"/>
          </p:nvPr>
        </p:nvSpPr>
        <p:spPr>
          <a:xfrm>
            <a:off x="500883" y="2364255"/>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25" name="Text Placeholder 28">
            <a:extLst>
              <a:ext uri="{FF2B5EF4-FFF2-40B4-BE49-F238E27FC236}">
                <a16:creationId xmlns:a16="http://schemas.microsoft.com/office/drawing/2014/main" id="{E057196E-925E-04DA-E452-8D27B4670C05}"/>
              </a:ext>
            </a:extLst>
          </p:cNvPr>
          <p:cNvSpPr>
            <a:spLocks noGrp="1"/>
          </p:cNvSpPr>
          <p:nvPr>
            <p:ph type="body" sz="quarter" idx="27" hasCustomPrompt="1"/>
          </p:nvPr>
        </p:nvSpPr>
        <p:spPr>
          <a:xfrm>
            <a:off x="500883" y="2670358"/>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26" name="Text Placeholder 28">
            <a:extLst>
              <a:ext uri="{FF2B5EF4-FFF2-40B4-BE49-F238E27FC236}">
                <a16:creationId xmlns:a16="http://schemas.microsoft.com/office/drawing/2014/main" id="{5D5525CA-BAD9-3C9B-3CB7-1E04EA6267EC}"/>
              </a:ext>
            </a:extLst>
          </p:cNvPr>
          <p:cNvSpPr>
            <a:spLocks noGrp="1"/>
          </p:cNvSpPr>
          <p:nvPr>
            <p:ph type="body" sz="quarter" idx="28" hasCustomPrompt="1"/>
          </p:nvPr>
        </p:nvSpPr>
        <p:spPr>
          <a:xfrm>
            <a:off x="500883" y="2976461"/>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27" name="Text Placeholder 28">
            <a:extLst>
              <a:ext uri="{FF2B5EF4-FFF2-40B4-BE49-F238E27FC236}">
                <a16:creationId xmlns:a16="http://schemas.microsoft.com/office/drawing/2014/main" id="{5BDA25B1-5898-AD09-5ED1-2331CABA83BA}"/>
              </a:ext>
            </a:extLst>
          </p:cNvPr>
          <p:cNvSpPr>
            <a:spLocks noGrp="1"/>
          </p:cNvSpPr>
          <p:nvPr>
            <p:ph type="body" sz="quarter" idx="29" hasCustomPrompt="1"/>
          </p:nvPr>
        </p:nvSpPr>
        <p:spPr>
          <a:xfrm>
            <a:off x="500883" y="3282564"/>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34" name="Title 2">
            <a:extLst>
              <a:ext uri="{FF2B5EF4-FFF2-40B4-BE49-F238E27FC236}">
                <a16:creationId xmlns:a16="http://schemas.microsoft.com/office/drawing/2014/main" id="{4F1E952D-9EF6-F44E-9DD4-CAAB9F0A73B9}"/>
              </a:ext>
            </a:extLst>
          </p:cNvPr>
          <p:cNvSpPr>
            <a:spLocks noGrp="1"/>
          </p:cNvSpPr>
          <p:nvPr>
            <p:ph type="title" hasCustomPrompt="1"/>
          </p:nvPr>
        </p:nvSpPr>
        <p:spPr>
          <a:xfrm>
            <a:off x="450849" y="473393"/>
            <a:ext cx="6230505" cy="1109663"/>
          </a:xfrm>
        </p:spPr>
        <p:txBody>
          <a:bodyPr/>
          <a:lstStyle>
            <a:lvl1pPr>
              <a:defRPr sz="6000">
                <a:solidFill>
                  <a:schemeClr val="bg2"/>
                </a:solidFill>
                <a:latin typeface="+mn-lt"/>
              </a:defRPr>
            </a:lvl1pPr>
          </a:lstStyle>
          <a:p>
            <a:r>
              <a:rPr lang="en-GB" dirty="0"/>
              <a:t>Contact us</a:t>
            </a:r>
          </a:p>
        </p:txBody>
      </p:sp>
      <p:sp>
        <p:nvSpPr>
          <p:cNvPr id="35" name="Text Placeholder 12">
            <a:extLst>
              <a:ext uri="{FF2B5EF4-FFF2-40B4-BE49-F238E27FC236}">
                <a16:creationId xmlns:a16="http://schemas.microsoft.com/office/drawing/2014/main" id="{B62F5ACF-BE20-08E6-D0AF-24278D78C310}"/>
              </a:ext>
            </a:extLst>
          </p:cNvPr>
          <p:cNvSpPr>
            <a:spLocks noGrp="1"/>
          </p:cNvSpPr>
          <p:nvPr>
            <p:ph type="body" sz="quarter" idx="30" hasCustomPrompt="1"/>
          </p:nvPr>
        </p:nvSpPr>
        <p:spPr>
          <a:xfrm>
            <a:off x="3248337" y="1786823"/>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36" name="Text Placeholder 12">
            <a:extLst>
              <a:ext uri="{FF2B5EF4-FFF2-40B4-BE49-F238E27FC236}">
                <a16:creationId xmlns:a16="http://schemas.microsoft.com/office/drawing/2014/main" id="{CCB8CE3D-D2ED-D7BB-8787-2C525AD5AE10}"/>
              </a:ext>
            </a:extLst>
          </p:cNvPr>
          <p:cNvSpPr>
            <a:spLocks noGrp="1"/>
          </p:cNvSpPr>
          <p:nvPr>
            <p:ph type="body" sz="quarter" idx="31" hasCustomPrompt="1"/>
          </p:nvPr>
        </p:nvSpPr>
        <p:spPr>
          <a:xfrm>
            <a:off x="3248337" y="2092926"/>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37" name="Text Placeholder 12">
            <a:extLst>
              <a:ext uri="{FF2B5EF4-FFF2-40B4-BE49-F238E27FC236}">
                <a16:creationId xmlns:a16="http://schemas.microsoft.com/office/drawing/2014/main" id="{80F03593-8739-1451-AC14-031A7BC21204}"/>
              </a:ext>
            </a:extLst>
          </p:cNvPr>
          <p:cNvSpPr>
            <a:spLocks noGrp="1"/>
          </p:cNvSpPr>
          <p:nvPr>
            <p:ph type="body" sz="quarter" idx="32" hasCustomPrompt="1"/>
          </p:nvPr>
        </p:nvSpPr>
        <p:spPr>
          <a:xfrm>
            <a:off x="3248337" y="2399029"/>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38" name="Text Placeholder 12">
            <a:extLst>
              <a:ext uri="{FF2B5EF4-FFF2-40B4-BE49-F238E27FC236}">
                <a16:creationId xmlns:a16="http://schemas.microsoft.com/office/drawing/2014/main" id="{EC650E55-3F34-1F47-B287-59BCC89CF0B7}"/>
              </a:ext>
            </a:extLst>
          </p:cNvPr>
          <p:cNvSpPr>
            <a:spLocks noGrp="1"/>
          </p:cNvSpPr>
          <p:nvPr>
            <p:ph type="body" sz="quarter" idx="33" hasCustomPrompt="1"/>
          </p:nvPr>
        </p:nvSpPr>
        <p:spPr>
          <a:xfrm>
            <a:off x="3248337" y="2705132"/>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39" name="Text Placeholder 12">
            <a:extLst>
              <a:ext uri="{FF2B5EF4-FFF2-40B4-BE49-F238E27FC236}">
                <a16:creationId xmlns:a16="http://schemas.microsoft.com/office/drawing/2014/main" id="{F62A1F27-A95C-F789-6415-504B0726F7C3}"/>
              </a:ext>
            </a:extLst>
          </p:cNvPr>
          <p:cNvSpPr>
            <a:spLocks noGrp="1"/>
          </p:cNvSpPr>
          <p:nvPr>
            <p:ph type="body" sz="quarter" idx="34" hasCustomPrompt="1"/>
          </p:nvPr>
        </p:nvSpPr>
        <p:spPr>
          <a:xfrm>
            <a:off x="3248337" y="3011235"/>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40" name="Text Placeholder 28">
            <a:extLst>
              <a:ext uri="{FF2B5EF4-FFF2-40B4-BE49-F238E27FC236}">
                <a16:creationId xmlns:a16="http://schemas.microsoft.com/office/drawing/2014/main" id="{21F632C8-0023-13BC-C5DE-7EFBC3231150}"/>
              </a:ext>
            </a:extLst>
          </p:cNvPr>
          <p:cNvSpPr>
            <a:spLocks noGrp="1"/>
          </p:cNvSpPr>
          <p:nvPr>
            <p:ph type="body" sz="quarter" idx="35" hasCustomPrompt="1"/>
          </p:nvPr>
        </p:nvSpPr>
        <p:spPr>
          <a:xfrm>
            <a:off x="3342503" y="2058152"/>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41" name="Text Placeholder 28">
            <a:extLst>
              <a:ext uri="{FF2B5EF4-FFF2-40B4-BE49-F238E27FC236}">
                <a16:creationId xmlns:a16="http://schemas.microsoft.com/office/drawing/2014/main" id="{DE885507-DE8E-3634-5D94-78CC20459621}"/>
              </a:ext>
            </a:extLst>
          </p:cNvPr>
          <p:cNvSpPr>
            <a:spLocks noGrp="1"/>
          </p:cNvSpPr>
          <p:nvPr>
            <p:ph type="body" sz="quarter" idx="36" hasCustomPrompt="1"/>
          </p:nvPr>
        </p:nvSpPr>
        <p:spPr>
          <a:xfrm>
            <a:off x="3342503" y="2364255"/>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42" name="Text Placeholder 28">
            <a:extLst>
              <a:ext uri="{FF2B5EF4-FFF2-40B4-BE49-F238E27FC236}">
                <a16:creationId xmlns:a16="http://schemas.microsoft.com/office/drawing/2014/main" id="{298888A4-81C0-9F7E-E9FB-36BC111E8FCE}"/>
              </a:ext>
            </a:extLst>
          </p:cNvPr>
          <p:cNvSpPr>
            <a:spLocks noGrp="1"/>
          </p:cNvSpPr>
          <p:nvPr>
            <p:ph type="body" sz="quarter" idx="37" hasCustomPrompt="1"/>
          </p:nvPr>
        </p:nvSpPr>
        <p:spPr>
          <a:xfrm>
            <a:off x="3342503" y="2670358"/>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43" name="Text Placeholder 28">
            <a:extLst>
              <a:ext uri="{FF2B5EF4-FFF2-40B4-BE49-F238E27FC236}">
                <a16:creationId xmlns:a16="http://schemas.microsoft.com/office/drawing/2014/main" id="{C4472B1E-F3CE-55E3-7F55-0E3BA568CF98}"/>
              </a:ext>
            </a:extLst>
          </p:cNvPr>
          <p:cNvSpPr>
            <a:spLocks noGrp="1"/>
          </p:cNvSpPr>
          <p:nvPr>
            <p:ph type="body" sz="quarter" idx="38" hasCustomPrompt="1"/>
          </p:nvPr>
        </p:nvSpPr>
        <p:spPr>
          <a:xfrm>
            <a:off x="3342503" y="2976461"/>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50" name="Text Placeholder 28">
            <a:extLst>
              <a:ext uri="{FF2B5EF4-FFF2-40B4-BE49-F238E27FC236}">
                <a16:creationId xmlns:a16="http://schemas.microsoft.com/office/drawing/2014/main" id="{653E32AB-F0D7-9AA0-CD0D-E935C0146935}"/>
              </a:ext>
            </a:extLst>
          </p:cNvPr>
          <p:cNvSpPr>
            <a:spLocks noGrp="1"/>
          </p:cNvSpPr>
          <p:nvPr>
            <p:ph type="body" sz="quarter" idx="39" hasCustomPrompt="1"/>
          </p:nvPr>
        </p:nvSpPr>
        <p:spPr>
          <a:xfrm>
            <a:off x="3342503" y="3282564"/>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71" name="Text Placeholder 12">
            <a:extLst>
              <a:ext uri="{FF2B5EF4-FFF2-40B4-BE49-F238E27FC236}">
                <a16:creationId xmlns:a16="http://schemas.microsoft.com/office/drawing/2014/main" id="{F493B4C4-CE02-3BEA-854F-B591E2E86BA9}"/>
              </a:ext>
            </a:extLst>
          </p:cNvPr>
          <p:cNvSpPr>
            <a:spLocks noGrp="1"/>
          </p:cNvSpPr>
          <p:nvPr>
            <p:ph type="body" sz="quarter" idx="40" hasCustomPrompt="1"/>
          </p:nvPr>
        </p:nvSpPr>
        <p:spPr>
          <a:xfrm>
            <a:off x="6141153" y="1786823"/>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72" name="Text Placeholder 12">
            <a:extLst>
              <a:ext uri="{FF2B5EF4-FFF2-40B4-BE49-F238E27FC236}">
                <a16:creationId xmlns:a16="http://schemas.microsoft.com/office/drawing/2014/main" id="{6322FFA6-343D-61D2-6A3D-B933FDEFCDF7}"/>
              </a:ext>
            </a:extLst>
          </p:cNvPr>
          <p:cNvSpPr>
            <a:spLocks noGrp="1"/>
          </p:cNvSpPr>
          <p:nvPr>
            <p:ph type="body" sz="quarter" idx="41" hasCustomPrompt="1"/>
          </p:nvPr>
        </p:nvSpPr>
        <p:spPr>
          <a:xfrm>
            <a:off x="6141153" y="2092926"/>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73" name="Text Placeholder 12">
            <a:extLst>
              <a:ext uri="{FF2B5EF4-FFF2-40B4-BE49-F238E27FC236}">
                <a16:creationId xmlns:a16="http://schemas.microsoft.com/office/drawing/2014/main" id="{1D993D2B-C241-4360-1B79-48CADDE488D3}"/>
              </a:ext>
            </a:extLst>
          </p:cNvPr>
          <p:cNvSpPr>
            <a:spLocks noGrp="1"/>
          </p:cNvSpPr>
          <p:nvPr>
            <p:ph type="body" sz="quarter" idx="42" hasCustomPrompt="1"/>
          </p:nvPr>
        </p:nvSpPr>
        <p:spPr>
          <a:xfrm>
            <a:off x="6141153" y="2399029"/>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74" name="Text Placeholder 12">
            <a:extLst>
              <a:ext uri="{FF2B5EF4-FFF2-40B4-BE49-F238E27FC236}">
                <a16:creationId xmlns:a16="http://schemas.microsoft.com/office/drawing/2014/main" id="{C94EE7C4-72CA-A433-9120-D7296F9CFDE3}"/>
              </a:ext>
            </a:extLst>
          </p:cNvPr>
          <p:cNvSpPr>
            <a:spLocks noGrp="1"/>
          </p:cNvSpPr>
          <p:nvPr>
            <p:ph type="body" sz="quarter" idx="43" hasCustomPrompt="1"/>
          </p:nvPr>
        </p:nvSpPr>
        <p:spPr>
          <a:xfrm>
            <a:off x="6141153" y="2705132"/>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75" name="Text Placeholder 12">
            <a:extLst>
              <a:ext uri="{FF2B5EF4-FFF2-40B4-BE49-F238E27FC236}">
                <a16:creationId xmlns:a16="http://schemas.microsoft.com/office/drawing/2014/main" id="{69D9B970-54C3-DCA8-A011-70D7DA82146E}"/>
              </a:ext>
            </a:extLst>
          </p:cNvPr>
          <p:cNvSpPr>
            <a:spLocks noGrp="1"/>
          </p:cNvSpPr>
          <p:nvPr>
            <p:ph type="body" sz="quarter" idx="44" hasCustomPrompt="1"/>
          </p:nvPr>
        </p:nvSpPr>
        <p:spPr>
          <a:xfrm>
            <a:off x="6141153" y="3011235"/>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76" name="Text Placeholder 28">
            <a:extLst>
              <a:ext uri="{FF2B5EF4-FFF2-40B4-BE49-F238E27FC236}">
                <a16:creationId xmlns:a16="http://schemas.microsoft.com/office/drawing/2014/main" id="{EF645A53-9AB1-B1C4-8BB9-2677D59D667A}"/>
              </a:ext>
            </a:extLst>
          </p:cNvPr>
          <p:cNvSpPr>
            <a:spLocks noGrp="1"/>
          </p:cNvSpPr>
          <p:nvPr>
            <p:ph type="body" sz="quarter" idx="45" hasCustomPrompt="1"/>
          </p:nvPr>
        </p:nvSpPr>
        <p:spPr>
          <a:xfrm>
            <a:off x="6235319" y="2058152"/>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77" name="Text Placeholder 28">
            <a:extLst>
              <a:ext uri="{FF2B5EF4-FFF2-40B4-BE49-F238E27FC236}">
                <a16:creationId xmlns:a16="http://schemas.microsoft.com/office/drawing/2014/main" id="{5C57A8F0-2622-4962-6395-830A5DEA3525}"/>
              </a:ext>
            </a:extLst>
          </p:cNvPr>
          <p:cNvSpPr>
            <a:spLocks noGrp="1"/>
          </p:cNvSpPr>
          <p:nvPr>
            <p:ph type="body" sz="quarter" idx="46" hasCustomPrompt="1"/>
          </p:nvPr>
        </p:nvSpPr>
        <p:spPr>
          <a:xfrm>
            <a:off x="6235319" y="2364255"/>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78" name="Text Placeholder 28">
            <a:extLst>
              <a:ext uri="{FF2B5EF4-FFF2-40B4-BE49-F238E27FC236}">
                <a16:creationId xmlns:a16="http://schemas.microsoft.com/office/drawing/2014/main" id="{85660212-2751-F6E7-B968-10CF8E3233AA}"/>
              </a:ext>
            </a:extLst>
          </p:cNvPr>
          <p:cNvSpPr>
            <a:spLocks noGrp="1"/>
          </p:cNvSpPr>
          <p:nvPr>
            <p:ph type="body" sz="quarter" idx="47" hasCustomPrompt="1"/>
          </p:nvPr>
        </p:nvSpPr>
        <p:spPr>
          <a:xfrm>
            <a:off x="6235319" y="2670358"/>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79" name="Text Placeholder 28">
            <a:extLst>
              <a:ext uri="{FF2B5EF4-FFF2-40B4-BE49-F238E27FC236}">
                <a16:creationId xmlns:a16="http://schemas.microsoft.com/office/drawing/2014/main" id="{384EAFD3-91D3-262D-9C18-9119E66F15DD}"/>
              </a:ext>
            </a:extLst>
          </p:cNvPr>
          <p:cNvSpPr>
            <a:spLocks noGrp="1"/>
          </p:cNvSpPr>
          <p:nvPr>
            <p:ph type="body" sz="quarter" idx="48" hasCustomPrompt="1"/>
          </p:nvPr>
        </p:nvSpPr>
        <p:spPr>
          <a:xfrm>
            <a:off x="6235319" y="2976461"/>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80" name="Text Placeholder 28">
            <a:extLst>
              <a:ext uri="{FF2B5EF4-FFF2-40B4-BE49-F238E27FC236}">
                <a16:creationId xmlns:a16="http://schemas.microsoft.com/office/drawing/2014/main" id="{A16D1304-C910-BE44-DAE3-885E0FDD642F}"/>
              </a:ext>
            </a:extLst>
          </p:cNvPr>
          <p:cNvSpPr>
            <a:spLocks noGrp="1"/>
          </p:cNvSpPr>
          <p:nvPr>
            <p:ph type="body" sz="quarter" idx="49" hasCustomPrompt="1"/>
          </p:nvPr>
        </p:nvSpPr>
        <p:spPr>
          <a:xfrm>
            <a:off x="6235319" y="3282564"/>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81" name="Text Placeholder 12">
            <a:extLst>
              <a:ext uri="{FF2B5EF4-FFF2-40B4-BE49-F238E27FC236}">
                <a16:creationId xmlns:a16="http://schemas.microsoft.com/office/drawing/2014/main" id="{9FAC084C-33D4-77F6-D375-A165856B0169}"/>
              </a:ext>
            </a:extLst>
          </p:cNvPr>
          <p:cNvSpPr>
            <a:spLocks noGrp="1"/>
          </p:cNvSpPr>
          <p:nvPr>
            <p:ph type="body" sz="quarter" idx="50" hasCustomPrompt="1"/>
          </p:nvPr>
        </p:nvSpPr>
        <p:spPr>
          <a:xfrm>
            <a:off x="406717" y="3641208"/>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82" name="Text Placeholder 12">
            <a:extLst>
              <a:ext uri="{FF2B5EF4-FFF2-40B4-BE49-F238E27FC236}">
                <a16:creationId xmlns:a16="http://schemas.microsoft.com/office/drawing/2014/main" id="{1B86202B-7C46-6095-769E-7FB3638ACA88}"/>
              </a:ext>
            </a:extLst>
          </p:cNvPr>
          <p:cNvSpPr>
            <a:spLocks noGrp="1"/>
          </p:cNvSpPr>
          <p:nvPr>
            <p:ph type="body" sz="quarter" idx="51" hasCustomPrompt="1"/>
          </p:nvPr>
        </p:nvSpPr>
        <p:spPr>
          <a:xfrm>
            <a:off x="406717" y="3947311"/>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83" name="Text Placeholder 12">
            <a:extLst>
              <a:ext uri="{FF2B5EF4-FFF2-40B4-BE49-F238E27FC236}">
                <a16:creationId xmlns:a16="http://schemas.microsoft.com/office/drawing/2014/main" id="{A8BF80E8-CDE3-9969-FB03-4C8F49089971}"/>
              </a:ext>
            </a:extLst>
          </p:cNvPr>
          <p:cNvSpPr>
            <a:spLocks noGrp="1"/>
          </p:cNvSpPr>
          <p:nvPr>
            <p:ph type="body" sz="quarter" idx="52" hasCustomPrompt="1"/>
          </p:nvPr>
        </p:nvSpPr>
        <p:spPr>
          <a:xfrm>
            <a:off x="406717" y="4253414"/>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84" name="Text Placeholder 12">
            <a:extLst>
              <a:ext uri="{FF2B5EF4-FFF2-40B4-BE49-F238E27FC236}">
                <a16:creationId xmlns:a16="http://schemas.microsoft.com/office/drawing/2014/main" id="{57AB1115-8D31-141A-7798-6E138FA0F439}"/>
              </a:ext>
            </a:extLst>
          </p:cNvPr>
          <p:cNvSpPr>
            <a:spLocks noGrp="1"/>
          </p:cNvSpPr>
          <p:nvPr>
            <p:ph type="body" sz="quarter" idx="53" hasCustomPrompt="1"/>
          </p:nvPr>
        </p:nvSpPr>
        <p:spPr>
          <a:xfrm>
            <a:off x="406717" y="4559517"/>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85" name="Text Placeholder 12">
            <a:extLst>
              <a:ext uri="{FF2B5EF4-FFF2-40B4-BE49-F238E27FC236}">
                <a16:creationId xmlns:a16="http://schemas.microsoft.com/office/drawing/2014/main" id="{73DB2DE1-8723-C8A0-55A5-79B8EC18E812}"/>
              </a:ext>
            </a:extLst>
          </p:cNvPr>
          <p:cNvSpPr>
            <a:spLocks noGrp="1"/>
          </p:cNvSpPr>
          <p:nvPr>
            <p:ph type="body" sz="quarter" idx="54" hasCustomPrompt="1"/>
          </p:nvPr>
        </p:nvSpPr>
        <p:spPr>
          <a:xfrm>
            <a:off x="406717" y="4865620"/>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86" name="Text Placeholder 28">
            <a:extLst>
              <a:ext uri="{FF2B5EF4-FFF2-40B4-BE49-F238E27FC236}">
                <a16:creationId xmlns:a16="http://schemas.microsoft.com/office/drawing/2014/main" id="{0596A04E-9668-6251-D9D2-B614E41411C7}"/>
              </a:ext>
            </a:extLst>
          </p:cNvPr>
          <p:cNvSpPr>
            <a:spLocks noGrp="1"/>
          </p:cNvSpPr>
          <p:nvPr>
            <p:ph type="body" sz="quarter" idx="55" hasCustomPrompt="1"/>
          </p:nvPr>
        </p:nvSpPr>
        <p:spPr>
          <a:xfrm>
            <a:off x="500883" y="3912537"/>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87" name="Text Placeholder 28">
            <a:extLst>
              <a:ext uri="{FF2B5EF4-FFF2-40B4-BE49-F238E27FC236}">
                <a16:creationId xmlns:a16="http://schemas.microsoft.com/office/drawing/2014/main" id="{F3219319-1BED-BA5C-27DF-4BF05635F46F}"/>
              </a:ext>
            </a:extLst>
          </p:cNvPr>
          <p:cNvSpPr>
            <a:spLocks noGrp="1"/>
          </p:cNvSpPr>
          <p:nvPr>
            <p:ph type="body" sz="quarter" idx="56" hasCustomPrompt="1"/>
          </p:nvPr>
        </p:nvSpPr>
        <p:spPr>
          <a:xfrm>
            <a:off x="500883" y="4218640"/>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88" name="Text Placeholder 28">
            <a:extLst>
              <a:ext uri="{FF2B5EF4-FFF2-40B4-BE49-F238E27FC236}">
                <a16:creationId xmlns:a16="http://schemas.microsoft.com/office/drawing/2014/main" id="{781A125A-B241-1D52-1AA9-BAB5BBAFAED8}"/>
              </a:ext>
            </a:extLst>
          </p:cNvPr>
          <p:cNvSpPr>
            <a:spLocks noGrp="1"/>
          </p:cNvSpPr>
          <p:nvPr>
            <p:ph type="body" sz="quarter" idx="57" hasCustomPrompt="1"/>
          </p:nvPr>
        </p:nvSpPr>
        <p:spPr>
          <a:xfrm>
            <a:off x="500883" y="4524743"/>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89" name="Text Placeholder 28">
            <a:extLst>
              <a:ext uri="{FF2B5EF4-FFF2-40B4-BE49-F238E27FC236}">
                <a16:creationId xmlns:a16="http://schemas.microsoft.com/office/drawing/2014/main" id="{946FBBE8-1945-9E51-908E-CE7A01BCDD7F}"/>
              </a:ext>
            </a:extLst>
          </p:cNvPr>
          <p:cNvSpPr>
            <a:spLocks noGrp="1"/>
          </p:cNvSpPr>
          <p:nvPr>
            <p:ph type="body" sz="quarter" idx="58" hasCustomPrompt="1"/>
          </p:nvPr>
        </p:nvSpPr>
        <p:spPr>
          <a:xfrm>
            <a:off x="500883" y="4830846"/>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90" name="Text Placeholder 28">
            <a:extLst>
              <a:ext uri="{FF2B5EF4-FFF2-40B4-BE49-F238E27FC236}">
                <a16:creationId xmlns:a16="http://schemas.microsoft.com/office/drawing/2014/main" id="{A00D3DA5-09A3-3E0C-C110-E48CBEDBA637}"/>
              </a:ext>
            </a:extLst>
          </p:cNvPr>
          <p:cNvSpPr>
            <a:spLocks noGrp="1"/>
          </p:cNvSpPr>
          <p:nvPr>
            <p:ph type="body" sz="quarter" idx="59" hasCustomPrompt="1"/>
          </p:nvPr>
        </p:nvSpPr>
        <p:spPr>
          <a:xfrm>
            <a:off x="500883" y="5136949"/>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91" name="Text Placeholder 12">
            <a:extLst>
              <a:ext uri="{FF2B5EF4-FFF2-40B4-BE49-F238E27FC236}">
                <a16:creationId xmlns:a16="http://schemas.microsoft.com/office/drawing/2014/main" id="{3745084C-6DEF-CB74-1103-63FD5C426716}"/>
              </a:ext>
            </a:extLst>
          </p:cNvPr>
          <p:cNvSpPr>
            <a:spLocks noGrp="1"/>
          </p:cNvSpPr>
          <p:nvPr>
            <p:ph type="body" sz="quarter" idx="60" hasCustomPrompt="1"/>
          </p:nvPr>
        </p:nvSpPr>
        <p:spPr>
          <a:xfrm>
            <a:off x="3248337" y="3641208"/>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92" name="Text Placeholder 12">
            <a:extLst>
              <a:ext uri="{FF2B5EF4-FFF2-40B4-BE49-F238E27FC236}">
                <a16:creationId xmlns:a16="http://schemas.microsoft.com/office/drawing/2014/main" id="{EE2B0DC3-D6E9-3E7C-8B5B-D55D60487FBA}"/>
              </a:ext>
            </a:extLst>
          </p:cNvPr>
          <p:cNvSpPr>
            <a:spLocks noGrp="1"/>
          </p:cNvSpPr>
          <p:nvPr>
            <p:ph type="body" sz="quarter" idx="61" hasCustomPrompt="1"/>
          </p:nvPr>
        </p:nvSpPr>
        <p:spPr>
          <a:xfrm>
            <a:off x="3248337" y="3947311"/>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93" name="Text Placeholder 12">
            <a:extLst>
              <a:ext uri="{FF2B5EF4-FFF2-40B4-BE49-F238E27FC236}">
                <a16:creationId xmlns:a16="http://schemas.microsoft.com/office/drawing/2014/main" id="{78862216-B022-F9A9-42C3-D45B87BA829D}"/>
              </a:ext>
            </a:extLst>
          </p:cNvPr>
          <p:cNvSpPr>
            <a:spLocks noGrp="1"/>
          </p:cNvSpPr>
          <p:nvPr>
            <p:ph type="body" sz="quarter" idx="62" hasCustomPrompt="1"/>
          </p:nvPr>
        </p:nvSpPr>
        <p:spPr>
          <a:xfrm>
            <a:off x="3248337" y="4253414"/>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94" name="Text Placeholder 12">
            <a:extLst>
              <a:ext uri="{FF2B5EF4-FFF2-40B4-BE49-F238E27FC236}">
                <a16:creationId xmlns:a16="http://schemas.microsoft.com/office/drawing/2014/main" id="{A9B3D4EE-4941-1982-EB50-9E8B3F28FB67}"/>
              </a:ext>
            </a:extLst>
          </p:cNvPr>
          <p:cNvSpPr>
            <a:spLocks noGrp="1"/>
          </p:cNvSpPr>
          <p:nvPr>
            <p:ph type="body" sz="quarter" idx="63" hasCustomPrompt="1"/>
          </p:nvPr>
        </p:nvSpPr>
        <p:spPr>
          <a:xfrm>
            <a:off x="3248337" y="4559517"/>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95" name="Text Placeholder 12">
            <a:extLst>
              <a:ext uri="{FF2B5EF4-FFF2-40B4-BE49-F238E27FC236}">
                <a16:creationId xmlns:a16="http://schemas.microsoft.com/office/drawing/2014/main" id="{4DEED383-93C8-EE67-23CB-E2CF58F95A86}"/>
              </a:ext>
            </a:extLst>
          </p:cNvPr>
          <p:cNvSpPr>
            <a:spLocks noGrp="1"/>
          </p:cNvSpPr>
          <p:nvPr>
            <p:ph type="body" sz="quarter" idx="64" hasCustomPrompt="1"/>
          </p:nvPr>
        </p:nvSpPr>
        <p:spPr>
          <a:xfrm>
            <a:off x="3248337" y="4865620"/>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96" name="Text Placeholder 28">
            <a:extLst>
              <a:ext uri="{FF2B5EF4-FFF2-40B4-BE49-F238E27FC236}">
                <a16:creationId xmlns:a16="http://schemas.microsoft.com/office/drawing/2014/main" id="{D3291D5E-C5E3-85CF-CB43-D08192F3F379}"/>
              </a:ext>
            </a:extLst>
          </p:cNvPr>
          <p:cNvSpPr>
            <a:spLocks noGrp="1"/>
          </p:cNvSpPr>
          <p:nvPr>
            <p:ph type="body" sz="quarter" idx="65" hasCustomPrompt="1"/>
          </p:nvPr>
        </p:nvSpPr>
        <p:spPr>
          <a:xfrm>
            <a:off x="3342503" y="3912537"/>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97" name="Text Placeholder 28">
            <a:extLst>
              <a:ext uri="{FF2B5EF4-FFF2-40B4-BE49-F238E27FC236}">
                <a16:creationId xmlns:a16="http://schemas.microsoft.com/office/drawing/2014/main" id="{5A3094FF-0DFC-5546-2118-FDF7C01CA8F4}"/>
              </a:ext>
            </a:extLst>
          </p:cNvPr>
          <p:cNvSpPr>
            <a:spLocks noGrp="1"/>
          </p:cNvSpPr>
          <p:nvPr>
            <p:ph type="body" sz="quarter" idx="66" hasCustomPrompt="1"/>
          </p:nvPr>
        </p:nvSpPr>
        <p:spPr>
          <a:xfrm>
            <a:off x="3342503" y="4218640"/>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98" name="Text Placeholder 28">
            <a:extLst>
              <a:ext uri="{FF2B5EF4-FFF2-40B4-BE49-F238E27FC236}">
                <a16:creationId xmlns:a16="http://schemas.microsoft.com/office/drawing/2014/main" id="{9F6B68BB-CEB7-4221-4FB2-82466F42A073}"/>
              </a:ext>
            </a:extLst>
          </p:cNvPr>
          <p:cNvSpPr>
            <a:spLocks noGrp="1"/>
          </p:cNvSpPr>
          <p:nvPr>
            <p:ph type="body" sz="quarter" idx="67" hasCustomPrompt="1"/>
          </p:nvPr>
        </p:nvSpPr>
        <p:spPr>
          <a:xfrm>
            <a:off x="3342503" y="4524743"/>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99" name="Text Placeholder 28">
            <a:extLst>
              <a:ext uri="{FF2B5EF4-FFF2-40B4-BE49-F238E27FC236}">
                <a16:creationId xmlns:a16="http://schemas.microsoft.com/office/drawing/2014/main" id="{C9B472C3-EBB7-1AC0-22A1-1C0AC4D97BB5}"/>
              </a:ext>
            </a:extLst>
          </p:cNvPr>
          <p:cNvSpPr>
            <a:spLocks noGrp="1"/>
          </p:cNvSpPr>
          <p:nvPr>
            <p:ph type="body" sz="quarter" idx="68" hasCustomPrompt="1"/>
          </p:nvPr>
        </p:nvSpPr>
        <p:spPr>
          <a:xfrm>
            <a:off x="3342503" y="4830846"/>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100" name="Text Placeholder 28">
            <a:extLst>
              <a:ext uri="{FF2B5EF4-FFF2-40B4-BE49-F238E27FC236}">
                <a16:creationId xmlns:a16="http://schemas.microsoft.com/office/drawing/2014/main" id="{B0E90913-3002-59FD-8C6E-BB67AF380A20}"/>
              </a:ext>
            </a:extLst>
          </p:cNvPr>
          <p:cNvSpPr>
            <a:spLocks noGrp="1"/>
          </p:cNvSpPr>
          <p:nvPr>
            <p:ph type="body" sz="quarter" idx="69" hasCustomPrompt="1"/>
          </p:nvPr>
        </p:nvSpPr>
        <p:spPr>
          <a:xfrm>
            <a:off x="3342503" y="5136949"/>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101" name="Text Placeholder 12">
            <a:extLst>
              <a:ext uri="{FF2B5EF4-FFF2-40B4-BE49-F238E27FC236}">
                <a16:creationId xmlns:a16="http://schemas.microsoft.com/office/drawing/2014/main" id="{A4332ADD-CCD2-C5C0-CC0B-08F9FFA81413}"/>
              </a:ext>
            </a:extLst>
          </p:cNvPr>
          <p:cNvSpPr>
            <a:spLocks noGrp="1"/>
          </p:cNvSpPr>
          <p:nvPr>
            <p:ph type="body" sz="quarter" idx="70" hasCustomPrompt="1"/>
          </p:nvPr>
        </p:nvSpPr>
        <p:spPr>
          <a:xfrm>
            <a:off x="6141153" y="3641208"/>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02" name="Text Placeholder 12">
            <a:extLst>
              <a:ext uri="{FF2B5EF4-FFF2-40B4-BE49-F238E27FC236}">
                <a16:creationId xmlns:a16="http://schemas.microsoft.com/office/drawing/2014/main" id="{BE1ACF45-A055-B204-6E3D-7BCB4BAD4D21}"/>
              </a:ext>
            </a:extLst>
          </p:cNvPr>
          <p:cNvSpPr>
            <a:spLocks noGrp="1"/>
          </p:cNvSpPr>
          <p:nvPr>
            <p:ph type="body" sz="quarter" idx="71" hasCustomPrompt="1"/>
          </p:nvPr>
        </p:nvSpPr>
        <p:spPr>
          <a:xfrm>
            <a:off x="6141153" y="3947311"/>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03" name="Text Placeholder 12">
            <a:extLst>
              <a:ext uri="{FF2B5EF4-FFF2-40B4-BE49-F238E27FC236}">
                <a16:creationId xmlns:a16="http://schemas.microsoft.com/office/drawing/2014/main" id="{BBF8BDB4-4DA6-FEE4-880B-73A85B873FC7}"/>
              </a:ext>
            </a:extLst>
          </p:cNvPr>
          <p:cNvSpPr>
            <a:spLocks noGrp="1"/>
          </p:cNvSpPr>
          <p:nvPr>
            <p:ph type="body" sz="quarter" idx="72" hasCustomPrompt="1"/>
          </p:nvPr>
        </p:nvSpPr>
        <p:spPr>
          <a:xfrm>
            <a:off x="6141153" y="4253414"/>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104" name="Text Placeholder 12">
            <a:extLst>
              <a:ext uri="{FF2B5EF4-FFF2-40B4-BE49-F238E27FC236}">
                <a16:creationId xmlns:a16="http://schemas.microsoft.com/office/drawing/2014/main" id="{1363A63C-DEC4-7D6F-CC13-1017AA77A2C0}"/>
              </a:ext>
            </a:extLst>
          </p:cNvPr>
          <p:cNvSpPr>
            <a:spLocks noGrp="1"/>
          </p:cNvSpPr>
          <p:nvPr>
            <p:ph type="body" sz="quarter" idx="73" hasCustomPrompt="1"/>
          </p:nvPr>
        </p:nvSpPr>
        <p:spPr>
          <a:xfrm>
            <a:off x="6141153" y="4559517"/>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105" name="Text Placeholder 12">
            <a:extLst>
              <a:ext uri="{FF2B5EF4-FFF2-40B4-BE49-F238E27FC236}">
                <a16:creationId xmlns:a16="http://schemas.microsoft.com/office/drawing/2014/main" id="{29D1F822-74EB-4B8E-EFB3-B5DF59046DF3}"/>
              </a:ext>
            </a:extLst>
          </p:cNvPr>
          <p:cNvSpPr>
            <a:spLocks noGrp="1"/>
          </p:cNvSpPr>
          <p:nvPr>
            <p:ph type="body" sz="quarter" idx="74" hasCustomPrompt="1"/>
          </p:nvPr>
        </p:nvSpPr>
        <p:spPr>
          <a:xfrm>
            <a:off x="6141153" y="4865620"/>
            <a:ext cx="2420303" cy="247356"/>
          </a:xfrm>
        </p:spPr>
        <p:txBody>
          <a:bodyPr anchor="ctr"/>
          <a:lstStyle>
            <a:lvl1pPr>
              <a:defRPr sz="900" cap="all" baseline="0">
                <a:solidFill>
                  <a:schemeClr val="bg2"/>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106" name="Text Placeholder 28">
            <a:extLst>
              <a:ext uri="{FF2B5EF4-FFF2-40B4-BE49-F238E27FC236}">
                <a16:creationId xmlns:a16="http://schemas.microsoft.com/office/drawing/2014/main" id="{B9E07354-0FA4-952E-92B8-A5509302B358}"/>
              </a:ext>
            </a:extLst>
          </p:cNvPr>
          <p:cNvSpPr>
            <a:spLocks noGrp="1"/>
          </p:cNvSpPr>
          <p:nvPr>
            <p:ph type="body" sz="quarter" idx="75" hasCustomPrompt="1"/>
          </p:nvPr>
        </p:nvSpPr>
        <p:spPr>
          <a:xfrm>
            <a:off x="6235319" y="3912537"/>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107" name="Text Placeholder 28">
            <a:extLst>
              <a:ext uri="{FF2B5EF4-FFF2-40B4-BE49-F238E27FC236}">
                <a16:creationId xmlns:a16="http://schemas.microsoft.com/office/drawing/2014/main" id="{BB7CB286-1E96-E5C4-E2FA-11C7A9E44017}"/>
              </a:ext>
            </a:extLst>
          </p:cNvPr>
          <p:cNvSpPr>
            <a:spLocks noGrp="1"/>
          </p:cNvSpPr>
          <p:nvPr>
            <p:ph type="body" sz="quarter" idx="76" hasCustomPrompt="1"/>
          </p:nvPr>
        </p:nvSpPr>
        <p:spPr>
          <a:xfrm>
            <a:off x="6235319" y="4218640"/>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108" name="Text Placeholder 28">
            <a:extLst>
              <a:ext uri="{FF2B5EF4-FFF2-40B4-BE49-F238E27FC236}">
                <a16:creationId xmlns:a16="http://schemas.microsoft.com/office/drawing/2014/main" id="{B8E10EFA-171B-23B7-57FA-D3821B925D4F}"/>
              </a:ext>
            </a:extLst>
          </p:cNvPr>
          <p:cNvSpPr>
            <a:spLocks noGrp="1"/>
          </p:cNvSpPr>
          <p:nvPr>
            <p:ph type="body" sz="quarter" idx="77" hasCustomPrompt="1"/>
          </p:nvPr>
        </p:nvSpPr>
        <p:spPr>
          <a:xfrm>
            <a:off x="6235319" y="4524743"/>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109" name="Text Placeholder 28">
            <a:extLst>
              <a:ext uri="{FF2B5EF4-FFF2-40B4-BE49-F238E27FC236}">
                <a16:creationId xmlns:a16="http://schemas.microsoft.com/office/drawing/2014/main" id="{6A97D32A-92E6-FFA3-3C2A-3C1D116DFC70}"/>
              </a:ext>
            </a:extLst>
          </p:cNvPr>
          <p:cNvSpPr>
            <a:spLocks noGrp="1"/>
          </p:cNvSpPr>
          <p:nvPr>
            <p:ph type="body" sz="quarter" idx="78" hasCustomPrompt="1"/>
          </p:nvPr>
        </p:nvSpPr>
        <p:spPr>
          <a:xfrm>
            <a:off x="6235319" y="4830846"/>
            <a:ext cx="2369107" cy="3600"/>
          </a:xfrm>
          <a:solidFill>
            <a:schemeClr val="bg2"/>
          </a:solidFill>
        </p:spPr>
        <p:txBody>
          <a:bodyPr/>
          <a:lstStyle>
            <a:lvl1pPr>
              <a:defRPr>
                <a:solidFill>
                  <a:schemeClr val="bg2"/>
                </a:solidFill>
              </a:defRPr>
            </a:lvl1pPr>
          </a:lstStyle>
          <a:p>
            <a:pPr lvl="0"/>
            <a:r>
              <a:rPr lang="en-GB"/>
              <a:t> </a:t>
            </a:r>
            <a:endParaRPr lang="en-GB" dirty="0"/>
          </a:p>
        </p:txBody>
      </p:sp>
      <p:sp>
        <p:nvSpPr>
          <p:cNvPr id="110" name="Text Placeholder 28">
            <a:extLst>
              <a:ext uri="{FF2B5EF4-FFF2-40B4-BE49-F238E27FC236}">
                <a16:creationId xmlns:a16="http://schemas.microsoft.com/office/drawing/2014/main" id="{5AFCCFC6-1787-1B87-BA35-4BA5A63EA3A3}"/>
              </a:ext>
            </a:extLst>
          </p:cNvPr>
          <p:cNvSpPr>
            <a:spLocks noGrp="1"/>
          </p:cNvSpPr>
          <p:nvPr>
            <p:ph type="body" sz="quarter" idx="79" hasCustomPrompt="1"/>
          </p:nvPr>
        </p:nvSpPr>
        <p:spPr>
          <a:xfrm>
            <a:off x="6235319" y="5136949"/>
            <a:ext cx="2369107" cy="3600"/>
          </a:xfrm>
          <a:solidFill>
            <a:schemeClr val="bg2"/>
          </a:solidFill>
        </p:spPr>
        <p:txBody>
          <a:bodyPr/>
          <a:lstStyle>
            <a:lvl1pPr>
              <a:defRPr>
                <a:solidFill>
                  <a:schemeClr val="bg2"/>
                </a:solidFill>
              </a:defRPr>
            </a:lvl1pPr>
          </a:lstStyle>
          <a:p>
            <a:pPr lvl="0"/>
            <a:r>
              <a:rPr lang="en-GB"/>
              <a:t> </a:t>
            </a:r>
            <a:endParaRPr lang="en-GB" dirty="0"/>
          </a:p>
        </p:txBody>
      </p:sp>
    </p:spTree>
    <p:custDataLst>
      <p:tags r:id="rId1"/>
    </p:custDataLst>
    <p:extLst>
      <p:ext uri="{BB962C8B-B14F-4D97-AF65-F5344CB8AC3E}">
        <p14:creationId xmlns:p14="http://schemas.microsoft.com/office/powerpoint/2010/main" val="32231799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act details x2 yellow with image">
    <p:bg>
      <p:bgRef idx="1001">
        <a:schemeClr val="bg2"/>
      </p:bgRef>
    </p:bg>
    <p:spTree>
      <p:nvGrpSpPr>
        <p:cNvPr id="1" name=""/>
        <p:cNvGrpSpPr/>
        <p:nvPr/>
      </p:nvGrpSpPr>
      <p:grpSpPr>
        <a:xfrm>
          <a:off x="0" y="0"/>
          <a:ext cx="0" cy="0"/>
          <a:chOff x="0" y="0"/>
          <a:chExt cx="0" cy="0"/>
        </a:xfrm>
      </p:grpSpPr>
      <p:pic>
        <p:nvPicPr>
          <p:cNvPr id="2" name="Picture 1" descr="A yellow and white geometrical pattern&#10;&#10;Description automatically generated with medium confidence">
            <a:extLst>
              <a:ext uri="{FF2B5EF4-FFF2-40B4-BE49-F238E27FC236}">
                <a16:creationId xmlns:a16="http://schemas.microsoft.com/office/drawing/2014/main" id="{B442A3ED-0EE5-996A-8D3A-62B0E899099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userDrawn="1"/>
        </p:nvSpPr>
        <p:spPr>
          <a:xfrm>
            <a:off x="411480" y="5501640"/>
            <a:ext cx="1026243" cy="286553"/>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userDrawn="1"/>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3" name="Text Placeholder 12">
            <a:extLst>
              <a:ext uri="{FF2B5EF4-FFF2-40B4-BE49-F238E27FC236}">
                <a16:creationId xmlns:a16="http://schemas.microsoft.com/office/drawing/2014/main" id="{7DE08693-3BA3-FC3E-BF72-74418DBCC187}"/>
              </a:ext>
            </a:extLst>
          </p:cNvPr>
          <p:cNvSpPr>
            <a:spLocks noGrp="1"/>
          </p:cNvSpPr>
          <p:nvPr>
            <p:ph type="body" sz="quarter" idx="10" hasCustomPrompt="1"/>
          </p:nvPr>
        </p:nvSpPr>
        <p:spPr>
          <a:xfrm>
            <a:off x="406717" y="3179263"/>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4" name="Text Placeholder 12">
            <a:extLst>
              <a:ext uri="{FF2B5EF4-FFF2-40B4-BE49-F238E27FC236}">
                <a16:creationId xmlns:a16="http://schemas.microsoft.com/office/drawing/2014/main" id="{A9807B49-FE43-55EB-6E94-7548AED1AA89}"/>
              </a:ext>
            </a:extLst>
          </p:cNvPr>
          <p:cNvSpPr>
            <a:spLocks noGrp="1"/>
          </p:cNvSpPr>
          <p:nvPr>
            <p:ph type="body" sz="quarter" idx="11" hasCustomPrompt="1"/>
          </p:nvPr>
        </p:nvSpPr>
        <p:spPr>
          <a:xfrm>
            <a:off x="406717" y="3485366"/>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5" name="Text Placeholder 12">
            <a:extLst>
              <a:ext uri="{FF2B5EF4-FFF2-40B4-BE49-F238E27FC236}">
                <a16:creationId xmlns:a16="http://schemas.microsoft.com/office/drawing/2014/main" id="{59158B01-3F17-FEF5-E313-05A51AB89B3B}"/>
              </a:ext>
            </a:extLst>
          </p:cNvPr>
          <p:cNvSpPr>
            <a:spLocks noGrp="1"/>
          </p:cNvSpPr>
          <p:nvPr>
            <p:ph type="body" sz="quarter" idx="12" hasCustomPrompt="1"/>
          </p:nvPr>
        </p:nvSpPr>
        <p:spPr>
          <a:xfrm>
            <a:off x="406717" y="3791469"/>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16" name="Text Placeholder 12">
            <a:extLst>
              <a:ext uri="{FF2B5EF4-FFF2-40B4-BE49-F238E27FC236}">
                <a16:creationId xmlns:a16="http://schemas.microsoft.com/office/drawing/2014/main" id="{7E81962A-7C98-D2E9-7CEC-B65BEF938AED}"/>
              </a:ext>
            </a:extLst>
          </p:cNvPr>
          <p:cNvSpPr>
            <a:spLocks noGrp="1"/>
          </p:cNvSpPr>
          <p:nvPr>
            <p:ph type="body" sz="quarter" idx="13" hasCustomPrompt="1"/>
          </p:nvPr>
        </p:nvSpPr>
        <p:spPr>
          <a:xfrm>
            <a:off x="406717" y="4097572"/>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17" name="Text Placeholder 12">
            <a:extLst>
              <a:ext uri="{FF2B5EF4-FFF2-40B4-BE49-F238E27FC236}">
                <a16:creationId xmlns:a16="http://schemas.microsoft.com/office/drawing/2014/main" id="{F78787D3-109D-9636-08BB-A375F749FF3E}"/>
              </a:ext>
            </a:extLst>
          </p:cNvPr>
          <p:cNvSpPr>
            <a:spLocks noGrp="1"/>
          </p:cNvSpPr>
          <p:nvPr>
            <p:ph type="body" sz="quarter" idx="14" hasCustomPrompt="1"/>
          </p:nvPr>
        </p:nvSpPr>
        <p:spPr>
          <a:xfrm>
            <a:off x="406717" y="4403675"/>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18" name="Text Placeholder 12">
            <a:extLst>
              <a:ext uri="{FF2B5EF4-FFF2-40B4-BE49-F238E27FC236}">
                <a16:creationId xmlns:a16="http://schemas.microsoft.com/office/drawing/2014/main" id="{A3A2BDFB-B068-4DF4-D09C-A312787AD0AC}"/>
              </a:ext>
            </a:extLst>
          </p:cNvPr>
          <p:cNvSpPr>
            <a:spLocks noGrp="1"/>
          </p:cNvSpPr>
          <p:nvPr>
            <p:ph type="body" sz="quarter" idx="15" hasCustomPrompt="1"/>
          </p:nvPr>
        </p:nvSpPr>
        <p:spPr>
          <a:xfrm>
            <a:off x="4279644" y="3179263"/>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9" name="Text Placeholder 12">
            <a:extLst>
              <a:ext uri="{FF2B5EF4-FFF2-40B4-BE49-F238E27FC236}">
                <a16:creationId xmlns:a16="http://schemas.microsoft.com/office/drawing/2014/main" id="{4D4AA3CE-9514-6656-7C85-C63E1F967609}"/>
              </a:ext>
            </a:extLst>
          </p:cNvPr>
          <p:cNvSpPr>
            <a:spLocks noGrp="1"/>
          </p:cNvSpPr>
          <p:nvPr>
            <p:ph type="body" sz="quarter" idx="16" hasCustomPrompt="1"/>
          </p:nvPr>
        </p:nvSpPr>
        <p:spPr>
          <a:xfrm>
            <a:off x="4279644" y="3485366"/>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20" name="Text Placeholder 12">
            <a:extLst>
              <a:ext uri="{FF2B5EF4-FFF2-40B4-BE49-F238E27FC236}">
                <a16:creationId xmlns:a16="http://schemas.microsoft.com/office/drawing/2014/main" id="{F039B227-9A5B-3FD9-D605-3B5B24D231B0}"/>
              </a:ext>
            </a:extLst>
          </p:cNvPr>
          <p:cNvSpPr>
            <a:spLocks noGrp="1"/>
          </p:cNvSpPr>
          <p:nvPr>
            <p:ph type="body" sz="quarter" idx="17" hasCustomPrompt="1"/>
          </p:nvPr>
        </p:nvSpPr>
        <p:spPr>
          <a:xfrm>
            <a:off x="4279644" y="3791469"/>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1" name="Text Placeholder 12">
            <a:extLst>
              <a:ext uri="{FF2B5EF4-FFF2-40B4-BE49-F238E27FC236}">
                <a16:creationId xmlns:a16="http://schemas.microsoft.com/office/drawing/2014/main" id="{FE97C3E5-4381-40AB-C3B2-3B0CBCFAEE4C}"/>
              </a:ext>
            </a:extLst>
          </p:cNvPr>
          <p:cNvSpPr>
            <a:spLocks noGrp="1"/>
          </p:cNvSpPr>
          <p:nvPr>
            <p:ph type="body" sz="quarter" idx="18" hasCustomPrompt="1"/>
          </p:nvPr>
        </p:nvSpPr>
        <p:spPr>
          <a:xfrm>
            <a:off x="4279644" y="4097572"/>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22" name="Text Placeholder 12">
            <a:extLst>
              <a:ext uri="{FF2B5EF4-FFF2-40B4-BE49-F238E27FC236}">
                <a16:creationId xmlns:a16="http://schemas.microsoft.com/office/drawing/2014/main" id="{397A23E3-F254-E5B8-4484-AC2D33E2B16E}"/>
              </a:ext>
            </a:extLst>
          </p:cNvPr>
          <p:cNvSpPr>
            <a:spLocks noGrp="1"/>
          </p:cNvSpPr>
          <p:nvPr>
            <p:ph type="body" sz="quarter" idx="19" hasCustomPrompt="1"/>
          </p:nvPr>
        </p:nvSpPr>
        <p:spPr>
          <a:xfrm>
            <a:off x="4279644" y="4403675"/>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9" name="Text Placeholder 28">
            <a:extLst>
              <a:ext uri="{FF2B5EF4-FFF2-40B4-BE49-F238E27FC236}">
                <a16:creationId xmlns:a16="http://schemas.microsoft.com/office/drawing/2014/main" id="{6DF254FF-0ED5-6C78-869E-390454E924BC}"/>
              </a:ext>
            </a:extLst>
          </p:cNvPr>
          <p:cNvSpPr>
            <a:spLocks noGrp="1"/>
          </p:cNvSpPr>
          <p:nvPr>
            <p:ph type="body" sz="quarter" idx="25" hasCustomPrompt="1"/>
          </p:nvPr>
        </p:nvSpPr>
        <p:spPr>
          <a:xfrm>
            <a:off x="500883" y="3450592"/>
            <a:ext cx="3294000" cy="3600"/>
          </a:xfrm>
          <a:solidFill>
            <a:schemeClr val="tx2"/>
          </a:solidFill>
        </p:spPr>
        <p:txBody>
          <a:bodyPr/>
          <a:lstStyle>
            <a:lvl1pPr>
              <a:defRPr/>
            </a:lvl1pPr>
          </a:lstStyle>
          <a:p>
            <a:pPr lvl="0"/>
            <a:r>
              <a:rPr lang="en-GB"/>
              <a:t> </a:t>
            </a:r>
            <a:endParaRPr lang="en-GB" dirty="0"/>
          </a:p>
        </p:txBody>
      </p:sp>
      <p:sp>
        <p:nvSpPr>
          <p:cNvPr id="30" name="Text Placeholder 28">
            <a:extLst>
              <a:ext uri="{FF2B5EF4-FFF2-40B4-BE49-F238E27FC236}">
                <a16:creationId xmlns:a16="http://schemas.microsoft.com/office/drawing/2014/main" id="{CBDEC2BF-BBCC-6FA5-4D93-E78484D9C9ED}"/>
              </a:ext>
            </a:extLst>
          </p:cNvPr>
          <p:cNvSpPr>
            <a:spLocks noGrp="1"/>
          </p:cNvSpPr>
          <p:nvPr>
            <p:ph type="body" sz="quarter" idx="26" hasCustomPrompt="1"/>
          </p:nvPr>
        </p:nvSpPr>
        <p:spPr>
          <a:xfrm>
            <a:off x="500883" y="3756695"/>
            <a:ext cx="3294000" cy="3600"/>
          </a:xfrm>
          <a:solidFill>
            <a:schemeClr val="tx2"/>
          </a:solidFill>
        </p:spPr>
        <p:txBody>
          <a:bodyPr/>
          <a:lstStyle>
            <a:lvl1pPr>
              <a:defRPr/>
            </a:lvl1pPr>
          </a:lstStyle>
          <a:p>
            <a:pPr lvl="0"/>
            <a:r>
              <a:rPr lang="en-GB"/>
              <a:t> </a:t>
            </a:r>
            <a:endParaRPr lang="en-GB" dirty="0"/>
          </a:p>
        </p:txBody>
      </p:sp>
      <p:sp>
        <p:nvSpPr>
          <p:cNvPr id="31" name="Text Placeholder 28">
            <a:extLst>
              <a:ext uri="{FF2B5EF4-FFF2-40B4-BE49-F238E27FC236}">
                <a16:creationId xmlns:a16="http://schemas.microsoft.com/office/drawing/2014/main" id="{834489DA-80D0-4860-98E2-BE6F18F2A744}"/>
              </a:ext>
            </a:extLst>
          </p:cNvPr>
          <p:cNvSpPr>
            <a:spLocks noGrp="1"/>
          </p:cNvSpPr>
          <p:nvPr>
            <p:ph type="body" sz="quarter" idx="27" hasCustomPrompt="1"/>
          </p:nvPr>
        </p:nvSpPr>
        <p:spPr>
          <a:xfrm>
            <a:off x="500883" y="4062798"/>
            <a:ext cx="3294000" cy="3600"/>
          </a:xfrm>
          <a:solidFill>
            <a:schemeClr val="tx2"/>
          </a:solidFill>
        </p:spPr>
        <p:txBody>
          <a:bodyPr/>
          <a:lstStyle>
            <a:lvl1pPr>
              <a:defRPr/>
            </a:lvl1pPr>
          </a:lstStyle>
          <a:p>
            <a:pPr lvl="0"/>
            <a:r>
              <a:rPr lang="en-GB"/>
              <a:t> </a:t>
            </a:r>
            <a:endParaRPr lang="en-GB" dirty="0"/>
          </a:p>
        </p:txBody>
      </p:sp>
      <p:sp>
        <p:nvSpPr>
          <p:cNvPr id="32" name="Text Placeholder 28">
            <a:extLst>
              <a:ext uri="{FF2B5EF4-FFF2-40B4-BE49-F238E27FC236}">
                <a16:creationId xmlns:a16="http://schemas.microsoft.com/office/drawing/2014/main" id="{413757EC-9418-E80A-9C60-821608FCAC90}"/>
              </a:ext>
            </a:extLst>
          </p:cNvPr>
          <p:cNvSpPr>
            <a:spLocks noGrp="1"/>
          </p:cNvSpPr>
          <p:nvPr>
            <p:ph type="body" sz="quarter" idx="28" hasCustomPrompt="1"/>
          </p:nvPr>
        </p:nvSpPr>
        <p:spPr>
          <a:xfrm>
            <a:off x="500883" y="4368901"/>
            <a:ext cx="3294000" cy="3600"/>
          </a:xfrm>
          <a:solidFill>
            <a:schemeClr val="tx2"/>
          </a:solidFill>
        </p:spPr>
        <p:txBody>
          <a:bodyPr/>
          <a:lstStyle>
            <a:lvl1pPr>
              <a:defRPr/>
            </a:lvl1pPr>
          </a:lstStyle>
          <a:p>
            <a:pPr lvl="0"/>
            <a:r>
              <a:rPr lang="en-GB"/>
              <a:t> </a:t>
            </a:r>
            <a:endParaRPr lang="en-GB" dirty="0"/>
          </a:p>
        </p:txBody>
      </p:sp>
      <p:sp>
        <p:nvSpPr>
          <p:cNvPr id="33" name="Text Placeholder 28">
            <a:extLst>
              <a:ext uri="{FF2B5EF4-FFF2-40B4-BE49-F238E27FC236}">
                <a16:creationId xmlns:a16="http://schemas.microsoft.com/office/drawing/2014/main" id="{96D9D1F0-A431-7276-A6A5-9F3B373CA68C}"/>
              </a:ext>
            </a:extLst>
          </p:cNvPr>
          <p:cNvSpPr>
            <a:spLocks noGrp="1"/>
          </p:cNvSpPr>
          <p:nvPr>
            <p:ph type="body" sz="quarter" idx="29" hasCustomPrompt="1"/>
          </p:nvPr>
        </p:nvSpPr>
        <p:spPr>
          <a:xfrm>
            <a:off x="500883" y="4675004"/>
            <a:ext cx="3294000" cy="3600"/>
          </a:xfrm>
          <a:solidFill>
            <a:schemeClr val="tx2"/>
          </a:solidFill>
        </p:spPr>
        <p:txBody>
          <a:bodyPr/>
          <a:lstStyle>
            <a:lvl1pPr>
              <a:defRPr/>
            </a:lvl1pPr>
          </a:lstStyle>
          <a:p>
            <a:pPr lvl="0"/>
            <a:r>
              <a:rPr lang="en-GB"/>
              <a:t> </a:t>
            </a:r>
            <a:endParaRPr lang="en-GB" dirty="0"/>
          </a:p>
        </p:txBody>
      </p:sp>
      <p:sp>
        <p:nvSpPr>
          <p:cNvPr id="34" name="Text Placeholder 28">
            <a:extLst>
              <a:ext uri="{FF2B5EF4-FFF2-40B4-BE49-F238E27FC236}">
                <a16:creationId xmlns:a16="http://schemas.microsoft.com/office/drawing/2014/main" id="{8E28D5FE-F607-EBE3-85D1-544A8C0B44E4}"/>
              </a:ext>
            </a:extLst>
          </p:cNvPr>
          <p:cNvSpPr>
            <a:spLocks noGrp="1"/>
          </p:cNvSpPr>
          <p:nvPr>
            <p:ph type="body" sz="quarter" idx="30" hasCustomPrompt="1"/>
          </p:nvPr>
        </p:nvSpPr>
        <p:spPr>
          <a:xfrm>
            <a:off x="4377558" y="3450592"/>
            <a:ext cx="3294000" cy="3600"/>
          </a:xfrm>
          <a:solidFill>
            <a:schemeClr val="tx2"/>
          </a:solidFill>
        </p:spPr>
        <p:txBody>
          <a:bodyPr/>
          <a:lstStyle>
            <a:lvl1pPr>
              <a:defRPr/>
            </a:lvl1pPr>
          </a:lstStyle>
          <a:p>
            <a:pPr lvl="0"/>
            <a:r>
              <a:rPr lang="en-GB"/>
              <a:t> </a:t>
            </a:r>
            <a:endParaRPr lang="en-GB" dirty="0"/>
          </a:p>
        </p:txBody>
      </p:sp>
      <p:sp>
        <p:nvSpPr>
          <p:cNvPr id="35" name="Text Placeholder 28">
            <a:extLst>
              <a:ext uri="{FF2B5EF4-FFF2-40B4-BE49-F238E27FC236}">
                <a16:creationId xmlns:a16="http://schemas.microsoft.com/office/drawing/2014/main" id="{F1EC6439-D8C3-4E49-1DE3-CEA77B9F0CB3}"/>
              </a:ext>
            </a:extLst>
          </p:cNvPr>
          <p:cNvSpPr>
            <a:spLocks noGrp="1"/>
          </p:cNvSpPr>
          <p:nvPr>
            <p:ph type="body" sz="quarter" idx="31" hasCustomPrompt="1"/>
          </p:nvPr>
        </p:nvSpPr>
        <p:spPr>
          <a:xfrm>
            <a:off x="4377558" y="3756695"/>
            <a:ext cx="3294000" cy="3600"/>
          </a:xfrm>
          <a:solidFill>
            <a:schemeClr val="tx2"/>
          </a:solidFill>
        </p:spPr>
        <p:txBody>
          <a:bodyPr/>
          <a:lstStyle>
            <a:lvl1pPr>
              <a:defRPr/>
            </a:lvl1pPr>
          </a:lstStyle>
          <a:p>
            <a:pPr lvl="0"/>
            <a:r>
              <a:rPr lang="en-GB"/>
              <a:t> </a:t>
            </a:r>
            <a:endParaRPr lang="en-GB" dirty="0"/>
          </a:p>
        </p:txBody>
      </p:sp>
      <p:sp>
        <p:nvSpPr>
          <p:cNvPr id="36" name="Text Placeholder 28">
            <a:extLst>
              <a:ext uri="{FF2B5EF4-FFF2-40B4-BE49-F238E27FC236}">
                <a16:creationId xmlns:a16="http://schemas.microsoft.com/office/drawing/2014/main" id="{1D4D8D3B-1953-05C8-21F7-4D61375B8E0E}"/>
              </a:ext>
            </a:extLst>
          </p:cNvPr>
          <p:cNvSpPr>
            <a:spLocks noGrp="1"/>
          </p:cNvSpPr>
          <p:nvPr>
            <p:ph type="body" sz="quarter" idx="32" hasCustomPrompt="1"/>
          </p:nvPr>
        </p:nvSpPr>
        <p:spPr>
          <a:xfrm>
            <a:off x="4377558" y="4062798"/>
            <a:ext cx="3294000" cy="3600"/>
          </a:xfrm>
          <a:solidFill>
            <a:schemeClr val="tx2"/>
          </a:solidFill>
        </p:spPr>
        <p:txBody>
          <a:bodyPr/>
          <a:lstStyle>
            <a:lvl1pPr>
              <a:defRPr/>
            </a:lvl1pPr>
          </a:lstStyle>
          <a:p>
            <a:pPr lvl="0"/>
            <a:r>
              <a:rPr lang="en-GB"/>
              <a:t> </a:t>
            </a:r>
            <a:endParaRPr lang="en-GB" dirty="0"/>
          </a:p>
        </p:txBody>
      </p:sp>
      <p:sp>
        <p:nvSpPr>
          <p:cNvPr id="37" name="Text Placeholder 28">
            <a:extLst>
              <a:ext uri="{FF2B5EF4-FFF2-40B4-BE49-F238E27FC236}">
                <a16:creationId xmlns:a16="http://schemas.microsoft.com/office/drawing/2014/main" id="{E823C607-AEA8-77CD-5732-BE4D654FA447}"/>
              </a:ext>
            </a:extLst>
          </p:cNvPr>
          <p:cNvSpPr>
            <a:spLocks noGrp="1"/>
          </p:cNvSpPr>
          <p:nvPr>
            <p:ph type="body" sz="quarter" idx="33" hasCustomPrompt="1"/>
          </p:nvPr>
        </p:nvSpPr>
        <p:spPr>
          <a:xfrm>
            <a:off x="4377558" y="4368901"/>
            <a:ext cx="3294000" cy="3600"/>
          </a:xfrm>
          <a:solidFill>
            <a:schemeClr val="tx2"/>
          </a:solidFill>
        </p:spPr>
        <p:txBody>
          <a:bodyPr/>
          <a:lstStyle>
            <a:lvl1pPr>
              <a:defRPr/>
            </a:lvl1pPr>
          </a:lstStyle>
          <a:p>
            <a:pPr lvl="0"/>
            <a:r>
              <a:rPr lang="en-GB"/>
              <a:t> </a:t>
            </a:r>
            <a:endParaRPr lang="en-GB" dirty="0"/>
          </a:p>
        </p:txBody>
      </p:sp>
      <p:sp>
        <p:nvSpPr>
          <p:cNvPr id="38" name="Text Placeholder 28">
            <a:extLst>
              <a:ext uri="{FF2B5EF4-FFF2-40B4-BE49-F238E27FC236}">
                <a16:creationId xmlns:a16="http://schemas.microsoft.com/office/drawing/2014/main" id="{6326B3C4-BFC7-1B26-2F00-B08256404980}"/>
              </a:ext>
            </a:extLst>
          </p:cNvPr>
          <p:cNvSpPr>
            <a:spLocks noGrp="1"/>
          </p:cNvSpPr>
          <p:nvPr>
            <p:ph type="body" sz="quarter" idx="34" hasCustomPrompt="1"/>
          </p:nvPr>
        </p:nvSpPr>
        <p:spPr>
          <a:xfrm>
            <a:off x="4377558" y="4675004"/>
            <a:ext cx="3294000" cy="3600"/>
          </a:xfrm>
          <a:solidFill>
            <a:schemeClr val="tx2"/>
          </a:solidFill>
        </p:spPr>
        <p:txBody>
          <a:bodyPr/>
          <a:lstStyle>
            <a:lvl1pPr>
              <a:defRPr/>
            </a:lvl1pPr>
          </a:lstStyle>
          <a:p>
            <a:pPr lvl="0"/>
            <a:r>
              <a:rPr lang="en-GB"/>
              <a:t> </a:t>
            </a:r>
            <a:endParaRPr lang="en-GB" dirty="0"/>
          </a:p>
        </p:txBody>
      </p:sp>
      <p:sp>
        <p:nvSpPr>
          <p:cNvPr id="4" name="Title 2">
            <a:extLst>
              <a:ext uri="{FF2B5EF4-FFF2-40B4-BE49-F238E27FC236}">
                <a16:creationId xmlns:a16="http://schemas.microsoft.com/office/drawing/2014/main" id="{3696D601-6E76-F188-0725-F42A07CD813C}"/>
              </a:ext>
            </a:extLst>
          </p:cNvPr>
          <p:cNvSpPr>
            <a:spLocks noGrp="1"/>
          </p:cNvSpPr>
          <p:nvPr>
            <p:ph type="title" hasCustomPrompt="1"/>
          </p:nvPr>
        </p:nvSpPr>
        <p:spPr>
          <a:xfrm>
            <a:off x="450849" y="906840"/>
            <a:ext cx="6230505" cy="945389"/>
          </a:xfrm>
        </p:spPr>
        <p:txBody>
          <a:bodyPr/>
          <a:lstStyle>
            <a:lvl1pPr>
              <a:defRPr sz="6000">
                <a:latin typeface="+mn-lt"/>
              </a:defRPr>
            </a:lvl1pPr>
          </a:lstStyle>
          <a:p>
            <a:r>
              <a:rPr lang="en-GB" dirty="0"/>
              <a:t>Contact us</a:t>
            </a:r>
          </a:p>
        </p:txBody>
      </p:sp>
      <p:sp>
        <p:nvSpPr>
          <p:cNvPr id="5" name="Picture Placeholder 4">
            <a:extLst>
              <a:ext uri="{FF2B5EF4-FFF2-40B4-BE49-F238E27FC236}">
                <a16:creationId xmlns:a16="http://schemas.microsoft.com/office/drawing/2014/main" id="{DE2C3EA0-E468-7269-99F3-8AEA362577CE}"/>
              </a:ext>
            </a:extLst>
          </p:cNvPr>
          <p:cNvSpPr>
            <a:spLocks noGrp="1"/>
          </p:cNvSpPr>
          <p:nvPr>
            <p:ph type="pic" sz="quarter" idx="40"/>
          </p:nvPr>
        </p:nvSpPr>
        <p:spPr>
          <a:xfrm>
            <a:off x="406400" y="2336800"/>
            <a:ext cx="738188" cy="733425"/>
          </a:xfrm>
        </p:spPr>
        <p:txBody>
          <a:bodyPr anchor="ctr"/>
          <a:lstStyle>
            <a:lvl1pPr algn="ctr">
              <a:defRPr/>
            </a:lvl1pPr>
          </a:lstStyle>
          <a:p>
            <a:r>
              <a:rPr lang="en-US"/>
              <a:t>Click icon to add picture</a:t>
            </a:r>
            <a:endParaRPr lang="en-GB"/>
          </a:p>
        </p:txBody>
      </p:sp>
      <p:sp>
        <p:nvSpPr>
          <p:cNvPr id="7" name="Picture Placeholder 4">
            <a:extLst>
              <a:ext uri="{FF2B5EF4-FFF2-40B4-BE49-F238E27FC236}">
                <a16:creationId xmlns:a16="http://schemas.microsoft.com/office/drawing/2014/main" id="{C1742F0C-0962-EF39-F843-06A31E900C2A}"/>
              </a:ext>
            </a:extLst>
          </p:cNvPr>
          <p:cNvSpPr>
            <a:spLocks noGrp="1"/>
          </p:cNvSpPr>
          <p:nvPr>
            <p:ph type="pic" sz="quarter" idx="41"/>
          </p:nvPr>
        </p:nvSpPr>
        <p:spPr>
          <a:xfrm>
            <a:off x="4279644" y="2336800"/>
            <a:ext cx="738188" cy="733425"/>
          </a:xfrm>
        </p:spPr>
        <p:txBody>
          <a:bodyPr anchor="ctr"/>
          <a:lstStyle>
            <a:lvl1pPr algn="ctr">
              <a:defRPr/>
            </a:lvl1pPr>
          </a:lstStyle>
          <a:p>
            <a:r>
              <a:rPr lang="en-US"/>
              <a:t>Click icon to add picture</a:t>
            </a:r>
            <a:endParaRPr lang="en-GB"/>
          </a:p>
        </p:txBody>
      </p:sp>
      <p:grpSp>
        <p:nvGrpSpPr>
          <p:cNvPr id="3" name="Group 2">
            <a:extLst>
              <a:ext uri="{FF2B5EF4-FFF2-40B4-BE49-F238E27FC236}">
                <a16:creationId xmlns:a16="http://schemas.microsoft.com/office/drawing/2014/main" id="{C674920D-4DA9-5BE5-CB07-0D43D71DAA55}"/>
              </a:ext>
            </a:extLst>
          </p:cNvPr>
          <p:cNvGrpSpPr/>
          <p:nvPr userDrawn="1"/>
        </p:nvGrpSpPr>
        <p:grpSpPr>
          <a:xfrm>
            <a:off x="12287572" y="0"/>
            <a:ext cx="2175021" cy="4839558"/>
            <a:chOff x="838200" y="1150069"/>
            <a:chExt cx="2175021" cy="4839558"/>
          </a:xfrm>
        </p:grpSpPr>
        <p:sp>
          <p:nvSpPr>
            <p:cNvPr id="9" name="Rectangle 8">
              <a:extLst>
                <a:ext uri="{FF2B5EF4-FFF2-40B4-BE49-F238E27FC236}">
                  <a16:creationId xmlns:a16="http://schemas.microsoft.com/office/drawing/2014/main" id="{339666E0-DE98-6C04-B931-C6C9C0A3ED6C}"/>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0" name="Rectangle 9">
              <a:extLst>
                <a:ext uri="{FF2B5EF4-FFF2-40B4-BE49-F238E27FC236}">
                  <a16:creationId xmlns:a16="http://schemas.microsoft.com/office/drawing/2014/main" id="{3AE812D6-F6F4-D4D8-0148-1E115CB8C3FE}"/>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2" name="TextBox 11">
              <a:extLst>
                <a:ext uri="{FF2B5EF4-FFF2-40B4-BE49-F238E27FC236}">
                  <a16:creationId xmlns:a16="http://schemas.microsoft.com/office/drawing/2014/main" id="{11CA7992-9511-F70B-C09E-F3C6F0D1A19E}"/>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23" name="TextBox 22">
              <a:extLst>
                <a:ext uri="{FF2B5EF4-FFF2-40B4-BE49-F238E27FC236}">
                  <a16:creationId xmlns:a16="http://schemas.microsoft.com/office/drawing/2014/main" id="{2065E8A9-C03D-2FD2-0807-8159AC35194B}"/>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24" name="TextBox 23">
              <a:extLst>
                <a:ext uri="{FF2B5EF4-FFF2-40B4-BE49-F238E27FC236}">
                  <a16:creationId xmlns:a16="http://schemas.microsoft.com/office/drawing/2014/main" id="{9C375E6F-7152-4E01-39EA-3D9C11D02D7A}"/>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25" name="TextBox 24">
              <a:extLst>
                <a:ext uri="{FF2B5EF4-FFF2-40B4-BE49-F238E27FC236}">
                  <a16:creationId xmlns:a16="http://schemas.microsoft.com/office/drawing/2014/main" id="{672F92AD-C37C-4083-A746-D2F0332EFED7}"/>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26" name="TextBox 25">
              <a:extLst>
                <a:ext uri="{FF2B5EF4-FFF2-40B4-BE49-F238E27FC236}">
                  <a16:creationId xmlns:a16="http://schemas.microsoft.com/office/drawing/2014/main" id="{B500D776-1BB9-8C3E-39D8-5211B61606CE}"/>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27" name="TextBox 26">
              <a:extLst>
                <a:ext uri="{FF2B5EF4-FFF2-40B4-BE49-F238E27FC236}">
                  <a16:creationId xmlns:a16="http://schemas.microsoft.com/office/drawing/2014/main" id="{771E1F31-1BF5-3566-5F66-2031EC22A00B}"/>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28" name="TextBox 27">
              <a:extLst>
                <a:ext uri="{FF2B5EF4-FFF2-40B4-BE49-F238E27FC236}">
                  <a16:creationId xmlns:a16="http://schemas.microsoft.com/office/drawing/2014/main" id="{FC6D37B0-635D-B2A2-2BD6-515DBFC3BFCD}"/>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Tree>
    <p:custDataLst>
      <p:tags r:id="rId1"/>
    </p:custDataLst>
    <p:extLst>
      <p:ext uri="{BB962C8B-B14F-4D97-AF65-F5344CB8AC3E}">
        <p14:creationId xmlns:p14="http://schemas.microsoft.com/office/powerpoint/2010/main" val="25871507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act details x2 white with image">
    <p:bg>
      <p:bgRef idx="1001">
        <a:schemeClr val="bg2"/>
      </p:bgRef>
    </p:bg>
    <p:spTree>
      <p:nvGrpSpPr>
        <p:cNvPr id="1" name=""/>
        <p:cNvGrpSpPr/>
        <p:nvPr/>
      </p:nvGrpSpPr>
      <p:grpSpPr>
        <a:xfrm>
          <a:off x="0" y="0"/>
          <a:ext cx="0" cy="0"/>
          <a:chOff x="0" y="0"/>
          <a:chExt cx="0" cy="0"/>
        </a:xfrm>
      </p:grpSpPr>
      <p:pic>
        <p:nvPicPr>
          <p:cNvPr id="39" name="Picture 38" descr="A white wall with squares&#10;&#10;Description automatically generated">
            <a:extLst>
              <a:ext uri="{FF2B5EF4-FFF2-40B4-BE49-F238E27FC236}">
                <a16:creationId xmlns:a16="http://schemas.microsoft.com/office/drawing/2014/main" id="{32EB183B-C8D7-EFB4-B18F-29CA597993D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userDrawn="1"/>
        </p:nvSpPr>
        <p:spPr>
          <a:xfrm>
            <a:off x="411480" y="5501640"/>
            <a:ext cx="1026243" cy="286553"/>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userDrawn="1"/>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3" name="Text Placeholder 12">
            <a:extLst>
              <a:ext uri="{FF2B5EF4-FFF2-40B4-BE49-F238E27FC236}">
                <a16:creationId xmlns:a16="http://schemas.microsoft.com/office/drawing/2014/main" id="{7DE08693-3BA3-FC3E-BF72-74418DBCC187}"/>
              </a:ext>
            </a:extLst>
          </p:cNvPr>
          <p:cNvSpPr>
            <a:spLocks noGrp="1"/>
          </p:cNvSpPr>
          <p:nvPr>
            <p:ph type="body" sz="quarter" idx="10" hasCustomPrompt="1"/>
          </p:nvPr>
        </p:nvSpPr>
        <p:spPr>
          <a:xfrm>
            <a:off x="406717" y="3179263"/>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4" name="Text Placeholder 12">
            <a:extLst>
              <a:ext uri="{FF2B5EF4-FFF2-40B4-BE49-F238E27FC236}">
                <a16:creationId xmlns:a16="http://schemas.microsoft.com/office/drawing/2014/main" id="{A9807B49-FE43-55EB-6E94-7548AED1AA89}"/>
              </a:ext>
            </a:extLst>
          </p:cNvPr>
          <p:cNvSpPr>
            <a:spLocks noGrp="1"/>
          </p:cNvSpPr>
          <p:nvPr>
            <p:ph type="body" sz="quarter" idx="11" hasCustomPrompt="1"/>
          </p:nvPr>
        </p:nvSpPr>
        <p:spPr>
          <a:xfrm>
            <a:off x="406717" y="3485366"/>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5" name="Text Placeholder 12">
            <a:extLst>
              <a:ext uri="{FF2B5EF4-FFF2-40B4-BE49-F238E27FC236}">
                <a16:creationId xmlns:a16="http://schemas.microsoft.com/office/drawing/2014/main" id="{59158B01-3F17-FEF5-E313-05A51AB89B3B}"/>
              </a:ext>
            </a:extLst>
          </p:cNvPr>
          <p:cNvSpPr>
            <a:spLocks noGrp="1"/>
          </p:cNvSpPr>
          <p:nvPr>
            <p:ph type="body" sz="quarter" idx="12" hasCustomPrompt="1"/>
          </p:nvPr>
        </p:nvSpPr>
        <p:spPr>
          <a:xfrm>
            <a:off x="406717" y="3791469"/>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16" name="Text Placeholder 12">
            <a:extLst>
              <a:ext uri="{FF2B5EF4-FFF2-40B4-BE49-F238E27FC236}">
                <a16:creationId xmlns:a16="http://schemas.microsoft.com/office/drawing/2014/main" id="{7E81962A-7C98-D2E9-7CEC-B65BEF938AED}"/>
              </a:ext>
            </a:extLst>
          </p:cNvPr>
          <p:cNvSpPr>
            <a:spLocks noGrp="1"/>
          </p:cNvSpPr>
          <p:nvPr>
            <p:ph type="body" sz="quarter" idx="13" hasCustomPrompt="1"/>
          </p:nvPr>
        </p:nvSpPr>
        <p:spPr>
          <a:xfrm>
            <a:off x="406717" y="4097572"/>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17" name="Text Placeholder 12">
            <a:extLst>
              <a:ext uri="{FF2B5EF4-FFF2-40B4-BE49-F238E27FC236}">
                <a16:creationId xmlns:a16="http://schemas.microsoft.com/office/drawing/2014/main" id="{F78787D3-109D-9636-08BB-A375F749FF3E}"/>
              </a:ext>
            </a:extLst>
          </p:cNvPr>
          <p:cNvSpPr>
            <a:spLocks noGrp="1"/>
          </p:cNvSpPr>
          <p:nvPr>
            <p:ph type="body" sz="quarter" idx="14" hasCustomPrompt="1"/>
          </p:nvPr>
        </p:nvSpPr>
        <p:spPr>
          <a:xfrm>
            <a:off x="406717" y="4403675"/>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18" name="Text Placeholder 12">
            <a:extLst>
              <a:ext uri="{FF2B5EF4-FFF2-40B4-BE49-F238E27FC236}">
                <a16:creationId xmlns:a16="http://schemas.microsoft.com/office/drawing/2014/main" id="{A3A2BDFB-B068-4DF4-D09C-A312787AD0AC}"/>
              </a:ext>
            </a:extLst>
          </p:cNvPr>
          <p:cNvSpPr>
            <a:spLocks noGrp="1"/>
          </p:cNvSpPr>
          <p:nvPr>
            <p:ph type="body" sz="quarter" idx="15" hasCustomPrompt="1"/>
          </p:nvPr>
        </p:nvSpPr>
        <p:spPr>
          <a:xfrm>
            <a:off x="4279644" y="3179263"/>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9" name="Text Placeholder 12">
            <a:extLst>
              <a:ext uri="{FF2B5EF4-FFF2-40B4-BE49-F238E27FC236}">
                <a16:creationId xmlns:a16="http://schemas.microsoft.com/office/drawing/2014/main" id="{4D4AA3CE-9514-6656-7C85-C63E1F967609}"/>
              </a:ext>
            </a:extLst>
          </p:cNvPr>
          <p:cNvSpPr>
            <a:spLocks noGrp="1"/>
          </p:cNvSpPr>
          <p:nvPr>
            <p:ph type="body" sz="quarter" idx="16" hasCustomPrompt="1"/>
          </p:nvPr>
        </p:nvSpPr>
        <p:spPr>
          <a:xfrm>
            <a:off x="4279644" y="3485366"/>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20" name="Text Placeholder 12">
            <a:extLst>
              <a:ext uri="{FF2B5EF4-FFF2-40B4-BE49-F238E27FC236}">
                <a16:creationId xmlns:a16="http://schemas.microsoft.com/office/drawing/2014/main" id="{F039B227-9A5B-3FD9-D605-3B5B24D231B0}"/>
              </a:ext>
            </a:extLst>
          </p:cNvPr>
          <p:cNvSpPr>
            <a:spLocks noGrp="1"/>
          </p:cNvSpPr>
          <p:nvPr>
            <p:ph type="body" sz="quarter" idx="17" hasCustomPrompt="1"/>
          </p:nvPr>
        </p:nvSpPr>
        <p:spPr>
          <a:xfrm>
            <a:off x="4279644" y="3791469"/>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1" name="Text Placeholder 12">
            <a:extLst>
              <a:ext uri="{FF2B5EF4-FFF2-40B4-BE49-F238E27FC236}">
                <a16:creationId xmlns:a16="http://schemas.microsoft.com/office/drawing/2014/main" id="{FE97C3E5-4381-40AB-C3B2-3B0CBCFAEE4C}"/>
              </a:ext>
            </a:extLst>
          </p:cNvPr>
          <p:cNvSpPr>
            <a:spLocks noGrp="1"/>
          </p:cNvSpPr>
          <p:nvPr>
            <p:ph type="body" sz="quarter" idx="18" hasCustomPrompt="1"/>
          </p:nvPr>
        </p:nvSpPr>
        <p:spPr>
          <a:xfrm>
            <a:off x="4279644" y="4097572"/>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22" name="Text Placeholder 12">
            <a:extLst>
              <a:ext uri="{FF2B5EF4-FFF2-40B4-BE49-F238E27FC236}">
                <a16:creationId xmlns:a16="http://schemas.microsoft.com/office/drawing/2014/main" id="{397A23E3-F254-E5B8-4484-AC2D33E2B16E}"/>
              </a:ext>
            </a:extLst>
          </p:cNvPr>
          <p:cNvSpPr>
            <a:spLocks noGrp="1"/>
          </p:cNvSpPr>
          <p:nvPr>
            <p:ph type="body" sz="quarter" idx="19" hasCustomPrompt="1"/>
          </p:nvPr>
        </p:nvSpPr>
        <p:spPr>
          <a:xfrm>
            <a:off x="4279644" y="4403675"/>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9" name="Text Placeholder 28">
            <a:extLst>
              <a:ext uri="{FF2B5EF4-FFF2-40B4-BE49-F238E27FC236}">
                <a16:creationId xmlns:a16="http://schemas.microsoft.com/office/drawing/2014/main" id="{6DF254FF-0ED5-6C78-869E-390454E924BC}"/>
              </a:ext>
            </a:extLst>
          </p:cNvPr>
          <p:cNvSpPr>
            <a:spLocks noGrp="1"/>
          </p:cNvSpPr>
          <p:nvPr>
            <p:ph type="body" sz="quarter" idx="25" hasCustomPrompt="1"/>
          </p:nvPr>
        </p:nvSpPr>
        <p:spPr>
          <a:xfrm>
            <a:off x="500883" y="3450592"/>
            <a:ext cx="3294000" cy="3600"/>
          </a:xfrm>
          <a:solidFill>
            <a:schemeClr val="tx2"/>
          </a:solidFill>
        </p:spPr>
        <p:txBody>
          <a:bodyPr/>
          <a:lstStyle>
            <a:lvl1pPr>
              <a:defRPr/>
            </a:lvl1pPr>
          </a:lstStyle>
          <a:p>
            <a:pPr lvl="0"/>
            <a:r>
              <a:rPr lang="en-GB"/>
              <a:t> </a:t>
            </a:r>
            <a:endParaRPr lang="en-GB" dirty="0"/>
          </a:p>
        </p:txBody>
      </p:sp>
      <p:sp>
        <p:nvSpPr>
          <p:cNvPr id="30" name="Text Placeholder 28">
            <a:extLst>
              <a:ext uri="{FF2B5EF4-FFF2-40B4-BE49-F238E27FC236}">
                <a16:creationId xmlns:a16="http://schemas.microsoft.com/office/drawing/2014/main" id="{CBDEC2BF-BBCC-6FA5-4D93-E78484D9C9ED}"/>
              </a:ext>
            </a:extLst>
          </p:cNvPr>
          <p:cNvSpPr>
            <a:spLocks noGrp="1"/>
          </p:cNvSpPr>
          <p:nvPr>
            <p:ph type="body" sz="quarter" idx="26" hasCustomPrompt="1"/>
          </p:nvPr>
        </p:nvSpPr>
        <p:spPr>
          <a:xfrm>
            <a:off x="500883" y="3756695"/>
            <a:ext cx="3294000" cy="3600"/>
          </a:xfrm>
          <a:solidFill>
            <a:schemeClr val="tx2"/>
          </a:solidFill>
        </p:spPr>
        <p:txBody>
          <a:bodyPr/>
          <a:lstStyle>
            <a:lvl1pPr>
              <a:defRPr/>
            </a:lvl1pPr>
          </a:lstStyle>
          <a:p>
            <a:pPr lvl="0"/>
            <a:r>
              <a:rPr lang="en-GB"/>
              <a:t> </a:t>
            </a:r>
            <a:endParaRPr lang="en-GB" dirty="0"/>
          </a:p>
        </p:txBody>
      </p:sp>
      <p:sp>
        <p:nvSpPr>
          <p:cNvPr id="31" name="Text Placeholder 28">
            <a:extLst>
              <a:ext uri="{FF2B5EF4-FFF2-40B4-BE49-F238E27FC236}">
                <a16:creationId xmlns:a16="http://schemas.microsoft.com/office/drawing/2014/main" id="{834489DA-80D0-4860-98E2-BE6F18F2A744}"/>
              </a:ext>
            </a:extLst>
          </p:cNvPr>
          <p:cNvSpPr>
            <a:spLocks noGrp="1"/>
          </p:cNvSpPr>
          <p:nvPr>
            <p:ph type="body" sz="quarter" idx="27" hasCustomPrompt="1"/>
          </p:nvPr>
        </p:nvSpPr>
        <p:spPr>
          <a:xfrm>
            <a:off x="500883" y="4062798"/>
            <a:ext cx="3294000" cy="3600"/>
          </a:xfrm>
          <a:solidFill>
            <a:schemeClr val="tx2"/>
          </a:solidFill>
        </p:spPr>
        <p:txBody>
          <a:bodyPr/>
          <a:lstStyle>
            <a:lvl1pPr>
              <a:defRPr/>
            </a:lvl1pPr>
          </a:lstStyle>
          <a:p>
            <a:pPr lvl="0"/>
            <a:r>
              <a:rPr lang="en-GB"/>
              <a:t> </a:t>
            </a:r>
            <a:endParaRPr lang="en-GB" dirty="0"/>
          </a:p>
        </p:txBody>
      </p:sp>
      <p:sp>
        <p:nvSpPr>
          <p:cNvPr id="32" name="Text Placeholder 28">
            <a:extLst>
              <a:ext uri="{FF2B5EF4-FFF2-40B4-BE49-F238E27FC236}">
                <a16:creationId xmlns:a16="http://schemas.microsoft.com/office/drawing/2014/main" id="{413757EC-9418-E80A-9C60-821608FCAC90}"/>
              </a:ext>
            </a:extLst>
          </p:cNvPr>
          <p:cNvSpPr>
            <a:spLocks noGrp="1"/>
          </p:cNvSpPr>
          <p:nvPr>
            <p:ph type="body" sz="quarter" idx="28" hasCustomPrompt="1"/>
          </p:nvPr>
        </p:nvSpPr>
        <p:spPr>
          <a:xfrm>
            <a:off x="500883" y="4368901"/>
            <a:ext cx="3294000" cy="3600"/>
          </a:xfrm>
          <a:solidFill>
            <a:schemeClr val="tx2"/>
          </a:solidFill>
        </p:spPr>
        <p:txBody>
          <a:bodyPr/>
          <a:lstStyle>
            <a:lvl1pPr>
              <a:defRPr/>
            </a:lvl1pPr>
          </a:lstStyle>
          <a:p>
            <a:pPr lvl="0"/>
            <a:r>
              <a:rPr lang="en-GB"/>
              <a:t> </a:t>
            </a:r>
            <a:endParaRPr lang="en-GB" dirty="0"/>
          </a:p>
        </p:txBody>
      </p:sp>
      <p:sp>
        <p:nvSpPr>
          <p:cNvPr id="33" name="Text Placeholder 28">
            <a:extLst>
              <a:ext uri="{FF2B5EF4-FFF2-40B4-BE49-F238E27FC236}">
                <a16:creationId xmlns:a16="http://schemas.microsoft.com/office/drawing/2014/main" id="{96D9D1F0-A431-7276-A6A5-9F3B373CA68C}"/>
              </a:ext>
            </a:extLst>
          </p:cNvPr>
          <p:cNvSpPr>
            <a:spLocks noGrp="1"/>
          </p:cNvSpPr>
          <p:nvPr>
            <p:ph type="body" sz="quarter" idx="29" hasCustomPrompt="1"/>
          </p:nvPr>
        </p:nvSpPr>
        <p:spPr>
          <a:xfrm>
            <a:off x="500883" y="4675004"/>
            <a:ext cx="3294000" cy="3600"/>
          </a:xfrm>
          <a:solidFill>
            <a:schemeClr val="tx2"/>
          </a:solidFill>
        </p:spPr>
        <p:txBody>
          <a:bodyPr/>
          <a:lstStyle>
            <a:lvl1pPr>
              <a:defRPr/>
            </a:lvl1pPr>
          </a:lstStyle>
          <a:p>
            <a:pPr lvl="0"/>
            <a:r>
              <a:rPr lang="en-GB"/>
              <a:t> </a:t>
            </a:r>
            <a:endParaRPr lang="en-GB" dirty="0"/>
          </a:p>
        </p:txBody>
      </p:sp>
      <p:sp>
        <p:nvSpPr>
          <p:cNvPr id="34" name="Text Placeholder 28">
            <a:extLst>
              <a:ext uri="{FF2B5EF4-FFF2-40B4-BE49-F238E27FC236}">
                <a16:creationId xmlns:a16="http://schemas.microsoft.com/office/drawing/2014/main" id="{8E28D5FE-F607-EBE3-85D1-544A8C0B44E4}"/>
              </a:ext>
            </a:extLst>
          </p:cNvPr>
          <p:cNvSpPr>
            <a:spLocks noGrp="1"/>
          </p:cNvSpPr>
          <p:nvPr>
            <p:ph type="body" sz="quarter" idx="30" hasCustomPrompt="1"/>
          </p:nvPr>
        </p:nvSpPr>
        <p:spPr>
          <a:xfrm>
            <a:off x="4377558" y="3450592"/>
            <a:ext cx="3294000" cy="3600"/>
          </a:xfrm>
          <a:solidFill>
            <a:schemeClr val="tx2"/>
          </a:solidFill>
        </p:spPr>
        <p:txBody>
          <a:bodyPr/>
          <a:lstStyle>
            <a:lvl1pPr>
              <a:defRPr/>
            </a:lvl1pPr>
          </a:lstStyle>
          <a:p>
            <a:pPr lvl="0"/>
            <a:r>
              <a:rPr lang="en-GB"/>
              <a:t> </a:t>
            </a:r>
            <a:endParaRPr lang="en-GB" dirty="0"/>
          </a:p>
        </p:txBody>
      </p:sp>
      <p:sp>
        <p:nvSpPr>
          <p:cNvPr id="35" name="Text Placeholder 28">
            <a:extLst>
              <a:ext uri="{FF2B5EF4-FFF2-40B4-BE49-F238E27FC236}">
                <a16:creationId xmlns:a16="http://schemas.microsoft.com/office/drawing/2014/main" id="{F1EC6439-D8C3-4E49-1DE3-CEA77B9F0CB3}"/>
              </a:ext>
            </a:extLst>
          </p:cNvPr>
          <p:cNvSpPr>
            <a:spLocks noGrp="1"/>
          </p:cNvSpPr>
          <p:nvPr>
            <p:ph type="body" sz="quarter" idx="31" hasCustomPrompt="1"/>
          </p:nvPr>
        </p:nvSpPr>
        <p:spPr>
          <a:xfrm>
            <a:off x="4377558" y="3756695"/>
            <a:ext cx="3294000" cy="3600"/>
          </a:xfrm>
          <a:solidFill>
            <a:schemeClr val="tx2"/>
          </a:solidFill>
        </p:spPr>
        <p:txBody>
          <a:bodyPr/>
          <a:lstStyle>
            <a:lvl1pPr>
              <a:defRPr/>
            </a:lvl1pPr>
          </a:lstStyle>
          <a:p>
            <a:pPr lvl="0"/>
            <a:r>
              <a:rPr lang="en-GB"/>
              <a:t> </a:t>
            </a:r>
            <a:endParaRPr lang="en-GB" dirty="0"/>
          </a:p>
        </p:txBody>
      </p:sp>
      <p:sp>
        <p:nvSpPr>
          <p:cNvPr id="36" name="Text Placeholder 28">
            <a:extLst>
              <a:ext uri="{FF2B5EF4-FFF2-40B4-BE49-F238E27FC236}">
                <a16:creationId xmlns:a16="http://schemas.microsoft.com/office/drawing/2014/main" id="{1D4D8D3B-1953-05C8-21F7-4D61375B8E0E}"/>
              </a:ext>
            </a:extLst>
          </p:cNvPr>
          <p:cNvSpPr>
            <a:spLocks noGrp="1"/>
          </p:cNvSpPr>
          <p:nvPr>
            <p:ph type="body" sz="quarter" idx="32" hasCustomPrompt="1"/>
          </p:nvPr>
        </p:nvSpPr>
        <p:spPr>
          <a:xfrm>
            <a:off x="4377558" y="4062798"/>
            <a:ext cx="3294000" cy="3600"/>
          </a:xfrm>
          <a:solidFill>
            <a:schemeClr val="tx2"/>
          </a:solidFill>
        </p:spPr>
        <p:txBody>
          <a:bodyPr/>
          <a:lstStyle>
            <a:lvl1pPr>
              <a:defRPr/>
            </a:lvl1pPr>
          </a:lstStyle>
          <a:p>
            <a:pPr lvl="0"/>
            <a:r>
              <a:rPr lang="en-GB"/>
              <a:t> </a:t>
            </a:r>
            <a:endParaRPr lang="en-GB" dirty="0"/>
          </a:p>
        </p:txBody>
      </p:sp>
      <p:sp>
        <p:nvSpPr>
          <p:cNvPr id="37" name="Text Placeholder 28">
            <a:extLst>
              <a:ext uri="{FF2B5EF4-FFF2-40B4-BE49-F238E27FC236}">
                <a16:creationId xmlns:a16="http://schemas.microsoft.com/office/drawing/2014/main" id="{E823C607-AEA8-77CD-5732-BE4D654FA447}"/>
              </a:ext>
            </a:extLst>
          </p:cNvPr>
          <p:cNvSpPr>
            <a:spLocks noGrp="1"/>
          </p:cNvSpPr>
          <p:nvPr>
            <p:ph type="body" sz="quarter" idx="33" hasCustomPrompt="1"/>
          </p:nvPr>
        </p:nvSpPr>
        <p:spPr>
          <a:xfrm>
            <a:off x="4377558" y="4368901"/>
            <a:ext cx="3294000" cy="3600"/>
          </a:xfrm>
          <a:solidFill>
            <a:schemeClr val="tx2"/>
          </a:solidFill>
        </p:spPr>
        <p:txBody>
          <a:bodyPr/>
          <a:lstStyle>
            <a:lvl1pPr>
              <a:defRPr/>
            </a:lvl1pPr>
          </a:lstStyle>
          <a:p>
            <a:pPr lvl="0"/>
            <a:r>
              <a:rPr lang="en-GB"/>
              <a:t> </a:t>
            </a:r>
            <a:endParaRPr lang="en-GB" dirty="0"/>
          </a:p>
        </p:txBody>
      </p:sp>
      <p:sp>
        <p:nvSpPr>
          <p:cNvPr id="38" name="Text Placeholder 28">
            <a:extLst>
              <a:ext uri="{FF2B5EF4-FFF2-40B4-BE49-F238E27FC236}">
                <a16:creationId xmlns:a16="http://schemas.microsoft.com/office/drawing/2014/main" id="{6326B3C4-BFC7-1B26-2F00-B08256404980}"/>
              </a:ext>
            </a:extLst>
          </p:cNvPr>
          <p:cNvSpPr>
            <a:spLocks noGrp="1"/>
          </p:cNvSpPr>
          <p:nvPr>
            <p:ph type="body" sz="quarter" idx="34" hasCustomPrompt="1"/>
          </p:nvPr>
        </p:nvSpPr>
        <p:spPr>
          <a:xfrm>
            <a:off x="4377558" y="4675004"/>
            <a:ext cx="3294000" cy="3600"/>
          </a:xfrm>
          <a:solidFill>
            <a:schemeClr val="tx2"/>
          </a:solidFill>
        </p:spPr>
        <p:txBody>
          <a:bodyPr/>
          <a:lstStyle>
            <a:lvl1pPr>
              <a:defRPr/>
            </a:lvl1pPr>
          </a:lstStyle>
          <a:p>
            <a:pPr lvl="0"/>
            <a:r>
              <a:rPr lang="en-GB"/>
              <a:t> </a:t>
            </a:r>
            <a:endParaRPr lang="en-GB" dirty="0"/>
          </a:p>
        </p:txBody>
      </p:sp>
      <p:sp>
        <p:nvSpPr>
          <p:cNvPr id="4" name="Title 2">
            <a:extLst>
              <a:ext uri="{FF2B5EF4-FFF2-40B4-BE49-F238E27FC236}">
                <a16:creationId xmlns:a16="http://schemas.microsoft.com/office/drawing/2014/main" id="{3696D601-6E76-F188-0725-F42A07CD813C}"/>
              </a:ext>
            </a:extLst>
          </p:cNvPr>
          <p:cNvSpPr>
            <a:spLocks noGrp="1"/>
          </p:cNvSpPr>
          <p:nvPr>
            <p:ph type="title" hasCustomPrompt="1"/>
          </p:nvPr>
        </p:nvSpPr>
        <p:spPr>
          <a:xfrm>
            <a:off x="450849" y="906840"/>
            <a:ext cx="6230505" cy="945389"/>
          </a:xfrm>
        </p:spPr>
        <p:txBody>
          <a:bodyPr/>
          <a:lstStyle>
            <a:lvl1pPr>
              <a:defRPr sz="6000">
                <a:latin typeface="+mn-lt"/>
              </a:defRPr>
            </a:lvl1pPr>
          </a:lstStyle>
          <a:p>
            <a:r>
              <a:rPr lang="en-GB" dirty="0"/>
              <a:t>Contact us</a:t>
            </a:r>
          </a:p>
        </p:txBody>
      </p:sp>
      <p:sp>
        <p:nvSpPr>
          <p:cNvPr id="5" name="Picture Placeholder 4">
            <a:extLst>
              <a:ext uri="{FF2B5EF4-FFF2-40B4-BE49-F238E27FC236}">
                <a16:creationId xmlns:a16="http://schemas.microsoft.com/office/drawing/2014/main" id="{DE2C3EA0-E468-7269-99F3-8AEA362577CE}"/>
              </a:ext>
            </a:extLst>
          </p:cNvPr>
          <p:cNvSpPr>
            <a:spLocks noGrp="1"/>
          </p:cNvSpPr>
          <p:nvPr>
            <p:ph type="pic" sz="quarter" idx="40"/>
          </p:nvPr>
        </p:nvSpPr>
        <p:spPr>
          <a:xfrm>
            <a:off x="406400" y="2336800"/>
            <a:ext cx="738188" cy="733425"/>
          </a:xfrm>
        </p:spPr>
        <p:txBody>
          <a:bodyPr anchor="ctr"/>
          <a:lstStyle>
            <a:lvl1pPr algn="ctr">
              <a:defRPr/>
            </a:lvl1pPr>
          </a:lstStyle>
          <a:p>
            <a:r>
              <a:rPr lang="en-US"/>
              <a:t>Click icon to add picture</a:t>
            </a:r>
            <a:endParaRPr lang="en-GB"/>
          </a:p>
        </p:txBody>
      </p:sp>
      <p:sp>
        <p:nvSpPr>
          <p:cNvPr id="7" name="Picture Placeholder 4">
            <a:extLst>
              <a:ext uri="{FF2B5EF4-FFF2-40B4-BE49-F238E27FC236}">
                <a16:creationId xmlns:a16="http://schemas.microsoft.com/office/drawing/2014/main" id="{C1742F0C-0962-EF39-F843-06A31E900C2A}"/>
              </a:ext>
            </a:extLst>
          </p:cNvPr>
          <p:cNvSpPr>
            <a:spLocks noGrp="1"/>
          </p:cNvSpPr>
          <p:nvPr>
            <p:ph type="pic" sz="quarter" idx="41"/>
          </p:nvPr>
        </p:nvSpPr>
        <p:spPr>
          <a:xfrm>
            <a:off x="4279644" y="2336800"/>
            <a:ext cx="738188" cy="733425"/>
          </a:xfrm>
        </p:spPr>
        <p:txBody>
          <a:bodyPr anchor="ctr"/>
          <a:lstStyle>
            <a:lvl1pPr algn="ctr">
              <a:defRPr/>
            </a:lvl1pPr>
          </a:lstStyle>
          <a:p>
            <a:r>
              <a:rPr lang="en-US"/>
              <a:t>Click icon to add picture</a:t>
            </a:r>
            <a:endParaRPr lang="en-GB"/>
          </a:p>
        </p:txBody>
      </p:sp>
      <p:grpSp>
        <p:nvGrpSpPr>
          <p:cNvPr id="2" name="Group 1">
            <a:extLst>
              <a:ext uri="{FF2B5EF4-FFF2-40B4-BE49-F238E27FC236}">
                <a16:creationId xmlns:a16="http://schemas.microsoft.com/office/drawing/2014/main" id="{C18243CE-F0E3-7238-FA24-EFF6318EE3A3}"/>
              </a:ext>
            </a:extLst>
          </p:cNvPr>
          <p:cNvGrpSpPr/>
          <p:nvPr userDrawn="1"/>
        </p:nvGrpSpPr>
        <p:grpSpPr>
          <a:xfrm>
            <a:off x="12287572" y="0"/>
            <a:ext cx="2175021" cy="4839558"/>
            <a:chOff x="838200" y="1150069"/>
            <a:chExt cx="2175021" cy="4839558"/>
          </a:xfrm>
        </p:grpSpPr>
        <p:sp>
          <p:nvSpPr>
            <p:cNvPr id="9" name="Rectangle 8">
              <a:extLst>
                <a:ext uri="{FF2B5EF4-FFF2-40B4-BE49-F238E27FC236}">
                  <a16:creationId xmlns:a16="http://schemas.microsoft.com/office/drawing/2014/main" id="{EBB7A287-A48B-F545-A272-E06DE53D85DC}"/>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0" name="Rectangle 9">
              <a:extLst>
                <a:ext uri="{FF2B5EF4-FFF2-40B4-BE49-F238E27FC236}">
                  <a16:creationId xmlns:a16="http://schemas.microsoft.com/office/drawing/2014/main" id="{03756207-5841-0D1F-475B-00D5C3A94123}"/>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2" name="TextBox 11">
              <a:extLst>
                <a:ext uri="{FF2B5EF4-FFF2-40B4-BE49-F238E27FC236}">
                  <a16:creationId xmlns:a16="http://schemas.microsoft.com/office/drawing/2014/main" id="{6A8E00B6-EE77-83D4-15FD-4653277807B1}"/>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23" name="TextBox 22">
              <a:extLst>
                <a:ext uri="{FF2B5EF4-FFF2-40B4-BE49-F238E27FC236}">
                  <a16:creationId xmlns:a16="http://schemas.microsoft.com/office/drawing/2014/main" id="{6D59D0FC-9FDD-CDB6-A077-35654FA2164E}"/>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24" name="TextBox 23">
              <a:extLst>
                <a:ext uri="{FF2B5EF4-FFF2-40B4-BE49-F238E27FC236}">
                  <a16:creationId xmlns:a16="http://schemas.microsoft.com/office/drawing/2014/main" id="{664A6EFB-00B3-9B6E-BC4B-389EDC91F2D3}"/>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25" name="TextBox 24">
              <a:extLst>
                <a:ext uri="{FF2B5EF4-FFF2-40B4-BE49-F238E27FC236}">
                  <a16:creationId xmlns:a16="http://schemas.microsoft.com/office/drawing/2014/main" id="{638A2355-3F7F-83F3-F97B-596230978087}"/>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26" name="TextBox 25">
              <a:extLst>
                <a:ext uri="{FF2B5EF4-FFF2-40B4-BE49-F238E27FC236}">
                  <a16:creationId xmlns:a16="http://schemas.microsoft.com/office/drawing/2014/main" id="{9B49D01E-F553-8227-73B2-6F81DE8A407E}"/>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27" name="TextBox 26">
              <a:extLst>
                <a:ext uri="{FF2B5EF4-FFF2-40B4-BE49-F238E27FC236}">
                  <a16:creationId xmlns:a16="http://schemas.microsoft.com/office/drawing/2014/main" id="{3856DB09-CEAF-80B3-514E-53819392FFA6}"/>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28" name="TextBox 27">
              <a:extLst>
                <a:ext uri="{FF2B5EF4-FFF2-40B4-BE49-F238E27FC236}">
                  <a16:creationId xmlns:a16="http://schemas.microsoft.com/office/drawing/2014/main" id="{81B97EB6-B551-72B2-AD21-44E0516A9451}"/>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Tree>
    <p:custDataLst>
      <p:tags r:id="rId1"/>
    </p:custDataLst>
    <p:extLst>
      <p:ext uri="{BB962C8B-B14F-4D97-AF65-F5344CB8AC3E}">
        <p14:creationId xmlns:p14="http://schemas.microsoft.com/office/powerpoint/2010/main" val="416269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act details x3 navy with image">
    <p:bg>
      <p:bgRef idx="1001">
        <a:schemeClr val="bg2"/>
      </p:bgRef>
    </p:bg>
    <p:spTree>
      <p:nvGrpSpPr>
        <p:cNvPr id="1" name=""/>
        <p:cNvGrpSpPr/>
        <p:nvPr/>
      </p:nvGrpSpPr>
      <p:grpSpPr>
        <a:xfrm>
          <a:off x="0" y="0"/>
          <a:ext cx="0" cy="0"/>
          <a:chOff x="0" y="0"/>
          <a:chExt cx="0" cy="0"/>
        </a:xfrm>
      </p:grpSpPr>
      <p:pic>
        <p:nvPicPr>
          <p:cNvPr id="50" name="Picture 49" descr="A close-up of a blue cube&#10;&#10;Description automatically generated">
            <a:extLst>
              <a:ext uri="{FF2B5EF4-FFF2-40B4-BE49-F238E27FC236}">
                <a16:creationId xmlns:a16="http://schemas.microsoft.com/office/drawing/2014/main" id="{1CDC755D-24B9-DBB2-6A2B-D1C63985B47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userDrawn="1"/>
        </p:nvSpPr>
        <p:spPr>
          <a:xfrm>
            <a:off x="411480" y="5501640"/>
            <a:ext cx="1038618" cy="295466"/>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userDrawn="1"/>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3" name="Text Placeholder 12">
            <a:extLst>
              <a:ext uri="{FF2B5EF4-FFF2-40B4-BE49-F238E27FC236}">
                <a16:creationId xmlns:a16="http://schemas.microsoft.com/office/drawing/2014/main" id="{7DE08693-3BA3-FC3E-BF72-74418DBCC187}"/>
              </a:ext>
            </a:extLst>
          </p:cNvPr>
          <p:cNvSpPr>
            <a:spLocks noGrp="1"/>
          </p:cNvSpPr>
          <p:nvPr>
            <p:ph type="body" sz="quarter" idx="10" hasCustomPrompt="1"/>
          </p:nvPr>
        </p:nvSpPr>
        <p:spPr>
          <a:xfrm>
            <a:off x="406717" y="3179263"/>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4" name="Text Placeholder 12">
            <a:extLst>
              <a:ext uri="{FF2B5EF4-FFF2-40B4-BE49-F238E27FC236}">
                <a16:creationId xmlns:a16="http://schemas.microsoft.com/office/drawing/2014/main" id="{A9807B49-FE43-55EB-6E94-7548AED1AA89}"/>
              </a:ext>
            </a:extLst>
          </p:cNvPr>
          <p:cNvSpPr>
            <a:spLocks noGrp="1"/>
          </p:cNvSpPr>
          <p:nvPr>
            <p:ph type="body" sz="quarter" idx="11" hasCustomPrompt="1"/>
          </p:nvPr>
        </p:nvSpPr>
        <p:spPr>
          <a:xfrm>
            <a:off x="406717" y="3485366"/>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5" name="Text Placeholder 12">
            <a:extLst>
              <a:ext uri="{FF2B5EF4-FFF2-40B4-BE49-F238E27FC236}">
                <a16:creationId xmlns:a16="http://schemas.microsoft.com/office/drawing/2014/main" id="{59158B01-3F17-FEF5-E313-05A51AB89B3B}"/>
              </a:ext>
            </a:extLst>
          </p:cNvPr>
          <p:cNvSpPr>
            <a:spLocks noGrp="1"/>
          </p:cNvSpPr>
          <p:nvPr>
            <p:ph type="body" sz="quarter" idx="12" hasCustomPrompt="1"/>
          </p:nvPr>
        </p:nvSpPr>
        <p:spPr>
          <a:xfrm>
            <a:off x="406717" y="3791469"/>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16" name="Text Placeholder 12">
            <a:extLst>
              <a:ext uri="{FF2B5EF4-FFF2-40B4-BE49-F238E27FC236}">
                <a16:creationId xmlns:a16="http://schemas.microsoft.com/office/drawing/2014/main" id="{7E81962A-7C98-D2E9-7CEC-B65BEF938AED}"/>
              </a:ext>
            </a:extLst>
          </p:cNvPr>
          <p:cNvSpPr>
            <a:spLocks noGrp="1"/>
          </p:cNvSpPr>
          <p:nvPr>
            <p:ph type="body" sz="quarter" idx="13" hasCustomPrompt="1"/>
          </p:nvPr>
        </p:nvSpPr>
        <p:spPr>
          <a:xfrm>
            <a:off x="406717" y="4097572"/>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17" name="Text Placeholder 12">
            <a:extLst>
              <a:ext uri="{FF2B5EF4-FFF2-40B4-BE49-F238E27FC236}">
                <a16:creationId xmlns:a16="http://schemas.microsoft.com/office/drawing/2014/main" id="{F78787D3-109D-9636-08BB-A375F749FF3E}"/>
              </a:ext>
            </a:extLst>
          </p:cNvPr>
          <p:cNvSpPr>
            <a:spLocks noGrp="1"/>
          </p:cNvSpPr>
          <p:nvPr>
            <p:ph type="body" sz="quarter" idx="14" hasCustomPrompt="1"/>
          </p:nvPr>
        </p:nvSpPr>
        <p:spPr>
          <a:xfrm>
            <a:off x="406717" y="4403675"/>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18" name="Text Placeholder 12">
            <a:extLst>
              <a:ext uri="{FF2B5EF4-FFF2-40B4-BE49-F238E27FC236}">
                <a16:creationId xmlns:a16="http://schemas.microsoft.com/office/drawing/2014/main" id="{A3A2BDFB-B068-4DF4-D09C-A312787AD0AC}"/>
              </a:ext>
            </a:extLst>
          </p:cNvPr>
          <p:cNvSpPr>
            <a:spLocks noGrp="1"/>
          </p:cNvSpPr>
          <p:nvPr>
            <p:ph type="body" sz="quarter" idx="15" hasCustomPrompt="1"/>
          </p:nvPr>
        </p:nvSpPr>
        <p:spPr>
          <a:xfrm>
            <a:off x="4279644" y="3179263"/>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9" name="Text Placeholder 12">
            <a:extLst>
              <a:ext uri="{FF2B5EF4-FFF2-40B4-BE49-F238E27FC236}">
                <a16:creationId xmlns:a16="http://schemas.microsoft.com/office/drawing/2014/main" id="{4D4AA3CE-9514-6656-7C85-C63E1F967609}"/>
              </a:ext>
            </a:extLst>
          </p:cNvPr>
          <p:cNvSpPr>
            <a:spLocks noGrp="1"/>
          </p:cNvSpPr>
          <p:nvPr>
            <p:ph type="body" sz="quarter" idx="16" hasCustomPrompt="1"/>
          </p:nvPr>
        </p:nvSpPr>
        <p:spPr>
          <a:xfrm>
            <a:off x="4279644" y="3485366"/>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20" name="Text Placeholder 12">
            <a:extLst>
              <a:ext uri="{FF2B5EF4-FFF2-40B4-BE49-F238E27FC236}">
                <a16:creationId xmlns:a16="http://schemas.microsoft.com/office/drawing/2014/main" id="{F039B227-9A5B-3FD9-D605-3B5B24D231B0}"/>
              </a:ext>
            </a:extLst>
          </p:cNvPr>
          <p:cNvSpPr>
            <a:spLocks noGrp="1"/>
          </p:cNvSpPr>
          <p:nvPr>
            <p:ph type="body" sz="quarter" idx="17" hasCustomPrompt="1"/>
          </p:nvPr>
        </p:nvSpPr>
        <p:spPr>
          <a:xfrm>
            <a:off x="4279644" y="3791469"/>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1" name="Text Placeholder 12">
            <a:extLst>
              <a:ext uri="{FF2B5EF4-FFF2-40B4-BE49-F238E27FC236}">
                <a16:creationId xmlns:a16="http://schemas.microsoft.com/office/drawing/2014/main" id="{FE97C3E5-4381-40AB-C3B2-3B0CBCFAEE4C}"/>
              </a:ext>
            </a:extLst>
          </p:cNvPr>
          <p:cNvSpPr>
            <a:spLocks noGrp="1"/>
          </p:cNvSpPr>
          <p:nvPr>
            <p:ph type="body" sz="quarter" idx="18" hasCustomPrompt="1"/>
          </p:nvPr>
        </p:nvSpPr>
        <p:spPr>
          <a:xfrm>
            <a:off x="4279644" y="4097572"/>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22" name="Text Placeholder 12">
            <a:extLst>
              <a:ext uri="{FF2B5EF4-FFF2-40B4-BE49-F238E27FC236}">
                <a16:creationId xmlns:a16="http://schemas.microsoft.com/office/drawing/2014/main" id="{397A23E3-F254-E5B8-4484-AC2D33E2B16E}"/>
              </a:ext>
            </a:extLst>
          </p:cNvPr>
          <p:cNvSpPr>
            <a:spLocks noGrp="1"/>
          </p:cNvSpPr>
          <p:nvPr>
            <p:ph type="body" sz="quarter" idx="19" hasCustomPrompt="1"/>
          </p:nvPr>
        </p:nvSpPr>
        <p:spPr>
          <a:xfrm>
            <a:off x="4279644" y="4403675"/>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3" name="Text Placeholder 12">
            <a:extLst>
              <a:ext uri="{FF2B5EF4-FFF2-40B4-BE49-F238E27FC236}">
                <a16:creationId xmlns:a16="http://schemas.microsoft.com/office/drawing/2014/main" id="{D826D143-DEA8-5A06-4345-89C1F044A3F4}"/>
              </a:ext>
            </a:extLst>
          </p:cNvPr>
          <p:cNvSpPr>
            <a:spLocks noGrp="1"/>
          </p:cNvSpPr>
          <p:nvPr>
            <p:ph type="body" sz="quarter" idx="20" hasCustomPrompt="1"/>
          </p:nvPr>
        </p:nvSpPr>
        <p:spPr>
          <a:xfrm>
            <a:off x="8152571" y="3179263"/>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24" name="Text Placeholder 12">
            <a:extLst>
              <a:ext uri="{FF2B5EF4-FFF2-40B4-BE49-F238E27FC236}">
                <a16:creationId xmlns:a16="http://schemas.microsoft.com/office/drawing/2014/main" id="{9424ED80-BA7C-FE99-5DDE-AEC19AA1DD4E}"/>
              </a:ext>
            </a:extLst>
          </p:cNvPr>
          <p:cNvSpPr>
            <a:spLocks noGrp="1"/>
          </p:cNvSpPr>
          <p:nvPr>
            <p:ph type="body" sz="quarter" idx="21" hasCustomPrompt="1"/>
          </p:nvPr>
        </p:nvSpPr>
        <p:spPr>
          <a:xfrm>
            <a:off x="8152571" y="3485366"/>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25" name="Text Placeholder 12">
            <a:extLst>
              <a:ext uri="{FF2B5EF4-FFF2-40B4-BE49-F238E27FC236}">
                <a16:creationId xmlns:a16="http://schemas.microsoft.com/office/drawing/2014/main" id="{7BBE9948-5826-D3C2-7589-A8F392E8BCF4}"/>
              </a:ext>
            </a:extLst>
          </p:cNvPr>
          <p:cNvSpPr>
            <a:spLocks noGrp="1"/>
          </p:cNvSpPr>
          <p:nvPr>
            <p:ph type="body" sz="quarter" idx="22" hasCustomPrompt="1"/>
          </p:nvPr>
        </p:nvSpPr>
        <p:spPr>
          <a:xfrm>
            <a:off x="8152571" y="3791469"/>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6" name="Text Placeholder 12">
            <a:extLst>
              <a:ext uri="{FF2B5EF4-FFF2-40B4-BE49-F238E27FC236}">
                <a16:creationId xmlns:a16="http://schemas.microsoft.com/office/drawing/2014/main" id="{441D7672-A133-62F2-1766-5DA10FEBCBBB}"/>
              </a:ext>
            </a:extLst>
          </p:cNvPr>
          <p:cNvSpPr>
            <a:spLocks noGrp="1"/>
          </p:cNvSpPr>
          <p:nvPr>
            <p:ph type="body" sz="quarter" idx="23" hasCustomPrompt="1"/>
          </p:nvPr>
        </p:nvSpPr>
        <p:spPr>
          <a:xfrm>
            <a:off x="8152571" y="4097572"/>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27" name="Text Placeholder 12">
            <a:extLst>
              <a:ext uri="{FF2B5EF4-FFF2-40B4-BE49-F238E27FC236}">
                <a16:creationId xmlns:a16="http://schemas.microsoft.com/office/drawing/2014/main" id="{C59D14B5-525A-4929-6640-B17A193FE6C5}"/>
              </a:ext>
            </a:extLst>
          </p:cNvPr>
          <p:cNvSpPr>
            <a:spLocks noGrp="1"/>
          </p:cNvSpPr>
          <p:nvPr>
            <p:ph type="body" sz="quarter" idx="24" hasCustomPrompt="1"/>
          </p:nvPr>
        </p:nvSpPr>
        <p:spPr>
          <a:xfrm>
            <a:off x="8152571" y="4403675"/>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9" name="Text Placeholder 28">
            <a:extLst>
              <a:ext uri="{FF2B5EF4-FFF2-40B4-BE49-F238E27FC236}">
                <a16:creationId xmlns:a16="http://schemas.microsoft.com/office/drawing/2014/main" id="{6DF254FF-0ED5-6C78-869E-390454E924BC}"/>
              </a:ext>
            </a:extLst>
          </p:cNvPr>
          <p:cNvSpPr>
            <a:spLocks noGrp="1"/>
          </p:cNvSpPr>
          <p:nvPr>
            <p:ph type="body" sz="quarter" idx="25" hasCustomPrompt="1"/>
          </p:nvPr>
        </p:nvSpPr>
        <p:spPr>
          <a:xfrm>
            <a:off x="500883" y="3450592"/>
            <a:ext cx="3294000" cy="3600"/>
          </a:xfrm>
          <a:solidFill>
            <a:schemeClr val="tx2"/>
          </a:solidFill>
        </p:spPr>
        <p:txBody>
          <a:bodyPr/>
          <a:lstStyle>
            <a:lvl1pPr>
              <a:defRPr/>
            </a:lvl1pPr>
          </a:lstStyle>
          <a:p>
            <a:pPr lvl="0"/>
            <a:r>
              <a:rPr lang="en-GB"/>
              <a:t> </a:t>
            </a:r>
            <a:endParaRPr lang="en-GB" dirty="0"/>
          </a:p>
        </p:txBody>
      </p:sp>
      <p:sp>
        <p:nvSpPr>
          <p:cNvPr id="30" name="Text Placeholder 28">
            <a:extLst>
              <a:ext uri="{FF2B5EF4-FFF2-40B4-BE49-F238E27FC236}">
                <a16:creationId xmlns:a16="http://schemas.microsoft.com/office/drawing/2014/main" id="{CBDEC2BF-BBCC-6FA5-4D93-E78484D9C9ED}"/>
              </a:ext>
            </a:extLst>
          </p:cNvPr>
          <p:cNvSpPr>
            <a:spLocks noGrp="1"/>
          </p:cNvSpPr>
          <p:nvPr>
            <p:ph type="body" sz="quarter" idx="26" hasCustomPrompt="1"/>
          </p:nvPr>
        </p:nvSpPr>
        <p:spPr>
          <a:xfrm>
            <a:off x="500883" y="3756695"/>
            <a:ext cx="3294000" cy="3600"/>
          </a:xfrm>
          <a:solidFill>
            <a:schemeClr val="tx2"/>
          </a:solidFill>
        </p:spPr>
        <p:txBody>
          <a:bodyPr/>
          <a:lstStyle>
            <a:lvl1pPr>
              <a:defRPr/>
            </a:lvl1pPr>
          </a:lstStyle>
          <a:p>
            <a:pPr lvl="0"/>
            <a:r>
              <a:rPr lang="en-GB"/>
              <a:t> </a:t>
            </a:r>
            <a:endParaRPr lang="en-GB" dirty="0"/>
          </a:p>
        </p:txBody>
      </p:sp>
      <p:sp>
        <p:nvSpPr>
          <p:cNvPr id="31" name="Text Placeholder 28">
            <a:extLst>
              <a:ext uri="{FF2B5EF4-FFF2-40B4-BE49-F238E27FC236}">
                <a16:creationId xmlns:a16="http://schemas.microsoft.com/office/drawing/2014/main" id="{834489DA-80D0-4860-98E2-BE6F18F2A744}"/>
              </a:ext>
            </a:extLst>
          </p:cNvPr>
          <p:cNvSpPr>
            <a:spLocks noGrp="1"/>
          </p:cNvSpPr>
          <p:nvPr>
            <p:ph type="body" sz="quarter" idx="27" hasCustomPrompt="1"/>
          </p:nvPr>
        </p:nvSpPr>
        <p:spPr>
          <a:xfrm>
            <a:off x="500883" y="4062798"/>
            <a:ext cx="3294000" cy="3600"/>
          </a:xfrm>
          <a:solidFill>
            <a:schemeClr val="tx2"/>
          </a:solidFill>
        </p:spPr>
        <p:txBody>
          <a:bodyPr/>
          <a:lstStyle>
            <a:lvl1pPr>
              <a:defRPr/>
            </a:lvl1pPr>
          </a:lstStyle>
          <a:p>
            <a:pPr lvl="0"/>
            <a:r>
              <a:rPr lang="en-GB"/>
              <a:t> </a:t>
            </a:r>
            <a:endParaRPr lang="en-GB" dirty="0"/>
          </a:p>
        </p:txBody>
      </p:sp>
      <p:sp>
        <p:nvSpPr>
          <p:cNvPr id="32" name="Text Placeholder 28">
            <a:extLst>
              <a:ext uri="{FF2B5EF4-FFF2-40B4-BE49-F238E27FC236}">
                <a16:creationId xmlns:a16="http://schemas.microsoft.com/office/drawing/2014/main" id="{413757EC-9418-E80A-9C60-821608FCAC90}"/>
              </a:ext>
            </a:extLst>
          </p:cNvPr>
          <p:cNvSpPr>
            <a:spLocks noGrp="1"/>
          </p:cNvSpPr>
          <p:nvPr>
            <p:ph type="body" sz="quarter" idx="28" hasCustomPrompt="1"/>
          </p:nvPr>
        </p:nvSpPr>
        <p:spPr>
          <a:xfrm>
            <a:off x="500883" y="4368901"/>
            <a:ext cx="3294000" cy="3600"/>
          </a:xfrm>
          <a:solidFill>
            <a:schemeClr val="tx2"/>
          </a:solidFill>
        </p:spPr>
        <p:txBody>
          <a:bodyPr/>
          <a:lstStyle>
            <a:lvl1pPr>
              <a:defRPr/>
            </a:lvl1pPr>
          </a:lstStyle>
          <a:p>
            <a:pPr lvl="0"/>
            <a:r>
              <a:rPr lang="en-GB"/>
              <a:t> </a:t>
            </a:r>
            <a:endParaRPr lang="en-GB" dirty="0"/>
          </a:p>
        </p:txBody>
      </p:sp>
      <p:sp>
        <p:nvSpPr>
          <p:cNvPr id="33" name="Text Placeholder 28">
            <a:extLst>
              <a:ext uri="{FF2B5EF4-FFF2-40B4-BE49-F238E27FC236}">
                <a16:creationId xmlns:a16="http://schemas.microsoft.com/office/drawing/2014/main" id="{96D9D1F0-A431-7276-A6A5-9F3B373CA68C}"/>
              </a:ext>
            </a:extLst>
          </p:cNvPr>
          <p:cNvSpPr>
            <a:spLocks noGrp="1"/>
          </p:cNvSpPr>
          <p:nvPr>
            <p:ph type="body" sz="quarter" idx="29" hasCustomPrompt="1"/>
          </p:nvPr>
        </p:nvSpPr>
        <p:spPr>
          <a:xfrm>
            <a:off x="500883" y="4675004"/>
            <a:ext cx="3294000" cy="3600"/>
          </a:xfrm>
          <a:solidFill>
            <a:schemeClr val="tx2"/>
          </a:solidFill>
        </p:spPr>
        <p:txBody>
          <a:bodyPr/>
          <a:lstStyle>
            <a:lvl1pPr>
              <a:defRPr/>
            </a:lvl1pPr>
          </a:lstStyle>
          <a:p>
            <a:pPr lvl="0"/>
            <a:r>
              <a:rPr lang="en-GB"/>
              <a:t> </a:t>
            </a:r>
            <a:endParaRPr lang="en-GB" dirty="0"/>
          </a:p>
        </p:txBody>
      </p:sp>
      <p:sp>
        <p:nvSpPr>
          <p:cNvPr id="34" name="Text Placeholder 28">
            <a:extLst>
              <a:ext uri="{FF2B5EF4-FFF2-40B4-BE49-F238E27FC236}">
                <a16:creationId xmlns:a16="http://schemas.microsoft.com/office/drawing/2014/main" id="{8E28D5FE-F607-EBE3-85D1-544A8C0B44E4}"/>
              </a:ext>
            </a:extLst>
          </p:cNvPr>
          <p:cNvSpPr>
            <a:spLocks noGrp="1"/>
          </p:cNvSpPr>
          <p:nvPr>
            <p:ph type="body" sz="quarter" idx="30" hasCustomPrompt="1"/>
          </p:nvPr>
        </p:nvSpPr>
        <p:spPr>
          <a:xfrm>
            <a:off x="4377558" y="3450592"/>
            <a:ext cx="3294000" cy="3600"/>
          </a:xfrm>
          <a:solidFill>
            <a:schemeClr val="tx2"/>
          </a:solidFill>
        </p:spPr>
        <p:txBody>
          <a:bodyPr/>
          <a:lstStyle>
            <a:lvl1pPr>
              <a:defRPr/>
            </a:lvl1pPr>
          </a:lstStyle>
          <a:p>
            <a:pPr lvl="0"/>
            <a:r>
              <a:rPr lang="en-GB"/>
              <a:t> </a:t>
            </a:r>
            <a:endParaRPr lang="en-GB" dirty="0"/>
          </a:p>
        </p:txBody>
      </p:sp>
      <p:sp>
        <p:nvSpPr>
          <p:cNvPr id="35" name="Text Placeholder 28">
            <a:extLst>
              <a:ext uri="{FF2B5EF4-FFF2-40B4-BE49-F238E27FC236}">
                <a16:creationId xmlns:a16="http://schemas.microsoft.com/office/drawing/2014/main" id="{F1EC6439-D8C3-4E49-1DE3-CEA77B9F0CB3}"/>
              </a:ext>
            </a:extLst>
          </p:cNvPr>
          <p:cNvSpPr>
            <a:spLocks noGrp="1"/>
          </p:cNvSpPr>
          <p:nvPr>
            <p:ph type="body" sz="quarter" idx="31" hasCustomPrompt="1"/>
          </p:nvPr>
        </p:nvSpPr>
        <p:spPr>
          <a:xfrm>
            <a:off x="4377558" y="3756695"/>
            <a:ext cx="3294000" cy="3600"/>
          </a:xfrm>
          <a:solidFill>
            <a:schemeClr val="tx2"/>
          </a:solidFill>
        </p:spPr>
        <p:txBody>
          <a:bodyPr/>
          <a:lstStyle>
            <a:lvl1pPr>
              <a:defRPr/>
            </a:lvl1pPr>
          </a:lstStyle>
          <a:p>
            <a:pPr lvl="0"/>
            <a:r>
              <a:rPr lang="en-GB"/>
              <a:t> </a:t>
            </a:r>
            <a:endParaRPr lang="en-GB" dirty="0"/>
          </a:p>
        </p:txBody>
      </p:sp>
      <p:sp>
        <p:nvSpPr>
          <p:cNvPr id="36" name="Text Placeholder 28">
            <a:extLst>
              <a:ext uri="{FF2B5EF4-FFF2-40B4-BE49-F238E27FC236}">
                <a16:creationId xmlns:a16="http://schemas.microsoft.com/office/drawing/2014/main" id="{1D4D8D3B-1953-05C8-21F7-4D61375B8E0E}"/>
              </a:ext>
            </a:extLst>
          </p:cNvPr>
          <p:cNvSpPr>
            <a:spLocks noGrp="1"/>
          </p:cNvSpPr>
          <p:nvPr>
            <p:ph type="body" sz="quarter" idx="32" hasCustomPrompt="1"/>
          </p:nvPr>
        </p:nvSpPr>
        <p:spPr>
          <a:xfrm>
            <a:off x="4377558" y="4062798"/>
            <a:ext cx="3294000" cy="3600"/>
          </a:xfrm>
          <a:solidFill>
            <a:schemeClr val="tx2"/>
          </a:solidFill>
        </p:spPr>
        <p:txBody>
          <a:bodyPr/>
          <a:lstStyle>
            <a:lvl1pPr>
              <a:defRPr/>
            </a:lvl1pPr>
          </a:lstStyle>
          <a:p>
            <a:pPr lvl="0"/>
            <a:r>
              <a:rPr lang="en-GB"/>
              <a:t> </a:t>
            </a:r>
            <a:endParaRPr lang="en-GB" dirty="0"/>
          </a:p>
        </p:txBody>
      </p:sp>
      <p:sp>
        <p:nvSpPr>
          <p:cNvPr id="37" name="Text Placeholder 28">
            <a:extLst>
              <a:ext uri="{FF2B5EF4-FFF2-40B4-BE49-F238E27FC236}">
                <a16:creationId xmlns:a16="http://schemas.microsoft.com/office/drawing/2014/main" id="{E823C607-AEA8-77CD-5732-BE4D654FA447}"/>
              </a:ext>
            </a:extLst>
          </p:cNvPr>
          <p:cNvSpPr>
            <a:spLocks noGrp="1"/>
          </p:cNvSpPr>
          <p:nvPr>
            <p:ph type="body" sz="quarter" idx="33" hasCustomPrompt="1"/>
          </p:nvPr>
        </p:nvSpPr>
        <p:spPr>
          <a:xfrm>
            <a:off x="4377558" y="4368901"/>
            <a:ext cx="3294000" cy="3600"/>
          </a:xfrm>
          <a:solidFill>
            <a:schemeClr val="tx2"/>
          </a:solidFill>
        </p:spPr>
        <p:txBody>
          <a:bodyPr/>
          <a:lstStyle>
            <a:lvl1pPr>
              <a:defRPr/>
            </a:lvl1pPr>
          </a:lstStyle>
          <a:p>
            <a:pPr lvl="0"/>
            <a:r>
              <a:rPr lang="en-GB"/>
              <a:t> </a:t>
            </a:r>
            <a:endParaRPr lang="en-GB" dirty="0"/>
          </a:p>
        </p:txBody>
      </p:sp>
      <p:sp>
        <p:nvSpPr>
          <p:cNvPr id="38" name="Text Placeholder 28">
            <a:extLst>
              <a:ext uri="{FF2B5EF4-FFF2-40B4-BE49-F238E27FC236}">
                <a16:creationId xmlns:a16="http://schemas.microsoft.com/office/drawing/2014/main" id="{6326B3C4-BFC7-1B26-2F00-B08256404980}"/>
              </a:ext>
            </a:extLst>
          </p:cNvPr>
          <p:cNvSpPr>
            <a:spLocks noGrp="1"/>
          </p:cNvSpPr>
          <p:nvPr>
            <p:ph type="body" sz="quarter" idx="34" hasCustomPrompt="1"/>
          </p:nvPr>
        </p:nvSpPr>
        <p:spPr>
          <a:xfrm>
            <a:off x="4377558" y="4675004"/>
            <a:ext cx="3294000" cy="3600"/>
          </a:xfrm>
          <a:solidFill>
            <a:schemeClr val="tx2"/>
          </a:solidFill>
        </p:spPr>
        <p:txBody>
          <a:bodyPr/>
          <a:lstStyle>
            <a:lvl1pPr>
              <a:defRPr/>
            </a:lvl1pPr>
          </a:lstStyle>
          <a:p>
            <a:pPr lvl="0"/>
            <a:r>
              <a:rPr lang="en-GB"/>
              <a:t> </a:t>
            </a:r>
            <a:endParaRPr lang="en-GB" dirty="0"/>
          </a:p>
        </p:txBody>
      </p:sp>
      <p:sp>
        <p:nvSpPr>
          <p:cNvPr id="39" name="Text Placeholder 28">
            <a:extLst>
              <a:ext uri="{FF2B5EF4-FFF2-40B4-BE49-F238E27FC236}">
                <a16:creationId xmlns:a16="http://schemas.microsoft.com/office/drawing/2014/main" id="{A357389E-E083-C251-4E4F-FF6F4BA1D346}"/>
              </a:ext>
            </a:extLst>
          </p:cNvPr>
          <p:cNvSpPr>
            <a:spLocks noGrp="1"/>
          </p:cNvSpPr>
          <p:nvPr>
            <p:ph type="body" sz="quarter" idx="35" hasCustomPrompt="1"/>
          </p:nvPr>
        </p:nvSpPr>
        <p:spPr>
          <a:xfrm>
            <a:off x="8254233" y="3450592"/>
            <a:ext cx="3294000" cy="3600"/>
          </a:xfrm>
          <a:solidFill>
            <a:schemeClr val="tx2"/>
          </a:solidFill>
        </p:spPr>
        <p:txBody>
          <a:bodyPr/>
          <a:lstStyle>
            <a:lvl1pPr>
              <a:defRPr/>
            </a:lvl1pPr>
          </a:lstStyle>
          <a:p>
            <a:pPr lvl="0"/>
            <a:r>
              <a:rPr lang="en-GB"/>
              <a:t> </a:t>
            </a:r>
            <a:endParaRPr lang="en-GB" dirty="0"/>
          </a:p>
        </p:txBody>
      </p:sp>
      <p:sp>
        <p:nvSpPr>
          <p:cNvPr id="40" name="Text Placeholder 28">
            <a:extLst>
              <a:ext uri="{FF2B5EF4-FFF2-40B4-BE49-F238E27FC236}">
                <a16:creationId xmlns:a16="http://schemas.microsoft.com/office/drawing/2014/main" id="{5D7E546A-C026-A27C-D3C8-5190A9AB82A1}"/>
              </a:ext>
            </a:extLst>
          </p:cNvPr>
          <p:cNvSpPr>
            <a:spLocks noGrp="1"/>
          </p:cNvSpPr>
          <p:nvPr>
            <p:ph type="body" sz="quarter" idx="36" hasCustomPrompt="1"/>
          </p:nvPr>
        </p:nvSpPr>
        <p:spPr>
          <a:xfrm>
            <a:off x="8254233" y="3756695"/>
            <a:ext cx="3294000" cy="3600"/>
          </a:xfrm>
          <a:solidFill>
            <a:schemeClr val="tx2"/>
          </a:solidFill>
        </p:spPr>
        <p:txBody>
          <a:bodyPr/>
          <a:lstStyle>
            <a:lvl1pPr>
              <a:defRPr/>
            </a:lvl1pPr>
          </a:lstStyle>
          <a:p>
            <a:pPr lvl="0"/>
            <a:r>
              <a:rPr lang="en-GB"/>
              <a:t> </a:t>
            </a:r>
            <a:endParaRPr lang="en-GB" dirty="0"/>
          </a:p>
        </p:txBody>
      </p:sp>
      <p:sp>
        <p:nvSpPr>
          <p:cNvPr id="41" name="Text Placeholder 28">
            <a:extLst>
              <a:ext uri="{FF2B5EF4-FFF2-40B4-BE49-F238E27FC236}">
                <a16:creationId xmlns:a16="http://schemas.microsoft.com/office/drawing/2014/main" id="{06E22225-3F36-6397-847D-3F029137045D}"/>
              </a:ext>
            </a:extLst>
          </p:cNvPr>
          <p:cNvSpPr>
            <a:spLocks noGrp="1"/>
          </p:cNvSpPr>
          <p:nvPr>
            <p:ph type="body" sz="quarter" idx="37" hasCustomPrompt="1"/>
          </p:nvPr>
        </p:nvSpPr>
        <p:spPr>
          <a:xfrm>
            <a:off x="8254233" y="4062798"/>
            <a:ext cx="3294000" cy="3600"/>
          </a:xfrm>
          <a:solidFill>
            <a:schemeClr val="tx2"/>
          </a:solidFill>
        </p:spPr>
        <p:txBody>
          <a:bodyPr/>
          <a:lstStyle>
            <a:lvl1pPr>
              <a:defRPr/>
            </a:lvl1pPr>
          </a:lstStyle>
          <a:p>
            <a:pPr lvl="0"/>
            <a:r>
              <a:rPr lang="en-GB"/>
              <a:t> </a:t>
            </a:r>
            <a:endParaRPr lang="en-GB" dirty="0"/>
          </a:p>
        </p:txBody>
      </p:sp>
      <p:sp>
        <p:nvSpPr>
          <p:cNvPr id="42" name="Text Placeholder 28">
            <a:extLst>
              <a:ext uri="{FF2B5EF4-FFF2-40B4-BE49-F238E27FC236}">
                <a16:creationId xmlns:a16="http://schemas.microsoft.com/office/drawing/2014/main" id="{43D98500-BCD8-49B7-288F-0E65A2C23EE2}"/>
              </a:ext>
            </a:extLst>
          </p:cNvPr>
          <p:cNvSpPr>
            <a:spLocks noGrp="1"/>
          </p:cNvSpPr>
          <p:nvPr>
            <p:ph type="body" sz="quarter" idx="38" hasCustomPrompt="1"/>
          </p:nvPr>
        </p:nvSpPr>
        <p:spPr>
          <a:xfrm>
            <a:off x="8254233" y="4368901"/>
            <a:ext cx="3294000" cy="3600"/>
          </a:xfrm>
          <a:solidFill>
            <a:schemeClr val="tx2"/>
          </a:solidFill>
        </p:spPr>
        <p:txBody>
          <a:bodyPr/>
          <a:lstStyle>
            <a:lvl1pPr>
              <a:defRPr/>
            </a:lvl1pPr>
          </a:lstStyle>
          <a:p>
            <a:pPr lvl="0"/>
            <a:r>
              <a:rPr lang="en-GB"/>
              <a:t> </a:t>
            </a:r>
            <a:endParaRPr lang="en-GB" dirty="0"/>
          </a:p>
        </p:txBody>
      </p:sp>
      <p:sp>
        <p:nvSpPr>
          <p:cNvPr id="43" name="Text Placeholder 28">
            <a:extLst>
              <a:ext uri="{FF2B5EF4-FFF2-40B4-BE49-F238E27FC236}">
                <a16:creationId xmlns:a16="http://schemas.microsoft.com/office/drawing/2014/main" id="{4FB71802-363D-FA7F-AC0F-B407F5BCD680}"/>
              </a:ext>
            </a:extLst>
          </p:cNvPr>
          <p:cNvSpPr>
            <a:spLocks noGrp="1"/>
          </p:cNvSpPr>
          <p:nvPr>
            <p:ph type="body" sz="quarter" idx="39" hasCustomPrompt="1"/>
          </p:nvPr>
        </p:nvSpPr>
        <p:spPr>
          <a:xfrm>
            <a:off x="8254233" y="4675004"/>
            <a:ext cx="3294000" cy="3600"/>
          </a:xfrm>
          <a:solidFill>
            <a:schemeClr val="tx2"/>
          </a:solidFill>
        </p:spPr>
        <p:txBody>
          <a:bodyPr/>
          <a:lstStyle>
            <a:lvl1pPr>
              <a:defRPr/>
            </a:lvl1pPr>
          </a:lstStyle>
          <a:p>
            <a:pPr lvl="0"/>
            <a:r>
              <a:rPr lang="en-GB"/>
              <a:t> </a:t>
            </a:r>
            <a:endParaRPr lang="en-GB" dirty="0"/>
          </a:p>
        </p:txBody>
      </p:sp>
      <p:sp>
        <p:nvSpPr>
          <p:cNvPr id="4" name="Title 2">
            <a:extLst>
              <a:ext uri="{FF2B5EF4-FFF2-40B4-BE49-F238E27FC236}">
                <a16:creationId xmlns:a16="http://schemas.microsoft.com/office/drawing/2014/main" id="{DE2833D8-8CA0-E70E-10A2-9EAE7F2D91E5}"/>
              </a:ext>
            </a:extLst>
          </p:cNvPr>
          <p:cNvSpPr>
            <a:spLocks noGrp="1"/>
          </p:cNvSpPr>
          <p:nvPr>
            <p:ph type="title" hasCustomPrompt="1"/>
          </p:nvPr>
        </p:nvSpPr>
        <p:spPr>
          <a:xfrm>
            <a:off x="450849" y="906840"/>
            <a:ext cx="6230505" cy="945389"/>
          </a:xfrm>
        </p:spPr>
        <p:txBody>
          <a:bodyPr/>
          <a:lstStyle>
            <a:lvl1pPr>
              <a:defRPr sz="6000">
                <a:latin typeface="+mn-lt"/>
              </a:defRPr>
            </a:lvl1pPr>
          </a:lstStyle>
          <a:p>
            <a:r>
              <a:rPr lang="en-GB" dirty="0"/>
              <a:t>Contact us</a:t>
            </a:r>
          </a:p>
        </p:txBody>
      </p:sp>
      <p:sp>
        <p:nvSpPr>
          <p:cNvPr id="5" name="Picture Placeholder 4">
            <a:extLst>
              <a:ext uri="{FF2B5EF4-FFF2-40B4-BE49-F238E27FC236}">
                <a16:creationId xmlns:a16="http://schemas.microsoft.com/office/drawing/2014/main" id="{82C1E744-7F73-81C4-D8E1-46D6C4DAA36B}"/>
              </a:ext>
            </a:extLst>
          </p:cNvPr>
          <p:cNvSpPr>
            <a:spLocks noGrp="1"/>
          </p:cNvSpPr>
          <p:nvPr>
            <p:ph type="pic" sz="quarter" idx="40"/>
          </p:nvPr>
        </p:nvSpPr>
        <p:spPr>
          <a:xfrm>
            <a:off x="406400" y="2336800"/>
            <a:ext cx="738188" cy="733425"/>
          </a:xfrm>
        </p:spPr>
        <p:txBody>
          <a:bodyPr anchor="ctr"/>
          <a:lstStyle>
            <a:lvl1pPr algn="ctr">
              <a:defRPr/>
            </a:lvl1pPr>
          </a:lstStyle>
          <a:p>
            <a:r>
              <a:rPr lang="en-US"/>
              <a:t>Click icon to add picture</a:t>
            </a:r>
            <a:endParaRPr lang="en-GB"/>
          </a:p>
        </p:txBody>
      </p:sp>
      <p:sp>
        <p:nvSpPr>
          <p:cNvPr id="7" name="Picture Placeholder 4">
            <a:extLst>
              <a:ext uri="{FF2B5EF4-FFF2-40B4-BE49-F238E27FC236}">
                <a16:creationId xmlns:a16="http://schemas.microsoft.com/office/drawing/2014/main" id="{9AF97BB5-C022-308D-4037-681471A53C9D}"/>
              </a:ext>
            </a:extLst>
          </p:cNvPr>
          <p:cNvSpPr>
            <a:spLocks noGrp="1"/>
          </p:cNvSpPr>
          <p:nvPr>
            <p:ph type="pic" sz="quarter" idx="41"/>
          </p:nvPr>
        </p:nvSpPr>
        <p:spPr>
          <a:xfrm>
            <a:off x="4279644" y="2336800"/>
            <a:ext cx="738188" cy="733425"/>
          </a:xfrm>
        </p:spPr>
        <p:txBody>
          <a:bodyPr anchor="ctr"/>
          <a:lstStyle>
            <a:lvl1pPr algn="ctr">
              <a:defRPr/>
            </a:lvl1pPr>
          </a:lstStyle>
          <a:p>
            <a:r>
              <a:rPr lang="en-US"/>
              <a:t>Click icon to add picture</a:t>
            </a:r>
            <a:endParaRPr lang="en-GB"/>
          </a:p>
        </p:txBody>
      </p:sp>
      <p:sp>
        <p:nvSpPr>
          <p:cNvPr id="9" name="Picture Placeholder 4">
            <a:extLst>
              <a:ext uri="{FF2B5EF4-FFF2-40B4-BE49-F238E27FC236}">
                <a16:creationId xmlns:a16="http://schemas.microsoft.com/office/drawing/2014/main" id="{EC1C10CB-58BB-E596-928F-56F1C8875B65}"/>
              </a:ext>
            </a:extLst>
          </p:cNvPr>
          <p:cNvSpPr>
            <a:spLocks noGrp="1"/>
          </p:cNvSpPr>
          <p:nvPr>
            <p:ph type="pic" sz="quarter" idx="42"/>
          </p:nvPr>
        </p:nvSpPr>
        <p:spPr>
          <a:xfrm>
            <a:off x="8152571" y="2336800"/>
            <a:ext cx="738188" cy="733425"/>
          </a:xfrm>
        </p:spPr>
        <p:txBody>
          <a:bodyPr anchor="ctr"/>
          <a:lstStyle>
            <a:lvl1pPr algn="ctr">
              <a:defRPr/>
            </a:lvl1pPr>
          </a:lstStyle>
          <a:p>
            <a:r>
              <a:rPr lang="en-US"/>
              <a:t>Click icon to add picture</a:t>
            </a:r>
            <a:endParaRPr lang="en-GB"/>
          </a:p>
        </p:txBody>
      </p:sp>
      <p:grpSp>
        <p:nvGrpSpPr>
          <p:cNvPr id="3" name="Group 2">
            <a:extLst>
              <a:ext uri="{FF2B5EF4-FFF2-40B4-BE49-F238E27FC236}">
                <a16:creationId xmlns:a16="http://schemas.microsoft.com/office/drawing/2014/main" id="{19B94145-8392-7E29-2124-5A8E84281DC4}"/>
              </a:ext>
            </a:extLst>
          </p:cNvPr>
          <p:cNvGrpSpPr/>
          <p:nvPr userDrawn="1"/>
        </p:nvGrpSpPr>
        <p:grpSpPr>
          <a:xfrm>
            <a:off x="12287572" y="0"/>
            <a:ext cx="2175021" cy="4839558"/>
            <a:chOff x="838200" y="1150069"/>
            <a:chExt cx="2175021" cy="4839558"/>
          </a:xfrm>
        </p:grpSpPr>
        <p:sp>
          <p:nvSpPr>
            <p:cNvPr id="10" name="Rectangle 9">
              <a:extLst>
                <a:ext uri="{FF2B5EF4-FFF2-40B4-BE49-F238E27FC236}">
                  <a16:creationId xmlns:a16="http://schemas.microsoft.com/office/drawing/2014/main" id="{7187C668-9218-3CDB-353A-E74EEDC2FE58}"/>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2" name="Rectangle 11">
              <a:extLst>
                <a:ext uri="{FF2B5EF4-FFF2-40B4-BE49-F238E27FC236}">
                  <a16:creationId xmlns:a16="http://schemas.microsoft.com/office/drawing/2014/main" id="{FBF1E42A-4F39-2D9E-FF6F-052962B4A189}"/>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8" name="TextBox 27">
              <a:extLst>
                <a:ext uri="{FF2B5EF4-FFF2-40B4-BE49-F238E27FC236}">
                  <a16:creationId xmlns:a16="http://schemas.microsoft.com/office/drawing/2014/main" id="{7EE74F17-2EB6-AB98-D09C-9630C3FEB150}"/>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44" name="TextBox 43">
              <a:extLst>
                <a:ext uri="{FF2B5EF4-FFF2-40B4-BE49-F238E27FC236}">
                  <a16:creationId xmlns:a16="http://schemas.microsoft.com/office/drawing/2014/main" id="{B1AF65F7-141B-400A-9A23-29CA8B9CD80E}"/>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45" name="TextBox 44">
              <a:extLst>
                <a:ext uri="{FF2B5EF4-FFF2-40B4-BE49-F238E27FC236}">
                  <a16:creationId xmlns:a16="http://schemas.microsoft.com/office/drawing/2014/main" id="{4E6466D6-D719-9F43-0DA4-7BC12465CB6C}"/>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46" name="TextBox 45">
              <a:extLst>
                <a:ext uri="{FF2B5EF4-FFF2-40B4-BE49-F238E27FC236}">
                  <a16:creationId xmlns:a16="http://schemas.microsoft.com/office/drawing/2014/main" id="{1564287E-D268-5356-883D-84E08830D574}"/>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47" name="TextBox 46">
              <a:extLst>
                <a:ext uri="{FF2B5EF4-FFF2-40B4-BE49-F238E27FC236}">
                  <a16:creationId xmlns:a16="http://schemas.microsoft.com/office/drawing/2014/main" id="{188857C9-E6E5-55DD-D630-4D7F1E1E051C}"/>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48" name="TextBox 47">
              <a:extLst>
                <a:ext uri="{FF2B5EF4-FFF2-40B4-BE49-F238E27FC236}">
                  <a16:creationId xmlns:a16="http://schemas.microsoft.com/office/drawing/2014/main" id="{FAA1217B-9F8C-57DA-CAFF-3A19A56737FD}"/>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49" name="TextBox 48">
              <a:extLst>
                <a:ext uri="{FF2B5EF4-FFF2-40B4-BE49-F238E27FC236}">
                  <a16:creationId xmlns:a16="http://schemas.microsoft.com/office/drawing/2014/main" id="{4A0EE8C1-E4E7-BEEC-9DF3-1B0DF6615372}"/>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Tree>
    <p:custDataLst>
      <p:tags r:id="rId1"/>
    </p:custDataLst>
    <p:extLst>
      <p:ext uri="{BB962C8B-B14F-4D97-AF65-F5344CB8AC3E}">
        <p14:creationId xmlns:p14="http://schemas.microsoft.com/office/powerpoint/2010/main" val="31646362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act details x3 yellow with image">
    <p:bg>
      <p:bgRef idx="1001">
        <a:schemeClr val="bg2"/>
      </p:bgRef>
    </p:bg>
    <p:spTree>
      <p:nvGrpSpPr>
        <p:cNvPr id="1" name=""/>
        <p:cNvGrpSpPr/>
        <p:nvPr/>
      </p:nvGrpSpPr>
      <p:grpSpPr>
        <a:xfrm>
          <a:off x="0" y="0"/>
          <a:ext cx="0" cy="0"/>
          <a:chOff x="0" y="0"/>
          <a:chExt cx="0" cy="0"/>
        </a:xfrm>
      </p:grpSpPr>
      <p:pic>
        <p:nvPicPr>
          <p:cNvPr id="2" name="Picture 1" descr="A yellow and white geometrical pattern&#10;&#10;Description automatically generated with medium confidence">
            <a:extLst>
              <a:ext uri="{FF2B5EF4-FFF2-40B4-BE49-F238E27FC236}">
                <a16:creationId xmlns:a16="http://schemas.microsoft.com/office/drawing/2014/main" id="{4BF22912-4632-3CCB-FCC2-8030DB2A89C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userDrawn="1"/>
        </p:nvSpPr>
        <p:spPr>
          <a:xfrm>
            <a:off x="411480" y="5501640"/>
            <a:ext cx="1038618" cy="295466"/>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userDrawn="1"/>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13" name="Text Placeholder 12">
            <a:extLst>
              <a:ext uri="{FF2B5EF4-FFF2-40B4-BE49-F238E27FC236}">
                <a16:creationId xmlns:a16="http://schemas.microsoft.com/office/drawing/2014/main" id="{7DE08693-3BA3-FC3E-BF72-74418DBCC187}"/>
              </a:ext>
            </a:extLst>
          </p:cNvPr>
          <p:cNvSpPr>
            <a:spLocks noGrp="1"/>
          </p:cNvSpPr>
          <p:nvPr>
            <p:ph type="body" sz="quarter" idx="10" hasCustomPrompt="1"/>
          </p:nvPr>
        </p:nvSpPr>
        <p:spPr>
          <a:xfrm>
            <a:off x="406717" y="3179263"/>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4" name="Text Placeholder 12">
            <a:extLst>
              <a:ext uri="{FF2B5EF4-FFF2-40B4-BE49-F238E27FC236}">
                <a16:creationId xmlns:a16="http://schemas.microsoft.com/office/drawing/2014/main" id="{A9807B49-FE43-55EB-6E94-7548AED1AA89}"/>
              </a:ext>
            </a:extLst>
          </p:cNvPr>
          <p:cNvSpPr>
            <a:spLocks noGrp="1"/>
          </p:cNvSpPr>
          <p:nvPr>
            <p:ph type="body" sz="quarter" idx="11" hasCustomPrompt="1"/>
          </p:nvPr>
        </p:nvSpPr>
        <p:spPr>
          <a:xfrm>
            <a:off x="406717" y="3485366"/>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15" name="Text Placeholder 12">
            <a:extLst>
              <a:ext uri="{FF2B5EF4-FFF2-40B4-BE49-F238E27FC236}">
                <a16:creationId xmlns:a16="http://schemas.microsoft.com/office/drawing/2014/main" id="{59158B01-3F17-FEF5-E313-05A51AB89B3B}"/>
              </a:ext>
            </a:extLst>
          </p:cNvPr>
          <p:cNvSpPr>
            <a:spLocks noGrp="1"/>
          </p:cNvSpPr>
          <p:nvPr>
            <p:ph type="body" sz="quarter" idx="12" hasCustomPrompt="1"/>
          </p:nvPr>
        </p:nvSpPr>
        <p:spPr>
          <a:xfrm>
            <a:off x="406717" y="3791469"/>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16" name="Text Placeholder 12">
            <a:extLst>
              <a:ext uri="{FF2B5EF4-FFF2-40B4-BE49-F238E27FC236}">
                <a16:creationId xmlns:a16="http://schemas.microsoft.com/office/drawing/2014/main" id="{7E81962A-7C98-D2E9-7CEC-B65BEF938AED}"/>
              </a:ext>
            </a:extLst>
          </p:cNvPr>
          <p:cNvSpPr>
            <a:spLocks noGrp="1"/>
          </p:cNvSpPr>
          <p:nvPr>
            <p:ph type="body" sz="quarter" idx="13" hasCustomPrompt="1"/>
          </p:nvPr>
        </p:nvSpPr>
        <p:spPr>
          <a:xfrm>
            <a:off x="406717" y="4097572"/>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17" name="Text Placeholder 12">
            <a:extLst>
              <a:ext uri="{FF2B5EF4-FFF2-40B4-BE49-F238E27FC236}">
                <a16:creationId xmlns:a16="http://schemas.microsoft.com/office/drawing/2014/main" id="{F78787D3-109D-9636-08BB-A375F749FF3E}"/>
              </a:ext>
            </a:extLst>
          </p:cNvPr>
          <p:cNvSpPr>
            <a:spLocks noGrp="1"/>
          </p:cNvSpPr>
          <p:nvPr>
            <p:ph type="body" sz="quarter" idx="14" hasCustomPrompt="1"/>
          </p:nvPr>
        </p:nvSpPr>
        <p:spPr>
          <a:xfrm>
            <a:off x="406717" y="4403675"/>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18" name="Text Placeholder 12">
            <a:extLst>
              <a:ext uri="{FF2B5EF4-FFF2-40B4-BE49-F238E27FC236}">
                <a16:creationId xmlns:a16="http://schemas.microsoft.com/office/drawing/2014/main" id="{A3A2BDFB-B068-4DF4-D09C-A312787AD0AC}"/>
              </a:ext>
            </a:extLst>
          </p:cNvPr>
          <p:cNvSpPr>
            <a:spLocks noGrp="1"/>
          </p:cNvSpPr>
          <p:nvPr>
            <p:ph type="body" sz="quarter" idx="15" hasCustomPrompt="1"/>
          </p:nvPr>
        </p:nvSpPr>
        <p:spPr>
          <a:xfrm>
            <a:off x="4279644" y="3179263"/>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19" name="Text Placeholder 12">
            <a:extLst>
              <a:ext uri="{FF2B5EF4-FFF2-40B4-BE49-F238E27FC236}">
                <a16:creationId xmlns:a16="http://schemas.microsoft.com/office/drawing/2014/main" id="{4D4AA3CE-9514-6656-7C85-C63E1F967609}"/>
              </a:ext>
            </a:extLst>
          </p:cNvPr>
          <p:cNvSpPr>
            <a:spLocks noGrp="1"/>
          </p:cNvSpPr>
          <p:nvPr>
            <p:ph type="body" sz="quarter" idx="16" hasCustomPrompt="1"/>
          </p:nvPr>
        </p:nvSpPr>
        <p:spPr>
          <a:xfrm>
            <a:off x="4279644" y="3485366"/>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20" name="Text Placeholder 12">
            <a:extLst>
              <a:ext uri="{FF2B5EF4-FFF2-40B4-BE49-F238E27FC236}">
                <a16:creationId xmlns:a16="http://schemas.microsoft.com/office/drawing/2014/main" id="{F039B227-9A5B-3FD9-D605-3B5B24D231B0}"/>
              </a:ext>
            </a:extLst>
          </p:cNvPr>
          <p:cNvSpPr>
            <a:spLocks noGrp="1"/>
          </p:cNvSpPr>
          <p:nvPr>
            <p:ph type="body" sz="quarter" idx="17" hasCustomPrompt="1"/>
          </p:nvPr>
        </p:nvSpPr>
        <p:spPr>
          <a:xfrm>
            <a:off x="4279644" y="3791469"/>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1" name="Text Placeholder 12">
            <a:extLst>
              <a:ext uri="{FF2B5EF4-FFF2-40B4-BE49-F238E27FC236}">
                <a16:creationId xmlns:a16="http://schemas.microsoft.com/office/drawing/2014/main" id="{FE97C3E5-4381-40AB-C3B2-3B0CBCFAEE4C}"/>
              </a:ext>
            </a:extLst>
          </p:cNvPr>
          <p:cNvSpPr>
            <a:spLocks noGrp="1"/>
          </p:cNvSpPr>
          <p:nvPr>
            <p:ph type="body" sz="quarter" idx="18" hasCustomPrompt="1"/>
          </p:nvPr>
        </p:nvSpPr>
        <p:spPr>
          <a:xfrm>
            <a:off x="4279644" y="4097572"/>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22" name="Text Placeholder 12">
            <a:extLst>
              <a:ext uri="{FF2B5EF4-FFF2-40B4-BE49-F238E27FC236}">
                <a16:creationId xmlns:a16="http://schemas.microsoft.com/office/drawing/2014/main" id="{397A23E3-F254-E5B8-4484-AC2D33E2B16E}"/>
              </a:ext>
            </a:extLst>
          </p:cNvPr>
          <p:cNvSpPr>
            <a:spLocks noGrp="1"/>
          </p:cNvSpPr>
          <p:nvPr>
            <p:ph type="body" sz="quarter" idx="19" hasCustomPrompt="1"/>
          </p:nvPr>
        </p:nvSpPr>
        <p:spPr>
          <a:xfrm>
            <a:off x="4279644" y="4403675"/>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3" name="Text Placeholder 12">
            <a:extLst>
              <a:ext uri="{FF2B5EF4-FFF2-40B4-BE49-F238E27FC236}">
                <a16:creationId xmlns:a16="http://schemas.microsoft.com/office/drawing/2014/main" id="{D826D143-DEA8-5A06-4345-89C1F044A3F4}"/>
              </a:ext>
            </a:extLst>
          </p:cNvPr>
          <p:cNvSpPr>
            <a:spLocks noGrp="1"/>
          </p:cNvSpPr>
          <p:nvPr>
            <p:ph type="body" sz="quarter" idx="20" hasCustomPrompt="1"/>
          </p:nvPr>
        </p:nvSpPr>
        <p:spPr>
          <a:xfrm>
            <a:off x="8152571" y="3179263"/>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24" name="Text Placeholder 12">
            <a:extLst>
              <a:ext uri="{FF2B5EF4-FFF2-40B4-BE49-F238E27FC236}">
                <a16:creationId xmlns:a16="http://schemas.microsoft.com/office/drawing/2014/main" id="{9424ED80-BA7C-FE99-5DDE-AEC19AA1DD4E}"/>
              </a:ext>
            </a:extLst>
          </p:cNvPr>
          <p:cNvSpPr>
            <a:spLocks noGrp="1"/>
          </p:cNvSpPr>
          <p:nvPr>
            <p:ph type="body" sz="quarter" idx="21" hasCustomPrompt="1"/>
          </p:nvPr>
        </p:nvSpPr>
        <p:spPr>
          <a:xfrm>
            <a:off x="8152571" y="3485366"/>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25" name="Text Placeholder 12">
            <a:extLst>
              <a:ext uri="{FF2B5EF4-FFF2-40B4-BE49-F238E27FC236}">
                <a16:creationId xmlns:a16="http://schemas.microsoft.com/office/drawing/2014/main" id="{7BBE9948-5826-D3C2-7589-A8F392E8BCF4}"/>
              </a:ext>
            </a:extLst>
          </p:cNvPr>
          <p:cNvSpPr>
            <a:spLocks noGrp="1"/>
          </p:cNvSpPr>
          <p:nvPr>
            <p:ph type="body" sz="quarter" idx="22" hasCustomPrompt="1"/>
          </p:nvPr>
        </p:nvSpPr>
        <p:spPr>
          <a:xfrm>
            <a:off x="8152571" y="3791469"/>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26" name="Text Placeholder 12">
            <a:extLst>
              <a:ext uri="{FF2B5EF4-FFF2-40B4-BE49-F238E27FC236}">
                <a16:creationId xmlns:a16="http://schemas.microsoft.com/office/drawing/2014/main" id="{441D7672-A133-62F2-1766-5DA10FEBCBBB}"/>
              </a:ext>
            </a:extLst>
          </p:cNvPr>
          <p:cNvSpPr>
            <a:spLocks noGrp="1"/>
          </p:cNvSpPr>
          <p:nvPr>
            <p:ph type="body" sz="quarter" idx="23" hasCustomPrompt="1"/>
          </p:nvPr>
        </p:nvSpPr>
        <p:spPr>
          <a:xfrm>
            <a:off x="8152571" y="4097572"/>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27" name="Text Placeholder 12">
            <a:extLst>
              <a:ext uri="{FF2B5EF4-FFF2-40B4-BE49-F238E27FC236}">
                <a16:creationId xmlns:a16="http://schemas.microsoft.com/office/drawing/2014/main" id="{C59D14B5-525A-4929-6640-B17A193FE6C5}"/>
              </a:ext>
            </a:extLst>
          </p:cNvPr>
          <p:cNvSpPr>
            <a:spLocks noGrp="1"/>
          </p:cNvSpPr>
          <p:nvPr>
            <p:ph type="body" sz="quarter" idx="24" hasCustomPrompt="1"/>
          </p:nvPr>
        </p:nvSpPr>
        <p:spPr>
          <a:xfrm>
            <a:off x="8152571" y="4403675"/>
            <a:ext cx="3365183" cy="247356"/>
          </a:xfrm>
        </p:spPr>
        <p:txBody>
          <a:bodyPr anchor="ctr"/>
          <a:lstStyle>
            <a:lvl1pPr>
              <a:defRPr sz="900" cap="all" baseline="0"/>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29" name="Text Placeholder 28">
            <a:extLst>
              <a:ext uri="{FF2B5EF4-FFF2-40B4-BE49-F238E27FC236}">
                <a16:creationId xmlns:a16="http://schemas.microsoft.com/office/drawing/2014/main" id="{6DF254FF-0ED5-6C78-869E-390454E924BC}"/>
              </a:ext>
            </a:extLst>
          </p:cNvPr>
          <p:cNvSpPr>
            <a:spLocks noGrp="1"/>
          </p:cNvSpPr>
          <p:nvPr>
            <p:ph type="body" sz="quarter" idx="25" hasCustomPrompt="1"/>
          </p:nvPr>
        </p:nvSpPr>
        <p:spPr>
          <a:xfrm>
            <a:off x="500883" y="3450592"/>
            <a:ext cx="3294000" cy="3600"/>
          </a:xfrm>
          <a:solidFill>
            <a:schemeClr val="tx2"/>
          </a:solidFill>
        </p:spPr>
        <p:txBody>
          <a:bodyPr/>
          <a:lstStyle>
            <a:lvl1pPr>
              <a:defRPr/>
            </a:lvl1pPr>
          </a:lstStyle>
          <a:p>
            <a:pPr lvl="0"/>
            <a:r>
              <a:rPr lang="en-GB"/>
              <a:t> </a:t>
            </a:r>
            <a:endParaRPr lang="en-GB" dirty="0"/>
          </a:p>
        </p:txBody>
      </p:sp>
      <p:sp>
        <p:nvSpPr>
          <p:cNvPr id="30" name="Text Placeholder 28">
            <a:extLst>
              <a:ext uri="{FF2B5EF4-FFF2-40B4-BE49-F238E27FC236}">
                <a16:creationId xmlns:a16="http://schemas.microsoft.com/office/drawing/2014/main" id="{CBDEC2BF-BBCC-6FA5-4D93-E78484D9C9ED}"/>
              </a:ext>
            </a:extLst>
          </p:cNvPr>
          <p:cNvSpPr>
            <a:spLocks noGrp="1"/>
          </p:cNvSpPr>
          <p:nvPr>
            <p:ph type="body" sz="quarter" idx="26" hasCustomPrompt="1"/>
          </p:nvPr>
        </p:nvSpPr>
        <p:spPr>
          <a:xfrm>
            <a:off x="500883" y="3756695"/>
            <a:ext cx="3294000" cy="3600"/>
          </a:xfrm>
          <a:solidFill>
            <a:schemeClr val="tx2"/>
          </a:solidFill>
        </p:spPr>
        <p:txBody>
          <a:bodyPr/>
          <a:lstStyle>
            <a:lvl1pPr>
              <a:defRPr/>
            </a:lvl1pPr>
          </a:lstStyle>
          <a:p>
            <a:pPr lvl="0"/>
            <a:r>
              <a:rPr lang="en-GB"/>
              <a:t> </a:t>
            </a:r>
            <a:endParaRPr lang="en-GB" dirty="0"/>
          </a:p>
        </p:txBody>
      </p:sp>
      <p:sp>
        <p:nvSpPr>
          <p:cNvPr id="31" name="Text Placeholder 28">
            <a:extLst>
              <a:ext uri="{FF2B5EF4-FFF2-40B4-BE49-F238E27FC236}">
                <a16:creationId xmlns:a16="http://schemas.microsoft.com/office/drawing/2014/main" id="{834489DA-80D0-4860-98E2-BE6F18F2A744}"/>
              </a:ext>
            </a:extLst>
          </p:cNvPr>
          <p:cNvSpPr>
            <a:spLocks noGrp="1"/>
          </p:cNvSpPr>
          <p:nvPr>
            <p:ph type="body" sz="quarter" idx="27" hasCustomPrompt="1"/>
          </p:nvPr>
        </p:nvSpPr>
        <p:spPr>
          <a:xfrm>
            <a:off x="500883" y="4062798"/>
            <a:ext cx="3294000" cy="3600"/>
          </a:xfrm>
          <a:solidFill>
            <a:schemeClr val="tx2"/>
          </a:solidFill>
        </p:spPr>
        <p:txBody>
          <a:bodyPr/>
          <a:lstStyle>
            <a:lvl1pPr>
              <a:defRPr/>
            </a:lvl1pPr>
          </a:lstStyle>
          <a:p>
            <a:pPr lvl="0"/>
            <a:r>
              <a:rPr lang="en-GB"/>
              <a:t> </a:t>
            </a:r>
            <a:endParaRPr lang="en-GB" dirty="0"/>
          </a:p>
        </p:txBody>
      </p:sp>
      <p:sp>
        <p:nvSpPr>
          <p:cNvPr id="32" name="Text Placeholder 28">
            <a:extLst>
              <a:ext uri="{FF2B5EF4-FFF2-40B4-BE49-F238E27FC236}">
                <a16:creationId xmlns:a16="http://schemas.microsoft.com/office/drawing/2014/main" id="{413757EC-9418-E80A-9C60-821608FCAC90}"/>
              </a:ext>
            </a:extLst>
          </p:cNvPr>
          <p:cNvSpPr>
            <a:spLocks noGrp="1"/>
          </p:cNvSpPr>
          <p:nvPr>
            <p:ph type="body" sz="quarter" idx="28" hasCustomPrompt="1"/>
          </p:nvPr>
        </p:nvSpPr>
        <p:spPr>
          <a:xfrm>
            <a:off x="500883" y="4368901"/>
            <a:ext cx="3294000" cy="3600"/>
          </a:xfrm>
          <a:solidFill>
            <a:schemeClr val="tx2"/>
          </a:solidFill>
        </p:spPr>
        <p:txBody>
          <a:bodyPr/>
          <a:lstStyle>
            <a:lvl1pPr>
              <a:defRPr/>
            </a:lvl1pPr>
          </a:lstStyle>
          <a:p>
            <a:pPr lvl="0"/>
            <a:r>
              <a:rPr lang="en-GB"/>
              <a:t> </a:t>
            </a:r>
            <a:endParaRPr lang="en-GB" dirty="0"/>
          </a:p>
        </p:txBody>
      </p:sp>
      <p:sp>
        <p:nvSpPr>
          <p:cNvPr id="33" name="Text Placeholder 28">
            <a:extLst>
              <a:ext uri="{FF2B5EF4-FFF2-40B4-BE49-F238E27FC236}">
                <a16:creationId xmlns:a16="http://schemas.microsoft.com/office/drawing/2014/main" id="{96D9D1F0-A431-7276-A6A5-9F3B373CA68C}"/>
              </a:ext>
            </a:extLst>
          </p:cNvPr>
          <p:cNvSpPr>
            <a:spLocks noGrp="1"/>
          </p:cNvSpPr>
          <p:nvPr>
            <p:ph type="body" sz="quarter" idx="29" hasCustomPrompt="1"/>
          </p:nvPr>
        </p:nvSpPr>
        <p:spPr>
          <a:xfrm>
            <a:off x="500883" y="4675004"/>
            <a:ext cx="3294000" cy="3600"/>
          </a:xfrm>
          <a:solidFill>
            <a:schemeClr val="tx2"/>
          </a:solidFill>
        </p:spPr>
        <p:txBody>
          <a:bodyPr/>
          <a:lstStyle>
            <a:lvl1pPr>
              <a:defRPr/>
            </a:lvl1pPr>
          </a:lstStyle>
          <a:p>
            <a:pPr lvl="0"/>
            <a:r>
              <a:rPr lang="en-GB"/>
              <a:t> </a:t>
            </a:r>
            <a:endParaRPr lang="en-GB" dirty="0"/>
          </a:p>
        </p:txBody>
      </p:sp>
      <p:sp>
        <p:nvSpPr>
          <p:cNvPr id="34" name="Text Placeholder 28">
            <a:extLst>
              <a:ext uri="{FF2B5EF4-FFF2-40B4-BE49-F238E27FC236}">
                <a16:creationId xmlns:a16="http://schemas.microsoft.com/office/drawing/2014/main" id="{8E28D5FE-F607-EBE3-85D1-544A8C0B44E4}"/>
              </a:ext>
            </a:extLst>
          </p:cNvPr>
          <p:cNvSpPr>
            <a:spLocks noGrp="1"/>
          </p:cNvSpPr>
          <p:nvPr>
            <p:ph type="body" sz="quarter" idx="30" hasCustomPrompt="1"/>
          </p:nvPr>
        </p:nvSpPr>
        <p:spPr>
          <a:xfrm>
            <a:off x="4377558" y="3450592"/>
            <a:ext cx="3294000" cy="3600"/>
          </a:xfrm>
          <a:solidFill>
            <a:schemeClr val="tx2"/>
          </a:solidFill>
        </p:spPr>
        <p:txBody>
          <a:bodyPr/>
          <a:lstStyle>
            <a:lvl1pPr>
              <a:defRPr/>
            </a:lvl1pPr>
          </a:lstStyle>
          <a:p>
            <a:pPr lvl="0"/>
            <a:r>
              <a:rPr lang="en-GB"/>
              <a:t> </a:t>
            </a:r>
            <a:endParaRPr lang="en-GB" dirty="0"/>
          </a:p>
        </p:txBody>
      </p:sp>
      <p:sp>
        <p:nvSpPr>
          <p:cNvPr id="35" name="Text Placeholder 28">
            <a:extLst>
              <a:ext uri="{FF2B5EF4-FFF2-40B4-BE49-F238E27FC236}">
                <a16:creationId xmlns:a16="http://schemas.microsoft.com/office/drawing/2014/main" id="{F1EC6439-D8C3-4E49-1DE3-CEA77B9F0CB3}"/>
              </a:ext>
            </a:extLst>
          </p:cNvPr>
          <p:cNvSpPr>
            <a:spLocks noGrp="1"/>
          </p:cNvSpPr>
          <p:nvPr>
            <p:ph type="body" sz="quarter" idx="31" hasCustomPrompt="1"/>
          </p:nvPr>
        </p:nvSpPr>
        <p:spPr>
          <a:xfrm>
            <a:off x="4377558" y="3756695"/>
            <a:ext cx="3294000" cy="3600"/>
          </a:xfrm>
          <a:solidFill>
            <a:schemeClr val="tx2"/>
          </a:solidFill>
        </p:spPr>
        <p:txBody>
          <a:bodyPr/>
          <a:lstStyle>
            <a:lvl1pPr>
              <a:defRPr/>
            </a:lvl1pPr>
          </a:lstStyle>
          <a:p>
            <a:pPr lvl="0"/>
            <a:r>
              <a:rPr lang="en-GB"/>
              <a:t> </a:t>
            </a:r>
            <a:endParaRPr lang="en-GB" dirty="0"/>
          </a:p>
        </p:txBody>
      </p:sp>
      <p:sp>
        <p:nvSpPr>
          <p:cNvPr id="36" name="Text Placeholder 28">
            <a:extLst>
              <a:ext uri="{FF2B5EF4-FFF2-40B4-BE49-F238E27FC236}">
                <a16:creationId xmlns:a16="http://schemas.microsoft.com/office/drawing/2014/main" id="{1D4D8D3B-1953-05C8-21F7-4D61375B8E0E}"/>
              </a:ext>
            </a:extLst>
          </p:cNvPr>
          <p:cNvSpPr>
            <a:spLocks noGrp="1"/>
          </p:cNvSpPr>
          <p:nvPr>
            <p:ph type="body" sz="quarter" idx="32" hasCustomPrompt="1"/>
          </p:nvPr>
        </p:nvSpPr>
        <p:spPr>
          <a:xfrm>
            <a:off x="4377558" y="4062798"/>
            <a:ext cx="3294000" cy="3600"/>
          </a:xfrm>
          <a:solidFill>
            <a:schemeClr val="tx2"/>
          </a:solidFill>
        </p:spPr>
        <p:txBody>
          <a:bodyPr/>
          <a:lstStyle>
            <a:lvl1pPr>
              <a:defRPr/>
            </a:lvl1pPr>
          </a:lstStyle>
          <a:p>
            <a:pPr lvl="0"/>
            <a:r>
              <a:rPr lang="en-GB"/>
              <a:t> </a:t>
            </a:r>
            <a:endParaRPr lang="en-GB" dirty="0"/>
          </a:p>
        </p:txBody>
      </p:sp>
      <p:sp>
        <p:nvSpPr>
          <p:cNvPr id="37" name="Text Placeholder 28">
            <a:extLst>
              <a:ext uri="{FF2B5EF4-FFF2-40B4-BE49-F238E27FC236}">
                <a16:creationId xmlns:a16="http://schemas.microsoft.com/office/drawing/2014/main" id="{E823C607-AEA8-77CD-5732-BE4D654FA447}"/>
              </a:ext>
            </a:extLst>
          </p:cNvPr>
          <p:cNvSpPr>
            <a:spLocks noGrp="1"/>
          </p:cNvSpPr>
          <p:nvPr>
            <p:ph type="body" sz="quarter" idx="33" hasCustomPrompt="1"/>
          </p:nvPr>
        </p:nvSpPr>
        <p:spPr>
          <a:xfrm>
            <a:off x="4377558" y="4368901"/>
            <a:ext cx="3294000" cy="3600"/>
          </a:xfrm>
          <a:solidFill>
            <a:schemeClr val="tx2"/>
          </a:solidFill>
        </p:spPr>
        <p:txBody>
          <a:bodyPr/>
          <a:lstStyle>
            <a:lvl1pPr>
              <a:defRPr/>
            </a:lvl1pPr>
          </a:lstStyle>
          <a:p>
            <a:pPr lvl="0"/>
            <a:r>
              <a:rPr lang="en-GB"/>
              <a:t> </a:t>
            </a:r>
            <a:endParaRPr lang="en-GB" dirty="0"/>
          </a:p>
        </p:txBody>
      </p:sp>
      <p:sp>
        <p:nvSpPr>
          <p:cNvPr id="38" name="Text Placeholder 28">
            <a:extLst>
              <a:ext uri="{FF2B5EF4-FFF2-40B4-BE49-F238E27FC236}">
                <a16:creationId xmlns:a16="http://schemas.microsoft.com/office/drawing/2014/main" id="{6326B3C4-BFC7-1B26-2F00-B08256404980}"/>
              </a:ext>
            </a:extLst>
          </p:cNvPr>
          <p:cNvSpPr>
            <a:spLocks noGrp="1"/>
          </p:cNvSpPr>
          <p:nvPr>
            <p:ph type="body" sz="quarter" idx="34" hasCustomPrompt="1"/>
          </p:nvPr>
        </p:nvSpPr>
        <p:spPr>
          <a:xfrm>
            <a:off x="4377558" y="4675004"/>
            <a:ext cx="3294000" cy="3600"/>
          </a:xfrm>
          <a:solidFill>
            <a:schemeClr val="tx2"/>
          </a:solidFill>
        </p:spPr>
        <p:txBody>
          <a:bodyPr/>
          <a:lstStyle>
            <a:lvl1pPr>
              <a:defRPr/>
            </a:lvl1pPr>
          </a:lstStyle>
          <a:p>
            <a:pPr lvl="0"/>
            <a:r>
              <a:rPr lang="en-GB"/>
              <a:t> </a:t>
            </a:r>
            <a:endParaRPr lang="en-GB" dirty="0"/>
          </a:p>
        </p:txBody>
      </p:sp>
      <p:sp>
        <p:nvSpPr>
          <p:cNvPr id="39" name="Text Placeholder 28">
            <a:extLst>
              <a:ext uri="{FF2B5EF4-FFF2-40B4-BE49-F238E27FC236}">
                <a16:creationId xmlns:a16="http://schemas.microsoft.com/office/drawing/2014/main" id="{A357389E-E083-C251-4E4F-FF6F4BA1D346}"/>
              </a:ext>
            </a:extLst>
          </p:cNvPr>
          <p:cNvSpPr>
            <a:spLocks noGrp="1"/>
          </p:cNvSpPr>
          <p:nvPr>
            <p:ph type="body" sz="quarter" idx="35" hasCustomPrompt="1"/>
          </p:nvPr>
        </p:nvSpPr>
        <p:spPr>
          <a:xfrm>
            <a:off x="8254233" y="3450592"/>
            <a:ext cx="3294000" cy="3600"/>
          </a:xfrm>
          <a:solidFill>
            <a:schemeClr val="tx2"/>
          </a:solidFill>
        </p:spPr>
        <p:txBody>
          <a:bodyPr/>
          <a:lstStyle>
            <a:lvl1pPr>
              <a:defRPr/>
            </a:lvl1pPr>
          </a:lstStyle>
          <a:p>
            <a:pPr lvl="0"/>
            <a:r>
              <a:rPr lang="en-GB"/>
              <a:t> </a:t>
            </a:r>
            <a:endParaRPr lang="en-GB" dirty="0"/>
          </a:p>
        </p:txBody>
      </p:sp>
      <p:sp>
        <p:nvSpPr>
          <p:cNvPr id="40" name="Text Placeholder 28">
            <a:extLst>
              <a:ext uri="{FF2B5EF4-FFF2-40B4-BE49-F238E27FC236}">
                <a16:creationId xmlns:a16="http://schemas.microsoft.com/office/drawing/2014/main" id="{5D7E546A-C026-A27C-D3C8-5190A9AB82A1}"/>
              </a:ext>
            </a:extLst>
          </p:cNvPr>
          <p:cNvSpPr>
            <a:spLocks noGrp="1"/>
          </p:cNvSpPr>
          <p:nvPr>
            <p:ph type="body" sz="quarter" idx="36" hasCustomPrompt="1"/>
          </p:nvPr>
        </p:nvSpPr>
        <p:spPr>
          <a:xfrm>
            <a:off x="8254233" y="3756695"/>
            <a:ext cx="3294000" cy="3600"/>
          </a:xfrm>
          <a:solidFill>
            <a:schemeClr val="tx2"/>
          </a:solidFill>
        </p:spPr>
        <p:txBody>
          <a:bodyPr/>
          <a:lstStyle>
            <a:lvl1pPr>
              <a:defRPr/>
            </a:lvl1pPr>
          </a:lstStyle>
          <a:p>
            <a:pPr lvl="0"/>
            <a:r>
              <a:rPr lang="en-GB"/>
              <a:t> </a:t>
            </a:r>
            <a:endParaRPr lang="en-GB" dirty="0"/>
          </a:p>
        </p:txBody>
      </p:sp>
      <p:sp>
        <p:nvSpPr>
          <p:cNvPr id="41" name="Text Placeholder 28">
            <a:extLst>
              <a:ext uri="{FF2B5EF4-FFF2-40B4-BE49-F238E27FC236}">
                <a16:creationId xmlns:a16="http://schemas.microsoft.com/office/drawing/2014/main" id="{06E22225-3F36-6397-847D-3F029137045D}"/>
              </a:ext>
            </a:extLst>
          </p:cNvPr>
          <p:cNvSpPr>
            <a:spLocks noGrp="1"/>
          </p:cNvSpPr>
          <p:nvPr>
            <p:ph type="body" sz="quarter" idx="37" hasCustomPrompt="1"/>
          </p:nvPr>
        </p:nvSpPr>
        <p:spPr>
          <a:xfrm>
            <a:off x="8254233" y="4062798"/>
            <a:ext cx="3294000" cy="3600"/>
          </a:xfrm>
          <a:solidFill>
            <a:schemeClr val="tx2"/>
          </a:solidFill>
        </p:spPr>
        <p:txBody>
          <a:bodyPr/>
          <a:lstStyle>
            <a:lvl1pPr>
              <a:defRPr/>
            </a:lvl1pPr>
          </a:lstStyle>
          <a:p>
            <a:pPr lvl="0"/>
            <a:r>
              <a:rPr lang="en-GB"/>
              <a:t> </a:t>
            </a:r>
            <a:endParaRPr lang="en-GB" dirty="0"/>
          </a:p>
        </p:txBody>
      </p:sp>
      <p:sp>
        <p:nvSpPr>
          <p:cNvPr id="42" name="Text Placeholder 28">
            <a:extLst>
              <a:ext uri="{FF2B5EF4-FFF2-40B4-BE49-F238E27FC236}">
                <a16:creationId xmlns:a16="http://schemas.microsoft.com/office/drawing/2014/main" id="{43D98500-BCD8-49B7-288F-0E65A2C23EE2}"/>
              </a:ext>
            </a:extLst>
          </p:cNvPr>
          <p:cNvSpPr>
            <a:spLocks noGrp="1"/>
          </p:cNvSpPr>
          <p:nvPr>
            <p:ph type="body" sz="quarter" idx="38" hasCustomPrompt="1"/>
          </p:nvPr>
        </p:nvSpPr>
        <p:spPr>
          <a:xfrm>
            <a:off x="8254233" y="4368901"/>
            <a:ext cx="3294000" cy="3600"/>
          </a:xfrm>
          <a:solidFill>
            <a:schemeClr val="tx2"/>
          </a:solidFill>
        </p:spPr>
        <p:txBody>
          <a:bodyPr/>
          <a:lstStyle>
            <a:lvl1pPr>
              <a:defRPr/>
            </a:lvl1pPr>
          </a:lstStyle>
          <a:p>
            <a:pPr lvl="0"/>
            <a:r>
              <a:rPr lang="en-GB"/>
              <a:t> </a:t>
            </a:r>
            <a:endParaRPr lang="en-GB" dirty="0"/>
          </a:p>
        </p:txBody>
      </p:sp>
      <p:sp>
        <p:nvSpPr>
          <p:cNvPr id="43" name="Text Placeholder 28">
            <a:extLst>
              <a:ext uri="{FF2B5EF4-FFF2-40B4-BE49-F238E27FC236}">
                <a16:creationId xmlns:a16="http://schemas.microsoft.com/office/drawing/2014/main" id="{4FB71802-363D-FA7F-AC0F-B407F5BCD680}"/>
              </a:ext>
            </a:extLst>
          </p:cNvPr>
          <p:cNvSpPr>
            <a:spLocks noGrp="1"/>
          </p:cNvSpPr>
          <p:nvPr>
            <p:ph type="body" sz="quarter" idx="39" hasCustomPrompt="1"/>
          </p:nvPr>
        </p:nvSpPr>
        <p:spPr>
          <a:xfrm>
            <a:off x="8254233" y="4675004"/>
            <a:ext cx="3294000" cy="3600"/>
          </a:xfrm>
          <a:solidFill>
            <a:schemeClr val="tx2"/>
          </a:solidFill>
        </p:spPr>
        <p:txBody>
          <a:bodyPr/>
          <a:lstStyle>
            <a:lvl1pPr>
              <a:defRPr/>
            </a:lvl1pPr>
          </a:lstStyle>
          <a:p>
            <a:pPr lvl="0"/>
            <a:r>
              <a:rPr lang="en-GB"/>
              <a:t> </a:t>
            </a:r>
            <a:endParaRPr lang="en-GB" dirty="0"/>
          </a:p>
        </p:txBody>
      </p:sp>
      <p:sp>
        <p:nvSpPr>
          <p:cNvPr id="4" name="Title 2">
            <a:extLst>
              <a:ext uri="{FF2B5EF4-FFF2-40B4-BE49-F238E27FC236}">
                <a16:creationId xmlns:a16="http://schemas.microsoft.com/office/drawing/2014/main" id="{3696D601-6E76-F188-0725-F42A07CD813C}"/>
              </a:ext>
            </a:extLst>
          </p:cNvPr>
          <p:cNvSpPr>
            <a:spLocks noGrp="1"/>
          </p:cNvSpPr>
          <p:nvPr>
            <p:ph type="title" hasCustomPrompt="1"/>
          </p:nvPr>
        </p:nvSpPr>
        <p:spPr>
          <a:xfrm>
            <a:off x="450849" y="906840"/>
            <a:ext cx="6230505" cy="945389"/>
          </a:xfrm>
        </p:spPr>
        <p:txBody>
          <a:bodyPr/>
          <a:lstStyle>
            <a:lvl1pPr>
              <a:defRPr sz="6000">
                <a:latin typeface="+mn-lt"/>
              </a:defRPr>
            </a:lvl1pPr>
          </a:lstStyle>
          <a:p>
            <a:r>
              <a:rPr lang="en-GB" dirty="0"/>
              <a:t>Contact us</a:t>
            </a:r>
          </a:p>
        </p:txBody>
      </p:sp>
      <p:sp>
        <p:nvSpPr>
          <p:cNvPr id="5" name="Picture Placeholder 4">
            <a:extLst>
              <a:ext uri="{FF2B5EF4-FFF2-40B4-BE49-F238E27FC236}">
                <a16:creationId xmlns:a16="http://schemas.microsoft.com/office/drawing/2014/main" id="{DE2C3EA0-E468-7269-99F3-8AEA362577CE}"/>
              </a:ext>
            </a:extLst>
          </p:cNvPr>
          <p:cNvSpPr>
            <a:spLocks noGrp="1"/>
          </p:cNvSpPr>
          <p:nvPr>
            <p:ph type="pic" sz="quarter" idx="40"/>
          </p:nvPr>
        </p:nvSpPr>
        <p:spPr>
          <a:xfrm>
            <a:off x="406400" y="2336800"/>
            <a:ext cx="738188" cy="733425"/>
          </a:xfrm>
        </p:spPr>
        <p:txBody>
          <a:bodyPr anchor="ctr"/>
          <a:lstStyle>
            <a:lvl1pPr algn="ctr">
              <a:defRPr/>
            </a:lvl1pPr>
          </a:lstStyle>
          <a:p>
            <a:r>
              <a:rPr lang="en-US"/>
              <a:t>Click icon to add picture</a:t>
            </a:r>
            <a:endParaRPr lang="en-GB"/>
          </a:p>
        </p:txBody>
      </p:sp>
      <p:sp>
        <p:nvSpPr>
          <p:cNvPr id="7" name="Picture Placeholder 4">
            <a:extLst>
              <a:ext uri="{FF2B5EF4-FFF2-40B4-BE49-F238E27FC236}">
                <a16:creationId xmlns:a16="http://schemas.microsoft.com/office/drawing/2014/main" id="{C1742F0C-0962-EF39-F843-06A31E900C2A}"/>
              </a:ext>
            </a:extLst>
          </p:cNvPr>
          <p:cNvSpPr>
            <a:spLocks noGrp="1"/>
          </p:cNvSpPr>
          <p:nvPr>
            <p:ph type="pic" sz="quarter" idx="41"/>
          </p:nvPr>
        </p:nvSpPr>
        <p:spPr>
          <a:xfrm>
            <a:off x="4279644" y="2336800"/>
            <a:ext cx="738188" cy="733425"/>
          </a:xfrm>
        </p:spPr>
        <p:txBody>
          <a:bodyPr anchor="ctr"/>
          <a:lstStyle>
            <a:lvl1pPr algn="ctr">
              <a:defRPr/>
            </a:lvl1pPr>
          </a:lstStyle>
          <a:p>
            <a:r>
              <a:rPr lang="en-US"/>
              <a:t>Click icon to add picture</a:t>
            </a:r>
            <a:endParaRPr lang="en-GB"/>
          </a:p>
        </p:txBody>
      </p:sp>
      <p:sp>
        <p:nvSpPr>
          <p:cNvPr id="9" name="Picture Placeholder 4">
            <a:extLst>
              <a:ext uri="{FF2B5EF4-FFF2-40B4-BE49-F238E27FC236}">
                <a16:creationId xmlns:a16="http://schemas.microsoft.com/office/drawing/2014/main" id="{9C3C51D9-2B23-BAC1-434E-0AA3E2D9332E}"/>
              </a:ext>
            </a:extLst>
          </p:cNvPr>
          <p:cNvSpPr>
            <a:spLocks noGrp="1"/>
          </p:cNvSpPr>
          <p:nvPr>
            <p:ph type="pic" sz="quarter" idx="42"/>
          </p:nvPr>
        </p:nvSpPr>
        <p:spPr>
          <a:xfrm>
            <a:off x="8152571" y="2336800"/>
            <a:ext cx="738188" cy="733425"/>
          </a:xfrm>
        </p:spPr>
        <p:txBody>
          <a:bodyPr anchor="ctr"/>
          <a:lstStyle>
            <a:lvl1pPr algn="ctr">
              <a:defRPr/>
            </a:lvl1pPr>
          </a:lstStyle>
          <a:p>
            <a:r>
              <a:rPr lang="en-US"/>
              <a:t>Click icon to add picture</a:t>
            </a:r>
            <a:endParaRPr lang="en-GB"/>
          </a:p>
        </p:txBody>
      </p:sp>
      <p:grpSp>
        <p:nvGrpSpPr>
          <p:cNvPr id="3" name="Group 2">
            <a:extLst>
              <a:ext uri="{FF2B5EF4-FFF2-40B4-BE49-F238E27FC236}">
                <a16:creationId xmlns:a16="http://schemas.microsoft.com/office/drawing/2014/main" id="{1CF7359E-8D9D-F79F-9A84-3D34BC984F5C}"/>
              </a:ext>
            </a:extLst>
          </p:cNvPr>
          <p:cNvGrpSpPr/>
          <p:nvPr userDrawn="1"/>
        </p:nvGrpSpPr>
        <p:grpSpPr>
          <a:xfrm>
            <a:off x="12287572" y="0"/>
            <a:ext cx="2175021" cy="4839558"/>
            <a:chOff x="838200" y="1150069"/>
            <a:chExt cx="2175021" cy="4839558"/>
          </a:xfrm>
        </p:grpSpPr>
        <p:sp>
          <p:nvSpPr>
            <p:cNvPr id="10" name="Rectangle 9">
              <a:extLst>
                <a:ext uri="{FF2B5EF4-FFF2-40B4-BE49-F238E27FC236}">
                  <a16:creationId xmlns:a16="http://schemas.microsoft.com/office/drawing/2014/main" id="{2BC84F02-6179-AB01-158E-53E91D3F9B8C}"/>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12" name="Rectangle 11">
              <a:extLst>
                <a:ext uri="{FF2B5EF4-FFF2-40B4-BE49-F238E27FC236}">
                  <a16:creationId xmlns:a16="http://schemas.microsoft.com/office/drawing/2014/main" id="{40226587-76DF-D6D3-C081-E179FFF79E45}"/>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28" name="TextBox 27">
              <a:extLst>
                <a:ext uri="{FF2B5EF4-FFF2-40B4-BE49-F238E27FC236}">
                  <a16:creationId xmlns:a16="http://schemas.microsoft.com/office/drawing/2014/main" id="{A2C83EF6-7147-AEDC-FB39-9FF672A4A49C}"/>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44" name="TextBox 43">
              <a:extLst>
                <a:ext uri="{FF2B5EF4-FFF2-40B4-BE49-F238E27FC236}">
                  <a16:creationId xmlns:a16="http://schemas.microsoft.com/office/drawing/2014/main" id="{FBF826C3-A3BF-7947-D49C-70AF0F37FE72}"/>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45" name="TextBox 44">
              <a:extLst>
                <a:ext uri="{FF2B5EF4-FFF2-40B4-BE49-F238E27FC236}">
                  <a16:creationId xmlns:a16="http://schemas.microsoft.com/office/drawing/2014/main" id="{1D7EE149-7912-B850-0C01-10E8F4E0AA5C}"/>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46" name="TextBox 45">
              <a:extLst>
                <a:ext uri="{FF2B5EF4-FFF2-40B4-BE49-F238E27FC236}">
                  <a16:creationId xmlns:a16="http://schemas.microsoft.com/office/drawing/2014/main" id="{BAD2AB4F-6A32-8A21-FD86-7F23B76513F3}"/>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47" name="TextBox 46">
              <a:extLst>
                <a:ext uri="{FF2B5EF4-FFF2-40B4-BE49-F238E27FC236}">
                  <a16:creationId xmlns:a16="http://schemas.microsoft.com/office/drawing/2014/main" id="{7A065520-653F-0D69-CB42-83296CF7BDB2}"/>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48" name="TextBox 47">
              <a:extLst>
                <a:ext uri="{FF2B5EF4-FFF2-40B4-BE49-F238E27FC236}">
                  <a16:creationId xmlns:a16="http://schemas.microsoft.com/office/drawing/2014/main" id="{B1D37F16-772F-3017-BB4D-4B004B493FA6}"/>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49" name="TextBox 48">
              <a:extLst>
                <a:ext uri="{FF2B5EF4-FFF2-40B4-BE49-F238E27FC236}">
                  <a16:creationId xmlns:a16="http://schemas.microsoft.com/office/drawing/2014/main" id="{65964AA3-2585-6FA9-B5BE-A64F8E23D865}"/>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Tree>
    <p:custDataLst>
      <p:tags r:id="rId1"/>
    </p:custDataLst>
    <p:extLst>
      <p:ext uri="{BB962C8B-B14F-4D97-AF65-F5344CB8AC3E}">
        <p14:creationId xmlns:p14="http://schemas.microsoft.com/office/powerpoint/2010/main" val="7909387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ntact details x4 navy with image">
    <p:bg>
      <p:bgRef idx="1001">
        <a:schemeClr val="bg2"/>
      </p:bgRef>
    </p:bg>
    <p:spTree>
      <p:nvGrpSpPr>
        <p:cNvPr id="1" name=""/>
        <p:cNvGrpSpPr/>
        <p:nvPr/>
      </p:nvGrpSpPr>
      <p:grpSpPr>
        <a:xfrm>
          <a:off x="0" y="0"/>
          <a:ext cx="0" cy="0"/>
          <a:chOff x="0" y="0"/>
          <a:chExt cx="0" cy="0"/>
        </a:xfrm>
      </p:grpSpPr>
      <p:pic>
        <p:nvPicPr>
          <p:cNvPr id="18" name="Picture 17" descr="A close-up of a blue cube&#10;&#10;Description automatically generated">
            <a:extLst>
              <a:ext uri="{FF2B5EF4-FFF2-40B4-BE49-F238E27FC236}">
                <a16:creationId xmlns:a16="http://schemas.microsoft.com/office/drawing/2014/main" id="{631BF72B-8097-FCAE-1D2F-9D9E9A879F5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6448" b="6448"/>
          <a:stretch/>
        </p:blipFill>
        <p:spPr>
          <a:xfrm>
            <a:off x="1" y="0"/>
            <a:ext cx="12191998" cy="6858000"/>
          </a:xfrm>
          <a:prstGeom prst="rect">
            <a:avLst/>
          </a:prstGeom>
        </p:spPr>
      </p:pic>
      <p:sp>
        <p:nvSpPr>
          <p:cNvPr id="6" name="TextBox 5">
            <a:extLst>
              <a:ext uri="{FF2B5EF4-FFF2-40B4-BE49-F238E27FC236}">
                <a16:creationId xmlns:a16="http://schemas.microsoft.com/office/drawing/2014/main" id="{308713F2-EECB-0BAC-E9D1-312474D96A07}"/>
              </a:ext>
            </a:extLst>
          </p:cNvPr>
          <p:cNvSpPr txBox="1"/>
          <p:nvPr userDrawn="1"/>
        </p:nvSpPr>
        <p:spPr>
          <a:xfrm>
            <a:off x="411480" y="5501640"/>
            <a:ext cx="1038618" cy="295466"/>
          </a:xfrm>
          <a:prstGeom prst="rect">
            <a:avLst/>
          </a:prstGeom>
          <a:noFill/>
        </p:spPr>
        <p:txBody>
          <a:bodyPr wrap="none" rtlCol="0">
            <a:spAutoFit/>
          </a:bodyPr>
          <a:lstStyle/>
          <a:p>
            <a:pPr algn="l">
              <a:lnSpc>
                <a:spcPct val="120000"/>
              </a:lnSpc>
              <a:spcAft>
                <a:spcPts val="1000"/>
              </a:spcAft>
            </a:pPr>
            <a:r>
              <a:rPr lang="en-GB" sz="1200" dirty="0">
                <a:latin typeface="Gotham Medium" panose="02000604030000020004" pitchFamily="50" charset="0"/>
              </a:rPr>
              <a:t>savills.com</a:t>
            </a:r>
          </a:p>
        </p:txBody>
      </p:sp>
      <p:sp>
        <p:nvSpPr>
          <p:cNvPr id="8" name="TextBox 7">
            <a:extLst>
              <a:ext uri="{FF2B5EF4-FFF2-40B4-BE49-F238E27FC236}">
                <a16:creationId xmlns:a16="http://schemas.microsoft.com/office/drawing/2014/main" id="{59B33698-BCC5-A34C-8F5A-827C06C9A9C0}"/>
              </a:ext>
            </a:extLst>
          </p:cNvPr>
          <p:cNvSpPr txBox="1"/>
          <p:nvPr userDrawn="1"/>
        </p:nvSpPr>
        <p:spPr>
          <a:xfrm>
            <a:off x="411480" y="5880261"/>
            <a:ext cx="11113771" cy="562462"/>
          </a:xfrm>
          <a:prstGeom prst="rect">
            <a:avLst/>
          </a:prstGeom>
          <a:noFill/>
        </p:spPr>
        <p:txBody>
          <a:bodyPr wrap="square">
            <a:spAutoFit/>
          </a:bodyPr>
          <a:lstStyle/>
          <a:p>
            <a:pPr>
              <a:lnSpc>
                <a:spcPct val="120000"/>
              </a:lnSpc>
            </a:pPr>
            <a:r>
              <a:rPr lang="en-GB" sz="650" dirty="0"/>
              <a:t>Disclaimer: The material in this presentation has been prepared solely for informational purposes and is strictly confidential. Any disclosure, use, copying or circulation of this presentation (or the information contained within it) is strictly prohibited, unless you have obtained Savills prior written consent. Neither this presentation nor any part of it shall form the basis of, or be relied upon in connection with, any offer or transaction, or act as an inducement to enter into any contract or commitment whatsoever. NO WARRANTY OR REPRESENTATION, EXPRESS OR IMPLIED, IS GIVEN AS TO THE ACCURACY OR COMPLETENESS OF THE INFORMATION CONTAINED HEREIN AND SAVILLS IS UNDER NO OBLIGATION TO SUBSEQUENTLY CORRECT IT IN THE EVENT OF ERRORS. Savills shall not be held responsible for any liability whatsoever or for any loss howsoever arising from or in reliance upon the whole or any part of the contents of this document or any errors therein or omissions therefrom. </a:t>
            </a:r>
          </a:p>
        </p:txBody>
      </p:sp>
      <p:pic>
        <p:nvPicPr>
          <p:cNvPr id="11" name="Graphic 10">
            <a:extLst>
              <a:ext uri="{FF2B5EF4-FFF2-40B4-BE49-F238E27FC236}">
                <a16:creationId xmlns:a16="http://schemas.microsoft.com/office/drawing/2014/main" id="{1B3D1ACE-7C43-C266-DB06-D81E114C996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82288" y="473393"/>
            <a:ext cx="1035843" cy="1035843"/>
          </a:xfrm>
          <a:prstGeom prst="rect">
            <a:avLst/>
          </a:prstGeom>
        </p:spPr>
      </p:pic>
      <p:sp>
        <p:nvSpPr>
          <p:cNvPr id="4" name="Title 2">
            <a:extLst>
              <a:ext uri="{FF2B5EF4-FFF2-40B4-BE49-F238E27FC236}">
                <a16:creationId xmlns:a16="http://schemas.microsoft.com/office/drawing/2014/main" id="{DE2833D8-8CA0-E70E-10A2-9EAE7F2D91E5}"/>
              </a:ext>
            </a:extLst>
          </p:cNvPr>
          <p:cNvSpPr>
            <a:spLocks noGrp="1"/>
          </p:cNvSpPr>
          <p:nvPr>
            <p:ph type="title" hasCustomPrompt="1"/>
          </p:nvPr>
        </p:nvSpPr>
        <p:spPr>
          <a:xfrm>
            <a:off x="450849" y="906840"/>
            <a:ext cx="6230505" cy="945389"/>
          </a:xfrm>
        </p:spPr>
        <p:txBody>
          <a:bodyPr/>
          <a:lstStyle>
            <a:lvl1pPr>
              <a:defRPr sz="6000">
                <a:latin typeface="+mn-lt"/>
              </a:defRPr>
            </a:lvl1pPr>
          </a:lstStyle>
          <a:p>
            <a:r>
              <a:rPr lang="en-GB" dirty="0"/>
              <a:t>Contact us</a:t>
            </a:r>
          </a:p>
        </p:txBody>
      </p:sp>
      <p:sp>
        <p:nvSpPr>
          <p:cNvPr id="5" name="Picture Placeholder 4">
            <a:extLst>
              <a:ext uri="{FF2B5EF4-FFF2-40B4-BE49-F238E27FC236}">
                <a16:creationId xmlns:a16="http://schemas.microsoft.com/office/drawing/2014/main" id="{82C1E744-7F73-81C4-D8E1-46D6C4DAA36B}"/>
              </a:ext>
            </a:extLst>
          </p:cNvPr>
          <p:cNvSpPr>
            <a:spLocks noGrp="1"/>
          </p:cNvSpPr>
          <p:nvPr>
            <p:ph type="pic" sz="quarter" idx="40"/>
          </p:nvPr>
        </p:nvSpPr>
        <p:spPr>
          <a:xfrm>
            <a:off x="406400" y="2336800"/>
            <a:ext cx="738188" cy="733425"/>
          </a:xfrm>
        </p:spPr>
        <p:txBody>
          <a:bodyPr anchor="ctr"/>
          <a:lstStyle>
            <a:lvl1pPr algn="ctr">
              <a:defRPr/>
            </a:lvl1pPr>
          </a:lstStyle>
          <a:p>
            <a:r>
              <a:rPr lang="en-US"/>
              <a:t>Click icon to add picture</a:t>
            </a:r>
            <a:endParaRPr lang="en-GB"/>
          </a:p>
        </p:txBody>
      </p:sp>
      <p:sp>
        <p:nvSpPr>
          <p:cNvPr id="50" name="Text Placeholder 12">
            <a:extLst>
              <a:ext uri="{FF2B5EF4-FFF2-40B4-BE49-F238E27FC236}">
                <a16:creationId xmlns:a16="http://schemas.microsoft.com/office/drawing/2014/main" id="{7B0CDA00-9331-1863-E33D-53C690521B5C}"/>
              </a:ext>
            </a:extLst>
          </p:cNvPr>
          <p:cNvSpPr>
            <a:spLocks noGrp="1"/>
          </p:cNvSpPr>
          <p:nvPr>
            <p:ph type="body" sz="quarter" idx="10" hasCustomPrompt="1"/>
          </p:nvPr>
        </p:nvSpPr>
        <p:spPr>
          <a:xfrm>
            <a:off x="406717"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51" name="Text Placeholder 12">
            <a:extLst>
              <a:ext uri="{FF2B5EF4-FFF2-40B4-BE49-F238E27FC236}">
                <a16:creationId xmlns:a16="http://schemas.microsoft.com/office/drawing/2014/main" id="{1BD9A44E-DD54-7FB9-01F5-FB012561D9A4}"/>
              </a:ext>
            </a:extLst>
          </p:cNvPr>
          <p:cNvSpPr>
            <a:spLocks noGrp="1"/>
          </p:cNvSpPr>
          <p:nvPr>
            <p:ph type="body" sz="quarter" idx="11" hasCustomPrompt="1"/>
          </p:nvPr>
        </p:nvSpPr>
        <p:spPr>
          <a:xfrm>
            <a:off x="406717"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52" name="Text Placeholder 12">
            <a:extLst>
              <a:ext uri="{FF2B5EF4-FFF2-40B4-BE49-F238E27FC236}">
                <a16:creationId xmlns:a16="http://schemas.microsoft.com/office/drawing/2014/main" id="{F055DA3A-704B-0487-EF97-88510175C259}"/>
              </a:ext>
            </a:extLst>
          </p:cNvPr>
          <p:cNvSpPr>
            <a:spLocks noGrp="1"/>
          </p:cNvSpPr>
          <p:nvPr>
            <p:ph type="body" sz="quarter" idx="12" hasCustomPrompt="1"/>
          </p:nvPr>
        </p:nvSpPr>
        <p:spPr>
          <a:xfrm>
            <a:off x="406717"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53" name="Text Placeholder 12">
            <a:extLst>
              <a:ext uri="{FF2B5EF4-FFF2-40B4-BE49-F238E27FC236}">
                <a16:creationId xmlns:a16="http://schemas.microsoft.com/office/drawing/2014/main" id="{71A31EDD-5E6E-D589-754B-7232AFA69F9A}"/>
              </a:ext>
            </a:extLst>
          </p:cNvPr>
          <p:cNvSpPr>
            <a:spLocks noGrp="1"/>
          </p:cNvSpPr>
          <p:nvPr>
            <p:ph type="body" sz="quarter" idx="13" hasCustomPrompt="1"/>
          </p:nvPr>
        </p:nvSpPr>
        <p:spPr>
          <a:xfrm>
            <a:off x="406717"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54" name="Text Placeholder 12">
            <a:extLst>
              <a:ext uri="{FF2B5EF4-FFF2-40B4-BE49-F238E27FC236}">
                <a16:creationId xmlns:a16="http://schemas.microsoft.com/office/drawing/2014/main" id="{419A53B1-B2DB-8BC9-FD97-6094041F8634}"/>
              </a:ext>
            </a:extLst>
          </p:cNvPr>
          <p:cNvSpPr>
            <a:spLocks noGrp="1"/>
          </p:cNvSpPr>
          <p:nvPr>
            <p:ph type="body" sz="quarter" idx="14" hasCustomPrompt="1"/>
          </p:nvPr>
        </p:nvSpPr>
        <p:spPr>
          <a:xfrm>
            <a:off x="406717"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55" name="Text Placeholder 28">
            <a:extLst>
              <a:ext uri="{FF2B5EF4-FFF2-40B4-BE49-F238E27FC236}">
                <a16:creationId xmlns:a16="http://schemas.microsoft.com/office/drawing/2014/main" id="{5C720B9A-1A60-50C9-A02F-9105069808B9}"/>
              </a:ext>
            </a:extLst>
          </p:cNvPr>
          <p:cNvSpPr>
            <a:spLocks noGrp="1"/>
          </p:cNvSpPr>
          <p:nvPr>
            <p:ph type="body" sz="quarter" idx="25" hasCustomPrompt="1"/>
          </p:nvPr>
        </p:nvSpPr>
        <p:spPr>
          <a:xfrm>
            <a:off x="500883" y="3450592"/>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56" name="Text Placeholder 28">
            <a:extLst>
              <a:ext uri="{FF2B5EF4-FFF2-40B4-BE49-F238E27FC236}">
                <a16:creationId xmlns:a16="http://schemas.microsoft.com/office/drawing/2014/main" id="{A2A469EE-C2F9-445A-93FD-488AC726D46D}"/>
              </a:ext>
            </a:extLst>
          </p:cNvPr>
          <p:cNvSpPr>
            <a:spLocks noGrp="1"/>
          </p:cNvSpPr>
          <p:nvPr>
            <p:ph type="body" sz="quarter" idx="26" hasCustomPrompt="1"/>
          </p:nvPr>
        </p:nvSpPr>
        <p:spPr>
          <a:xfrm>
            <a:off x="500883" y="3756695"/>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57" name="Text Placeholder 28">
            <a:extLst>
              <a:ext uri="{FF2B5EF4-FFF2-40B4-BE49-F238E27FC236}">
                <a16:creationId xmlns:a16="http://schemas.microsoft.com/office/drawing/2014/main" id="{D5750D7A-7AAA-8D5C-EDE8-57DAF2EA551E}"/>
              </a:ext>
            </a:extLst>
          </p:cNvPr>
          <p:cNvSpPr>
            <a:spLocks noGrp="1"/>
          </p:cNvSpPr>
          <p:nvPr>
            <p:ph type="body" sz="quarter" idx="27" hasCustomPrompt="1"/>
          </p:nvPr>
        </p:nvSpPr>
        <p:spPr>
          <a:xfrm>
            <a:off x="500883" y="4062798"/>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58" name="Text Placeholder 28">
            <a:extLst>
              <a:ext uri="{FF2B5EF4-FFF2-40B4-BE49-F238E27FC236}">
                <a16:creationId xmlns:a16="http://schemas.microsoft.com/office/drawing/2014/main" id="{6B26CDE3-8A6A-1138-38C1-76CBFC76624D}"/>
              </a:ext>
            </a:extLst>
          </p:cNvPr>
          <p:cNvSpPr>
            <a:spLocks noGrp="1"/>
          </p:cNvSpPr>
          <p:nvPr>
            <p:ph type="body" sz="quarter" idx="28" hasCustomPrompt="1"/>
          </p:nvPr>
        </p:nvSpPr>
        <p:spPr>
          <a:xfrm>
            <a:off x="500883" y="4368901"/>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59" name="Text Placeholder 28">
            <a:extLst>
              <a:ext uri="{FF2B5EF4-FFF2-40B4-BE49-F238E27FC236}">
                <a16:creationId xmlns:a16="http://schemas.microsoft.com/office/drawing/2014/main" id="{1DE1539E-1501-828C-F38E-4D75E9F15059}"/>
              </a:ext>
            </a:extLst>
          </p:cNvPr>
          <p:cNvSpPr>
            <a:spLocks noGrp="1"/>
          </p:cNvSpPr>
          <p:nvPr>
            <p:ph type="body" sz="quarter" idx="29" hasCustomPrompt="1"/>
          </p:nvPr>
        </p:nvSpPr>
        <p:spPr>
          <a:xfrm>
            <a:off x="500883" y="4675004"/>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60" name="Text Placeholder 12">
            <a:extLst>
              <a:ext uri="{FF2B5EF4-FFF2-40B4-BE49-F238E27FC236}">
                <a16:creationId xmlns:a16="http://schemas.microsoft.com/office/drawing/2014/main" id="{267ECC64-F7D0-258A-C243-908FFFE841E1}"/>
              </a:ext>
            </a:extLst>
          </p:cNvPr>
          <p:cNvSpPr>
            <a:spLocks noGrp="1"/>
          </p:cNvSpPr>
          <p:nvPr>
            <p:ph type="body" sz="quarter" idx="30" hasCustomPrompt="1"/>
          </p:nvPr>
        </p:nvSpPr>
        <p:spPr>
          <a:xfrm>
            <a:off x="3248337"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61" name="Text Placeholder 12">
            <a:extLst>
              <a:ext uri="{FF2B5EF4-FFF2-40B4-BE49-F238E27FC236}">
                <a16:creationId xmlns:a16="http://schemas.microsoft.com/office/drawing/2014/main" id="{4D8C47AB-66B9-A667-3E82-D9FE27474431}"/>
              </a:ext>
            </a:extLst>
          </p:cNvPr>
          <p:cNvSpPr>
            <a:spLocks noGrp="1"/>
          </p:cNvSpPr>
          <p:nvPr>
            <p:ph type="body" sz="quarter" idx="31" hasCustomPrompt="1"/>
          </p:nvPr>
        </p:nvSpPr>
        <p:spPr>
          <a:xfrm>
            <a:off x="3248337"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62" name="Text Placeholder 12">
            <a:extLst>
              <a:ext uri="{FF2B5EF4-FFF2-40B4-BE49-F238E27FC236}">
                <a16:creationId xmlns:a16="http://schemas.microsoft.com/office/drawing/2014/main" id="{832C58F2-9B45-605E-62A2-816D71B40565}"/>
              </a:ext>
            </a:extLst>
          </p:cNvPr>
          <p:cNvSpPr>
            <a:spLocks noGrp="1"/>
          </p:cNvSpPr>
          <p:nvPr>
            <p:ph type="body" sz="quarter" idx="32" hasCustomPrompt="1"/>
          </p:nvPr>
        </p:nvSpPr>
        <p:spPr>
          <a:xfrm>
            <a:off x="3248337"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63" name="Text Placeholder 12">
            <a:extLst>
              <a:ext uri="{FF2B5EF4-FFF2-40B4-BE49-F238E27FC236}">
                <a16:creationId xmlns:a16="http://schemas.microsoft.com/office/drawing/2014/main" id="{50943951-2D12-F0F1-38E8-27DE60037612}"/>
              </a:ext>
            </a:extLst>
          </p:cNvPr>
          <p:cNvSpPr>
            <a:spLocks noGrp="1"/>
          </p:cNvSpPr>
          <p:nvPr>
            <p:ph type="body" sz="quarter" idx="33" hasCustomPrompt="1"/>
          </p:nvPr>
        </p:nvSpPr>
        <p:spPr>
          <a:xfrm>
            <a:off x="3248337"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64" name="Text Placeholder 12">
            <a:extLst>
              <a:ext uri="{FF2B5EF4-FFF2-40B4-BE49-F238E27FC236}">
                <a16:creationId xmlns:a16="http://schemas.microsoft.com/office/drawing/2014/main" id="{775AFA63-3C9A-0075-2AF3-788DA9D594BB}"/>
              </a:ext>
            </a:extLst>
          </p:cNvPr>
          <p:cNvSpPr>
            <a:spLocks noGrp="1"/>
          </p:cNvSpPr>
          <p:nvPr>
            <p:ph type="body" sz="quarter" idx="34" hasCustomPrompt="1"/>
          </p:nvPr>
        </p:nvSpPr>
        <p:spPr>
          <a:xfrm>
            <a:off x="3248337"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65" name="Text Placeholder 28">
            <a:extLst>
              <a:ext uri="{FF2B5EF4-FFF2-40B4-BE49-F238E27FC236}">
                <a16:creationId xmlns:a16="http://schemas.microsoft.com/office/drawing/2014/main" id="{E9F77158-C067-A5F7-AAA7-467D729F22B9}"/>
              </a:ext>
            </a:extLst>
          </p:cNvPr>
          <p:cNvSpPr>
            <a:spLocks noGrp="1"/>
          </p:cNvSpPr>
          <p:nvPr>
            <p:ph type="body" sz="quarter" idx="35" hasCustomPrompt="1"/>
          </p:nvPr>
        </p:nvSpPr>
        <p:spPr>
          <a:xfrm>
            <a:off x="3342503" y="3450592"/>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66" name="Text Placeholder 28">
            <a:extLst>
              <a:ext uri="{FF2B5EF4-FFF2-40B4-BE49-F238E27FC236}">
                <a16:creationId xmlns:a16="http://schemas.microsoft.com/office/drawing/2014/main" id="{2476AF0F-8275-9DC5-3A2E-1193AF37CC1C}"/>
              </a:ext>
            </a:extLst>
          </p:cNvPr>
          <p:cNvSpPr>
            <a:spLocks noGrp="1"/>
          </p:cNvSpPr>
          <p:nvPr>
            <p:ph type="body" sz="quarter" idx="36" hasCustomPrompt="1"/>
          </p:nvPr>
        </p:nvSpPr>
        <p:spPr>
          <a:xfrm>
            <a:off x="3342503" y="3756695"/>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67" name="Text Placeholder 28">
            <a:extLst>
              <a:ext uri="{FF2B5EF4-FFF2-40B4-BE49-F238E27FC236}">
                <a16:creationId xmlns:a16="http://schemas.microsoft.com/office/drawing/2014/main" id="{116EC696-7A3B-021B-C650-423ADD297832}"/>
              </a:ext>
            </a:extLst>
          </p:cNvPr>
          <p:cNvSpPr>
            <a:spLocks noGrp="1"/>
          </p:cNvSpPr>
          <p:nvPr>
            <p:ph type="body" sz="quarter" idx="37" hasCustomPrompt="1"/>
          </p:nvPr>
        </p:nvSpPr>
        <p:spPr>
          <a:xfrm>
            <a:off x="3342503" y="4062798"/>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68" name="Text Placeholder 28">
            <a:extLst>
              <a:ext uri="{FF2B5EF4-FFF2-40B4-BE49-F238E27FC236}">
                <a16:creationId xmlns:a16="http://schemas.microsoft.com/office/drawing/2014/main" id="{F0E7211B-8DDC-3FDB-D7C9-C86A5A600E1A}"/>
              </a:ext>
            </a:extLst>
          </p:cNvPr>
          <p:cNvSpPr>
            <a:spLocks noGrp="1"/>
          </p:cNvSpPr>
          <p:nvPr>
            <p:ph type="body" sz="quarter" idx="38" hasCustomPrompt="1"/>
          </p:nvPr>
        </p:nvSpPr>
        <p:spPr>
          <a:xfrm>
            <a:off x="3342503" y="4368901"/>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69" name="Text Placeholder 28">
            <a:extLst>
              <a:ext uri="{FF2B5EF4-FFF2-40B4-BE49-F238E27FC236}">
                <a16:creationId xmlns:a16="http://schemas.microsoft.com/office/drawing/2014/main" id="{89350944-E6AD-414A-12DD-DED2F77599D1}"/>
              </a:ext>
            </a:extLst>
          </p:cNvPr>
          <p:cNvSpPr>
            <a:spLocks noGrp="1"/>
          </p:cNvSpPr>
          <p:nvPr>
            <p:ph type="body" sz="quarter" idx="39" hasCustomPrompt="1"/>
          </p:nvPr>
        </p:nvSpPr>
        <p:spPr>
          <a:xfrm>
            <a:off x="3342503" y="4675004"/>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70" name="Text Placeholder 12">
            <a:extLst>
              <a:ext uri="{FF2B5EF4-FFF2-40B4-BE49-F238E27FC236}">
                <a16:creationId xmlns:a16="http://schemas.microsoft.com/office/drawing/2014/main" id="{19FFF5CD-7EF6-BA42-3AA5-B74A0E29E427}"/>
              </a:ext>
            </a:extLst>
          </p:cNvPr>
          <p:cNvSpPr>
            <a:spLocks noGrp="1"/>
          </p:cNvSpPr>
          <p:nvPr>
            <p:ph type="body" sz="quarter" idx="41" hasCustomPrompt="1"/>
          </p:nvPr>
        </p:nvSpPr>
        <p:spPr>
          <a:xfrm>
            <a:off x="6141153"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71" name="Text Placeholder 12">
            <a:extLst>
              <a:ext uri="{FF2B5EF4-FFF2-40B4-BE49-F238E27FC236}">
                <a16:creationId xmlns:a16="http://schemas.microsoft.com/office/drawing/2014/main" id="{857FEDEB-E93C-7158-C559-E53C2BC5FD64}"/>
              </a:ext>
            </a:extLst>
          </p:cNvPr>
          <p:cNvSpPr>
            <a:spLocks noGrp="1"/>
          </p:cNvSpPr>
          <p:nvPr>
            <p:ph type="body" sz="quarter" idx="42" hasCustomPrompt="1"/>
          </p:nvPr>
        </p:nvSpPr>
        <p:spPr>
          <a:xfrm>
            <a:off x="6141153"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72" name="Text Placeholder 12">
            <a:extLst>
              <a:ext uri="{FF2B5EF4-FFF2-40B4-BE49-F238E27FC236}">
                <a16:creationId xmlns:a16="http://schemas.microsoft.com/office/drawing/2014/main" id="{EE252B2D-7E28-5027-C3B2-53FB5C6918AB}"/>
              </a:ext>
            </a:extLst>
          </p:cNvPr>
          <p:cNvSpPr>
            <a:spLocks noGrp="1"/>
          </p:cNvSpPr>
          <p:nvPr>
            <p:ph type="body" sz="quarter" idx="43" hasCustomPrompt="1"/>
          </p:nvPr>
        </p:nvSpPr>
        <p:spPr>
          <a:xfrm>
            <a:off x="6141153"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73" name="Text Placeholder 12">
            <a:extLst>
              <a:ext uri="{FF2B5EF4-FFF2-40B4-BE49-F238E27FC236}">
                <a16:creationId xmlns:a16="http://schemas.microsoft.com/office/drawing/2014/main" id="{2573CC0A-DF4F-79BD-CDB0-50394F5F5F21}"/>
              </a:ext>
            </a:extLst>
          </p:cNvPr>
          <p:cNvSpPr>
            <a:spLocks noGrp="1"/>
          </p:cNvSpPr>
          <p:nvPr>
            <p:ph type="body" sz="quarter" idx="44" hasCustomPrompt="1"/>
          </p:nvPr>
        </p:nvSpPr>
        <p:spPr>
          <a:xfrm>
            <a:off x="6141153"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74" name="Text Placeholder 12">
            <a:extLst>
              <a:ext uri="{FF2B5EF4-FFF2-40B4-BE49-F238E27FC236}">
                <a16:creationId xmlns:a16="http://schemas.microsoft.com/office/drawing/2014/main" id="{8667FE8E-3B6B-DE10-CF59-E4C20895046A}"/>
              </a:ext>
            </a:extLst>
          </p:cNvPr>
          <p:cNvSpPr>
            <a:spLocks noGrp="1"/>
          </p:cNvSpPr>
          <p:nvPr>
            <p:ph type="body" sz="quarter" idx="45" hasCustomPrompt="1"/>
          </p:nvPr>
        </p:nvSpPr>
        <p:spPr>
          <a:xfrm>
            <a:off x="6141153"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75" name="Text Placeholder 28">
            <a:extLst>
              <a:ext uri="{FF2B5EF4-FFF2-40B4-BE49-F238E27FC236}">
                <a16:creationId xmlns:a16="http://schemas.microsoft.com/office/drawing/2014/main" id="{397A51E4-39A6-987D-1377-CF3CD4833481}"/>
              </a:ext>
            </a:extLst>
          </p:cNvPr>
          <p:cNvSpPr>
            <a:spLocks noGrp="1"/>
          </p:cNvSpPr>
          <p:nvPr>
            <p:ph type="body" sz="quarter" idx="46" hasCustomPrompt="1"/>
          </p:nvPr>
        </p:nvSpPr>
        <p:spPr>
          <a:xfrm>
            <a:off x="6235319" y="3450592"/>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76" name="Text Placeholder 28">
            <a:extLst>
              <a:ext uri="{FF2B5EF4-FFF2-40B4-BE49-F238E27FC236}">
                <a16:creationId xmlns:a16="http://schemas.microsoft.com/office/drawing/2014/main" id="{42A3AA43-C45A-C018-3DF5-607EE2C93D85}"/>
              </a:ext>
            </a:extLst>
          </p:cNvPr>
          <p:cNvSpPr>
            <a:spLocks noGrp="1"/>
          </p:cNvSpPr>
          <p:nvPr>
            <p:ph type="body" sz="quarter" idx="47" hasCustomPrompt="1"/>
          </p:nvPr>
        </p:nvSpPr>
        <p:spPr>
          <a:xfrm>
            <a:off x="6235319" y="3756695"/>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77" name="Text Placeholder 28">
            <a:extLst>
              <a:ext uri="{FF2B5EF4-FFF2-40B4-BE49-F238E27FC236}">
                <a16:creationId xmlns:a16="http://schemas.microsoft.com/office/drawing/2014/main" id="{14DA857A-9E59-1409-7C0F-8531D5FEBED6}"/>
              </a:ext>
            </a:extLst>
          </p:cNvPr>
          <p:cNvSpPr>
            <a:spLocks noGrp="1"/>
          </p:cNvSpPr>
          <p:nvPr>
            <p:ph type="body" sz="quarter" idx="48" hasCustomPrompt="1"/>
          </p:nvPr>
        </p:nvSpPr>
        <p:spPr>
          <a:xfrm>
            <a:off x="6235319" y="4062798"/>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78" name="Text Placeholder 28">
            <a:extLst>
              <a:ext uri="{FF2B5EF4-FFF2-40B4-BE49-F238E27FC236}">
                <a16:creationId xmlns:a16="http://schemas.microsoft.com/office/drawing/2014/main" id="{00ACF851-8DB4-B107-81BD-0FD05FF7D046}"/>
              </a:ext>
            </a:extLst>
          </p:cNvPr>
          <p:cNvSpPr>
            <a:spLocks noGrp="1"/>
          </p:cNvSpPr>
          <p:nvPr>
            <p:ph type="body" sz="quarter" idx="49" hasCustomPrompt="1"/>
          </p:nvPr>
        </p:nvSpPr>
        <p:spPr>
          <a:xfrm>
            <a:off x="6235319" y="4368901"/>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79" name="Text Placeholder 28">
            <a:extLst>
              <a:ext uri="{FF2B5EF4-FFF2-40B4-BE49-F238E27FC236}">
                <a16:creationId xmlns:a16="http://schemas.microsoft.com/office/drawing/2014/main" id="{8334D48D-E62C-6369-8D66-A7BD0FED4BA9}"/>
              </a:ext>
            </a:extLst>
          </p:cNvPr>
          <p:cNvSpPr>
            <a:spLocks noGrp="1"/>
          </p:cNvSpPr>
          <p:nvPr>
            <p:ph type="body" sz="quarter" idx="50" hasCustomPrompt="1"/>
          </p:nvPr>
        </p:nvSpPr>
        <p:spPr>
          <a:xfrm>
            <a:off x="6235319" y="4675004"/>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80" name="Text Placeholder 12">
            <a:extLst>
              <a:ext uri="{FF2B5EF4-FFF2-40B4-BE49-F238E27FC236}">
                <a16:creationId xmlns:a16="http://schemas.microsoft.com/office/drawing/2014/main" id="{9DFF7D18-8103-89DA-B8EC-31D73DD37D3F}"/>
              </a:ext>
            </a:extLst>
          </p:cNvPr>
          <p:cNvSpPr>
            <a:spLocks noGrp="1"/>
          </p:cNvSpPr>
          <p:nvPr>
            <p:ph type="body" sz="quarter" idx="51" hasCustomPrompt="1"/>
          </p:nvPr>
        </p:nvSpPr>
        <p:spPr>
          <a:xfrm>
            <a:off x="9072070" y="3179263"/>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name</a:t>
            </a:r>
            <a:endParaRPr lang="en-GB" dirty="0"/>
          </a:p>
        </p:txBody>
      </p:sp>
      <p:sp>
        <p:nvSpPr>
          <p:cNvPr id="81" name="Text Placeholder 12">
            <a:extLst>
              <a:ext uri="{FF2B5EF4-FFF2-40B4-BE49-F238E27FC236}">
                <a16:creationId xmlns:a16="http://schemas.microsoft.com/office/drawing/2014/main" id="{4C2F8C23-180A-83CE-3DE7-04E0E3F0EEA4}"/>
              </a:ext>
            </a:extLst>
          </p:cNvPr>
          <p:cNvSpPr>
            <a:spLocks noGrp="1"/>
          </p:cNvSpPr>
          <p:nvPr>
            <p:ph type="body" sz="quarter" idx="52" hasCustomPrompt="1"/>
          </p:nvPr>
        </p:nvSpPr>
        <p:spPr>
          <a:xfrm>
            <a:off x="9072070" y="3485366"/>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title</a:t>
            </a:r>
            <a:endParaRPr lang="en-GB" dirty="0"/>
          </a:p>
        </p:txBody>
      </p:sp>
      <p:sp>
        <p:nvSpPr>
          <p:cNvPr id="82" name="Text Placeholder 12">
            <a:extLst>
              <a:ext uri="{FF2B5EF4-FFF2-40B4-BE49-F238E27FC236}">
                <a16:creationId xmlns:a16="http://schemas.microsoft.com/office/drawing/2014/main" id="{1D40EBC8-00D4-F3D1-70CE-24FC4CF79EE2}"/>
              </a:ext>
            </a:extLst>
          </p:cNvPr>
          <p:cNvSpPr>
            <a:spLocks noGrp="1"/>
          </p:cNvSpPr>
          <p:nvPr>
            <p:ph type="body" sz="quarter" idx="53" hasCustomPrompt="1"/>
          </p:nvPr>
        </p:nvSpPr>
        <p:spPr>
          <a:xfrm>
            <a:off x="9072070" y="3791469"/>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company name</a:t>
            </a:r>
            <a:endParaRPr lang="en-GB" dirty="0"/>
          </a:p>
        </p:txBody>
      </p:sp>
      <p:sp>
        <p:nvSpPr>
          <p:cNvPr id="83" name="Text Placeholder 12">
            <a:extLst>
              <a:ext uri="{FF2B5EF4-FFF2-40B4-BE49-F238E27FC236}">
                <a16:creationId xmlns:a16="http://schemas.microsoft.com/office/drawing/2014/main" id="{A07DDC5A-BC53-8213-BB63-E4F293C23C10}"/>
              </a:ext>
            </a:extLst>
          </p:cNvPr>
          <p:cNvSpPr>
            <a:spLocks noGrp="1"/>
          </p:cNvSpPr>
          <p:nvPr>
            <p:ph type="body" sz="quarter" idx="54" hasCustomPrompt="1"/>
          </p:nvPr>
        </p:nvSpPr>
        <p:spPr>
          <a:xfrm>
            <a:off x="9072070" y="4097572"/>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phone</a:t>
            </a:r>
            <a:endParaRPr lang="en-GB" dirty="0"/>
          </a:p>
        </p:txBody>
      </p:sp>
      <p:sp>
        <p:nvSpPr>
          <p:cNvPr id="84" name="Text Placeholder 12">
            <a:extLst>
              <a:ext uri="{FF2B5EF4-FFF2-40B4-BE49-F238E27FC236}">
                <a16:creationId xmlns:a16="http://schemas.microsoft.com/office/drawing/2014/main" id="{B6CC1278-FC2D-C9A0-F14F-ECEC16F82D60}"/>
              </a:ext>
            </a:extLst>
          </p:cNvPr>
          <p:cNvSpPr>
            <a:spLocks noGrp="1"/>
          </p:cNvSpPr>
          <p:nvPr>
            <p:ph type="body" sz="quarter" idx="55" hasCustomPrompt="1"/>
          </p:nvPr>
        </p:nvSpPr>
        <p:spPr>
          <a:xfrm>
            <a:off x="9072070" y="4403675"/>
            <a:ext cx="2420303" cy="247356"/>
          </a:xfrm>
        </p:spPr>
        <p:txBody>
          <a:bodyPr anchor="ctr"/>
          <a:lstStyle>
            <a:lvl1pPr>
              <a:defRPr sz="900" cap="all" baseline="0">
                <a:solidFill>
                  <a:schemeClr val="tx1"/>
                </a:solidFill>
              </a:defRPr>
            </a:lvl1pPr>
            <a:lvl2pPr>
              <a:defRPr sz="1000" cap="all" baseline="0"/>
            </a:lvl2pPr>
            <a:lvl3pPr>
              <a:defRPr sz="900" cap="all" baseline="0"/>
            </a:lvl3pPr>
            <a:lvl4pPr>
              <a:defRPr sz="800" cap="all" baseline="0"/>
            </a:lvl4pPr>
            <a:lvl5pPr>
              <a:defRPr sz="800" cap="all" baseline="0"/>
            </a:lvl5pPr>
          </a:lstStyle>
          <a:p>
            <a:pPr lvl="0"/>
            <a:r>
              <a:rPr lang="en-GB"/>
              <a:t>Insert email</a:t>
            </a:r>
            <a:endParaRPr lang="en-GB" dirty="0"/>
          </a:p>
        </p:txBody>
      </p:sp>
      <p:sp>
        <p:nvSpPr>
          <p:cNvPr id="85" name="Text Placeholder 28">
            <a:extLst>
              <a:ext uri="{FF2B5EF4-FFF2-40B4-BE49-F238E27FC236}">
                <a16:creationId xmlns:a16="http://schemas.microsoft.com/office/drawing/2014/main" id="{3F70655D-1769-2F4A-B7F1-EF4E50E199D2}"/>
              </a:ext>
            </a:extLst>
          </p:cNvPr>
          <p:cNvSpPr>
            <a:spLocks noGrp="1"/>
          </p:cNvSpPr>
          <p:nvPr>
            <p:ph type="body" sz="quarter" idx="56" hasCustomPrompt="1"/>
          </p:nvPr>
        </p:nvSpPr>
        <p:spPr>
          <a:xfrm>
            <a:off x="9166236" y="3450592"/>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86" name="Text Placeholder 28">
            <a:extLst>
              <a:ext uri="{FF2B5EF4-FFF2-40B4-BE49-F238E27FC236}">
                <a16:creationId xmlns:a16="http://schemas.microsoft.com/office/drawing/2014/main" id="{E02C8DA0-E83D-E897-550D-C6AF9F419721}"/>
              </a:ext>
            </a:extLst>
          </p:cNvPr>
          <p:cNvSpPr>
            <a:spLocks noGrp="1"/>
          </p:cNvSpPr>
          <p:nvPr>
            <p:ph type="body" sz="quarter" idx="57" hasCustomPrompt="1"/>
          </p:nvPr>
        </p:nvSpPr>
        <p:spPr>
          <a:xfrm>
            <a:off x="9166236" y="3756695"/>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87" name="Text Placeholder 28">
            <a:extLst>
              <a:ext uri="{FF2B5EF4-FFF2-40B4-BE49-F238E27FC236}">
                <a16:creationId xmlns:a16="http://schemas.microsoft.com/office/drawing/2014/main" id="{CB04C3B6-7B45-A4A8-C8CC-29F2E598EFE9}"/>
              </a:ext>
            </a:extLst>
          </p:cNvPr>
          <p:cNvSpPr>
            <a:spLocks noGrp="1"/>
          </p:cNvSpPr>
          <p:nvPr>
            <p:ph type="body" sz="quarter" idx="58" hasCustomPrompt="1"/>
          </p:nvPr>
        </p:nvSpPr>
        <p:spPr>
          <a:xfrm>
            <a:off x="9166236" y="4062798"/>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88" name="Text Placeholder 28">
            <a:extLst>
              <a:ext uri="{FF2B5EF4-FFF2-40B4-BE49-F238E27FC236}">
                <a16:creationId xmlns:a16="http://schemas.microsoft.com/office/drawing/2014/main" id="{3BBF63D3-8B59-C4F8-1C40-C591AAEFA495}"/>
              </a:ext>
            </a:extLst>
          </p:cNvPr>
          <p:cNvSpPr>
            <a:spLocks noGrp="1"/>
          </p:cNvSpPr>
          <p:nvPr>
            <p:ph type="body" sz="quarter" idx="59" hasCustomPrompt="1"/>
          </p:nvPr>
        </p:nvSpPr>
        <p:spPr>
          <a:xfrm>
            <a:off x="9166236" y="4368901"/>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89" name="Text Placeholder 28">
            <a:extLst>
              <a:ext uri="{FF2B5EF4-FFF2-40B4-BE49-F238E27FC236}">
                <a16:creationId xmlns:a16="http://schemas.microsoft.com/office/drawing/2014/main" id="{1860714A-6356-6A6D-4CC6-F437E96626E7}"/>
              </a:ext>
            </a:extLst>
          </p:cNvPr>
          <p:cNvSpPr>
            <a:spLocks noGrp="1"/>
          </p:cNvSpPr>
          <p:nvPr>
            <p:ph type="body" sz="quarter" idx="60" hasCustomPrompt="1"/>
          </p:nvPr>
        </p:nvSpPr>
        <p:spPr>
          <a:xfrm>
            <a:off x="9166236" y="4675004"/>
            <a:ext cx="2369107" cy="3600"/>
          </a:xfrm>
          <a:solidFill>
            <a:schemeClr val="tx1"/>
          </a:solidFill>
        </p:spPr>
        <p:txBody>
          <a:bodyPr/>
          <a:lstStyle>
            <a:lvl1pPr>
              <a:defRPr>
                <a:solidFill>
                  <a:schemeClr val="tx1"/>
                </a:solidFill>
              </a:defRPr>
            </a:lvl1pPr>
          </a:lstStyle>
          <a:p>
            <a:pPr lvl="0"/>
            <a:r>
              <a:rPr lang="en-GB"/>
              <a:t> </a:t>
            </a:r>
            <a:endParaRPr lang="en-GB" dirty="0"/>
          </a:p>
        </p:txBody>
      </p:sp>
      <p:sp>
        <p:nvSpPr>
          <p:cNvPr id="90" name="Picture Placeholder 4">
            <a:extLst>
              <a:ext uri="{FF2B5EF4-FFF2-40B4-BE49-F238E27FC236}">
                <a16:creationId xmlns:a16="http://schemas.microsoft.com/office/drawing/2014/main" id="{36B52088-74CC-0C73-B629-408569FDA79C}"/>
              </a:ext>
            </a:extLst>
          </p:cNvPr>
          <p:cNvSpPr>
            <a:spLocks noGrp="1"/>
          </p:cNvSpPr>
          <p:nvPr>
            <p:ph type="pic" sz="quarter" idx="61"/>
          </p:nvPr>
        </p:nvSpPr>
        <p:spPr>
          <a:xfrm>
            <a:off x="3248337" y="2336800"/>
            <a:ext cx="738188" cy="733425"/>
          </a:xfrm>
        </p:spPr>
        <p:txBody>
          <a:bodyPr anchor="ctr"/>
          <a:lstStyle>
            <a:lvl1pPr algn="ctr">
              <a:defRPr/>
            </a:lvl1pPr>
          </a:lstStyle>
          <a:p>
            <a:r>
              <a:rPr lang="en-US"/>
              <a:t>Click icon to add picture</a:t>
            </a:r>
            <a:endParaRPr lang="en-GB"/>
          </a:p>
        </p:txBody>
      </p:sp>
      <p:sp>
        <p:nvSpPr>
          <p:cNvPr id="91" name="Picture Placeholder 4">
            <a:extLst>
              <a:ext uri="{FF2B5EF4-FFF2-40B4-BE49-F238E27FC236}">
                <a16:creationId xmlns:a16="http://schemas.microsoft.com/office/drawing/2014/main" id="{FC3ACE36-CCC9-3BE4-0E52-E9899B455469}"/>
              </a:ext>
            </a:extLst>
          </p:cNvPr>
          <p:cNvSpPr>
            <a:spLocks noGrp="1"/>
          </p:cNvSpPr>
          <p:nvPr>
            <p:ph type="pic" sz="quarter" idx="62"/>
          </p:nvPr>
        </p:nvSpPr>
        <p:spPr>
          <a:xfrm>
            <a:off x="6141153" y="2336800"/>
            <a:ext cx="738188" cy="733425"/>
          </a:xfrm>
        </p:spPr>
        <p:txBody>
          <a:bodyPr anchor="ctr"/>
          <a:lstStyle>
            <a:lvl1pPr algn="ctr">
              <a:defRPr/>
            </a:lvl1pPr>
          </a:lstStyle>
          <a:p>
            <a:r>
              <a:rPr lang="en-US"/>
              <a:t>Click icon to add picture</a:t>
            </a:r>
            <a:endParaRPr lang="en-GB"/>
          </a:p>
        </p:txBody>
      </p:sp>
      <p:sp>
        <p:nvSpPr>
          <p:cNvPr id="92" name="Picture Placeholder 4">
            <a:extLst>
              <a:ext uri="{FF2B5EF4-FFF2-40B4-BE49-F238E27FC236}">
                <a16:creationId xmlns:a16="http://schemas.microsoft.com/office/drawing/2014/main" id="{BDDB2B5E-BAA8-BE93-5F84-96F9C3F3174A}"/>
              </a:ext>
            </a:extLst>
          </p:cNvPr>
          <p:cNvSpPr>
            <a:spLocks noGrp="1"/>
          </p:cNvSpPr>
          <p:nvPr>
            <p:ph type="pic" sz="quarter" idx="63"/>
          </p:nvPr>
        </p:nvSpPr>
        <p:spPr>
          <a:xfrm>
            <a:off x="9072070" y="2336800"/>
            <a:ext cx="738188" cy="733425"/>
          </a:xfrm>
        </p:spPr>
        <p:txBody>
          <a:bodyPr anchor="ctr"/>
          <a:lstStyle>
            <a:lvl1pPr algn="ctr">
              <a:defRPr/>
            </a:lvl1pPr>
          </a:lstStyle>
          <a:p>
            <a:r>
              <a:rPr lang="en-US"/>
              <a:t>Click icon to add picture</a:t>
            </a:r>
            <a:endParaRPr lang="en-GB"/>
          </a:p>
        </p:txBody>
      </p:sp>
      <p:grpSp>
        <p:nvGrpSpPr>
          <p:cNvPr id="3" name="Group 2">
            <a:extLst>
              <a:ext uri="{FF2B5EF4-FFF2-40B4-BE49-F238E27FC236}">
                <a16:creationId xmlns:a16="http://schemas.microsoft.com/office/drawing/2014/main" id="{EE9F63DE-92B8-C9A5-12AA-3039C450740F}"/>
              </a:ext>
            </a:extLst>
          </p:cNvPr>
          <p:cNvGrpSpPr/>
          <p:nvPr userDrawn="1"/>
        </p:nvGrpSpPr>
        <p:grpSpPr>
          <a:xfrm>
            <a:off x="12287572" y="0"/>
            <a:ext cx="2175021" cy="4839558"/>
            <a:chOff x="838200" y="1150069"/>
            <a:chExt cx="2175021" cy="4839558"/>
          </a:xfrm>
        </p:grpSpPr>
        <p:sp>
          <p:nvSpPr>
            <p:cNvPr id="7" name="Rectangle 6">
              <a:extLst>
                <a:ext uri="{FF2B5EF4-FFF2-40B4-BE49-F238E27FC236}">
                  <a16:creationId xmlns:a16="http://schemas.microsoft.com/office/drawing/2014/main" id="{DCC572B1-9317-0E43-FB14-1F1B3BFD4ACF}"/>
                </a:ext>
              </a:extLst>
            </p:cNvPr>
            <p:cNvSpPr/>
            <p:nvPr/>
          </p:nvSpPr>
          <p:spPr>
            <a:xfrm>
              <a:off x="838200" y="1150069"/>
              <a:ext cx="2146445" cy="483955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333333"/>
                </a:solidFill>
              </a:endParaRPr>
            </a:p>
          </p:txBody>
        </p:sp>
        <p:sp>
          <p:nvSpPr>
            <p:cNvPr id="9" name="Rectangle 8">
              <a:extLst>
                <a:ext uri="{FF2B5EF4-FFF2-40B4-BE49-F238E27FC236}">
                  <a16:creationId xmlns:a16="http://schemas.microsoft.com/office/drawing/2014/main" id="{7DA9DDAC-240A-4046-FDF5-D9EA0F82DA6E}"/>
                </a:ext>
              </a:extLst>
            </p:cNvPr>
            <p:cNvSpPr/>
            <p:nvPr/>
          </p:nvSpPr>
          <p:spPr>
            <a:xfrm flipV="1">
              <a:off x="838200" y="1150069"/>
              <a:ext cx="2146445" cy="520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333333"/>
                </a:solidFill>
              </a:endParaRPr>
            </a:p>
          </p:txBody>
        </p:sp>
        <p:sp>
          <p:nvSpPr>
            <p:cNvPr id="10" name="TextBox 9">
              <a:extLst>
                <a:ext uri="{FF2B5EF4-FFF2-40B4-BE49-F238E27FC236}">
                  <a16:creationId xmlns:a16="http://schemas.microsoft.com/office/drawing/2014/main" id="{2F1CB801-B875-F11B-4835-490E642BB8B9}"/>
                </a:ext>
              </a:extLst>
            </p:cNvPr>
            <p:cNvSpPr txBox="1"/>
            <p:nvPr/>
          </p:nvSpPr>
          <p:spPr>
            <a:xfrm>
              <a:off x="866775" y="2189496"/>
              <a:ext cx="2087197" cy="707886"/>
            </a:xfrm>
            <a:prstGeom prst="rect">
              <a:avLst/>
            </a:prstGeom>
            <a:noFill/>
          </p:spPr>
          <p:txBody>
            <a:bodyPr wrap="square" rtlCol="0">
              <a:spAutoFit/>
            </a:bodyPr>
            <a:lstStyle/>
            <a:p>
              <a:r>
                <a:rPr lang="en-GB" sz="1000" b="1" dirty="0">
                  <a:solidFill>
                    <a:srgbClr val="333333"/>
                  </a:solidFill>
                </a:rPr>
                <a:t>2. </a:t>
              </a:r>
              <a:r>
                <a:rPr lang="en-GB" sz="1000" dirty="0">
                  <a:solidFill>
                    <a:srgbClr val="333333"/>
                  </a:solidFill>
                </a:rPr>
                <a:t>Click on the </a:t>
              </a:r>
              <a:r>
                <a:rPr lang="en-GB" sz="1000" b="0" dirty="0">
                  <a:solidFill>
                    <a:srgbClr val="333333"/>
                  </a:solidFill>
                  <a:latin typeface="Gotham Medium" pitchFamily="50" charset="0"/>
                </a:rPr>
                <a:t>icon</a:t>
              </a:r>
              <a:r>
                <a:rPr lang="en-GB" sz="1000" dirty="0">
                  <a:solidFill>
                    <a:srgbClr val="333333"/>
                  </a:solidFill>
                </a:rPr>
                <a:t> in the middle of the placeholder and choose the image from your computer.</a:t>
              </a:r>
            </a:p>
          </p:txBody>
        </p:sp>
        <p:sp>
          <p:nvSpPr>
            <p:cNvPr id="12" name="TextBox 11">
              <a:extLst>
                <a:ext uri="{FF2B5EF4-FFF2-40B4-BE49-F238E27FC236}">
                  <a16:creationId xmlns:a16="http://schemas.microsoft.com/office/drawing/2014/main" id="{811EC312-8287-2F14-7468-46DD4611DF71}"/>
                </a:ext>
              </a:extLst>
            </p:cNvPr>
            <p:cNvSpPr txBox="1"/>
            <p:nvPr/>
          </p:nvSpPr>
          <p:spPr>
            <a:xfrm>
              <a:off x="866774" y="2943679"/>
              <a:ext cx="2146447" cy="553998"/>
            </a:xfrm>
            <a:prstGeom prst="rect">
              <a:avLst/>
            </a:prstGeom>
            <a:noFill/>
          </p:spPr>
          <p:txBody>
            <a:bodyPr wrap="square" rtlCol="0">
              <a:spAutoFit/>
            </a:bodyPr>
            <a:lstStyle/>
            <a:p>
              <a:r>
                <a:rPr lang="en-GB" sz="1000" b="1" dirty="0">
                  <a:solidFill>
                    <a:srgbClr val="333333"/>
                  </a:solidFill>
                </a:rPr>
                <a:t>3. </a:t>
              </a:r>
              <a:r>
                <a:rPr lang="en-GB" sz="1000" dirty="0">
                  <a:solidFill>
                    <a:srgbClr val="333333"/>
                  </a:solidFill>
                </a:rPr>
                <a:t>Click on the </a:t>
              </a:r>
              <a:r>
                <a:rPr lang="en-GB" sz="1000" b="0" dirty="0">
                  <a:solidFill>
                    <a:srgbClr val="333333"/>
                  </a:solidFill>
                  <a:latin typeface="Gotham Medium" pitchFamily="50" charset="0"/>
                </a:rPr>
                <a:t>Format Picture </a:t>
              </a:r>
              <a:r>
                <a:rPr lang="en-GB" sz="1000" dirty="0">
                  <a:solidFill>
                    <a:srgbClr val="333333"/>
                  </a:solidFill>
                </a:rPr>
                <a:t>tab in the ribbon and use the tools to edit the image.</a:t>
              </a:r>
            </a:p>
          </p:txBody>
        </p:sp>
        <p:sp>
          <p:nvSpPr>
            <p:cNvPr id="13" name="TextBox 12">
              <a:extLst>
                <a:ext uri="{FF2B5EF4-FFF2-40B4-BE49-F238E27FC236}">
                  <a16:creationId xmlns:a16="http://schemas.microsoft.com/office/drawing/2014/main" id="{4C9E19D4-3A9C-5BC5-E440-AE63348506C3}"/>
                </a:ext>
              </a:extLst>
            </p:cNvPr>
            <p:cNvSpPr txBox="1"/>
            <p:nvPr/>
          </p:nvSpPr>
          <p:spPr>
            <a:xfrm>
              <a:off x="866773" y="3543974"/>
              <a:ext cx="2146447" cy="1169551"/>
            </a:xfrm>
            <a:prstGeom prst="rect">
              <a:avLst/>
            </a:prstGeom>
            <a:noFill/>
          </p:spPr>
          <p:txBody>
            <a:bodyPr wrap="square" rtlCol="0">
              <a:spAutoFit/>
            </a:bodyPr>
            <a:lstStyle/>
            <a:p>
              <a:r>
                <a:rPr lang="en-GB" sz="1000" b="1" dirty="0">
                  <a:solidFill>
                    <a:srgbClr val="333333"/>
                  </a:solidFill>
                </a:rPr>
                <a:t>4. </a:t>
              </a:r>
              <a:r>
                <a:rPr lang="en-GB" sz="1000" dirty="0">
                  <a:solidFill>
                    <a:srgbClr val="333333"/>
                  </a:solidFill>
                </a:rPr>
                <a:t>Choose </a:t>
              </a:r>
              <a:r>
                <a:rPr lang="en-GB" sz="1000" b="0" dirty="0">
                  <a:solidFill>
                    <a:srgbClr val="333333"/>
                  </a:solidFill>
                  <a:latin typeface="Gotham Medium" pitchFamily="50" charset="0"/>
                </a:rPr>
                <a:t>Crop</a:t>
              </a:r>
              <a:r>
                <a:rPr lang="en-GB" sz="1000" dirty="0">
                  <a:solidFill>
                    <a:srgbClr val="333333"/>
                  </a:solidFill>
                </a:rPr>
                <a:t> to resize and move the image within the placeholder, using the white circles in the corners of the image. Click on the drop down arrow and choose </a:t>
              </a:r>
              <a:r>
                <a:rPr lang="en-GB" sz="1000" b="0" dirty="0">
                  <a:solidFill>
                    <a:srgbClr val="333333"/>
                  </a:solidFill>
                  <a:latin typeface="Gotham Medium" pitchFamily="50" charset="0"/>
                </a:rPr>
                <a:t>Fit </a:t>
              </a:r>
              <a:r>
                <a:rPr lang="en-GB" sz="1000" dirty="0">
                  <a:solidFill>
                    <a:srgbClr val="333333"/>
                  </a:solidFill>
                </a:rPr>
                <a:t>to fit the image to the placeholder.</a:t>
              </a:r>
            </a:p>
          </p:txBody>
        </p:sp>
        <p:sp>
          <p:nvSpPr>
            <p:cNvPr id="14" name="TextBox 13">
              <a:extLst>
                <a:ext uri="{FF2B5EF4-FFF2-40B4-BE49-F238E27FC236}">
                  <a16:creationId xmlns:a16="http://schemas.microsoft.com/office/drawing/2014/main" id="{02628F56-9405-D288-B4F7-D7DDF019F1D9}"/>
                </a:ext>
              </a:extLst>
            </p:cNvPr>
            <p:cNvSpPr txBox="1"/>
            <p:nvPr/>
          </p:nvSpPr>
          <p:spPr>
            <a:xfrm>
              <a:off x="866774" y="4759822"/>
              <a:ext cx="2146447" cy="553998"/>
            </a:xfrm>
            <a:prstGeom prst="rect">
              <a:avLst/>
            </a:prstGeom>
            <a:noFill/>
          </p:spPr>
          <p:txBody>
            <a:bodyPr wrap="square" rtlCol="0">
              <a:spAutoFit/>
            </a:bodyPr>
            <a:lstStyle/>
            <a:p>
              <a:r>
                <a:rPr lang="en-GB" sz="1000" b="1" dirty="0">
                  <a:solidFill>
                    <a:srgbClr val="333333"/>
                  </a:solidFill>
                </a:rPr>
                <a:t>5. </a:t>
              </a:r>
              <a:r>
                <a:rPr lang="en-GB" sz="1000" dirty="0">
                  <a:solidFill>
                    <a:srgbClr val="333333"/>
                  </a:solidFill>
                </a:rPr>
                <a:t>Choose </a:t>
              </a:r>
              <a:r>
                <a:rPr lang="en-GB" sz="1000" b="0" dirty="0">
                  <a:solidFill>
                    <a:srgbClr val="333333"/>
                  </a:solidFill>
                  <a:latin typeface="Gotham Medium" pitchFamily="50" charset="0"/>
                </a:rPr>
                <a:t>Picture Colour </a:t>
              </a:r>
              <a:r>
                <a:rPr lang="en-GB" sz="1000" dirty="0">
                  <a:solidFill>
                    <a:srgbClr val="333333"/>
                  </a:solidFill>
                </a:rPr>
                <a:t>to adjust the Saturation, Tone, and Colour.</a:t>
              </a:r>
            </a:p>
          </p:txBody>
        </p:sp>
        <p:sp>
          <p:nvSpPr>
            <p:cNvPr id="15" name="TextBox 14">
              <a:extLst>
                <a:ext uri="{FF2B5EF4-FFF2-40B4-BE49-F238E27FC236}">
                  <a16:creationId xmlns:a16="http://schemas.microsoft.com/office/drawing/2014/main" id="{B428DBA6-84F9-8EE1-44C4-EA0E5AE0CC24}"/>
                </a:ext>
              </a:extLst>
            </p:cNvPr>
            <p:cNvSpPr txBox="1"/>
            <p:nvPr/>
          </p:nvSpPr>
          <p:spPr>
            <a:xfrm>
              <a:off x="866774" y="5360117"/>
              <a:ext cx="2146447" cy="553998"/>
            </a:xfrm>
            <a:prstGeom prst="rect">
              <a:avLst/>
            </a:prstGeom>
            <a:noFill/>
          </p:spPr>
          <p:txBody>
            <a:bodyPr wrap="square" rtlCol="0">
              <a:spAutoFit/>
            </a:bodyPr>
            <a:lstStyle/>
            <a:p>
              <a:r>
                <a:rPr lang="en-GB" sz="1000" b="1" dirty="0">
                  <a:solidFill>
                    <a:srgbClr val="333333"/>
                  </a:solidFill>
                </a:rPr>
                <a:t>6. </a:t>
              </a:r>
              <a:r>
                <a:rPr lang="en-GB" sz="1000" dirty="0">
                  <a:solidFill>
                    <a:srgbClr val="333333"/>
                  </a:solidFill>
                </a:rPr>
                <a:t>Choose </a:t>
              </a:r>
              <a:r>
                <a:rPr lang="en-GB" sz="1000" b="0" dirty="0">
                  <a:solidFill>
                    <a:srgbClr val="333333"/>
                  </a:solidFill>
                  <a:latin typeface="Gotham Medium" pitchFamily="50" charset="0"/>
                </a:rPr>
                <a:t>Picture Correction </a:t>
              </a:r>
              <a:r>
                <a:rPr lang="en-GB" sz="1000" dirty="0">
                  <a:solidFill>
                    <a:srgbClr val="333333"/>
                  </a:solidFill>
                </a:rPr>
                <a:t>to adjust the Sharpness, Brightness, and Contrast.</a:t>
              </a:r>
            </a:p>
          </p:txBody>
        </p:sp>
        <p:sp>
          <p:nvSpPr>
            <p:cNvPr id="16" name="TextBox 15">
              <a:extLst>
                <a:ext uri="{FF2B5EF4-FFF2-40B4-BE49-F238E27FC236}">
                  <a16:creationId xmlns:a16="http://schemas.microsoft.com/office/drawing/2014/main" id="{2B2C6F12-2D25-AF50-A6A4-ABC61F5DCFCC}"/>
                </a:ext>
              </a:extLst>
            </p:cNvPr>
            <p:cNvSpPr txBox="1"/>
            <p:nvPr/>
          </p:nvSpPr>
          <p:spPr>
            <a:xfrm>
              <a:off x="1072610" y="1179173"/>
              <a:ext cx="1734772" cy="461665"/>
            </a:xfrm>
            <a:prstGeom prst="rect">
              <a:avLst/>
            </a:prstGeom>
            <a:noFill/>
          </p:spPr>
          <p:txBody>
            <a:bodyPr wrap="square" rtlCol="0">
              <a:spAutoFit/>
            </a:bodyPr>
            <a:lstStyle/>
            <a:p>
              <a:pPr algn="ctr"/>
              <a:r>
                <a:rPr lang="en-GB" sz="1200" dirty="0">
                  <a:solidFill>
                    <a:srgbClr val="333333"/>
                  </a:solidFill>
                  <a:latin typeface="+mn-lt"/>
                </a:rPr>
                <a:t>HOW TO INSERT AN IMAGE</a:t>
              </a:r>
            </a:p>
          </p:txBody>
        </p:sp>
        <p:sp>
          <p:nvSpPr>
            <p:cNvPr id="17" name="TextBox 16">
              <a:extLst>
                <a:ext uri="{FF2B5EF4-FFF2-40B4-BE49-F238E27FC236}">
                  <a16:creationId xmlns:a16="http://schemas.microsoft.com/office/drawing/2014/main" id="{FB10B2B3-BBB6-2976-9DC3-3982F819C1ED}"/>
                </a:ext>
              </a:extLst>
            </p:cNvPr>
            <p:cNvSpPr txBox="1"/>
            <p:nvPr userDrawn="1"/>
          </p:nvSpPr>
          <p:spPr>
            <a:xfrm>
              <a:off x="866775" y="1759910"/>
              <a:ext cx="2087197" cy="400110"/>
            </a:xfrm>
            <a:prstGeom prst="rect">
              <a:avLst/>
            </a:prstGeom>
            <a:noFill/>
          </p:spPr>
          <p:txBody>
            <a:bodyPr wrap="square" rtlCol="0">
              <a:spAutoFit/>
            </a:bodyPr>
            <a:lstStyle/>
            <a:p>
              <a:r>
                <a:rPr lang="en-GB" sz="1000" b="1" dirty="0">
                  <a:solidFill>
                    <a:srgbClr val="333333"/>
                  </a:solidFill>
                </a:rPr>
                <a:t>1. </a:t>
              </a:r>
              <a:r>
                <a:rPr lang="en-GB" sz="1000" dirty="0">
                  <a:solidFill>
                    <a:srgbClr val="333333"/>
                  </a:solidFill>
                </a:rPr>
                <a:t>If there is already an image present, </a:t>
              </a:r>
              <a:r>
                <a:rPr lang="en-GB" sz="1000" dirty="0">
                  <a:solidFill>
                    <a:srgbClr val="333333"/>
                  </a:solidFill>
                  <a:latin typeface="Gotham Medium" pitchFamily="50" charset="0"/>
                </a:rPr>
                <a:t>delete this first.</a:t>
              </a:r>
            </a:p>
          </p:txBody>
        </p:sp>
      </p:grpSp>
    </p:spTree>
    <p:custDataLst>
      <p:tags r:id="rId1"/>
    </p:custDataLst>
    <p:extLst>
      <p:ext uri="{BB962C8B-B14F-4D97-AF65-F5344CB8AC3E}">
        <p14:creationId xmlns:p14="http://schemas.microsoft.com/office/powerpoint/2010/main" val="10802302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image" Target="../media/image2.svg"/><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tags" Target="../tags/tag2.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EB9E53-B0F5-3D94-417A-1AA46CE76666}"/>
              </a:ext>
            </a:extLst>
          </p:cNvPr>
          <p:cNvSpPr>
            <a:spLocks noGrp="1"/>
          </p:cNvSpPr>
          <p:nvPr>
            <p:ph type="title"/>
          </p:nvPr>
        </p:nvSpPr>
        <p:spPr>
          <a:xfrm>
            <a:off x="450850" y="422671"/>
            <a:ext cx="10326688" cy="558164"/>
          </a:xfrm>
          <a:prstGeom prst="rect">
            <a:avLst/>
          </a:prstGeom>
        </p:spPr>
        <p:txBody>
          <a:bodyPr vert="horz" wrap="square" lIns="91440" tIns="45720" rIns="91440" bIns="45720" rtlCol="0" anchor="t">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C1A8C9F2-BB54-24BF-39B5-BF7CC97D9049}"/>
              </a:ext>
            </a:extLst>
          </p:cNvPr>
          <p:cNvSpPr>
            <a:spLocks noGrp="1"/>
          </p:cNvSpPr>
          <p:nvPr>
            <p:ph type="body" idx="1"/>
          </p:nvPr>
        </p:nvSpPr>
        <p:spPr>
          <a:xfrm>
            <a:off x="450849" y="1542353"/>
            <a:ext cx="11261725" cy="4766371"/>
          </a:xfrm>
          <a:prstGeom prst="rect">
            <a:avLst/>
          </a:prstGeom>
        </p:spPr>
        <p:txBody>
          <a:bodyPr vert="horz" wrap="square"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208EFDE9-CE9B-680B-909A-72B94F5E31CB}"/>
              </a:ext>
            </a:extLst>
          </p:cNvPr>
          <p:cNvSpPr>
            <a:spLocks noGrp="1"/>
          </p:cNvSpPr>
          <p:nvPr>
            <p:ph type="ftr" sz="quarter" idx="3"/>
          </p:nvPr>
        </p:nvSpPr>
        <p:spPr>
          <a:xfrm>
            <a:off x="450850" y="6501388"/>
            <a:ext cx="6858430" cy="270074"/>
          </a:xfrm>
          <a:prstGeom prst="rect">
            <a:avLst/>
          </a:prstGeom>
          <a:noFill/>
        </p:spPr>
        <p:txBody>
          <a:bodyPr wrap="square" rtlCol="0" anchor="ctr">
            <a:noAutofit/>
          </a:bodyPr>
          <a:lstStyle>
            <a:lvl1pPr>
              <a:defRPr lang="en-GB" sz="900" smtClean="0"/>
            </a:lvl1pPr>
          </a:lstStyle>
          <a:p>
            <a:pPr>
              <a:lnSpc>
                <a:spcPct val="120000"/>
              </a:lnSpc>
              <a:spcAft>
                <a:spcPts val="1000"/>
              </a:spcAft>
            </a:pPr>
            <a:r>
              <a:rPr lang="en-GB"/>
              <a:t>Footer</a:t>
            </a:r>
            <a:endParaRPr lang="en-GB" dirty="0"/>
          </a:p>
        </p:txBody>
      </p:sp>
      <p:sp>
        <p:nvSpPr>
          <p:cNvPr id="6" name="Slide Number Placeholder 5">
            <a:extLst>
              <a:ext uri="{FF2B5EF4-FFF2-40B4-BE49-F238E27FC236}">
                <a16:creationId xmlns:a16="http://schemas.microsoft.com/office/drawing/2014/main" id="{B8F48C38-1599-7861-EBC7-39EAE0CCED1A}"/>
              </a:ext>
            </a:extLst>
          </p:cNvPr>
          <p:cNvSpPr>
            <a:spLocks noGrp="1"/>
          </p:cNvSpPr>
          <p:nvPr>
            <p:ph type="sldNum" sz="quarter" idx="4"/>
          </p:nvPr>
        </p:nvSpPr>
        <p:spPr>
          <a:xfrm>
            <a:off x="11971018" y="6601436"/>
            <a:ext cx="220982" cy="240077"/>
          </a:xfrm>
          <a:prstGeom prst="rect">
            <a:avLst/>
          </a:prstGeom>
        </p:spPr>
        <p:txBody>
          <a:bodyPr vert="horz" wrap="square" lIns="0" tIns="45720" rIns="0" bIns="45720" rtlCol="0" anchor="ctr">
            <a:noAutofit/>
          </a:bodyPr>
          <a:lstStyle>
            <a:lvl1pPr algn="ctr">
              <a:defRPr sz="900">
                <a:solidFill>
                  <a:schemeClr val="tx2"/>
                </a:solidFill>
              </a:defRPr>
            </a:lvl1pPr>
          </a:lstStyle>
          <a:p>
            <a:fld id="{BB07EAE1-021A-493C-B07F-6FE9E5D11BEB}" type="slidenum">
              <a:rPr lang="en-GB" smtClean="0"/>
              <a:pPr/>
              <a:t>‹#›</a:t>
            </a:fld>
            <a:endParaRPr lang="en-GB" dirty="0"/>
          </a:p>
        </p:txBody>
      </p:sp>
      <p:sp>
        <p:nvSpPr>
          <p:cNvPr id="4" name="Date Placeholder 3">
            <a:extLst>
              <a:ext uri="{FF2B5EF4-FFF2-40B4-BE49-F238E27FC236}">
                <a16:creationId xmlns:a16="http://schemas.microsoft.com/office/drawing/2014/main" id="{FA1CFF93-7BAB-2CC9-FD16-AF24AC9E8F68}"/>
              </a:ext>
            </a:extLst>
          </p:cNvPr>
          <p:cNvSpPr>
            <a:spLocks noGrp="1"/>
          </p:cNvSpPr>
          <p:nvPr>
            <p:ph type="dt" sz="half" idx="2"/>
          </p:nvPr>
        </p:nvSpPr>
        <p:spPr>
          <a:xfrm rot="5400000">
            <a:off x="11762091" y="225413"/>
            <a:ext cx="638833" cy="220982"/>
          </a:xfrm>
          <a:prstGeom prst="rect">
            <a:avLst/>
          </a:prstGeom>
        </p:spPr>
        <p:txBody>
          <a:bodyPr vert="horz" wrap="square" lIns="91440" tIns="45720" rIns="91440" bIns="45720" rtlCol="0" anchor="ctr">
            <a:noAutofit/>
          </a:bodyPr>
          <a:lstStyle>
            <a:lvl1pPr algn="l">
              <a:defRPr sz="600">
                <a:solidFill>
                  <a:schemeClr val="tx2"/>
                </a:solidFill>
              </a:defRPr>
            </a:lvl1pPr>
          </a:lstStyle>
          <a:p>
            <a:endParaRPr lang="en-GB" dirty="0"/>
          </a:p>
        </p:txBody>
      </p:sp>
      <p:pic>
        <p:nvPicPr>
          <p:cNvPr id="9" name="Graphic 8">
            <a:extLst>
              <a:ext uri="{FF2B5EF4-FFF2-40B4-BE49-F238E27FC236}">
                <a16:creationId xmlns:a16="http://schemas.microsoft.com/office/drawing/2014/main" id="{8988FD7D-75A0-8BD3-6607-17D45AF4955B}"/>
              </a:ext>
            </a:extLst>
          </p:cNvPr>
          <p:cNvPicPr>
            <a:picLocks noChangeAspect="1"/>
          </p:cNvPicPr>
          <p:nvPr/>
        </p:nvPicPr>
        <p:blipFill>
          <a:blip r:embed="rId122">
            <a:extLst>
              <a:ext uri="{96DAC541-7B7A-43D3-8B79-37D633B846F1}">
                <asvg:svgBlip xmlns:asvg="http://schemas.microsoft.com/office/drawing/2016/SVG/main" r:embed="rId123"/>
              </a:ext>
            </a:extLst>
          </a:blip>
          <a:stretch>
            <a:fillRect/>
          </a:stretch>
        </p:blipFill>
        <p:spPr>
          <a:xfrm>
            <a:off x="11172825" y="259079"/>
            <a:ext cx="558163" cy="558163"/>
          </a:xfrm>
          <a:prstGeom prst="rect">
            <a:avLst/>
          </a:prstGeom>
        </p:spPr>
      </p:pic>
      <p:pic>
        <p:nvPicPr>
          <p:cNvPr id="7" name="Graphic 6">
            <a:extLst>
              <a:ext uri="{FF2B5EF4-FFF2-40B4-BE49-F238E27FC236}">
                <a16:creationId xmlns:a16="http://schemas.microsoft.com/office/drawing/2014/main" id="{8E331B1B-C3E9-76DC-DE4E-150F6FDF907F}"/>
              </a:ext>
            </a:extLst>
          </p:cNvPr>
          <p:cNvPicPr>
            <a:picLocks noChangeAspect="1"/>
          </p:cNvPicPr>
          <p:nvPr userDrawn="1"/>
        </p:nvPicPr>
        <p:blipFill>
          <a:blip r:embed="rId122">
            <a:extLst>
              <a:ext uri="{96DAC541-7B7A-43D3-8B79-37D633B846F1}">
                <asvg:svgBlip xmlns:asvg="http://schemas.microsoft.com/office/drawing/2016/SVG/main" r:embed="rId123"/>
              </a:ext>
            </a:extLst>
          </a:blip>
          <a:stretch>
            <a:fillRect/>
          </a:stretch>
        </p:blipFill>
        <p:spPr>
          <a:xfrm>
            <a:off x="11172825" y="259079"/>
            <a:ext cx="558163" cy="558163"/>
          </a:xfrm>
          <a:prstGeom prst="rect">
            <a:avLst/>
          </a:prstGeom>
        </p:spPr>
      </p:pic>
    </p:spTree>
    <p:custDataLst>
      <p:tags r:id="rId121"/>
    </p:custDataLst>
    <p:extLst>
      <p:ext uri="{BB962C8B-B14F-4D97-AF65-F5344CB8AC3E}">
        <p14:creationId xmlns:p14="http://schemas.microsoft.com/office/powerpoint/2010/main" val="3956963367"/>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40" r:id="rId11"/>
    <p:sldLayoutId id="2147483841" r:id="rId12"/>
    <p:sldLayoutId id="2147483842" r:id="rId13"/>
    <p:sldLayoutId id="2147483894" r:id="rId14"/>
    <p:sldLayoutId id="2147483895" r:id="rId15"/>
    <p:sldLayoutId id="2147483844" r:id="rId16"/>
    <p:sldLayoutId id="2147483845" r:id="rId17"/>
    <p:sldLayoutId id="2147483846" r:id="rId18"/>
    <p:sldLayoutId id="2147483847" r:id="rId19"/>
    <p:sldLayoutId id="2147483848" r:id="rId20"/>
    <p:sldLayoutId id="2147483850" r:id="rId21"/>
    <p:sldLayoutId id="2147483851" r:id="rId22"/>
    <p:sldLayoutId id="2147483887" r:id="rId23"/>
    <p:sldLayoutId id="2147483888" r:id="rId24"/>
    <p:sldLayoutId id="2147483889" r:id="rId25"/>
    <p:sldLayoutId id="2147483770" r:id="rId26"/>
    <p:sldLayoutId id="2147483771" r:id="rId27"/>
    <p:sldLayoutId id="2147483772" r:id="rId28"/>
    <p:sldLayoutId id="2147483774" r:id="rId29"/>
    <p:sldLayoutId id="2147483776" r:id="rId30"/>
    <p:sldLayoutId id="2147483775" r:id="rId31"/>
    <p:sldLayoutId id="2147483793" r:id="rId32"/>
    <p:sldLayoutId id="2147483794" r:id="rId33"/>
    <p:sldLayoutId id="2147483795" r:id="rId34"/>
    <p:sldLayoutId id="2147483796" r:id="rId35"/>
    <p:sldLayoutId id="2147483797" r:id="rId36"/>
    <p:sldLayoutId id="2147483798" r:id="rId37"/>
    <p:sldLayoutId id="2147483799" r:id="rId38"/>
    <p:sldLayoutId id="2147483800" r:id="rId39"/>
    <p:sldLayoutId id="2147483787" r:id="rId40"/>
    <p:sldLayoutId id="2147483773" r:id="rId41"/>
    <p:sldLayoutId id="2147483791" r:id="rId42"/>
    <p:sldLayoutId id="2147483792" r:id="rId43"/>
    <p:sldLayoutId id="2147483811" r:id="rId44"/>
    <p:sldLayoutId id="2147483812" r:id="rId45"/>
    <p:sldLayoutId id="2147483813" r:id="rId46"/>
    <p:sldLayoutId id="2147483890" r:id="rId47"/>
    <p:sldLayoutId id="2147483864" r:id="rId48"/>
    <p:sldLayoutId id="2147483865" r:id="rId49"/>
    <p:sldLayoutId id="2147483891" r:id="rId50"/>
    <p:sldLayoutId id="2147483892" r:id="rId51"/>
    <p:sldLayoutId id="2147483814" r:id="rId52"/>
    <p:sldLayoutId id="2147483777" r:id="rId53"/>
    <p:sldLayoutId id="2147483917" r:id="rId54"/>
    <p:sldLayoutId id="2147483778" r:id="rId55"/>
    <p:sldLayoutId id="2147483784" r:id="rId56"/>
    <p:sldLayoutId id="2147483785" r:id="rId57"/>
    <p:sldLayoutId id="2147483786" r:id="rId58"/>
    <p:sldLayoutId id="2147483781" r:id="rId59"/>
    <p:sldLayoutId id="2147483783" r:id="rId60"/>
    <p:sldLayoutId id="2147483779" r:id="rId61"/>
    <p:sldLayoutId id="2147483780" r:id="rId62"/>
    <p:sldLayoutId id="2147483807" r:id="rId63"/>
    <p:sldLayoutId id="2147483808" r:id="rId64"/>
    <p:sldLayoutId id="2147483809" r:id="rId65"/>
    <p:sldLayoutId id="2147483810" r:id="rId66"/>
    <p:sldLayoutId id="2147483801" r:id="rId67"/>
    <p:sldLayoutId id="2147483802" r:id="rId68"/>
    <p:sldLayoutId id="2147483853" r:id="rId69"/>
    <p:sldLayoutId id="2147483854" r:id="rId70"/>
    <p:sldLayoutId id="2147483855" r:id="rId71"/>
    <p:sldLayoutId id="2147483880" r:id="rId72"/>
    <p:sldLayoutId id="2147483877" r:id="rId73"/>
    <p:sldLayoutId id="2147483876" r:id="rId74"/>
    <p:sldLayoutId id="2147483874" r:id="rId75"/>
    <p:sldLayoutId id="2147483875" r:id="rId76"/>
    <p:sldLayoutId id="2147483873" r:id="rId77"/>
    <p:sldLayoutId id="2147483872" r:id="rId78"/>
    <p:sldLayoutId id="2147483879" r:id="rId79"/>
    <p:sldLayoutId id="2147483896" r:id="rId80"/>
    <p:sldLayoutId id="2147483916" r:id="rId81"/>
    <p:sldLayoutId id="2147483897" r:id="rId82"/>
    <p:sldLayoutId id="2147484037" r:id="rId83"/>
    <p:sldLayoutId id="2147484038" r:id="rId84"/>
    <p:sldLayoutId id="2147484039" r:id="rId85"/>
    <p:sldLayoutId id="2147483838" r:id="rId86"/>
    <p:sldLayoutId id="2147484035" r:id="rId87"/>
    <p:sldLayoutId id="2147483839" r:id="rId88"/>
    <p:sldLayoutId id="2147484045" r:id="rId89"/>
    <p:sldLayoutId id="2147484043" r:id="rId90"/>
    <p:sldLayoutId id="2147484044" r:id="rId91"/>
    <p:sldLayoutId id="2147484047" r:id="rId92"/>
    <p:sldLayoutId id="2147484048" r:id="rId93"/>
    <p:sldLayoutId id="2147484049" r:id="rId94"/>
    <p:sldLayoutId id="2147484042" r:id="rId95"/>
    <p:sldLayoutId id="2147484046" r:id="rId96"/>
    <p:sldLayoutId id="2147484040" r:id="rId97"/>
    <p:sldLayoutId id="2147484036" r:id="rId98"/>
    <p:sldLayoutId id="2147484050" r:id="rId99"/>
    <p:sldLayoutId id="2147484051" r:id="rId100"/>
    <p:sldLayoutId id="2147484052" r:id="rId101"/>
    <p:sldLayoutId id="2147483828" r:id="rId102"/>
    <p:sldLayoutId id="2147483829" r:id="rId103"/>
    <p:sldLayoutId id="2147483830" r:id="rId104"/>
    <p:sldLayoutId id="2147483825" r:id="rId105"/>
    <p:sldLayoutId id="2147483826" r:id="rId106"/>
    <p:sldLayoutId id="2147483827" r:id="rId107"/>
    <p:sldLayoutId id="2147483837" r:id="rId108"/>
    <p:sldLayoutId id="2147483831" r:id="rId109"/>
    <p:sldLayoutId id="2147483832" r:id="rId110"/>
    <p:sldLayoutId id="2147483833" r:id="rId111"/>
    <p:sldLayoutId id="2147483834" r:id="rId112"/>
    <p:sldLayoutId id="2147483835" r:id="rId113"/>
    <p:sldLayoutId id="2147483836" r:id="rId114"/>
    <p:sldLayoutId id="2147484169" r:id="rId115"/>
    <p:sldLayoutId id="2147484170" r:id="rId116"/>
    <p:sldLayoutId id="2147484171" r:id="rId117"/>
    <p:sldLayoutId id="2147484172" r:id="rId118"/>
    <p:sldLayoutId id="2147484173" r:id="rId1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31763" indent="-131763" algn="l" defTabSz="914400" rtl="0" eaLnBrk="1" latinLnBrk="0" hangingPunct="1">
        <a:lnSpc>
          <a:spcPct val="100000"/>
        </a:lnSpc>
        <a:spcBef>
          <a:spcPts val="0"/>
        </a:spcBef>
        <a:spcAft>
          <a:spcPts val="12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266700" indent="-133350" algn="l" defTabSz="914400" rtl="0" eaLnBrk="1" latinLnBrk="0" hangingPunct="1">
        <a:lnSpc>
          <a:spcPct val="100000"/>
        </a:lnSpc>
        <a:spcBef>
          <a:spcPts val="0"/>
        </a:spcBef>
        <a:spcAft>
          <a:spcPts val="1200"/>
        </a:spcAft>
        <a:buClr>
          <a:schemeClr val="accent1"/>
        </a:buClr>
        <a:buFont typeface="Wingdings" panose="05000000000000000000" pitchFamily="2" charset="2"/>
        <a:buChar char="§"/>
        <a:defRPr sz="1100" kern="1200">
          <a:solidFill>
            <a:schemeClr val="tx1"/>
          </a:solidFill>
          <a:latin typeface="+mn-lt"/>
          <a:ea typeface="+mn-ea"/>
          <a:cs typeface="+mn-cs"/>
        </a:defRPr>
      </a:lvl3pPr>
      <a:lvl4pPr marL="449263" indent="-138113" algn="l" defTabSz="914400" rtl="0" eaLnBrk="1" latinLnBrk="0" hangingPunct="1">
        <a:lnSpc>
          <a:spcPct val="100000"/>
        </a:lnSpc>
        <a:spcBef>
          <a:spcPts val="0"/>
        </a:spcBef>
        <a:spcAft>
          <a:spcPts val="1200"/>
        </a:spcAft>
        <a:buClr>
          <a:schemeClr val="accent1"/>
        </a:buClr>
        <a:buFont typeface="Wingdings" panose="05000000000000000000" pitchFamily="2" charset="2"/>
        <a:buChar char="§"/>
        <a:defRPr sz="105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1200"/>
        </a:spcAft>
        <a:buClr>
          <a:schemeClr val="accent1"/>
        </a:buClr>
        <a:buFont typeface="Wingdings" panose="05000000000000000000" pitchFamily="2" charset="2"/>
        <a:buNone/>
        <a:defRPr sz="1200" kern="1200" cap="all" spc="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pos="282" userDrawn="1">
          <p15:clr>
            <a:srgbClr val="F26B43"/>
          </p15:clr>
        </p15:guide>
        <p15:guide id="8" orient="horz" pos="264" userDrawn="1">
          <p15:clr>
            <a:srgbClr val="F26B43"/>
          </p15:clr>
        </p15:guide>
        <p15:guide id="9" pos="6789" userDrawn="1">
          <p15:clr>
            <a:srgbClr val="F26B43"/>
          </p15:clr>
        </p15:guide>
        <p15:guide id="10" orient="horz" pos="958" userDrawn="1">
          <p15:clr>
            <a:srgbClr val="F26B43"/>
          </p15:clr>
        </p15:guide>
        <p15:guide id="11" orient="horz" pos="3985" userDrawn="1">
          <p15:clr>
            <a:srgbClr val="F26B43"/>
          </p15:clr>
        </p15:guide>
        <p15:guide id="12" pos="4812" userDrawn="1">
          <p15:clr>
            <a:srgbClr val="F26B43"/>
          </p15:clr>
        </p15:guide>
        <p15:guide id="13" orient="horz" pos="618" userDrawn="1">
          <p15:clr>
            <a:srgbClr val="F26B43"/>
          </p15:clr>
        </p15:guide>
        <p15:guide id="14" pos="2275" userDrawn="1">
          <p15:clr>
            <a:srgbClr val="F26B43"/>
          </p15:clr>
        </p15:guide>
        <p15:guide id="15" pos="2547" userDrawn="1">
          <p15:clr>
            <a:srgbClr val="F26B43"/>
          </p15:clr>
        </p15:guide>
        <p15:guide id="16" pos="3318" userDrawn="1">
          <p15:clr>
            <a:srgbClr val="F26B43"/>
          </p15:clr>
        </p15:guide>
        <p15:guide id="17" pos="3764" userDrawn="1">
          <p15:clr>
            <a:srgbClr val="F26B43"/>
          </p15:clr>
        </p15:guide>
        <p15:guide id="18" pos="4538" userDrawn="1">
          <p15:clr>
            <a:srgbClr val="F26B43"/>
          </p15:clr>
        </p15:guide>
        <p15:guide id="19" pos="7378" userDrawn="1">
          <p15:clr>
            <a:srgbClr val="F26B43"/>
          </p15:clr>
        </p15:guide>
        <p15:guide id="20" orient="horz" pos="2478" userDrawn="1">
          <p15:clr>
            <a:srgbClr val="F26B43"/>
          </p15:clr>
        </p15:guide>
        <p15:guide id="21" orient="horz" pos="2296" userDrawn="1">
          <p15:clr>
            <a:srgbClr val="F26B43"/>
          </p15:clr>
        </p15:guide>
        <p15:guide id="22" orient="horz" pos="2659" userDrawn="1">
          <p15:clr>
            <a:srgbClr val="F26B43"/>
          </p15:clr>
        </p15:guide>
        <p15:guide id="23" pos="2411" userDrawn="1">
          <p15:clr>
            <a:srgbClr val="F26B43"/>
          </p15:clr>
        </p15:guide>
        <p15:guide id="24" pos="3545" userDrawn="1">
          <p15:clr>
            <a:srgbClr val="F26B43"/>
          </p15:clr>
        </p15:guide>
        <p15:guide id="25" pos="467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8.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18.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18.xml"/></Relationships>
</file>

<file path=ppt/slides/_rels/slide2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8.xml"/></Relationships>
</file>

<file path=ppt/slides/_rels/slide2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1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3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19.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15.xml"/><Relationship Id="rId5" Type="http://schemas.openxmlformats.org/officeDocument/2006/relationships/image" Target="../media/image23.png"/><Relationship Id="rId4" Type="http://schemas.openxmlformats.org/officeDocument/2006/relationships/image" Target="../media/image2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23.xml"/><Relationship Id="rId4" Type="http://schemas.openxmlformats.org/officeDocument/2006/relationships/hyperlink" Target="mailto:steve.partridge@savills.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6.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5050FF-7466-0923-412A-AE4B397DB9D5}"/>
              </a:ext>
            </a:extLst>
          </p:cNvPr>
          <p:cNvSpPr>
            <a:spLocks noGrp="1"/>
          </p:cNvSpPr>
          <p:nvPr>
            <p:ph type="title"/>
          </p:nvPr>
        </p:nvSpPr>
        <p:spPr>
          <a:xfrm>
            <a:off x="806107" y="2085789"/>
            <a:ext cx="9719017" cy="3210111"/>
          </a:xfrm>
        </p:spPr>
        <p:txBody>
          <a:bodyPr/>
          <a:lstStyle/>
          <a:p>
            <a:r>
              <a:rPr lang="en-GB" sz="3200" b="1" dirty="0"/>
              <a:t>Councils with ALMOs Group </a:t>
            </a:r>
            <a:br>
              <a:rPr lang="en-GB" sz="3200" b="1" dirty="0"/>
            </a:br>
            <a:br>
              <a:rPr lang="en-GB" sz="3200" b="1" dirty="0"/>
            </a:br>
            <a:r>
              <a:rPr lang="en-GB" sz="3200" b="1" dirty="0"/>
              <a:t>Finance and Business Planning</a:t>
            </a:r>
            <a:br>
              <a:rPr lang="en-GB" sz="3200" b="1" dirty="0"/>
            </a:br>
            <a:r>
              <a:rPr lang="en-GB" sz="3200" b="1" dirty="0"/>
              <a:t>22</a:t>
            </a:r>
            <a:r>
              <a:rPr lang="en-GB" sz="3200" b="1" baseline="30000" dirty="0"/>
              <a:t>nd</a:t>
            </a:r>
            <a:r>
              <a:rPr lang="en-GB" sz="3200" b="1" dirty="0"/>
              <a:t> January 2025</a:t>
            </a:r>
            <a:br>
              <a:rPr lang="en-GB" sz="3200" b="1" dirty="0"/>
            </a:br>
            <a:br>
              <a:rPr lang="en-GB" sz="3200" b="1" dirty="0"/>
            </a:br>
            <a:r>
              <a:rPr lang="en-GB" sz="2400" b="1" dirty="0"/>
              <a:t>Steve Partridge </a:t>
            </a:r>
            <a:br>
              <a:rPr lang="en-GB" sz="2400" b="1" dirty="0"/>
            </a:br>
            <a:r>
              <a:rPr lang="en-GB" sz="2400" b="1" dirty="0"/>
              <a:t>Director, Head of Housing Consultancy </a:t>
            </a:r>
          </a:p>
        </p:txBody>
      </p:sp>
    </p:spTree>
    <p:custDataLst>
      <p:tags r:id="rId1"/>
    </p:custDataLst>
    <p:extLst>
      <p:ext uri="{BB962C8B-B14F-4D97-AF65-F5344CB8AC3E}">
        <p14:creationId xmlns:p14="http://schemas.microsoft.com/office/powerpoint/2010/main" val="64915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2AEC36-6CCF-49BD-BBAA-C8905646B178}"/>
              </a:ext>
            </a:extLst>
          </p:cNvPr>
          <p:cNvSpPr>
            <a:spLocks noGrp="1"/>
          </p:cNvSpPr>
          <p:nvPr>
            <p:ph type="title"/>
          </p:nvPr>
        </p:nvSpPr>
        <p:spPr/>
        <p:txBody>
          <a:bodyPr/>
          <a:lstStyle/>
          <a:p>
            <a:r>
              <a:rPr lang="en-US" b="1" dirty="0"/>
              <a:t>Awaab’s Law and Repairs</a:t>
            </a:r>
            <a:endParaRPr lang="en-GB" b="1" dirty="0"/>
          </a:p>
        </p:txBody>
      </p:sp>
      <p:sp>
        <p:nvSpPr>
          <p:cNvPr id="6" name="Slide Number Placeholder 5"/>
          <p:cNvSpPr>
            <a:spLocks noGrp="1"/>
          </p:cNvSpPr>
          <p:nvPr>
            <p:ph type="sldNum" sz="quarter" idx="4"/>
          </p:nvPr>
        </p:nvSpPr>
        <p:spPr/>
        <p:txBody>
          <a:bodyPr/>
          <a:lstStyle/>
          <a:p>
            <a:fld id="{EC1DA28C-5BB3-474C-BABA-1B2E6B32FE7F}" type="slidenum">
              <a:rPr lang="ru-RU" smtClean="0"/>
              <a:pPr/>
              <a:t>10</a:t>
            </a:fld>
            <a:endParaRPr lang="ru-RU" dirty="0"/>
          </a:p>
        </p:txBody>
      </p:sp>
      <p:sp>
        <p:nvSpPr>
          <p:cNvPr id="7" name="Footer Placeholder 6"/>
          <p:cNvSpPr>
            <a:spLocks noGrp="1"/>
          </p:cNvSpPr>
          <p:nvPr>
            <p:ph type="ftr" sz="quarter" idx="3"/>
          </p:nvPr>
        </p:nvSpPr>
        <p:spPr/>
        <p:txBody>
          <a:bodyPr/>
          <a:lstStyle/>
          <a:p>
            <a:endParaRPr lang="ru-RU" dirty="0"/>
          </a:p>
        </p:txBody>
      </p:sp>
      <p:sp>
        <p:nvSpPr>
          <p:cNvPr id="14" name="Slide Number Placeholder 5">
            <a:extLst>
              <a:ext uri="{FF2B5EF4-FFF2-40B4-BE49-F238E27FC236}">
                <a16:creationId xmlns:a16="http://schemas.microsoft.com/office/drawing/2014/main" id="{F82AE7C1-21A2-4860-922A-25FBE56CB38C}"/>
              </a:ext>
            </a:extLst>
          </p:cNvPr>
          <p:cNvSpPr txBox="1">
            <a:spLocks/>
          </p:cNvSpPr>
          <p:nvPr/>
        </p:nvSpPr>
        <p:spPr>
          <a:xfrm>
            <a:off x="4337296" y="6672821"/>
            <a:ext cx="468052" cy="211578"/>
          </a:xfrm>
          <a:prstGeom prst="rect">
            <a:avLst/>
          </a:prstGeom>
          <a:ln w="12700" cap="rnd" cmpd="sng" algn="ctr">
            <a:noFill/>
            <a:prstDash val="solid"/>
          </a:ln>
        </p:spPr>
        <p:txBody>
          <a:bodyPr vert="horz" wrap="square" lIns="90000" tIns="46800" rIns="90000" bIns="46800" rtlCol="0" anchor="ctr" anchorCtr="0">
            <a:noAutofit/>
          </a:bodyPr>
          <a:lstStyle>
            <a:defPPr>
              <a:defRPr lang="ru-RU"/>
            </a:defPPr>
            <a:lvl1pPr marL="0" algn="r" defTabSz="914400" rtl="0" eaLnBrk="1" latinLnBrk="0" hangingPunct="1">
              <a:buNone/>
              <a:defRPr sz="900" b="0" i="0" u="none" kern="1200" cap="none">
                <a:solidFill>
                  <a:schemeClr val="tx2"/>
                </a:solidFill>
                <a:uFill>
                  <a:solidFill>
                    <a:schemeClr val="tx1"/>
                  </a:solidFill>
                </a:u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1DA28C-5BB3-474C-BABA-1B2E6B32FE7F}" type="slidenum">
              <a:rPr lang="ru-RU" smtClean="0"/>
              <a:pPr/>
              <a:t>10</a:t>
            </a:fld>
            <a:endParaRPr lang="ru-RU" dirty="0"/>
          </a:p>
        </p:txBody>
      </p:sp>
      <p:sp>
        <p:nvSpPr>
          <p:cNvPr id="11" name="TextBox 10">
            <a:extLst>
              <a:ext uri="{FF2B5EF4-FFF2-40B4-BE49-F238E27FC236}">
                <a16:creationId xmlns:a16="http://schemas.microsoft.com/office/drawing/2014/main" id="{43BF3D45-D401-416E-B12E-496010D7B7BE}"/>
              </a:ext>
            </a:extLst>
          </p:cNvPr>
          <p:cNvSpPr txBox="1"/>
          <p:nvPr/>
        </p:nvSpPr>
        <p:spPr>
          <a:xfrm>
            <a:off x="191344" y="1352550"/>
            <a:ext cx="11724431" cy="5093074"/>
          </a:xfrm>
          <a:prstGeom prst="rect">
            <a:avLst/>
          </a:prstGeom>
          <a:noFill/>
          <a:ln w="25400">
            <a:noFill/>
          </a:ln>
        </p:spPr>
        <p:txBody>
          <a:bodyPr wrap="none" rtlCol="0">
            <a:noAutofit/>
          </a:bodyPr>
          <a:lstStyle/>
          <a:p>
            <a:pPr marL="342900" indent="-342900">
              <a:lnSpc>
                <a:spcPct val="90000"/>
              </a:lnSpc>
              <a:spcAft>
                <a:spcPts val="600"/>
              </a:spcAft>
              <a:buFont typeface="Arial" panose="020B0604020202020204" pitchFamily="34" charset="0"/>
              <a:buChar char="•"/>
            </a:pPr>
            <a:r>
              <a:rPr lang="en-GB" dirty="0">
                <a:effectLst/>
                <a:latin typeface="+mj-lt"/>
                <a:ea typeface="Times New Roman" panose="02020603050405020304" pitchFamily="18" charset="0"/>
                <a:cs typeface="Times New Roman" panose="02020603050405020304" pitchFamily="18" charset="0"/>
              </a:rPr>
              <a:t>Strength of feeling towards challenges around delivery of Awaab’s Law </a:t>
            </a:r>
          </a:p>
          <a:p>
            <a:pPr marL="800100" lvl="1" indent="-342900">
              <a:lnSpc>
                <a:spcPct val="90000"/>
              </a:lnSpc>
              <a:spcAft>
                <a:spcPts val="600"/>
              </a:spcAft>
              <a:buFont typeface="Arial" panose="020B0604020202020204" pitchFamily="34" charset="0"/>
              <a:buChar char="•"/>
            </a:pPr>
            <a:r>
              <a:rPr lang="en-GB" dirty="0">
                <a:effectLst/>
                <a:latin typeface="+mj-lt"/>
                <a:ea typeface="Times New Roman" panose="02020603050405020304" pitchFamily="18" charset="0"/>
                <a:cs typeface="Times New Roman" panose="02020603050405020304" pitchFamily="18" charset="0"/>
              </a:rPr>
              <a:t>Following consultation earlier this year)</a:t>
            </a:r>
          </a:p>
          <a:p>
            <a:pPr marL="800100" lvl="1" indent="-342900">
              <a:lnSpc>
                <a:spcPct val="90000"/>
              </a:lnSpc>
              <a:spcAft>
                <a:spcPts val="600"/>
              </a:spcAft>
              <a:buFont typeface="Arial" panose="020B0604020202020204" pitchFamily="34" charset="0"/>
              <a:buChar char="•"/>
            </a:pPr>
            <a:r>
              <a:rPr lang="en-GB" b="1" dirty="0">
                <a:effectLst/>
                <a:latin typeface="+mj-lt"/>
                <a:ea typeface="Times New Roman" panose="02020603050405020304" pitchFamily="18" charset="0"/>
                <a:cs typeface="Times New Roman" panose="02020603050405020304" pitchFamily="18" charset="0"/>
              </a:rPr>
              <a:t>Damp, mould and condensation</a:t>
            </a:r>
          </a:p>
          <a:p>
            <a:pPr marL="800100" lvl="1" indent="-342900">
              <a:lnSpc>
                <a:spcPct val="90000"/>
              </a:lnSpc>
              <a:spcAft>
                <a:spcPts val="600"/>
              </a:spcAft>
              <a:buFont typeface="Arial" panose="020B0604020202020204" pitchFamily="34" charset="0"/>
              <a:buChar char="•"/>
            </a:pPr>
            <a:r>
              <a:rPr lang="en-GB" dirty="0">
                <a:latin typeface="+mj-lt"/>
                <a:ea typeface="Times New Roman" panose="02020603050405020304" pitchFamily="18" charset="0"/>
                <a:cs typeface="Times New Roman" panose="02020603050405020304" pitchFamily="18" charset="0"/>
              </a:rPr>
              <a:t>Average around </a:t>
            </a:r>
            <a:r>
              <a:rPr lang="en-GB" b="1" dirty="0">
                <a:latin typeface="+mj-lt"/>
                <a:ea typeface="Times New Roman" panose="02020603050405020304" pitchFamily="18" charset="0"/>
                <a:cs typeface="Times New Roman" panose="02020603050405020304" pitchFamily="18" charset="0"/>
              </a:rPr>
              <a:t>20%</a:t>
            </a:r>
            <a:r>
              <a:rPr lang="en-GB" dirty="0">
                <a:latin typeface="+mj-lt"/>
                <a:ea typeface="Times New Roman" panose="02020603050405020304" pitchFamily="18" charset="0"/>
                <a:cs typeface="Times New Roman" panose="02020603050405020304" pitchFamily="18" charset="0"/>
              </a:rPr>
              <a:t> of all properties subject to some form of engagement/complaint in 2-year period</a:t>
            </a:r>
          </a:p>
          <a:p>
            <a:pPr marL="800100" lvl="1" indent="-342900">
              <a:lnSpc>
                <a:spcPct val="90000"/>
              </a:lnSpc>
              <a:spcAft>
                <a:spcPts val="600"/>
              </a:spcAft>
              <a:buFont typeface="Arial" panose="020B0604020202020204" pitchFamily="34" charset="0"/>
              <a:buChar char="•"/>
            </a:pPr>
            <a:r>
              <a:rPr lang="en-GB" b="1" dirty="0">
                <a:latin typeface="+mj-lt"/>
                <a:ea typeface="Times New Roman" panose="02020603050405020304" pitchFamily="18" charset="0"/>
                <a:cs typeface="Times New Roman" panose="02020603050405020304" pitchFamily="18" charset="0"/>
              </a:rPr>
              <a:t>Litigation and disrepair </a:t>
            </a:r>
            <a:r>
              <a:rPr lang="en-GB" dirty="0">
                <a:latin typeface="+mj-lt"/>
                <a:ea typeface="Times New Roman" panose="02020603050405020304" pitchFamily="18" charset="0"/>
                <a:cs typeface="Times New Roman" panose="02020603050405020304" pitchFamily="18" charset="0"/>
              </a:rPr>
              <a:t>claims – again widely varies but in some cases significant </a:t>
            </a:r>
            <a:endParaRPr lang="en-GB" dirty="0">
              <a:effectLst/>
              <a:latin typeface="+mj-lt"/>
              <a:ea typeface="Times New Roman" panose="02020603050405020304" pitchFamily="18" charset="0"/>
              <a:cs typeface="Times New Roman" panose="02020603050405020304" pitchFamily="18" charset="0"/>
            </a:endParaRPr>
          </a:p>
          <a:p>
            <a:pPr marL="800100" lvl="1" indent="-342900">
              <a:lnSpc>
                <a:spcPct val="90000"/>
              </a:lnSpc>
              <a:spcAft>
                <a:spcPts val="600"/>
              </a:spcAft>
              <a:buFont typeface="Arial" panose="020B0604020202020204" pitchFamily="34" charset="0"/>
              <a:buChar char="•"/>
            </a:pPr>
            <a:r>
              <a:rPr lang="en-GB" dirty="0">
                <a:effectLst/>
                <a:latin typeface="+mj-lt"/>
                <a:ea typeface="Times New Roman" panose="02020603050405020304" pitchFamily="18" charset="0"/>
                <a:cs typeface="Times New Roman" panose="02020603050405020304" pitchFamily="18" charset="0"/>
              </a:rPr>
              <a:t>Impact on responsive repairs from ongoing stock surveys – </a:t>
            </a:r>
            <a:r>
              <a:rPr lang="en-GB" b="1" dirty="0">
                <a:effectLst/>
                <a:latin typeface="+mj-lt"/>
                <a:ea typeface="Times New Roman" panose="02020603050405020304" pitchFamily="18" charset="0"/>
                <a:cs typeface="Times New Roman" panose="02020603050405020304" pitchFamily="18" charset="0"/>
              </a:rPr>
              <a:t>HHSRS (health &amp; safety) hazards</a:t>
            </a:r>
          </a:p>
          <a:p>
            <a:pPr marL="342900" indent="-342900">
              <a:lnSpc>
                <a:spcPct val="90000"/>
              </a:lnSpc>
              <a:spcAft>
                <a:spcPts val="600"/>
              </a:spcAft>
              <a:buFont typeface="Arial" panose="020B0604020202020204" pitchFamily="34" charset="0"/>
              <a:buChar char="•"/>
            </a:pPr>
            <a:endParaRPr lang="en-GB" b="1" dirty="0">
              <a:latin typeface="+mj-lt"/>
              <a:ea typeface="Times New Roman" panose="02020603050405020304" pitchFamily="18" charset="0"/>
              <a:cs typeface="Times New Roman" panose="02020603050405020304" pitchFamily="18" charset="0"/>
            </a:endParaRPr>
          </a:p>
          <a:p>
            <a:pPr marL="342900" indent="-342900">
              <a:lnSpc>
                <a:spcPct val="90000"/>
              </a:lnSpc>
              <a:spcAft>
                <a:spcPts val="600"/>
              </a:spcAft>
              <a:buFont typeface="Arial" panose="020B0604020202020204" pitchFamily="34" charset="0"/>
              <a:buChar char="•"/>
            </a:pPr>
            <a:r>
              <a:rPr lang="en-GB" b="1" dirty="0">
                <a:latin typeface="+mj-lt"/>
                <a:ea typeface="Times New Roman" panose="02020603050405020304" pitchFamily="18" charset="0"/>
                <a:cs typeface="Times New Roman" panose="02020603050405020304" pitchFamily="18" charset="0"/>
              </a:rPr>
              <a:t>Average increases in repairs budget </a:t>
            </a:r>
            <a:r>
              <a:rPr lang="en-GB" dirty="0">
                <a:latin typeface="+mj-lt"/>
                <a:ea typeface="Times New Roman" panose="02020603050405020304" pitchFamily="18" charset="0"/>
                <a:cs typeface="Times New Roman" panose="02020603050405020304" pitchFamily="18" charset="0"/>
              </a:rPr>
              <a:t>allocations – </a:t>
            </a:r>
            <a:r>
              <a:rPr lang="en-GB" b="1" dirty="0">
                <a:latin typeface="+mj-lt"/>
                <a:ea typeface="Times New Roman" panose="02020603050405020304" pitchFamily="18" charset="0"/>
                <a:cs typeface="Times New Roman" panose="02020603050405020304" pitchFamily="18" charset="0"/>
              </a:rPr>
              <a:t>12%+ to 2024.25 </a:t>
            </a:r>
          </a:p>
          <a:p>
            <a:pPr marL="342900" indent="-342900">
              <a:lnSpc>
                <a:spcPct val="90000"/>
              </a:lnSpc>
              <a:spcAft>
                <a:spcPts val="600"/>
              </a:spcAft>
              <a:buFont typeface="Arial" panose="020B0604020202020204" pitchFamily="34" charset="0"/>
              <a:buChar char="•"/>
            </a:pPr>
            <a:r>
              <a:rPr lang="en-GB" dirty="0">
                <a:latin typeface="+mj-lt"/>
                <a:ea typeface="Times New Roman" panose="02020603050405020304" pitchFamily="18" charset="0"/>
                <a:cs typeface="Times New Roman" panose="02020603050405020304" pitchFamily="18" charset="0"/>
              </a:rPr>
              <a:t>BUT… </a:t>
            </a:r>
            <a:r>
              <a:rPr lang="en-GB" b="1" dirty="0">
                <a:latin typeface="+mj-lt"/>
                <a:ea typeface="Times New Roman" panose="02020603050405020304" pitchFamily="18" charset="0"/>
                <a:cs typeface="Times New Roman" panose="02020603050405020304" pitchFamily="18" charset="0"/>
              </a:rPr>
              <a:t>actual costs are higher</a:t>
            </a:r>
            <a:r>
              <a:rPr lang="en-GB" dirty="0">
                <a:latin typeface="+mj-lt"/>
                <a:ea typeface="Times New Roman" panose="02020603050405020304" pitchFamily="18" charset="0"/>
                <a:cs typeface="Times New Roman" panose="02020603050405020304" pitchFamily="18" charset="0"/>
              </a:rPr>
              <a:t>, in some cases significantly</a:t>
            </a:r>
          </a:p>
          <a:p>
            <a:pPr marL="800100" lvl="1" indent="-342900">
              <a:lnSpc>
                <a:spcPct val="90000"/>
              </a:lnSpc>
              <a:spcAft>
                <a:spcPts val="600"/>
              </a:spcAft>
              <a:buFont typeface="Arial" panose="020B0604020202020204" pitchFamily="34" charset="0"/>
              <a:buChar char="•"/>
            </a:pPr>
            <a:r>
              <a:rPr lang="en-GB" dirty="0">
                <a:latin typeface="+mj-lt"/>
                <a:ea typeface="Times New Roman" panose="02020603050405020304" pitchFamily="18" charset="0"/>
                <a:cs typeface="Times New Roman" panose="02020603050405020304" pitchFamily="18" charset="0"/>
              </a:rPr>
              <a:t>Volumes are higher (demand)  /  rates are higher (prices)</a:t>
            </a:r>
          </a:p>
          <a:p>
            <a:pPr marL="800100" lvl="1" indent="-342900">
              <a:lnSpc>
                <a:spcPct val="90000"/>
              </a:lnSpc>
              <a:spcAft>
                <a:spcPts val="600"/>
              </a:spcAft>
              <a:buFont typeface="Arial" panose="020B0604020202020204" pitchFamily="34" charset="0"/>
              <a:buChar char="•"/>
            </a:pPr>
            <a:r>
              <a:rPr lang="en-GB" dirty="0">
                <a:effectLst/>
                <a:latin typeface="+mj-lt"/>
                <a:ea typeface="Times New Roman" panose="02020603050405020304" pitchFamily="18" charset="0"/>
                <a:cs typeface="Times New Roman" panose="02020603050405020304" pitchFamily="18" charset="0"/>
              </a:rPr>
              <a:t>Very common for LAs to be modelling a reduction in repairs in the next 2-3 years </a:t>
            </a:r>
          </a:p>
          <a:p>
            <a:pPr marL="800100" lvl="1" indent="-342900">
              <a:lnSpc>
                <a:spcPct val="90000"/>
              </a:lnSpc>
              <a:spcAft>
                <a:spcPts val="600"/>
              </a:spcAft>
              <a:buFont typeface="Arial" panose="020B0604020202020204" pitchFamily="34" charset="0"/>
              <a:buChar char="•"/>
            </a:pPr>
            <a:r>
              <a:rPr lang="en-GB" dirty="0">
                <a:effectLst/>
                <a:latin typeface="+mj-lt"/>
                <a:ea typeface="Times New Roman" panose="02020603050405020304" pitchFamily="18" charset="0"/>
                <a:cs typeface="Times New Roman" panose="02020603050405020304" pitchFamily="18" charset="0"/>
              </a:rPr>
              <a:t>To bring the HRA back to balance - h</a:t>
            </a:r>
            <a:r>
              <a:rPr lang="en-GB" dirty="0">
                <a:latin typeface="+mj-lt"/>
                <a:ea typeface="Times New Roman" panose="02020603050405020304" pitchFamily="18" charset="0"/>
                <a:cs typeface="Times New Roman" panose="02020603050405020304" pitchFamily="18" charset="0"/>
              </a:rPr>
              <a:t>ow realistic is that?</a:t>
            </a:r>
            <a:endParaRPr lang="en-GB" dirty="0">
              <a:effectLst/>
              <a:latin typeface="+mj-lt"/>
              <a:ea typeface="Times New Roman" panose="02020603050405020304" pitchFamily="18" charset="0"/>
              <a:cs typeface="Times New Roman" panose="02020603050405020304" pitchFamily="18" charset="0"/>
            </a:endParaRPr>
          </a:p>
          <a:p>
            <a:pPr marL="342900" indent="-342900">
              <a:lnSpc>
                <a:spcPct val="90000"/>
              </a:lnSpc>
              <a:spcAft>
                <a:spcPts val="600"/>
              </a:spcAft>
              <a:buFont typeface="Arial" panose="020B0604020202020204" pitchFamily="34" charset="0"/>
              <a:buChar char="•"/>
            </a:pPr>
            <a:endParaRPr lang="en-GB" dirty="0">
              <a:effectLst/>
              <a:latin typeface="+mj-lt"/>
              <a:ea typeface="Times New Roman" panose="02020603050405020304" pitchFamily="18" charset="0"/>
              <a:cs typeface="Times New Roman" panose="02020603050405020304" pitchFamily="18" charset="0"/>
            </a:endParaRPr>
          </a:p>
          <a:p>
            <a:pPr>
              <a:lnSpc>
                <a:spcPct val="90000"/>
              </a:lnSpc>
              <a:spcAft>
                <a:spcPts val="600"/>
              </a:spcAft>
            </a:pPr>
            <a:endParaRPr lang="en-GB" dirty="0">
              <a:latin typeface="+mj-lt"/>
              <a:ea typeface="Times New Roman" panose="02020603050405020304" pitchFamily="18" charset="0"/>
              <a:cs typeface="Times New Roman" panose="02020603050405020304" pitchFamily="18" charset="0"/>
            </a:endParaRPr>
          </a:p>
          <a:p>
            <a:pPr marL="342900" indent="-342900">
              <a:lnSpc>
                <a:spcPct val="90000"/>
              </a:lnSpc>
              <a:spcAft>
                <a:spcPts val="600"/>
              </a:spcAft>
              <a:buFont typeface="Arial" panose="020B0604020202020204" pitchFamily="34" charset="0"/>
              <a:buChar char="•"/>
            </a:pPr>
            <a:endParaRPr lang="en-GB" dirty="0">
              <a:effectLst/>
              <a:latin typeface="+mj-lt"/>
              <a:ea typeface="Times New Roman" panose="02020603050405020304" pitchFamily="18" charset="0"/>
              <a:cs typeface="Times New Roman" panose="02020603050405020304" pitchFamily="18" charset="0"/>
            </a:endParaRPr>
          </a:p>
          <a:p>
            <a:pPr marL="342900" indent="-342900">
              <a:lnSpc>
                <a:spcPct val="90000"/>
              </a:lnSpc>
              <a:spcAft>
                <a:spcPts val="600"/>
              </a:spcAft>
              <a:buFont typeface="Arial" panose="020B0604020202020204" pitchFamily="34" charset="0"/>
              <a:buChar char="•"/>
            </a:pPr>
            <a:endParaRPr lang="en-GB" b="1" dirty="0">
              <a:effectLst/>
              <a:latin typeface="+mj-lt"/>
              <a:ea typeface="Times New Roman" panose="02020603050405020304" pitchFamily="18" charset="0"/>
              <a:cs typeface="Times New Roman" panose="02020603050405020304" pitchFamily="18" charset="0"/>
            </a:endParaRPr>
          </a:p>
          <a:p>
            <a:pPr marL="342900" indent="-342900">
              <a:lnSpc>
                <a:spcPct val="90000"/>
              </a:lnSpc>
              <a:spcAft>
                <a:spcPts val="600"/>
              </a:spcAft>
              <a:buFont typeface="Arial" panose="020B0604020202020204" pitchFamily="34" charset="0"/>
              <a:buChar char="•"/>
            </a:pPr>
            <a:endParaRPr lang="en-GB" dirty="0">
              <a:latin typeface="+mj-lt"/>
            </a:endParaRPr>
          </a:p>
        </p:txBody>
      </p:sp>
    </p:spTree>
    <p:extLst>
      <p:ext uri="{BB962C8B-B14F-4D97-AF65-F5344CB8AC3E}">
        <p14:creationId xmlns:p14="http://schemas.microsoft.com/office/powerpoint/2010/main" val="359236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2AEC36-6CCF-49BD-BBAA-C8905646B178}"/>
              </a:ext>
            </a:extLst>
          </p:cNvPr>
          <p:cNvSpPr>
            <a:spLocks noGrp="1"/>
          </p:cNvSpPr>
          <p:nvPr>
            <p:ph type="title"/>
          </p:nvPr>
        </p:nvSpPr>
        <p:spPr/>
        <p:txBody>
          <a:bodyPr/>
          <a:lstStyle/>
          <a:p>
            <a:r>
              <a:rPr lang="en-US" b="1" dirty="0"/>
              <a:t>“Professionalisation” and Regulation</a:t>
            </a:r>
            <a:endParaRPr lang="en-GB" b="1" dirty="0"/>
          </a:p>
        </p:txBody>
      </p:sp>
      <p:sp>
        <p:nvSpPr>
          <p:cNvPr id="6" name="Slide Number Placeholder 5"/>
          <p:cNvSpPr>
            <a:spLocks noGrp="1"/>
          </p:cNvSpPr>
          <p:nvPr>
            <p:ph type="sldNum" sz="quarter" idx="4"/>
          </p:nvPr>
        </p:nvSpPr>
        <p:spPr/>
        <p:txBody>
          <a:bodyPr/>
          <a:lstStyle/>
          <a:p>
            <a:fld id="{EC1DA28C-5BB3-474C-BABA-1B2E6B32FE7F}" type="slidenum">
              <a:rPr lang="ru-RU" smtClean="0"/>
              <a:pPr/>
              <a:t>11</a:t>
            </a:fld>
            <a:endParaRPr lang="ru-RU" dirty="0"/>
          </a:p>
        </p:txBody>
      </p:sp>
      <p:sp>
        <p:nvSpPr>
          <p:cNvPr id="7" name="Footer Placeholder 6"/>
          <p:cNvSpPr>
            <a:spLocks noGrp="1"/>
          </p:cNvSpPr>
          <p:nvPr>
            <p:ph type="ftr" sz="quarter" idx="3"/>
          </p:nvPr>
        </p:nvSpPr>
        <p:spPr/>
        <p:txBody>
          <a:bodyPr/>
          <a:lstStyle/>
          <a:p>
            <a:endParaRPr lang="ru-RU" dirty="0"/>
          </a:p>
        </p:txBody>
      </p:sp>
      <p:sp>
        <p:nvSpPr>
          <p:cNvPr id="14" name="Slide Number Placeholder 5">
            <a:extLst>
              <a:ext uri="{FF2B5EF4-FFF2-40B4-BE49-F238E27FC236}">
                <a16:creationId xmlns:a16="http://schemas.microsoft.com/office/drawing/2014/main" id="{F82AE7C1-21A2-4860-922A-25FBE56CB38C}"/>
              </a:ext>
            </a:extLst>
          </p:cNvPr>
          <p:cNvSpPr txBox="1">
            <a:spLocks/>
          </p:cNvSpPr>
          <p:nvPr/>
        </p:nvSpPr>
        <p:spPr>
          <a:xfrm>
            <a:off x="4337296" y="6672821"/>
            <a:ext cx="468052" cy="211578"/>
          </a:xfrm>
          <a:prstGeom prst="rect">
            <a:avLst/>
          </a:prstGeom>
          <a:ln w="12700" cap="rnd" cmpd="sng" algn="ctr">
            <a:noFill/>
            <a:prstDash val="solid"/>
          </a:ln>
        </p:spPr>
        <p:txBody>
          <a:bodyPr vert="horz" wrap="square" lIns="90000" tIns="46800" rIns="90000" bIns="46800" rtlCol="0" anchor="ctr" anchorCtr="0">
            <a:noAutofit/>
          </a:bodyPr>
          <a:lstStyle>
            <a:defPPr>
              <a:defRPr lang="ru-RU"/>
            </a:defPPr>
            <a:lvl1pPr marL="0" algn="r" defTabSz="914400" rtl="0" eaLnBrk="1" latinLnBrk="0" hangingPunct="1">
              <a:buNone/>
              <a:defRPr sz="900" b="0" i="0" u="none" kern="1200" cap="none">
                <a:solidFill>
                  <a:schemeClr val="tx2"/>
                </a:solidFill>
                <a:uFill>
                  <a:solidFill>
                    <a:schemeClr val="tx1"/>
                  </a:solidFill>
                </a:u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1DA28C-5BB3-474C-BABA-1B2E6B32FE7F}" type="slidenum">
              <a:rPr lang="ru-RU" smtClean="0"/>
              <a:pPr/>
              <a:t>11</a:t>
            </a:fld>
            <a:endParaRPr lang="ru-RU" dirty="0"/>
          </a:p>
        </p:txBody>
      </p:sp>
      <p:sp>
        <p:nvSpPr>
          <p:cNvPr id="11" name="TextBox 10">
            <a:extLst>
              <a:ext uri="{FF2B5EF4-FFF2-40B4-BE49-F238E27FC236}">
                <a16:creationId xmlns:a16="http://schemas.microsoft.com/office/drawing/2014/main" id="{43BF3D45-D401-416E-B12E-496010D7B7BE}"/>
              </a:ext>
            </a:extLst>
          </p:cNvPr>
          <p:cNvSpPr txBox="1"/>
          <p:nvPr/>
        </p:nvSpPr>
        <p:spPr>
          <a:xfrm>
            <a:off x="200024" y="1187778"/>
            <a:ext cx="11715751" cy="5257846"/>
          </a:xfrm>
          <a:prstGeom prst="rect">
            <a:avLst/>
          </a:prstGeom>
          <a:noFill/>
          <a:ln w="25400">
            <a:noFill/>
          </a:ln>
        </p:spPr>
        <p:txBody>
          <a:bodyPr wrap="none" rtlCol="0">
            <a:noAutofit/>
          </a:bodyPr>
          <a:lstStyle/>
          <a:p>
            <a:pPr marL="342900" indent="-342900">
              <a:lnSpc>
                <a:spcPct val="90000"/>
              </a:lnSpc>
              <a:spcAft>
                <a:spcPts val="600"/>
              </a:spcAft>
              <a:buFont typeface="Arial" panose="020B0604020202020204" pitchFamily="34" charset="0"/>
              <a:buChar char="•"/>
            </a:pPr>
            <a:r>
              <a:rPr lang="en-GB" dirty="0">
                <a:effectLst/>
                <a:latin typeface="+mj-lt"/>
                <a:ea typeface="Times New Roman" panose="02020603050405020304" pitchFamily="18" charset="0"/>
                <a:cs typeface="Times New Roman" panose="02020603050405020304" pitchFamily="18" charset="0"/>
              </a:rPr>
              <a:t>Feedback re </a:t>
            </a:r>
            <a:r>
              <a:rPr lang="en-GB" b="1" dirty="0">
                <a:effectLst/>
                <a:latin typeface="+mj-lt"/>
                <a:ea typeface="Times New Roman" panose="02020603050405020304" pitchFamily="18" charset="0"/>
                <a:cs typeface="Times New Roman" panose="02020603050405020304" pitchFamily="18" charset="0"/>
              </a:rPr>
              <a:t>professionalisation </a:t>
            </a:r>
            <a:r>
              <a:rPr lang="en-GB" dirty="0">
                <a:effectLst/>
                <a:latin typeface="+mj-lt"/>
                <a:ea typeface="Times New Roman" panose="02020603050405020304" pitchFamily="18" charset="0"/>
                <a:cs typeface="Times New Roman" panose="02020603050405020304" pitchFamily="18" charset="0"/>
              </a:rPr>
              <a:t>feels challenging</a:t>
            </a:r>
          </a:p>
          <a:p>
            <a:pPr marL="800100" lvl="1" indent="-342900">
              <a:lnSpc>
                <a:spcPct val="90000"/>
              </a:lnSpc>
              <a:spcAft>
                <a:spcPts val="600"/>
              </a:spcAft>
              <a:buFont typeface="Arial" panose="020B0604020202020204" pitchFamily="34" charset="0"/>
              <a:buChar char="•"/>
            </a:pPr>
            <a:r>
              <a:rPr lang="en-GB" dirty="0">
                <a:effectLst/>
                <a:latin typeface="+mj-lt"/>
                <a:ea typeface="Times New Roman" panose="02020603050405020304" pitchFamily="18" charset="0"/>
                <a:cs typeface="Times New Roman" panose="02020603050405020304" pitchFamily="18" charset="0"/>
              </a:rPr>
              <a:t>Application / range / scope</a:t>
            </a:r>
          </a:p>
          <a:p>
            <a:pPr marL="800100" lvl="1" indent="-342900">
              <a:lnSpc>
                <a:spcPct val="90000"/>
              </a:lnSpc>
              <a:spcAft>
                <a:spcPts val="600"/>
              </a:spcAft>
              <a:buFont typeface="Arial" panose="020B0604020202020204" pitchFamily="34" charset="0"/>
              <a:buChar char="•"/>
            </a:pPr>
            <a:r>
              <a:rPr lang="en-GB" dirty="0">
                <a:latin typeface="+mj-lt"/>
                <a:ea typeface="Times New Roman" panose="02020603050405020304" pitchFamily="18" charset="0"/>
                <a:cs typeface="Times New Roman" panose="02020603050405020304" pitchFamily="18" charset="0"/>
              </a:rPr>
              <a:t>Which disciplines</a:t>
            </a:r>
          </a:p>
          <a:p>
            <a:pPr marL="800100" lvl="1" indent="-342900">
              <a:lnSpc>
                <a:spcPct val="90000"/>
              </a:lnSpc>
              <a:spcAft>
                <a:spcPts val="600"/>
              </a:spcAft>
              <a:buFont typeface="Arial" panose="020B0604020202020204" pitchFamily="34" charset="0"/>
              <a:buChar char="•"/>
            </a:pPr>
            <a:r>
              <a:rPr lang="en-GB" dirty="0">
                <a:latin typeface="+mj-lt"/>
                <a:ea typeface="Times New Roman" panose="02020603050405020304" pitchFamily="18" charset="0"/>
                <a:cs typeface="Times New Roman" panose="02020603050405020304" pitchFamily="18" charset="0"/>
              </a:rPr>
              <a:t>Qualification vs Experience</a:t>
            </a:r>
          </a:p>
          <a:p>
            <a:pPr marL="342900" indent="-342900">
              <a:lnSpc>
                <a:spcPct val="90000"/>
              </a:lnSpc>
              <a:spcAft>
                <a:spcPts val="600"/>
              </a:spcAft>
              <a:buFont typeface="Arial" panose="020B0604020202020204" pitchFamily="34" charset="0"/>
              <a:buChar char="•"/>
            </a:pPr>
            <a:r>
              <a:rPr lang="en-GB" dirty="0">
                <a:latin typeface="+mj-lt"/>
                <a:ea typeface="Times New Roman" panose="02020603050405020304" pitchFamily="18" charset="0"/>
                <a:cs typeface="Times New Roman" panose="02020603050405020304" pitchFamily="18" charset="0"/>
              </a:rPr>
              <a:t>Experiences vary with many authorities limiting to senior staff but some considering wide application</a:t>
            </a:r>
          </a:p>
          <a:p>
            <a:pPr marL="342900" indent="-342900">
              <a:lnSpc>
                <a:spcPct val="90000"/>
              </a:lnSpc>
              <a:spcAft>
                <a:spcPts val="600"/>
              </a:spcAft>
              <a:buFont typeface="Arial" panose="020B0604020202020204" pitchFamily="34" charset="0"/>
              <a:buChar char="•"/>
            </a:pPr>
            <a:r>
              <a:rPr lang="en-GB" dirty="0">
                <a:latin typeface="+mj-lt"/>
                <a:ea typeface="Times New Roman" panose="02020603050405020304" pitchFamily="18" charset="0"/>
                <a:cs typeface="Times New Roman" panose="02020603050405020304" pitchFamily="18" charset="0"/>
              </a:rPr>
              <a:t>Qualification costs - £8-15million (£5-£10 per property per year)</a:t>
            </a:r>
          </a:p>
          <a:p>
            <a:pPr marL="342900" indent="-342900">
              <a:lnSpc>
                <a:spcPct val="90000"/>
              </a:lnSpc>
              <a:spcAft>
                <a:spcPts val="600"/>
              </a:spcAft>
              <a:buFont typeface="Arial" panose="020B0604020202020204" pitchFamily="34" charset="0"/>
              <a:buChar char="•"/>
            </a:pPr>
            <a:r>
              <a:rPr lang="en-GB" dirty="0">
                <a:effectLst/>
                <a:latin typeface="+mj-lt"/>
                <a:ea typeface="Times New Roman" panose="02020603050405020304" pitchFamily="18" charset="0"/>
                <a:cs typeface="Times New Roman" panose="02020603050405020304" pitchFamily="18" charset="0"/>
              </a:rPr>
              <a:t>Backfilling costs - £50million + (£30+ per property per year)</a:t>
            </a:r>
          </a:p>
          <a:p>
            <a:pPr marL="342900" indent="-342900">
              <a:lnSpc>
                <a:spcPct val="90000"/>
              </a:lnSpc>
              <a:spcAft>
                <a:spcPts val="600"/>
              </a:spcAft>
              <a:buFont typeface="Arial" panose="020B0604020202020204" pitchFamily="34" charset="0"/>
              <a:buChar char="•"/>
            </a:pPr>
            <a:endParaRPr lang="en-GB" sz="1550" dirty="0">
              <a:latin typeface="+mj-lt"/>
              <a:ea typeface="Times New Roman" panose="02020603050405020304" pitchFamily="18" charset="0"/>
              <a:cs typeface="Times New Roman" panose="02020603050405020304" pitchFamily="18" charset="0"/>
            </a:endParaRPr>
          </a:p>
          <a:p>
            <a:pPr marL="342900" indent="-342900">
              <a:lnSpc>
                <a:spcPct val="90000"/>
              </a:lnSpc>
              <a:spcAft>
                <a:spcPts val="600"/>
              </a:spcAft>
              <a:buFont typeface="Arial" panose="020B0604020202020204" pitchFamily="34" charset="0"/>
              <a:buChar char="•"/>
            </a:pPr>
            <a:r>
              <a:rPr lang="en-GB" b="1" dirty="0">
                <a:effectLst/>
                <a:latin typeface="+mj-lt"/>
                <a:ea typeface="Times New Roman" panose="02020603050405020304" pitchFamily="18" charset="0"/>
                <a:cs typeface="Times New Roman" panose="02020603050405020304" pitchFamily="18" charset="0"/>
              </a:rPr>
              <a:t>Regulation and Ombudsman: </a:t>
            </a:r>
            <a:r>
              <a:rPr lang="en-GB" dirty="0">
                <a:latin typeface="+mj-lt"/>
                <a:ea typeface="Times New Roman" panose="02020603050405020304" pitchFamily="18" charset="0"/>
                <a:cs typeface="Times New Roman" panose="02020603050405020304" pitchFamily="18" charset="0"/>
              </a:rPr>
              <a:t>two elements…</a:t>
            </a:r>
          </a:p>
          <a:p>
            <a:pPr marL="342900" indent="-342900">
              <a:lnSpc>
                <a:spcPct val="90000"/>
              </a:lnSpc>
              <a:spcAft>
                <a:spcPts val="600"/>
              </a:spcAft>
              <a:buFont typeface="Arial" panose="020B0604020202020204" pitchFamily="34" charset="0"/>
              <a:buChar char="•"/>
            </a:pPr>
            <a:endParaRPr lang="en-GB" dirty="0">
              <a:effectLst/>
              <a:latin typeface="+mj-lt"/>
              <a:ea typeface="Times New Roman" panose="02020603050405020304" pitchFamily="18" charset="0"/>
              <a:cs typeface="Times New Roman" panose="02020603050405020304" pitchFamily="18" charset="0"/>
            </a:endParaRPr>
          </a:p>
          <a:p>
            <a:pPr marL="342900" indent="-342900">
              <a:lnSpc>
                <a:spcPct val="90000"/>
              </a:lnSpc>
              <a:spcAft>
                <a:spcPts val="600"/>
              </a:spcAft>
              <a:buFont typeface="Arial" panose="020B0604020202020204" pitchFamily="34" charset="0"/>
              <a:buChar char="•"/>
            </a:pPr>
            <a:r>
              <a:rPr lang="en-GB" dirty="0">
                <a:effectLst/>
                <a:latin typeface="+mj-lt"/>
                <a:ea typeface="Times New Roman" panose="02020603050405020304" pitchFamily="18" charset="0"/>
                <a:cs typeface="Times New Roman" panose="02020603050405020304" pitchFamily="18" charset="0"/>
              </a:rPr>
              <a:t>Specific costs of regulation and THO subscription </a:t>
            </a:r>
          </a:p>
          <a:p>
            <a:pPr marL="800100" lvl="1" indent="-342900">
              <a:lnSpc>
                <a:spcPct val="90000"/>
              </a:lnSpc>
              <a:spcAft>
                <a:spcPts val="600"/>
              </a:spcAft>
              <a:buFont typeface="Arial" panose="020B0604020202020204" pitchFamily="34" charset="0"/>
              <a:buChar char="•"/>
            </a:pPr>
            <a:r>
              <a:rPr lang="en-GB" dirty="0">
                <a:latin typeface="+mj-lt"/>
                <a:ea typeface="Times New Roman" panose="02020603050405020304" pitchFamily="18" charset="0"/>
                <a:cs typeface="Times New Roman" panose="02020603050405020304" pitchFamily="18" charset="0"/>
              </a:rPr>
              <a:t>Estimated between </a:t>
            </a:r>
            <a:r>
              <a:rPr lang="en-GB" b="1" dirty="0">
                <a:latin typeface="+mj-lt"/>
                <a:ea typeface="Times New Roman" panose="02020603050405020304" pitchFamily="18" charset="0"/>
                <a:cs typeface="Times New Roman" panose="02020603050405020304" pitchFamily="18" charset="0"/>
              </a:rPr>
              <a:t>£25-35million </a:t>
            </a:r>
            <a:r>
              <a:rPr lang="en-GB" dirty="0">
                <a:latin typeface="+mj-lt"/>
                <a:ea typeface="Times New Roman" panose="02020603050405020304" pitchFamily="18" charset="0"/>
                <a:cs typeface="Times New Roman" panose="02020603050405020304" pitchFamily="18" charset="0"/>
              </a:rPr>
              <a:t>across the entire HRA sector</a:t>
            </a:r>
          </a:p>
          <a:p>
            <a:pPr marL="342900" indent="-342900">
              <a:lnSpc>
                <a:spcPct val="90000"/>
              </a:lnSpc>
              <a:spcAft>
                <a:spcPts val="600"/>
              </a:spcAft>
              <a:buFont typeface="Arial" panose="020B0604020202020204" pitchFamily="34" charset="0"/>
              <a:buChar char="•"/>
            </a:pPr>
            <a:r>
              <a:rPr lang="en-GB" dirty="0">
                <a:latin typeface="+mj-lt"/>
                <a:ea typeface="Times New Roman" panose="02020603050405020304" pitchFamily="18" charset="0"/>
                <a:cs typeface="Times New Roman" panose="02020603050405020304" pitchFamily="18" charset="0"/>
              </a:rPr>
              <a:t>Additional costs to meet the Standards</a:t>
            </a:r>
          </a:p>
          <a:p>
            <a:pPr marL="800100" lvl="1" indent="-342900">
              <a:lnSpc>
                <a:spcPct val="90000"/>
              </a:lnSpc>
              <a:spcAft>
                <a:spcPts val="600"/>
              </a:spcAft>
              <a:buFont typeface="Arial" panose="020B0604020202020204" pitchFamily="34" charset="0"/>
              <a:buChar char="•"/>
            </a:pPr>
            <a:r>
              <a:rPr lang="en-GB" dirty="0">
                <a:latin typeface="+mj-lt"/>
                <a:ea typeface="Times New Roman" panose="02020603050405020304" pitchFamily="18" charset="0"/>
                <a:cs typeface="Times New Roman" panose="02020603050405020304" pitchFamily="18" charset="0"/>
              </a:rPr>
              <a:t>Varies significantly but almost all allocating additional officers to areas such as TSM management,</a:t>
            </a:r>
          </a:p>
          <a:p>
            <a:pPr lvl="2">
              <a:lnSpc>
                <a:spcPct val="90000"/>
              </a:lnSpc>
              <a:spcAft>
                <a:spcPts val="600"/>
              </a:spcAft>
            </a:pPr>
            <a:r>
              <a:rPr lang="en-GB" dirty="0">
                <a:effectLst/>
                <a:latin typeface="+mj-lt"/>
                <a:ea typeface="Times New Roman" panose="02020603050405020304" pitchFamily="18" charset="0"/>
                <a:cs typeface="Times New Roman" panose="02020603050405020304" pitchFamily="18" charset="0"/>
              </a:rPr>
              <a:t>tenant engagement, tenant empowerment, service improvement</a:t>
            </a:r>
          </a:p>
          <a:p>
            <a:pPr>
              <a:lnSpc>
                <a:spcPct val="90000"/>
              </a:lnSpc>
              <a:spcAft>
                <a:spcPts val="600"/>
              </a:spcAft>
            </a:pPr>
            <a:endParaRPr lang="en-GB" sz="1550" dirty="0">
              <a:latin typeface="+mj-lt"/>
              <a:ea typeface="Times New Roman" panose="02020603050405020304" pitchFamily="18" charset="0"/>
              <a:cs typeface="Times New Roman" panose="02020603050405020304" pitchFamily="18" charset="0"/>
            </a:endParaRPr>
          </a:p>
          <a:p>
            <a:pPr>
              <a:lnSpc>
                <a:spcPct val="90000"/>
              </a:lnSpc>
              <a:spcAft>
                <a:spcPts val="600"/>
              </a:spcAft>
            </a:pPr>
            <a:endParaRPr lang="en-GB" sz="1550" dirty="0">
              <a:latin typeface="+mj-lt"/>
              <a:ea typeface="Times New Roman" panose="02020603050405020304" pitchFamily="18" charset="0"/>
              <a:cs typeface="Times New Roman" panose="02020603050405020304" pitchFamily="18" charset="0"/>
            </a:endParaRPr>
          </a:p>
          <a:p>
            <a:pPr marL="342900" indent="-342900">
              <a:lnSpc>
                <a:spcPct val="90000"/>
              </a:lnSpc>
              <a:spcAft>
                <a:spcPts val="600"/>
              </a:spcAft>
              <a:buFont typeface="Arial" panose="020B0604020202020204" pitchFamily="34" charset="0"/>
              <a:buChar char="•"/>
            </a:pPr>
            <a:endParaRPr lang="en-GB" sz="1550" dirty="0">
              <a:effectLst/>
              <a:latin typeface="+mj-lt"/>
              <a:ea typeface="Times New Roman" panose="02020603050405020304" pitchFamily="18" charset="0"/>
              <a:cs typeface="Times New Roman" panose="02020603050405020304" pitchFamily="18" charset="0"/>
            </a:endParaRPr>
          </a:p>
          <a:p>
            <a:pPr marL="800100" lvl="1" indent="-342900">
              <a:lnSpc>
                <a:spcPct val="90000"/>
              </a:lnSpc>
              <a:spcAft>
                <a:spcPts val="600"/>
              </a:spcAft>
              <a:buFont typeface="Arial" panose="020B0604020202020204" pitchFamily="34" charset="0"/>
              <a:buChar char="•"/>
            </a:pPr>
            <a:endParaRPr lang="en-GB" sz="1550" dirty="0">
              <a:effectLst/>
              <a:latin typeface="+mj-lt"/>
              <a:ea typeface="Times New Roman" panose="02020603050405020304" pitchFamily="18" charset="0"/>
              <a:cs typeface="Times New Roman" panose="02020603050405020304" pitchFamily="18" charset="0"/>
            </a:endParaRPr>
          </a:p>
          <a:p>
            <a:pPr marL="342900" indent="-342900">
              <a:lnSpc>
                <a:spcPct val="90000"/>
              </a:lnSpc>
              <a:spcAft>
                <a:spcPts val="600"/>
              </a:spcAft>
              <a:buFont typeface="Arial" panose="020B0604020202020204" pitchFamily="34" charset="0"/>
              <a:buChar char="•"/>
            </a:pPr>
            <a:endParaRPr lang="en-GB" sz="1550" dirty="0">
              <a:latin typeface="+mj-lt"/>
            </a:endParaRPr>
          </a:p>
        </p:txBody>
      </p:sp>
    </p:spTree>
    <p:extLst>
      <p:ext uri="{BB962C8B-B14F-4D97-AF65-F5344CB8AC3E}">
        <p14:creationId xmlns:p14="http://schemas.microsoft.com/office/powerpoint/2010/main" val="156781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2AEC36-6CCF-49BD-BBAA-C8905646B178}"/>
              </a:ext>
            </a:extLst>
          </p:cNvPr>
          <p:cNvSpPr>
            <a:spLocks noGrp="1"/>
          </p:cNvSpPr>
          <p:nvPr>
            <p:ph type="title"/>
          </p:nvPr>
        </p:nvSpPr>
        <p:spPr/>
        <p:txBody>
          <a:bodyPr/>
          <a:lstStyle/>
          <a:p>
            <a:r>
              <a:rPr lang="en-US" b="1" dirty="0"/>
              <a:t>Rent: Budget 2024 and the Consultation</a:t>
            </a:r>
            <a:endParaRPr lang="en-GB" b="1" dirty="0"/>
          </a:p>
        </p:txBody>
      </p:sp>
      <p:sp>
        <p:nvSpPr>
          <p:cNvPr id="6" name="Slide Number Placeholder 5"/>
          <p:cNvSpPr>
            <a:spLocks noGrp="1"/>
          </p:cNvSpPr>
          <p:nvPr>
            <p:ph type="sldNum" sz="quarter" idx="4"/>
          </p:nvPr>
        </p:nvSpPr>
        <p:spPr/>
        <p:txBody>
          <a:bodyPr/>
          <a:lstStyle/>
          <a:p>
            <a:fld id="{EC1DA28C-5BB3-474C-BABA-1B2E6B32FE7F}" type="slidenum">
              <a:rPr lang="ru-RU" smtClean="0"/>
              <a:pPr/>
              <a:t>12</a:t>
            </a:fld>
            <a:endParaRPr lang="ru-RU" dirty="0"/>
          </a:p>
        </p:txBody>
      </p:sp>
      <p:sp>
        <p:nvSpPr>
          <p:cNvPr id="7" name="Footer Placeholder 6"/>
          <p:cNvSpPr>
            <a:spLocks noGrp="1"/>
          </p:cNvSpPr>
          <p:nvPr>
            <p:ph type="ftr" sz="quarter" idx="3"/>
          </p:nvPr>
        </p:nvSpPr>
        <p:spPr/>
        <p:txBody>
          <a:bodyPr/>
          <a:lstStyle/>
          <a:p>
            <a:endParaRPr lang="ru-RU" dirty="0"/>
          </a:p>
        </p:txBody>
      </p:sp>
      <p:sp>
        <p:nvSpPr>
          <p:cNvPr id="14" name="Slide Number Placeholder 5">
            <a:extLst>
              <a:ext uri="{FF2B5EF4-FFF2-40B4-BE49-F238E27FC236}">
                <a16:creationId xmlns:a16="http://schemas.microsoft.com/office/drawing/2014/main" id="{F82AE7C1-21A2-4860-922A-25FBE56CB38C}"/>
              </a:ext>
            </a:extLst>
          </p:cNvPr>
          <p:cNvSpPr txBox="1">
            <a:spLocks/>
          </p:cNvSpPr>
          <p:nvPr/>
        </p:nvSpPr>
        <p:spPr>
          <a:xfrm>
            <a:off x="4337296" y="6672821"/>
            <a:ext cx="468052" cy="211578"/>
          </a:xfrm>
          <a:prstGeom prst="rect">
            <a:avLst/>
          </a:prstGeom>
          <a:ln w="12700" cap="rnd" cmpd="sng" algn="ctr">
            <a:noFill/>
            <a:prstDash val="solid"/>
          </a:ln>
        </p:spPr>
        <p:txBody>
          <a:bodyPr vert="horz" wrap="square" lIns="90000" tIns="46800" rIns="90000" bIns="46800" rtlCol="0" anchor="ctr" anchorCtr="0">
            <a:noAutofit/>
          </a:bodyPr>
          <a:lstStyle>
            <a:defPPr>
              <a:defRPr lang="ru-RU"/>
            </a:defPPr>
            <a:lvl1pPr marL="0" algn="r" defTabSz="914400" rtl="0" eaLnBrk="1" latinLnBrk="0" hangingPunct="1">
              <a:buNone/>
              <a:defRPr sz="900" b="0" i="0" u="none" kern="1200" cap="none">
                <a:solidFill>
                  <a:schemeClr val="tx2"/>
                </a:solidFill>
                <a:uFill>
                  <a:solidFill>
                    <a:schemeClr val="tx1"/>
                  </a:solidFill>
                </a:u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1DA28C-5BB3-474C-BABA-1B2E6B32FE7F}" type="slidenum">
              <a:rPr lang="ru-RU" smtClean="0"/>
              <a:pPr/>
              <a:t>12</a:t>
            </a:fld>
            <a:endParaRPr lang="ru-RU" dirty="0"/>
          </a:p>
        </p:txBody>
      </p:sp>
      <p:sp>
        <p:nvSpPr>
          <p:cNvPr id="11" name="TextBox 10">
            <a:extLst>
              <a:ext uri="{FF2B5EF4-FFF2-40B4-BE49-F238E27FC236}">
                <a16:creationId xmlns:a16="http://schemas.microsoft.com/office/drawing/2014/main" id="{43BF3D45-D401-416E-B12E-496010D7B7BE}"/>
              </a:ext>
            </a:extLst>
          </p:cNvPr>
          <p:cNvSpPr txBox="1"/>
          <p:nvPr/>
        </p:nvSpPr>
        <p:spPr>
          <a:xfrm>
            <a:off x="200024" y="1304924"/>
            <a:ext cx="11715751" cy="5140699"/>
          </a:xfrm>
          <a:prstGeom prst="rect">
            <a:avLst/>
          </a:prstGeom>
          <a:noFill/>
          <a:ln w="25400">
            <a:noFill/>
          </a:ln>
        </p:spPr>
        <p:txBody>
          <a:bodyPr wrap="none" rtlCol="0">
            <a:noAutofit/>
          </a:bodyPr>
          <a:lstStyle/>
          <a:p>
            <a:pPr marL="342900" indent="-342900">
              <a:lnSpc>
                <a:spcPct val="90000"/>
              </a:lnSpc>
              <a:spcAft>
                <a:spcPts val="600"/>
              </a:spcAft>
              <a:buFont typeface="Arial" panose="020B0604020202020204" pitchFamily="34" charset="0"/>
              <a:buChar char="•"/>
            </a:pPr>
            <a:r>
              <a:rPr lang="en-GB" sz="1700" dirty="0">
                <a:effectLst/>
                <a:latin typeface="+mj-lt"/>
                <a:ea typeface="Times New Roman" panose="02020603050405020304" pitchFamily="18" charset="0"/>
                <a:cs typeface="Times New Roman" panose="02020603050405020304" pitchFamily="18" charset="0"/>
              </a:rPr>
              <a:t>On the face of it, a Budget with understanding of the need for more income and more investment </a:t>
            </a:r>
          </a:p>
          <a:p>
            <a:pPr marL="342900" indent="-342900">
              <a:lnSpc>
                <a:spcPct val="90000"/>
              </a:lnSpc>
              <a:spcAft>
                <a:spcPts val="600"/>
              </a:spcAft>
              <a:buFont typeface="Arial" panose="020B0604020202020204" pitchFamily="34" charset="0"/>
              <a:buChar char="•"/>
            </a:pPr>
            <a:endParaRPr lang="en-GB" sz="1700" dirty="0">
              <a:latin typeface="+mj-lt"/>
              <a:ea typeface="Times New Roman" panose="02020603050405020304" pitchFamily="18" charset="0"/>
              <a:cs typeface="Times New Roman" panose="02020603050405020304" pitchFamily="18" charset="0"/>
            </a:endParaRPr>
          </a:p>
          <a:p>
            <a:pPr marL="342900" indent="-342900">
              <a:lnSpc>
                <a:spcPct val="90000"/>
              </a:lnSpc>
              <a:spcAft>
                <a:spcPts val="600"/>
              </a:spcAft>
              <a:buFont typeface="Arial" panose="020B0604020202020204" pitchFamily="34" charset="0"/>
              <a:buChar char="•"/>
            </a:pPr>
            <a:r>
              <a:rPr lang="en-GB" sz="1700" dirty="0">
                <a:effectLst/>
                <a:latin typeface="+mj-lt"/>
                <a:ea typeface="Times New Roman" panose="02020603050405020304" pitchFamily="18" charset="0"/>
                <a:cs typeface="Times New Roman" panose="02020603050405020304" pitchFamily="18" charset="0"/>
              </a:rPr>
              <a:t>Core proposal within the Budget is to firm up rent increases for 5 years 2026-2031</a:t>
            </a:r>
          </a:p>
          <a:p>
            <a:pPr marL="342900" indent="-342900">
              <a:lnSpc>
                <a:spcPct val="90000"/>
              </a:lnSpc>
              <a:spcAft>
                <a:spcPts val="600"/>
              </a:spcAft>
              <a:buFont typeface="Arial" panose="020B0604020202020204" pitchFamily="34" charset="0"/>
              <a:buChar char="•"/>
            </a:pPr>
            <a:r>
              <a:rPr lang="en-GB" sz="1700" dirty="0">
                <a:latin typeface="+mj-lt"/>
                <a:ea typeface="Times New Roman" panose="02020603050405020304" pitchFamily="18" charset="0"/>
                <a:cs typeface="Times New Roman" panose="02020603050405020304" pitchFamily="18" charset="0"/>
              </a:rPr>
              <a:t>Additional options around rolling 5-year settlements or up to a 7 or10-year settlement</a:t>
            </a:r>
            <a:endParaRPr lang="en-GB" sz="1700" dirty="0">
              <a:effectLst/>
              <a:latin typeface="+mj-lt"/>
              <a:ea typeface="Times New Roman" panose="02020603050405020304" pitchFamily="18" charset="0"/>
              <a:cs typeface="Times New Roman" panose="02020603050405020304" pitchFamily="18" charset="0"/>
            </a:endParaRPr>
          </a:p>
          <a:p>
            <a:pPr marL="342900" indent="-342900">
              <a:lnSpc>
                <a:spcPct val="90000"/>
              </a:lnSpc>
              <a:spcAft>
                <a:spcPts val="600"/>
              </a:spcAft>
              <a:buFont typeface="Arial" panose="020B0604020202020204" pitchFamily="34" charset="0"/>
              <a:buChar char="•"/>
            </a:pPr>
            <a:r>
              <a:rPr lang="en-GB" sz="1700" dirty="0">
                <a:latin typeface="+mj-lt"/>
              </a:rPr>
              <a:t>Core proposal also to allow increases up to CPI+1% pa (up to 10 years)</a:t>
            </a:r>
          </a:p>
          <a:p>
            <a:pPr marL="342900" indent="-342900">
              <a:lnSpc>
                <a:spcPct val="90000"/>
              </a:lnSpc>
              <a:spcAft>
                <a:spcPts val="600"/>
              </a:spcAft>
              <a:buFont typeface="Arial" panose="020B0604020202020204" pitchFamily="34" charset="0"/>
              <a:buChar char="•"/>
            </a:pPr>
            <a:r>
              <a:rPr lang="en-GB" sz="1700" dirty="0">
                <a:latin typeface="+mj-lt"/>
              </a:rPr>
              <a:t>Other questions around additional funding options for social housing providers</a:t>
            </a:r>
          </a:p>
          <a:p>
            <a:pPr marL="342900" indent="-342900">
              <a:lnSpc>
                <a:spcPct val="90000"/>
              </a:lnSpc>
              <a:spcAft>
                <a:spcPts val="600"/>
              </a:spcAft>
              <a:buFont typeface="Arial" panose="020B0604020202020204" pitchFamily="34" charset="0"/>
              <a:buChar char="•"/>
            </a:pPr>
            <a:endParaRPr lang="en-GB" dirty="0">
              <a:latin typeface="+mj-lt"/>
            </a:endParaRPr>
          </a:p>
          <a:p>
            <a:pPr marL="342900" indent="-342900">
              <a:lnSpc>
                <a:spcPct val="90000"/>
              </a:lnSpc>
              <a:spcAft>
                <a:spcPts val="600"/>
              </a:spcAft>
              <a:buFont typeface="Arial" panose="020B0604020202020204" pitchFamily="34" charset="0"/>
              <a:buChar char="•"/>
            </a:pPr>
            <a:r>
              <a:rPr lang="en-GB" sz="1700" dirty="0">
                <a:latin typeface="+mj-lt"/>
              </a:rPr>
              <a:t>BUT – does not provide for </a:t>
            </a:r>
          </a:p>
          <a:p>
            <a:pPr marL="800100" lvl="1" indent="-342900">
              <a:lnSpc>
                <a:spcPct val="90000"/>
              </a:lnSpc>
              <a:spcAft>
                <a:spcPts val="600"/>
              </a:spcAft>
              <a:buFont typeface="Arial" panose="020B0604020202020204" pitchFamily="34" charset="0"/>
              <a:buChar char="•"/>
            </a:pPr>
            <a:r>
              <a:rPr lang="en-GB" dirty="0">
                <a:latin typeface="+mj-lt"/>
              </a:rPr>
              <a:t>“Convergence” back to formula rents</a:t>
            </a:r>
          </a:p>
          <a:p>
            <a:pPr marL="800100" lvl="1" indent="-342900">
              <a:lnSpc>
                <a:spcPct val="90000"/>
              </a:lnSpc>
              <a:spcAft>
                <a:spcPts val="600"/>
              </a:spcAft>
              <a:buFont typeface="Arial" panose="020B0604020202020204" pitchFamily="34" charset="0"/>
              <a:buChar char="•"/>
            </a:pPr>
            <a:r>
              <a:rPr lang="en-GB" dirty="0">
                <a:latin typeface="+mj-lt"/>
              </a:rPr>
              <a:t>Reopening the whole “formula basis” for social rents</a:t>
            </a:r>
          </a:p>
          <a:p>
            <a:pPr marL="342900" indent="-342900">
              <a:lnSpc>
                <a:spcPct val="90000"/>
              </a:lnSpc>
              <a:spcAft>
                <a:spcPts val="600"/>
              </a:spcAft>
              <a:buFont typeface="Arial" panose="020B0604020202020204" pitchFamily="34" charset="0"/>
              <a:buChar char="•"/>
            </a:pPr>
            <a:endParaRPr lang="en-GB" dirty="0">
              <a:latin typeface="+mj-lt"/>
            </a:endParaRPr>
          </a:p>
          <a:p>
            <a:pPr marL="342900" indent="-342900">
              <a:lnSpc>
                <a:spcPct val="90000"/>
              </a:lnSpc>
              <a:spcAft>
                <a:spcPts val="600"/>
              </a:spcAft>
              <a:buFont typeface="Arial" panose="020B0604020202020204" pitchFamily="34" charset="0"/>
              <a:buChar char="•"/>
            </a:pPr>
            <a:r>
              <a:rPr lang="en-GB" sz="1700" dirty="0">
                <a:latin typeface="+mj-lt"/>
              </a:rPr>
              <a:t>All in the context of what additional capacity for investment a stable rent policy might be able to deliver </a:t>
            </a:r>
          </a:p>
          <a:p>
            <a:pPr marL="800100" lvl="1" indent="-342900">
              <a:lnSpc>
                <a:spcPct val="90000"/>
              </a:lnSpc>
              <a:spcAft>
                <a:spcPts val="600"/>
              </a:spcAft>
              <a:buFont typeface="Arial" panose="020B0604020202020204" pitchFamily="34" charset="0"/>
              <a:buChar char="•"/>
            </a:pPr>
            <a:endParaRPr lang="en-GB" sz="1700" dirty="0">
              <a:latin typeface="+mj-lt"/>
            </a:endParaRPr>
          </a:p>
          <a:p>
            <a:pPr marL="342900" indent="-342900">
              <a:lnSpc>
                <a:spcPct val="90000"/>
              </a:lnSpc>
              <a:spcAft>
                <a:spcPts val="600"/>
              </a:spcAft>
              <a:buFont typeface="Arial" panose="020B0604020202020204" pitchFamily="34" charset="0"/>
              <a:buChar char="•"/>
            </a:pPr>
            <a:r>
              <a:rPr lang="en-GB" sz="1700" dirty="0">
                <a:latin typeface="+mj-lt"/>
              </a:rPr>
              <a:t>Also… Right to Buy restrictions on maximum discounts and eligibility – may help long-term HRA viability</a:t>
            </a:r>
          </a:p>
        </p:txBody>
      </p:sp>
    </p:spTree>
    <p:extLst>
      <p:ext uri="{BB962C8B-B14F-4D97-AF65-F5344CB8AC3E}">
        <p14:creationId xmlns:p14="http://schemas.microsoft.com/office/powerpoint/2010/main" val="166897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2AEC36-6CCF-49BD-BBAA-C8905646B178}"/>
              </a:ext>
            </a:extLst>
          </p:cNvPr>
          <p:cNvSpPr>
            <a:spLocks noGrp="1"/>
          </p:cNvSpPr>
          <p:nvPr>
            <p:ph type="title"/>
          </p:nvPr>
        </p:nvSpPr>
        <p:spPr/>
        <p:txBody>
          <a:bodyPr/>
          <a:lstStyle/>
          <a:p>
            <a:r>
              <a:rPr lang="en-US" b="1" dirty="0"/>
              <a:t>Rent policy: just how important is it?</a:t>
            </a:r>
            <a:endParaRPr lang="en-GB" b="1" dirty="0"/>
          </a:p>
        </p:txBody>
      </p:sp>
      <p:sp>
        <p:nvSpPr>
          <p:cNvPr id="6" name="Slide Number Placeholder 5"/>
          <p:cNvSpPr>
            <a:spLocks noGrp="1"/>
          </p:cNvSpPr>
          <p:nvPr>
            <p:ph type="sldNum" sz="quarter" idx="4"/>
          </p:nvPr>
        </p:nvSpPr>
        <p:spPr/>
        <p:txBody>
          <a:bodyPr/>
          <a:lstStyle/>
          <a:p>
            <a:fld id="{EC1DA28C-5BB3-474C-BABA-1B2E6B32FE7F}" type="slidenum">
              <a:rPr lang="ru-RU" smtClean="0"/>
              <a:pPr/>
              <a:t>13</a:t>
            </a:fld>
            <a:endParaRPr lang="ru-RU" dirty="0"/>
          </a:p>
        </p:txBody>
      </p:sp>
      <p:sp>
        <p:nvSpPr>
          <p:cNvPr id="7" name="Footer Placeholder 6"/>
          <p:cNvSpPr>
            <a:spLocks noGrp="1"/>
          </p:cNvSpPr>
          <p:nvPr>
            <p:ph type="ftr" sz="quarter" idx="3"/>
          </p:nvPr>
        </p:nvSpPr>
        <p:spPr/>
        <p:txBody>
          <a:bodyPr/>
          <a:lstStyle/>
          <a:p>
            <a:endParaRPr lang="ru-RU" dirty="0"/>
          </a:p>
        </p:txBody>
      </p:sp>
      <p:sp>
        <p:nvSpPr>
          <p:cNvPr id="14" name="Slide Number Placeholder 5">
            <a:extLst>
              <a:ext uri="{FF2B5EF4-FFF2-40B4-BE49-F238E27FC236}">
                <a16:creationId xmlns:a16="http://schemas.microsoft.com/office/drawing/2014/main" id="{F82AE7C1-21A2-4860-922A-25FBE56CB38C}"/>
              </a:ext>
            </a:extLst>
          </p:cNvPr>
          <p:cNvSpPr txBox="1">
            <a:spLocks/>
          </p:cNvSpPr>
          <p:nvPr/>
        </p:nvSpPr>
        <p:spPr>
          <a:xfrm>
            <a:off x="4337296" y="6672821"/>
            <a:ext cx="468052" cy="211578"/>
          </a:xfrm>
          <a:prstGeom prst="rect">
            <a:avLst/>
          </a:prstGeom>
          <a:ln w="12700" cap="rnd" cmpd="sng" algn="ctr">
            <a:noFill/>
            <a:prstDash val="solid"/>
          </a:ln>
        </p:spPr>
        <p:txBody>
          <a:bodyPr vert="horz" wrap="square" lIns="90000" tIns="46800" rIns="90000" bIns="46800" rtlCol="0" anchor="ctr" anchorCtr="0">
            <a:noAutofit/>
          </a:bodyPr>
          <a:lstStyle>
            <a:defPPr>
              <a:defRPr lang="ru-RU"/>
            </a:defPPr>
            <a:lvl1pPr marL="0" algn="r" defTabSz="914400" rtl="0" eaLnBrk="1" latinLnBrk="0" hangingPunct="1">
              <a:buNone/>
              <a:defRPr sz="900" b="0" i="0" u="none" kern="1200" cap="none">
                <a:solidFill>
                  <a:schemeClr val="tx2"/>
                </a:solidFill>
                <a:uFill>
                  <a:solidFill>
                    <a:schemeClr val="tx1"/>
                  </a:solidFill>
                </a:u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1DA28C-5BB3-474C-BABA-1B2E6B32FE7F}" type="slidenum">
              <a:rPr lang="ru-RU" smtClean="0"/>
              <a:pPr/>
              <a:t>13</a:t>
            </a:fld>
            <a:endParaRPr lang="ru-RU" dirty="0"/>
          </a:p>
        </p:txBody>
      </p:sp>
      <p:sp>
        <p:nvSpPr>
          <p:cNvPr id="2" name="Content Placeholder 1">
            <a:extLst>
              <a:ext uri="{FF2B5EF4-FFF2-40B4-BE49-F238E27FC236}">
                <a16:creationId xmlns:a16="http://schemas.microsoft.com/office/drawing/2014/main" id="{3C40938A-08C1-5BEB-4D01-BE16F6EDA850}"/>
              </a:ext>
            </a:extLst>
          </p:cNvPr>
          <p:cNvSpPr txBox="1">
            <a:spLocks/>
          </p:cNvSpPr>
          <p:nvPr/>
        </p:nvSpPr>
        <p:spPr>
          <a:xfrm>
            <a:off x="92730" y="1228725"/>
            <a:ext cx="6630800" cy="5408235"/>
          </a:xfrm>
          <a:prstGeom prst="rect">
            <a:avLst/>
          </a:prstGeom>
          <a:ln w="12700" cap="rnd" cmpd="sng" algn="ctr">
            <a:noFill/>
            <a:prstDash val="solid"/>
          </a:ln>
        </p:spPr>
        <p:txBody>
          <a:bodyPr vert="horz" wrap="square" lIns="90000" tIns="46800" rIns="90000" bIns="46800" rtlCol="0" anchor="t" anchorCtr="0">
            <a:noAutofit/>
          </a:bodyPr>
          <a:lstStyle>
            <a:lvl1pPr marL="0" indent="0" algn="l" defTabSz="914400" rtl="0" eaLnBrk="1" latinLnBrk="0" hangingPunct="1">
              <a:lnSpc>
                <a:spcPct val="90000"/>
              </a:lnSpc>
              <a:spcAft>
                <a:spcPts val="600"/>
              </a:spcAft>
              <a:buClr>
                <a:schemeClr val="tx1"/>
              </a:buClr>
              <a:buSzPct val="100000"/>
              <a:buFont typeface="Arial" pitchFamily="34" charset="0"/>
              <a:buNone/>
              <a:defRPr sz="1800" b="0" i="0" u="none" kern="1200" cap="none">
                <a:solidFill>
                  <a:schemeClr val="tx1"/>
                </a:solidFill>
                <a:uFill>
                  <a:solidFill>
                    <a:schemeClr val="tx1"/>
                  </a:solidFill>
                </a:uFill>
                <a:latin typeface="+mn-lt"/>
                <a:ea typeface="+mn-ea"/>
                <a:cs typeface="+mn-cs"/>
              </a:defRPr>
            </a:lvl1pPr>
            <a:lvl2pPr marL="268288" indent="-179388" algn="l" defTabSz="914400" rtl="0" eaLnBrk="1" latinLnBrk="0" hangingPunct="1">
              <a:lnSpc>
                <a:spcPct val="90000"/>
              </a:lnSpc>
              <a:spcAft>
                <a:spcPts val="600"/>
              </a:spcAft>
              <a:buClrTx/>
              <a:buSzPct val="100000"/>
              <a:buFont typeface="Wingdings" panose="05000000000000000000" pitchFamily="2" charset="2"/>
              <a:buChar char="§"/>
              <a:defRPr sz="1600" b="0" i="0" u="none" kern="1200" cap="none">
                <a:solidFill>
                  <a:schemeClr val="tx1"/>
                </a:solidFill>
                <a:uFill>
                  <a:solidFill>
                    <a:schemeClr val="tx1"/>
                  </a:solidFill>
                </a:uFill>
                <a:latin typeface="+mn-lt"/>
                <a:ea typeface="+mn-ea"/>
                <a:cs typeface="+mn-cs"/>
              </a:defRPr>
            </a:lvl2pPr>
            <a:lvl3pPr marL="358775" indent="-179388" algn="l" defTabSz="914400" rtl="0" eaLnBrk="1" latinLnBrk="0" hangingPunct="1">
              <a:lnSpc>
                <a:spcPct val="90000"/>
              </a:lnSpc>
              <a:spcAft>
                <a:spcPts val="600"/>
              </a:spcAft>
              <a:buClrTx/>
              <a:buSzPct val="100000"/>
              <a:buFont typeface="Wingdings" panose="05000000000000000000" pitchFamily="2" charset="2"/>
              <a:buChar char="§"/>
              <a:defRPr sz="1400" b="0" i="0" u="none" kern="1200" cap="none">
                <a:solidFill>
                  <a:schemeClr val="tx1"/>
                </a:solidFill>
                <a:uFill>
                  <a:solidFill>
                    <a:schemeClr val="tx1"/>
                  </a:solidFill>
                </a:uFill>
                <a:latin typeface="+mn-lt"/>
                <a:ea typeface="+mn-ea"/>
                <a:cs typeface="+mn-cs"/>
              </a:defRPr>
            </a:lvl3pPr>
            <a:lvl4pPr marL="447675" indent="-179388" algn="l" defTabSz="914400" rtl="0" eaLnBrk="1" latinLnBrk="0" hangingPunct="1">
              <a:lnSpc>
                <a:spcPct val="90000"/>
              </a:lnSpc>
              <a:spcAft>
                <a:spcPts val="600"/>
              </a:spcAft>
              <a:buClrTx/>
              <a:buSzPct val="100000"/>
              <a:buFont typeface="Wingdings" panose="05000000000000000000" pitchFamily="2" charset="2"/>
              <a:buChar char="§"/>
              <a:defRPr sz="1200" b="0" i="0" u="none" kern="1200" cap="none">
                <a:solidFill>
                  <a:schemeClr val="tx1"/>
                </a:solidFill>
                <a:uFill>
                  <a:solidFill>
                    <a:schemeClr val="tx1"/>
                  </a:solidFill>
                </a:uFill>
                <a:latin typeface="+mn-lt"/>
                <a:ea typeface="+mn-ea"/>
                <a:cs typeface="+mn-cs"/>
              </a:defRPr>
            </a:lvl4pPr>
            <a:lvl5pPr marL="538163" indent="-179388" algn="l" defTabSz="914400" rtl="0" eaLnBrk="1" latinLnBrk="0" hangingPunct="1">
              <a:lnSpc>
                <a:spcPct val="90000"/>
              </a:lnSpc>
              <a:spcAft>
                <a:spcPts val="600"/>
              </a:spcAft>
              <a:buClrTx/>
              <a:buSzPct val="100000"/>
              <a:buFont typeface="Wingdings" panose="05000000000000000000" pitchFamily="2" charset="2"/>
              <a:buChar char="§"/>
              <a:defRPr sz="1100" b="0" i="0" u="none" kern="1200" cap="none">
                <a:solidFill>
                  <a:schemeClr val="tx1"/>
                </a:solidFill>
                <a:uFill>
                  <a:solidFill>
                    <a:schemeClr val="tx1"/>
                  </a:solidFill>
                </a:uFill>
                <a:latin typeface="+mn-lt"/>
                <a:ea typeface="+mn-ea"/>
                <a:cs typeface="+mn-cs"/>
              </a:defRPr>
            </a:lvl5pPr>
            <a:lvl6pPr marL="2496429" indent="-228571" algn="l" defTabSz="914400" rtl="0" eaLnBrk="1" latinLnBrk="0" hangingPunct="1">
              <a:buClr>
                <a:schemeClr val="tx1"/>
              </a:buClr>
              <a:buSzPct val="100000"/>
              <a:buFont typeface="Arial"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600"/>
              </a:spcAft>
            </a:pPr>
            <a:r>
              <a:rPr lang="en-GB" sz="1700" dirty="0"/>
              <a:t>Two projections … to inform consultation (More later!)</a:t>
            </a:r>
          </a:p>
          <a:p>
            <a:pPr marL="342900" indent="-342900">
              <a:lnSpc>
                <a:spcPct val="90000"/>
              </a:lnSpc>
              <a:spcAft>
                <a:spcPts val="600"/>
              </a:spcAft>
              <a:buFont typeface="Arial" panose="020B0604020202020204" pitchFamily="34" charset="0"/>
              <a:buChar char="•"/>
            </a:pPr>
            <a:endParaRPr lang="en-GB" sz="1700" dirty="0"/>
          </a:p>
          <a:p>
            <a:pPr marL="342900" indent="-342900">
              <a:buFont typeface="Arial" panose="020B0604020202020204" pitchFamily="34" charset="0"/>
              <a:buChar char="•"/>
            </a:pPr>
            <a:r>
              <a:rPr lang="en-GB" sz="1700" dirty="0"/>
              <a:t>Meeting up front investment needs through additional borrowing </a:t>
            </a:r>
          </a:p>
          <a:p>
            <a:pPr marL="342900" indent="-342900">
              <a:buFont typeface="Arial" panose="020B0604020202020204" pitchFamily="34" charset="0"/>
              <a:buChar char="•"/>
            </a:pPr>
            <a:endParaRPr lang="en-GB" sz="1700" dirty="0"/>
          </a:p>
          <a:p>
            <a:r>
              <a:rPr lang="en-GB" sz="1700" dirty="0"/>
              <a:t>Charts show…</a:t>
            </a:r>
          </a:p>
          <a:p>
            <a:pPr marL="342900" indent="-342900">
              <a:buFont typeface="Arial" panose="020B0604020202020204" pitchFamily="34" charset="0"/>
              <a:buChar char="•"/>
            </a:pPr>
            <a:endParaRPr lang="en-GB" sz="1700" dirty="0"/>
          </a:p>
          <a:p>
            <a:pPr marL="342900" indent="-342900">
              <a:buFont typeface="Arial" panose="020B0604020202020204" pitchFamily="34" charset="0"/>
              <a:buChar char="•"/>
            </a:pPr>
            <a:r>
              <a:rPr lang="en-GB" sz="1700" dirty="0"/>
              <a:t>Top – enormous forecast deficits with rents at CPI only</a:t>
            </a:r>
          </a:p>
          <a:p>
            <a:pPr marL="342900" indent="-342900">
              <a:buFont typeface="Arial" panose="020B0604020202020204" pitchFamily="34" charset="0"/>
              <a:buChar char="•"/>
            </a:pPr>
            <a:endParaRPr lang="en-GB" sz="1700" dirty="0"/>
          </a:p>
          <a:p>
            <a:pPr marL="342900" indent="-342900">
              <a:buFont typeface="Arial" panose="020B0604020202020204" pitchFamily="34" charset="0"/>
              <a:buChar char="•"/>
            </a:pPr>
            <a:r>
              <a:rPr lang="en-GB" sz="1700" dirty="0"/>
              <a:t>Bottom – forecast with rents at CPI+1% for 10 years and convergence to formula rents in 10 years</a:t>
            </a:r>
          </a:p>
          <a:p>
            <a:pPr marL="342900" indent="-342900">
              <a:buFont typeface="Arial" panose="020B0604020202020204" pitchFamily="34" charset="0"/>
              <a:buChar char="•"/>
            </a:pPr>
            <a:r>
              <a:rPr lang="en-GB" sz="1700" dirty="0"/>
              <a:t>In practice convergence may go quicker</a:t>
            </a:r>
          </a:p>
          <a:p>
            <a:pPr marL="342900" indent="-342900">
              <a:buFont typeface="Arial" panose="020B0604020202020204" pitchFamily="34" charset="0"/>
              <a:buChar char="•"/>
            </a:pPr>
            <a:endParaRPr lang="en-GB" sz="1700" dirty="0"/>
          </a:p>
          <a:p>
            <a:r>
              <a:rPr lang="en-GB" sz="1700" dirty="0"/>
              <a:t>Key take aways… </a:t>
            </a:r>
          </a:p>
          <a:p>
            <a:pPr marL="342900" indent="-342900">
              <a:buFont typeface="Arial" panose="020B0604020202020204" pitchFamily="34" charset="0"/>
              <a:buChar char="•"/>
            </a:pPr>
            <a:r>
              <a:rPr lang="en-GB" sz="1700" dirty="0"/>
              <a:t>Need CPI+1% policy to “</a:t>
            </a:r>
            <a:r>
              <a:rPr lang="en-GB" sz="1700" i="1" dirty="0"/>
              <a:t>survive</a:t>
            </a:r>
            <a:r>
              <a:rPr lang="en-GB" sz="1700" dirty="0"/>
              <a:t>” even before thinking about new build/regeneration</a:t>
            </a:r>
          </a:p>
          <a:p>
            <a:pPr marL="342900" indent="-342900">
              <a:buFont typeface="Arial" panose="020B0604020202020204" pitchFamily="34" charset="0"/>
              <a:buChar char="•"/>
            </a:pPr>
            <a:r>
              <a:rPr lang="en-GB" sz="1700" dirty="0"/>
              <a:t>BUT not even CPI+1% addresses the very short-term pressures – need for an immediate cash injection?</a:t>
            </a:r>
          </a:p>
          <a:p>
            <a:pPr>
              <a:lnSpc>
                <a:spcPct val="90000"/>
              </a:lnSpc>
              <a:spcAft>
                <a:spcPts val="600"/>
              </a:spcAft>
            </a:pPr>
            <a:endParaRPr lang="en-GB" sz="1700" dirty="0">
              <a:solidFill>
                <a:srgbClr val="000810"/>
              </a:solidFill>
            </a:endParaRPr>
          </a:p>
        </p:txBody>
      </p:sp>
      <p:graphicFrame>
        <p:nvGraphicFramePr>
          <p:cNvPr id="3" name="Chart 2">
            <a:extLst>
              <a:ext uri="{FF2B5EF4-FFF2-40B4-BE49-F238E27FC236}">
                <a16:creationId xmlns:a16="http://schemas.microsoft.com/office/drawing/2014/main" id="{A56DE922-99E8-4143-8409-0C98552ED164}"/>
              </a:ext>
            </a:extLst>
          </p:cNvPr>
          <p:cNvGraphicFramePr/>
          <p:nvPr/>
        </p:nvGraphicFramePr>
        <p:xfrm>
          <a:off x="6723530" y="1097298"/>
          <a:ext cx="5375740" cy="27844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A56DE922-99E8-4143-8409-0C98552ED164}"/>
              </a:ext>
            </a:extLst>
          </p:cNvPr>
          <p:cNvGraphicFramePr/>
          <p:nvPr/>
        </p:nvGraphicFramePr>
        <p:xfrm>
          <a:off x="6723530" y="3881718"/>
          <a:ext cx="5375740" cy="25639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2040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39A967-CDF0-8471-0D0B-AEA51B6074E5}"/>
              </a:ext>
            </a:extLst>
          </p:cNvPr>
          <p:cNvSpPr>
            <a:spLocks noGrp="1"/>
          </p:cNvSpPr>
          <p:nvPr>
            <p:ph type="body" sz="quarter" idx="13"/>
          </p:nvPr>
        </p:nvSpPr>
        <p:spPr/>
        <p:txBody>
          <a:bodyPr/>
          <a:lstStyle/>
          <a:p>
            <a:r>
              <a:rPr lang="en-GB" dirty="0"/>
              <a:t>HRA: 3 TYPES</a:t>
            </a:r>
          </a:p>
        </p:txBody>
      </p:sp>
      <p:sp>
        <p:nvSpPr>
          <p:cNvPr id="4" name="Title 3">
            <a:extLst>
              <a:ext uri="{FF2B5EF4-FFF2-40B4-BE49-F238E27FC236}">
                <a16:creationId xmlns:a16="http://schemas.microsoft.com/office/drawing/2014/main" id="{8C71BD44-32D8-5186-6895-7A64A335DD09}"/>
              </a:ext>
            </a:extLst>
          </p:cNvPr>
          <p:cNvSpPr>
            <a:spLocks noGrp="1"/>
          </p:cNvSpPr>
          <p:nvPr>
            <p:ph type="title"/>
          </p:nvPr>
        </p:nvSpPr>
        <p:spPr/>
        <p:txBody>
          <a:bodyPr/>
          <a:lstStyle/>
          <a:p>
            <a:r>
              <a:rPr lang="en-GB" b="1" dirty="0"/>
              <a:t>The average is just an average: LA types?</a:t>
            </a:r>
          </a:p>
        </p:txBody>
      </p:sp>
      <p:sp>
        <p:nvSpPr>
          <p:cNvPr id="8" name="Footer Placeholder 7">
            <a:extLst>
              <a:ext uri="{FF2B5EF4-FFF2-40B4-BE49-F238E27FC236}">
                <a16:creationId xmlns:a16="http://schemas.microsoft.com/office/drawing/2014/main" id="{EAD29760-7270-D5BB-754D-955F6F7DCE8D}"/>
              </a:ext>
            </a:extLst>
          </p:cNvPr>
          <p:cNvSpPr>
            <a:spLocks noGrp="1"/>
          </p:cNvSpPr>
          <p:nvPr>
            <p:ph type="ftr" sz="quarter" idx="3"/>
          </p:nvPr>
        </p:nvSpPr>
        <p:spPr/>
        <p:txBody>
          <a:bodyPr/>
          <a:lstStyle/>
          <a:p>
            <a:pPr>
              <a:lnSpc>
                <a:spcPct val="120000"/>
              </a:lnSpc>
              <a:spcAft>
                <a:spcPts val="1000"/>
              </a:spcAft>
            </a:pPr>
            <a:endParaRPr lang="en-GB" dirty="0"/>
          </a:p>
        </p:txBody>
      </p:sp>
      <p:sp>
        <p:nvSpPr>
          <p:cNvPr id="10" name="Text Placeholder 4">
            <a:extLst>
              <a:ext uri="{FF2B5EF4-FFF2-40B4-BE49-F238E27FC236}">
                <a16:creationId xmlns:a16="http://schemas.microsoft.com/office/drawing/2014/main" id="{F031665F-C2A8-11A1-E334-8675014375E8}"/>
              </a:ext>
            </a:extLst>
          </p:cNvPr>
          <p:cNvSpPr txBox="1">
            <a:spLocks/>
          </p:cNvSpPr>
          <p:nvPr/>
        </p:nvSpPr>
        <p:spPr>
          <a:xfrm>
            <a:off x="101464" y="1379956"/>
            <a:ext cx="3492471" cy="4210723"/>
          </a:xfrm>
          <a:prstGeom prst="rect">
            <a:avLst/>
          </a:prstGeom>
          <a:solidFill>
            <a:srgbClr val="13F907"/>
          </a:solidFill>
        </p:spPr>
        <p:txBody>
          <a:bodyPr vert="horz" wrap="square" lIns="180000" tIns="180000" rIns="180000" bIns="180000" rtlCol="0">
            <a:sp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pPr algn="ctr"/>
            <a:r>
              <a:rPr lang="en-GB" sz="1800" b="1" dirty="0"/>
              <a:t>TYPE 1: “WILL BE OK”</a:t>
            </a:r>
          </a:p>
          <a:p>
            <a:pPr marL="342900" indent="-342900">
              <a:buFont typeface="Arial" panose="020B0604020202020204" pitchFamily="34" charset="0"/>
              <a:buChar char="•"/>
            </a:pPr>
            <a:endParaRPr lang="en-GB" sz="1800" dirty="0"/>
          </a:p>
          <a:p>
            <a:pPr marL="342900" indent="-342900">
              <a:buFont typeface="Arial" panose="020B0604020202020204" pitchFamily="34" charset="0"/>
              <a:buChar char="•"/>
            </a:pPr>
            <a:r>
              <a:rPr lang="en-GB" sz="1800" dirty="0"/>
              <a:t>Decent services</a:t>
            </a:r>
          </a:p>
          <a:p>
            <a:pPr marL="342900" indent="-342900">
              <a:buFont typeface="Arial" panose="020B0604020202020204" pitchFamily="34" charset="0"/>
              <a:buChar char="•"/>
            </a:pPr>
            <a:r>
              <a:rPr lang="en-GB" sz="1800" dirty="0"/>
              <a:t>Low non-decency rates</a:t>
            </a:r>
          </a:p>
          <a:p>
            <a:pPr marL="342900" indent="-342900">
              <a:buFont typeface="Arial" panose="020B0604020202020204" pitchFamily="34" charset="0"/>
              <a:buChar char="•"/>
            </a:pPr>
            <a:r>
              <a:rPr lang="en-GB" sz="1800" dirty="0"/>
              <a:t>Low numbers of high rise</a:t>
            </a:r>
          </a:p>
          <a:p>
            <a:pPr marL="342900" indent="-342900">
              <a:buFont typeface="Arial" panose="020B0604020202020204" pitchFamily="34" charset="0"/>
              <a:buChar char="•"/>
            </a:pPr>
            <a:r>
              <a:rPr lang="en-GB" sz="1800" dirty="0"/>
              <a:t>Reserves positive</a:t>
            </a:r>
          </a:p>
          <a:p>
            <a:pPr marL="342900" indent="-342900">
              <a:buFont typeface="Arial" panose="020B0604020202020204" pitchFamily="34" charset="0"/>
              <a:buChar char="•"/>
            </a:pPr>
            <a:r>
              <a:rPr lang="en-GB" sz="1800" dirty="0"/>
              <a:t>Didn’t wait for enhanced regulation</a:t>
            </a:r>
          </a:p>
          <a:p>
            <a:pPr marL="342900" indent="-342900">
              <a:buFont typeface="Arial" panose="020B0604020202020204" pitchFamily="34" charset="0"/>
              <a:buChar char="•"/>
            </a:pPr>
            <a:r>
              <a:rPr lang="en-GB" sz="1800" dirty="0"/>
              <a:t>Maintaining new build</a:t>
            </a:r>
          </a:p>
        </p:txBody>
      </p:sp>
      <p:sp>
        <p:nvSpPr>
          <p:cNvPr id="9" name="Text Placeholder 4">
            <a:extLst>
              <a:ext uri="{FF2B5EF4-FFF2-40B4-BE49-F238E27FC236}">
                <a16:creationId xmlns:a16="http://schemas.microsoft.com/office/drawing/2014/main" id="{5C919B0C-FC4E-008E-4B30-1E0F4A82FF50}"/>
              </a:ext>
            </a:extLst>
          </p:cNvPr>
          <p:cNvSpPr txBox="1">
            <a:spLocks/>
          </p:cNvSpPr>
          <p:nvPr/>
        </p:nvSpPr>
        <p:spPr>
          <a:xfrm>
            <a:off x="3758437" y="1379956"/>
            <a:ext cx="3807958" cy="4210723"/>
          </a:xfrm>
          <a:prstGeom prst="rect">
            <a:avLst/>
          </a:prstGeom>
          <a:solidFill>
            <a:srgbClr val="FFDF00"/>
          </a:solidFill>
        </p:spPr>
        <p:txBody>
          <a:bodyPr vert="horz" wrap="square" lIns="180000" tIns="180000" rIns="180000" bIns="180000" rtlCol="0">
            <a:sp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pPr algn="ctr"/>
            <a:r>
              <a:rPr lang="en-GB" sz="1800" b="1" dirty="0"/>
              <a:t>TYPE 2: “SHOULD BE OK”</a:t>
            </a:r>
          </a:p>
          <a:p>
            <a:pPr algn="ctr"/>
            <a:endParaRPr lang="en-GB" sz="1800" b="1" dirty="0"/>
          </a:p>
          <a:p>
            <a:pPr marL="342900" indent="-342900">
              <a:buFont typeface="Arial" panose="020B0604020202020204" pitchFamily="34" charset="0"/>
              <a:buChar char="•"/>
            </a:pPr>
            <a:r>
              <a:rPr lang="en-GB" sz="1800" dirty="0"/>
              <a:t>Reasonable services</a:t>
            </a:r>
          </a:p>
          <a:p>
            <a:pPr marL="342900" indent="-342900">
              <a:buFont typeface="Arial" panose="020B0604020202020204" pitchFamily="34" charset="0"/>
              <a:buChar char="•"/>
            </a:pPr>
            <a:r>
              <a:rPr lang="en-GB" sz="1800" dirty="0"/>
              <a:t>Capital needs manageable</a:t>
            </a:r>
          </a:p>
          <a:p>
            <a:pPr marL="342900" indent="-342900">
              <a:buFont typeface="Arial" panose="020B0604020202020204" pitchFamily="34" charset="0"/>
              <a:buChar char="•"/>
            </a:pPr>
            <a:r>
              <a:rPr lang="en-GB" sz="1800" dirty="0"/>
              <a:t>Backlogs can be managed </a:t>
            </a:r>
          </a:p>
          <a:p>
            <a:pPr marL="342900" indent="-342900">
              <a:buFont typeface="Arial" panose="020B0604020202020204" pitchFamily="34" charset="0"/>
              <a:buChar char="•"/>
            </a:pPr>
            <a:r>
              <a:rPr lang="en-GB" sz="1800" dirty="0"/>
              <a:t>Borrowing can be controlled</a:t>
            </a:r>
          </a:p>
          <a:p>
            <a:pPr marL="342900" indent="-342900">
              <a:buFont typeface="Arial" panose="020B0604020202020204" pitchFamily="34" charset="0"/>
              <a:buChar char="•"/>
            </a:pPr>
            <a:r>
              <a:rPr lang="en-GB" sz="1800" dirty="0"/>
              <a:t>Some new build remains</a:t>
            </a:r>
          </a:p>
          <a:p>
            <a:pPr marL="342900" indent="-342900">
              <a:buFont typeface="Arial" panose="020B0604020202020204" pitchFamily="34" charset="0"/>
              <a:buChar char="•"/>
            </a:pPr>
            <a:r>
              <a:rPr lang="en-GB" sz="1800" dirty="0"/>
              <a:t>Needs focus, efficiencies and savings</a:t>
            </a:r>
          </a:p>
        </p:txBody>
      </p:sp>
      <p:sp>
        <p:nvSpPr>
          <p:cNvPr id="11" name="Text Placeholder 4">
            <a:extLst>
              <a:ext uri="{FF2B5EF4-FFF2-40B4-BE49-F238E27FC236}">
                <a16:creationId xmlns:a16="http://schemas.microsoft.com/office/drawing/2014/main" id="{A8A84CD6-F02F-E316-1F07-B35B541F5F34}"/>
              </a:ext>
            </a:extLst>
          </p:cNvPr>
          <p:cNvSpPr txBox="1">
            <a:spLocks/>
          </p:cNvSpPr>
          <p:nvPr/>
        </p:nvSpPr>
        <p:spPr>
          <a:xfrm>
            <a:off x="7730898" y="1379956"/>
            <a:ext cx="4009479" cy="4210723"/>
          </a:xfrm>
          <a:prstGeom prst="rect">
            <a:avLst/>
          </a:prstGeom>
          <a:solidFill>
            <a:srgbClr val="FF0000"/>
          </a:solidFill>
        </p:spPr>
        <p:txBody>
          <a:bodyPr vert="horz" wrap="square" lIns="180000" tIns="180000" rIns="180000" bIns="180000" rtlCol="0">
            <a:sp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pPr algn="ctr"/>
            <a:r>
              <a:rPr lang="en-GB" sz="1800" b="1" dirty="0">
                <a:solidFill>
                  <a:srgbClr val="FFFF00"/>
                </a:solidFill>
              </a:rPr>
              <a:t>TYPE 3: “IN TROUBLE”</a:t>
            </a:r>
          </a:p>
          <a:p>
            <a:pPr marL="342900" indent="-342900" algn="ctr">
              <a:buFont typeface="Arial" panose="020B0604020202020204" pitchFamily="34" charset="0"/>
              <a:buChar char="•"/>
            </a:pPr>
            <a:endParaRPr lang="en-GB" sz="1800" b="1" dirty="0">
              <a:solidFill>
                <a:srgbClr val="FFFF00"/>
              </a:solidFill>
            </a:endParaRPr>
          </a:p>
          <a:p>
            <a:pPr marL="342900" indent="-342900">
              <a:buFont typeface="Arial" panose="020B0604020202020204" pitchFamily="34" charset="0"/>
              <a:buChar char="•"/>
            </a:pPr>
            <a:r>
              <a:rPr lang="en-GB" sz="1800" dirty="0">
                <a:solidFill>
                  <a:srgbClr val="FFFF00"/>
                </a:solidFill>
              </a:rPr>
              <a:t>Service pressures extensive</a:t>
            </a:r>
          </a:p>
          <a:p>
            <a:pPr marL="342900" indent="-342900">
              <a:buFont typeface="Arial" panose="020B0604020202020204" pitchFamily="34" charset="0"/>
              <a:buChar char="•"/>
            </a:pPr>
            <a:r>
              <a:rPr lang="en-GB" sz="1800" dirty="0">
                <a:solidFill>
                  <a:srgbClr val="FFFF00"/>
                </a:solidFill>
              </a:rPr>
              <a:t>Low levels of reserves</a:t>
            </a:r>
          </a:p>
          <a:p>
            <a:pPr marL="342900" indent="-342900">
              <a:buFont typeface="Arial" panose="020B0604020202020204" pitchFamily="34" charset="0"/>
              <a:buChar char="•"/>
            </a:pPr>
            <a:r>
              <a:rPr lang="en-GB" sz="1800" dirty="0">
                <a:solidFill>
                  <a:srgbClr val="FFFF00"/>
                </a:solidFill>
              </a:rPr>
              <a:t>Lots of high rise</a:t>
            </a:r>
          </a:p>
          <a:p>
            <a:pPr marL="342900" indent="-342900">
              <a:buFont typeface="Arial" panose="020B0604020202020204" pitchFamily="34" charset="0"/>
              <a:buChar char="•"/>
            </a:pPr>
            <a:r>
              <a:rPr lang="en-GB" sz="1800" dirty="0">
                <a:solidFill>
                  <a:srgbClr val="FFFF00"/>
                </a:solidFill>
              </a:rPr>
              <a:t>High levels of non-decency</a:t>
            </a:r>
          </a:p>
          <a:p>
            <a:pPr marL="342900" indent="-342900">
              <a:buFont typeface="Arial" panose="020B0604020202020204" pitchFamily="34" charset="0"/>
              <a:buChar char="•"/>
            </a:pPr>
            <a:r>
              <a:rPr lang="en-GB" sz="1800" dirty="0">
                <a:solidFill>
                  <a:srgbClr val="FFFF00"/>
                </a:solidFill>
              </a:rPr>
              <a:t>Surveys coming up with huge investment totals</a:t>
            </a:r>
          </a:p>
          <a:p>
            <a:pPr marL="342900" indent="-342900">
              <a:buFont typeface="Arial" panose="020B0604020202020204" pitchFamily="34" charset="0"/>
              <a:buChar char="•"/>
            </a:pPr>
            <a:r>
              <a:rPr lang="en-GB" sz="1800" dirty="0">
                <a:solidFill>
                  <a:srgbClr val="FFFF00"/>
                </a:solidFill>
              </a:rPr>
              <a:t>Just… not the money for everything to be done</a:t>
            </a:r>
          </a:p>
        </p:txBody>
      </p:sp>
      <p:sp>
        <p:nvSpPr>
          <p:cNvPr id="13" name="Text Placeholder 4">
            <a:extLst>
              <a:ext uri="{FF2B5EF4-FFF2-40B4-BE49-F238E27FC236}">
                <a16:creationId xmlns:a16="http://schemas.microsoft.com/office/drawing/2014/main" id="{220E5789-E6E9-6827-07A8-7C71EDB0A43E}"/>
              </a:ext>
            </a:extLst>
          </p:cNvPr>
          <p:cNvSpPr txBox="1">
            <a:spLocks/>
          </p:cNvSpPr>
          <p:nvPr/>
        </p:nvSpPr>
        <p:spPr>
          <a:xfrm>
            <a:off x="1380926" y="5723982"/>
            <a:ext cx="9135350" cy="640515"/>
          </a:xfrm>
          <a:prstGeom prst="rect">
            <a:avLst/>
          </a:prstGeom>
          <a:noFill/>
        </p:spPr>
        <p:txBody>
          <a:bodyPr vert="horz" wrap="square" lIns="180000" tIns="180000" rIns="180000" bIns="180000" rtlCol="0">
            <a:sp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r>
              <a:rPr lang="en-GB" sz="1800" b="1" dirty="0"/>
              <a:t>ALL NEED VERY CAREFUL MANAGEMENT: HOW MANY OF EACH TYPE?</a:t>
            </a:r>
            <a:endParaRPr lang="en-GB" sz="1800" dirty="0"/>
          </a:p>
        </p:txBody>
      </p:sp>
    </p:spTree>
    <p:extLst>
      <p:ext uri="{BB962C8B-B14F-4D97-AF65-F5344CB8AC3E}">
        <p14:creationId xmlns:p14="http://schemas.microsoft.com/office/powerpoint/2010/main" val="347078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2AEC36-6CCF-49BD-BBAA-C8905646B178}"/>
              </a:ext>
            </a:extLst>
          </p:cNvPr>
          <p:cNvSpPr>
            <a:spLocks noGrp="1"/>
          </p:cNvSpPr>
          <p:nvPr>
            <p:ph type="title"/>
          </p:nvPr>
        </p:nvSpPr>
        <p:spPr/>
        <p:txBody>
          <a:bodyPr/>
          <a:lstStyle/>
          <a:p>
            <a:r>
              <a:rPr lang="en-US" sz="3000" b="1" dirty="0"/>
              <a:t>Summary: not enough money in the HRA system</a:t>
            </a:r>
            <a:endParaRPr lang="en-GB" sz="3000" b="1" dirty="0"/>
          </a:p>
        </p:txBody>
      </p:sp>
      <p:sp>
        <p:nvSpPr>
          <p:cNvPr id="6" name="Slide Number Placeholder 5"/>
          <p:cNvSpPr>
            <a:spLocks noGrp="1"/>
          </p:cNvSpPr>
          <p:nvPr>
            <p:ph type="sldNum" sz="quarter" idx="4"/>
          </p:nvPr>
        </p:nvSpPr>
        <p:spPr/>
        <p:txBody>
          <a:bodyPr/>
          <a:lstStyle/>
          <a:p>
            <a:fld id="{EC1DA28C-5BB3-474C-BABA-1B2E6B32FE7F}" type="slidenum">
              <a:rPr lang="ru-RU" smtClean="0"/>
              <a:pPr/>
              <a:t>15</a:t>
            </a:fld>
            <a:endParaRPr lang="ru-RU" dirty="0"/>
          </a:p>
        </p:txBody>
      </p:sp>
      <p:sp>
        <p:nvSpPr>
          <p:cNvPr id="7" name="Footer Placeholder 6"/>
          <p:cNvSpPr>
            <a:spLocks noGrp="1"/>
          </p:cNvSpPr>
          <p:nvPr>
            <p:ph type="ftr" sz="quarter" idx="3"/>
          </p:nvPr>
        </p:nvSpPr>
        <p:spPr/>
        <p:txBody>
          <a:bodyPr/>
          <a:lstStyle/>
          <a:p>
            <a:endParaRPr lang="ru-RU" dirty="0"/>
          </a:p>
        </p:txBody>
      </p:sp>
      <p:sp>
        <p:nvSpPr>
          <p:cNvPr id="14" name="Slide Number Placeholder 5">
            <a:extLst>
              <a:ext uri="{FF2B5EF4-FFF2-40B4-BE49-F238E27FC236}">
                <a16:creationId xmlns:a16="http://schemas.microsoft.com/office/drawing/2014/main" id="{F82AE7C1-21A2-4860-922A-25FBE56CB38C}"/>
              </a:ext>
            </a:extLst>
          </p:cNvPr>
          <p:cNvSpPr txBox="1">
            <a:spLocks/>
          </p:cNvSpPr>
          <p:nvPr/>
        </p:nvSpPr>
        <p:spPr>
          <a:xfrm>
            <a:off x="4337296" y="6672821"/>
            <a:ext cx="468052" cy="211578"/>
          </a:xfrm>
          <a:prstGeom prst="rect">
            <a:avLst/>
          </a:prstGeom>
          <a:ln w="12700" cap="rnd" cmpd="sng" algn="ctr">
            <a:noFill/>
            <a:prstDash val="solid"/>
          </a:ln>
        </p:spPr>
        <p:txBody>
          <a:bodyPr vert="horz" wrap="square" lIns="90000" tIns="46800" rIns="90000" bIns="46800" rtlCol="0" anchor="ctr" anchorCtr="0">
            <a:noAutofit/>
          </a:bodyPr>
          <a:lstStyle>
            <a:defPPr>
              <a:defRPr lang="ru-RU"/>
            </a:defPPr>
            <a:lvl1pPr marL="0" algn="r" defTabSz="914400" rtl="0" eaLnBrk="1" latinLnBrk="0" hangingPunct="1">
              <a:buNone/>
              <a:defRPr sz="900" b="0" i="0" u="none" kern="1200" cap="none">
                <a:solidFill>
                  <a:schemeClr val="tx2"/>
                </a:solidFill>
                <a:uFill>
                  <a:solidFill>
                    <a:schemeClr val="tx1"/>
                  </a:solidFill>
                </a:u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1DA28C-5BB3-474C-BABA-1B2E6B32FE7F}" type="slidenum">
              <a:rPr lang="ru-RU" smtClean="0"/>
              <a:pPr/>
              <a:t>15</a:t>
            </a:fld>
            <a:endParaRPr lang="ru-RU" dirty="0"/>
          </a:p>
        </p:txBody>
      </p:sp>
      <p:sp>
        <p:nvSpPr>
          <p:cNvPr id="11" name="TextBox 10">
            <a:extLst>
              <a:ext uri="{FF2B5EF4-FFF2-40B4-BE49-F238E27FC236}">
                <a16:creationId xmlns:a16="http://schemas.microsoft.com/office/drawing/2014/main" id="{43BF3D45-D401-416E-B12E-496010D7B7BE}"/>
              </a:ext>
            </a:extLst>
          </p:cNvPr>
          <p:cNvSpPr txBox="1"/>
          <p:nvPr/>
        </p:nvSpPr>
        <p:spPr>
          <a:xfrm>
            <a:off x="200023" y="1196742"/>
            <a:ext cx="11803718" cy="5248881"/>
          </a:xfrm>
          <a:prstGeom prst="rect">
            <a:avLst/>
          </a:prstGeom>
          <a:noFill/>
          <a:ln w="25400">
            <a:noFill/>
          </a:ln>
        </p:spPr>
        <p:txBody>
          <a:bodyPr wrap="none" rtlCol="0">
            <a:noAutofit/>
          </a:bodyPr>
          <a:lstStyle/>
          <a:p>
            <a:pPr>
              <a:lnSpc>
                <a:spcPct val="90000"/>
              </a:lnSpc>
              <a:spcAft>
                <a:spcPts val="600"/>
              </a:spcAft>
            </a:pPr>
            <a:r>
              <a:rPr lang="en-GB" sz="1550" b="1" dirty="0"/>
              <a:t>We operate under a system that was introduced in 2012 </a:t>
            </a:r>
          </a:p>
          <a:p>
            <a:pPr marL="342900" indent="-342900">
              <a:lnSpc>
                <a:spcPct val="90000"/>
              </a:lnSpc>
              <a:spcAft>
                <a:spcPts val="600"/>
              </a:spcAft>
              <a:buFont typeface="Arial" panose="020B0604020202020204" pitchFamily="34" charset="0"/>
              <a:buChar char="•"/>
            </a:pPr>
            <a:r>
              <a:rPr lang="en-GB" sz="1550" dirty="0"/>
              <a:t>Intended to be “self-financing” by setting a level of debt linked to future rents and future costs</a:t>
            </a:r>
          </a:p>
          <a:p>
            <a:pPr marL="342900" indent="-342900">
              <a:lnSpc>
                <a:spcPct val="90000"/>
              </a:lnSpc>
              <a:spcAft>
                <a:spcPts val="600"/>
              </a:spcAft>
              <a:buFont typeface="Arial" panose="020B0604020202020204" pitchFamily="34" charset="0"/>
              <a:buChar char="•"/>
            </a:pPr>
            <a:r>
              <a:rPr lang="en-GB" sz="1550" dirty="0"/>
              <a:t>Assumed that the Decent Homes Standard had been met and set so it could be maintained </a:t>
            </a:r>
          </a:p>
          <a:p>
            <a:pPr marL="342900" indent="-342900">
              <a:lnSpc>
                <a:spcPct val="90000"/>
              </a:lnSpc>
              <a:spcAft>
                <a:spcPts val="600"/>
              </a:spcAft>
              <a:buFont typeface="Arial" panose="020B0604020202020204" pitchFamily="34" charset="0"/>
              <a:buChar char="•"/>
            </a:pPr>
            <a:endParaRPr lang="en-GB" sz="1550" dirty="0"/>
          </a:p>
          <a:p>
            <a:pPr>
              <a:lnSpc>
                <a:spcPct val="90000"/>
              </a:lnSpc>
              <a:spcAft>
                <a:spcPts val="600"/>
              </a:spcAft>
            </a:pPr>
            <a:r>
              <a:rPr lang="en-GB" sz="1550" b="1" dirty="0"/>
              <a:t>BUT NOW… time has moved on and the assumptions that were made no longer apply</a:t>
            </a:r>
          </a:p>
          <a:p>
            <a:pPr marL="342900" indent="-342900">
              <a:lnSpc>
                <a:spcPct val="90000"/>
              </a:lnSpc>
              <a:spcAft>
                <a:spcPts val="600"/>
              </a:spcAft>
              <a:buFont typeface="Arial" panose="020B0604020202020204" pitchFamily="34" charset="0"/>
              <a:buChar char="•"/>
            </a:pPr>
            <a:r>
              <a:rPr lang="en-GB" sz="1550" b="1" dirty="0"/>
              <a:t>Rents </a:t>
            </a:r>
            <a:r>
              <a:rPr lang="en-GB" sz="1550" dirty="0"/>
              <a:t>have not been allowed to increase as originally planned (for 4 years they were cut) </a:t>
            </a:r>
          </a:p>
          <a:p>
            <a:pPr marL="800100" lvl="1" indent="-342900">
              <a:lnSpc>
                <a:spcPct val="90000"/>
              </a:lnSpc>
              <a:spcAft>
                <a:spcPts val="600"/>
              </a:spcAft>
              <a:buFont typeface="Arial" panose="020B0604020202020204" pitchFamily="34" charset="0"/>
              <a:buChar char="•"/>
            </a:pPr>
            <a:r>
              <a:rPr lang="en-GB" sz="1550" dirty="0"/>
              <a:t>Rent income is c£1.2billion lower in 2024.25 than it would have been with no interventions </a:t>
            </a:r>
          </a:p>
          <a:p>
            <a:pPr marL="342900" indent="-342900">
              <a:lnSpc>
                <a:spcPct val="90000"/>
              </a:lnSpc>
              <a:spcAft>
                <a:spcPts val="600"/>
              </a:spcAft>
              <a:buFont typeface="Arial" panose="020B0604020202020204" pitchFamily="34" charset="0"/>
              <a:buChar char="•"/>
            </a:pPr>
            <a:r>
              <a:rPr lang="en-GB" sz="1550" b="1" dirty="0"/>
              <a:t>Standards </a:t>
            </a:r>
            <a:r>
              <a:rPr lang="en-GB" sz="1550" dirty="0"/>
              <a:t>are much higher now – energy efficiency, Building Safety, enhanced Decent Homes Standard to come</a:t>
            </a:r>
          </a:p>
          <a:p>
            <a:pPr marL="800100" lvl="1" indent="-342900">
              <a:lnSpc>
                <a:spcPct val="90000"/>
              </a:lnSpc>
              <a:spcAft>
                <a:spcPts val="600"/>
              </a:spcAft>
              <a:buFont typeface="Arial" panose="020B0604020202020204" pitchFamily="34" charset="0"/>
              <a:buChar char="•"/>
            </a:pPr>
            <a:r>
              <a:rPr lang="en-GB" sz="1550" dirty="0"/>
              <a:t>We are only part way through the upgrade – and DHS2 compliance is patchy at best</a:t>
            </a:r>
          </a:p>
          <a:p>
            <a:pPr marL="342900" indent="-342900">
              <a:lnSpc>
                <a:spcPct val="90000"/>
              </a:lnSpc>
              <a:spcAft>
                <a:spcPts val="600"/>
              </a:spcAft>
              <a:buFont typeface="Arial" panose="020B0604020202020204" pitchFamily="34" charset="0"/>
              <a:buChar char="•"/>
            </a:pPr>
            <a:r>
              <a:rPr lang="en-GB" sz="1550" b="1" dirty="0"/>
              <a:t>Inflation </a:t>
            </a:r>
            <a:r>
              <a:rPr lang="en-GB" sz="1550" dirty="0"/>
              <a:t>has not been cyclical – there has been a structural leap in capital and repairs costs </a:t>
            </a:r>
          </a:p>
          <a:p>
            <a:pPr marL="800100" lvl="1" indent="-342900">
              <a:lnSpc>
                <a:spcPct val="90000"/>
              </a:lnSpc>
              <a:spcAft>
                <a:spcPts val="600"/>
              </a:spcAft>
              <a:buFont typeface="Arial" panose="020B0604020202020204" pitchFamily="34" charset="0"/>
              <a:buChar char="•"/>
            </a:pPr>
            <a:r>
              <a:rPr lang="en-GB" sz="1550" dirty="0"/>
              <a:t>Cost pressures higher than core CPI, even BCIS indices, and unlikely to be reversed </a:t>
            </a:r>
          </a:p>
          <a:p>
            <a:pPr marL="342900" indent="-342900">
              <a:lnSpc>
                <a:spcPct val="90000"/>
              </a:lnSpc>
              <a:spcAft>
                <a:spcPts val="600"/>
              </a:spcAft>
              <a:buFont typeface="Arial" panose="020B0604020202020204" pitchFamily="34" charset="0"/>
              <a:buChar char="•"/>
            </a:pPr>
            <a:r>
              <a:rPr lang="en-GB" sz="1550" b="1" dirty="0"/>
              <a:t>Repairs demand </a:t>
            </a:r>
            <a:r>
              <a:rPr lang="en-GB" sz="1550" dirty="0"/>
              <a:t>significantly spiked at a time of restricted contractor and skills capacity</a:t>
            </a:r>
          </a:p>
          <a:p>
            <a:pPr marL="342900" indent="-342900">
              <a:lnSpc>
                <a:spcPct val="90000"/>
              </a:lnSpc>
              <a:spcAft>
                <a:spcPts val="600"/>
              </a:spcAft>
              <a:buFont typeface="Arial" panose="020B0604020202020204" pitchFamily="34" charset="0"/>
              <a:buChar char="•"/>
            </a:pPr>
            <a:r>
              <a:rPr lang="en-GB" sz="1550" b="1" dirty="0"/>
              <a:t>Regulatory burdens </a:t>
            </a:r>
            <a:r>
              <a:rPr lang="en-GB" sz="1550" dirty="0"/>
              <a:t>are increasing with no compensating funding </a:t>
            </a:r>
          </a:p>
          <a:p>
            <a:pPr marL="342900" indent="-342900">
              <a:lnSpc>
                <a:spcPct val="90000"/>
              </a:lnSpc>
              <a:spcAft>
                <a:spcPts val="600"/>
              </a:spcAft>
              <a:buFont typeface="Arial" panose="020B0604020202020204" pitchFamily="34" charset="0"/>
              <a:buChar char="•"/>
            </a:pPr>
            <a:r>
              <a:rPr lang="en-GB" sz="1550" b="1" dirty="0"/>
              <a:t>Interest rates </a:t>
            </a:r>
            <a:r>
              <a:rPr lang="en-GB" sz="1550" dirty="0"/>
              <a:t>are up (driven by gilts not by BoE rates) and show no sign of a short-term decline</a:t>
            </a:r>
          </a:p>
          <a:p>
            <a:pPr marL="342900" indent="-342900">
              <a:lnSpc>
                <a:spcPct val="90000"/>
              </a:lnSpc>
              <a:spcAft>
                <a:spcPts val="600"/>
              </a:spcAft>
              <a:buFont typeface="Arial" panose="020B0604020202020204" pitchFamily="34" charset="0"/>
              <a:buChar char="•"/>
            </a:pPr>
            <a:r>
              <a:rPr lang="en-GB" sz="1550" b="1" dirty="0"/>
              <a:t>Development </a:t>
            </a:r>
            <a:r>
              <a:rPr lang="en-GB" sz="1550" dirty="0"/>
              <a:t>costs have risen sharply and may not be levelling out everywhere </a:t>
            </a:r>
          </a:p>
          <a:p>
            <a:pPr marL="342900" indent="-342900">
              <a:lnSpc>
                <a:spcPct val="90000"/>
              </a:lnSpc>
              <a:spcAft>
                <a:spcPts val="600"/>
              </a:spcAft>
              <a:buFont typeface="Arial" panose="020B0604020202020204" pitchFamily="34" charset="0"/>
              <a:buChar char="•"/>
            </a:pPr>
            <a:endParaRPr lang="en-GB" sz="1550" dirty="0"/>
          </a:p>
          <a:p>
            <a:pPr algn="ctr">
              <a:lnSpc>
                <a:spcPct val="90000"/>
              </a:lnSpc>
              <a:spcAft>
                <a:spcPts val="600"/>
              </a:spcAft>
            </a:pPr>
            <a:r>
              <a:rPr lang="en-GB" sz="1550" b="1" dirty="0">
                <a:solidFill>
                  <a:srgbClr val="FF0000"/>
                </a:solidFill>
              </a:rPr>
              <a:t>If the nation wants good quality, sustainable council housing, more money needs to be invested</a:t>
            </a:r>
          </a:p>
          <a:p>
            <a:pPr marL="342900" indent="-342900">
              <a:lnSpc>
                <a:spcPct val="90000"/>
              </a:lnSpc>
              <a:spcAft>
                <a:spcPts val="600"/>
              </a:spcAft>
              <a:buFont typeface="Arial" panose="020B0604020202020204" pitchFamily="34" charset="0"/>
              <a:buChar char="•"/>
            </a:pPr>
            <a:endParaRPr lang="en-GB" sz="1550" dirty="0"/>
          </a:p>
          <a:p>
            <a:pPr marL="342900" indent="-342900">
              <a:lnSpc>
                <a:spcPct val="90000"/>
              </a:lnSpc>
              <a:spcAft>
                <a:spcPts val="600"/>
              </a:spcAft>
              <a:buFont typeface="+mj-lt"/>
              <a:buAutoNum type="arabicPeriod"/>
            </a:pPr>
            <a:endParaRPr lang="en-GB" sz="1550" dirty="0"/>
          </a:p>
        </p:txBody>
      </p:sp>
    </p:spTree>
    <p:extLst>
      <p:ext uri="{BB962C8B-B14F-4D97-AF65-F5344CB8AC3E}">
        <p14:creationId xmlns:p14="http://schemas.microsoft.com/office/powerpoint/2010/main" val="263797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2AEC36-6CCF-49BD-BBAA-C8905646B178}"/>
              </a:ext>
            </a:extLst>
          </p:cNvPr>
          <p:cNvSpPr>
            <a:spLocks noGrp="1"/>
          </p:cNvSpPr>
          <p:nvPr>
            <p:ph type="title"/>
          </p:nvPr>
        </p:nvSpPr>
        <p:spPr>
          <a:xfrm>
            <a:off x="358140" y="79391"/>
            <a:ext cx="11672993" cy="788296"/>
          </a:xfrm>
        </p:spPr>
        <p:txBody>
          <a:bodyPr/>
          <a:lstStyle/>
          <a:p>
            <a:r>
              <a:rPr lang="en-US" b="1" dirty="0"/>
              <a:t>Activity and action</a:t>
            </a:r>
            <a:endParaRPr lang="en-GB" b="1" dirty="0"/>
          </a:p>
        </p:txBody>
      </p:sp>
      <p:sp>
        <p:nvSpPr>
          <p:cNvPr id="6" name="Slide Number Placeholder 5"/>
          <p:cNvSpPr>
            <a:spLocks noGrp="1"/>
          </p:cNvSpPr>
          <p:nvPr>
            <p:ph type="sldNum" sz="quarter" idx="4"/>
          </p:nvPr>
        </p:nvSpPr>
        <p:spPr>
          <a:xfrm>
            <a:off x="11640616" y="5960621"/>
            <a:ext cx="468052" cy="211578"/>
          </a:xfrm>
        </p:spPr>
        <p:txBody>
          <a:bodyPr/>
          <a:lstStyle/>
          <a:p>
            <a:fld id="{EC1DA28C-5BB3-474C-BABA-1B2E6B32FE7F}" type="slidenum">
              <a:rPr lang="ru-RU" smtClean="0"/>
              <a:pPr/>
              <a:t>16</a:t>
            </a:fld>
            <a:endParaRPr lang="ru-RU" dirty="0"/>
          </a:p>
        </p:txBody>
      </p:sp>
      <p:sp>
        <p:nvSpPr>
          <p:cNvPr id="7" name="Footer Placeholder 6"/>
          <p:cNvSpPr>
            <a:spLocks noGrp="1"/>
          </p:cNvSpPr>
          <p:nvPr>
            <p:ph type="ftr" sz="quarter" idx="3"/>
          </p:nvPr>
        </p:nvSpPr>
        <p:spPr/>
        <p:txBody>
          <a:bodyPr/>
          <a:lstStyle/>
          <a:p>
            <a:endParaRPr lang="ru-RU" dirty="0"/>
          </a:p>
        </p:txBody>
      </p:sp>
      <p:sp>
        <p:nvSpPr>
          <p:cNvPr id="14" name="Slide Number Placeholder 5">
            <a:extLst>
              <a:ext uri="{FF2B5EF4-FFF2-40B4-BE49-F238E27FC236}">
                <a16:creationId xmlns:a16="http://schemas.microsoft.com/office/drawing/2014/main" id="{F82AE7C1-21A2-4860-922A-25FBE56CB38C}"/>
              </a:ext>
            </a:extLst>
          </p:cNvPr>
          <p:cNvSpPr txBox="1">
            <a:spLocks/>
          </p:cNvSpPr>
          <p:nvPr/>
        </p:nvSpPr>
        <p:spPr>
          <a:xfrm>
            <a:off x="4337296" y="6672821"/>
            <a:ext cx="468052" cy="211578"/>
          </a:xfrm>
          <a:prstGeom prst="rect">
            <a:avLst/>
          </a:prstGeom>
          <a:ln w="12700" cap="rnd" cmpd="sng" algn="ctr">
            <a:noFill/>
            <a:prstDash val="solid"/>
          </a:ln>
        </p:spPr>
        <p:txBody>
          <a:bodyPr vert="horz" wrap="square" lIns="90000" tIns="46800" rIns="90000" bIns="46800" rtlCol="0" anchor="ctr" anchorCtr="0">
            <a:noAutofit/>
          </a:bodyPr>
          <a:lstStyle>
            <a:defPPr>
              <a:defRPr lang="ru-RU"/>
            </a:defPPr>
            <a:lvl1pPr marL="0" algn="r" defTabSz="914400" rtl="0" eaLnBrk="1" latinLnBrk="0" hangingPunct="1">
              <a:buNone/>
              <a:defRPr sz="900" b="0" i="0" u="none" kern="1200" cap="none">
                <a:solidFill>
                  <a:schemeClr val="tx2"/>
                </a:solidFill>
                <a:uFill>
                  <a:solidFill>
                    <a:schemeClr val="tx1"/>
                  </a:solidFill>
                </a:u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1DA28C-5BB3-474C-BABA-1B2E6B32FE7F}" type="slidenum">
              <a:rPr lang="ru-RU" smtClean="0"/>
              <a:pPr/>
              <a:t>16</a:t>
            </a:fld>
            <a:endParaRPr lang="ru-RU" dirty="0"/>
          </a:p>
        </p:txBody>
      </p:sp>
      <p:sp>
        <p:nvSpPr>
          <p:cNvPr id="19" name="TextBox 18">
            <a:extLst>
              <a:ext uri="{FF2B5EF4-FFF2-40B4-BE49-F238E27FC236}">
                <a16:creationId xmlns:a16="http://schemas.microsoft.com/office/drawing/2014/main" id="{BCE51BAC-C661-87DB-13AB-D1FDD755C2CB}"/>
              </a:ext>
            </a:extLst>
          </p:cNvPr>
          <p:cNvSpPr txBox="1">
            <a:spLocks noChangeArrowheads="1"/>
          </p:cNvSpPr>
          <p:nvPr/>
        </p:nvSpPr>
        <p:spPr bwMode="auto">
          <a:xfrm>
            <a:off x="0" y="5770747"/>
            <a:ext cx="6796439" cy="37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85800" indent="-285750">
              <a:spcBef>
                <a:spcPct val="40000"/>
              </a:spcBef>
              <a:buFont typeface="Arial" panose="020B0604020202020204" pitchFamily="34" charset="0"/>
              <a:buChar char="•"/>
              <a:defRPr/>
            </a:pPr>
            <a:r>
              <a:rPr lang="en-US" b="1" kern="0" dirty="0">
                <a:solidFill>
                  <a:schemeClr val="tx1"/>
                </a:solidFill>
              </a:rPr>
              <a:t>Range of initiatives to lobby into the new government</a:t>
            </a:r>
            <a:endParaRPr lang="en-US" b="1" kern="0" dirty="0"/>
          </a:p>
          <a:p>
            <a:pPr marL="685800" indent="-285750">
              <a:spcBef>
                <a:spcPct val="40000"/>
              </a:spcBef>
              <a:buFont typeface="Arial" panose="020B0604020202020204" pitchFamily="34" charset="0"/>
              <a:buChar char="•"/>
              <a:defRPr/>
            </a:pPr>
            <a:endParaRPr lang="en-US" b="1" kern="0" dirty="0">
              <a:solidFill>
                <a:schemeClr val="tx1"/>
              </a:solidFill>
            </a:endParaRPr>
          </a:p>
        </p:txBody>
      </p:sp>
      <p:pic>
        <p:nvPicPr>
          <p:cNvPr id="4" name="Picture 3" descr="A cover of a book&#10;&#10;Description automatically generated">
            <a:extLst>
              <a:ext uri="{FF2B5EF4-FFF2-40B4-BE49-F238E27FC236}">
                <a16:creationId xmlns:a16="http://schemas.microsoft.com/office/drawing/2014/main" id="{D600138B-5193-EEAC-1CE9-006133A41A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5626" y="479491"/>
            <a:ext cx="2209945" cy="2355779"/>
          </a:xfrm>
          <a:prstGeom prst="rect">
            <a:avLst/>
          </a:prstGeom>
        </p:spPr>
      </p:pic>
      <p:pic>
        <p:nvPicPr>
          <p:cNvPr id="8" name="Picture 7" descr="A purple and white logo&#10;&#10;Description automatically generated">
            <a:extLst>
              <a:ext uri="{FF2B5EF4-FFF2-40B4-BE49-F238E27FC236}">
                <a16:creationId xmlns:a16="http://schemas.microsoft.com/office/drawing/2014/main" id="{A9E733C7-5DB2-F928-97A3-06DB46D27D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2158" y="2288890"/>
            <a:ext cx="1988975" cy="2122075"/>
          </a:xfrm>
          <a:prstGeom prst="rect">
            <a:avLst/>
          </a:prstGeom>
        </p:spPr>
      </p:pic>
      <p:pic>
        <p:nvPicPr>
          <p:cNvPr id="10" name="Picture 9" descr="A letter of a company&#10;&#10;Description automatically generated">
            <a:extLst>
              <a:ext uri="{FF2B5EF4-FFF2-40B4-BE49-F238E27FC236}">
                <a16:creationId xmlns:a16="http://schemas.microsoft.com/office/drawing/2014/main" id="{2C54FBB1-A2C2-B928-4232-A28453F673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4731" y="2958202"/>
            <a:ext cx="2712941" cy="3032111"/>
          </a:xfrm>
          <a:prstGeom prst="rect">
            <a:avLst/>
          </a:prstGeom>
        </p:spPr>
      </p:pic>
      <p:pic>
        <p:nvPicPr>
          <p:cNvPr id="13" name="Picture 12" descr="A group of logos of various cities&#10;&#10;Description automatically generated">
            <a:extLst>
              <a:ext uri="{FF2B5EF4-FFF2-40B4-BE49-F238E27FC236}">
                <a16:creationId xmlns:a16="http://schemas.microsoft.com/office/drawing/2014/main" id="{4CBA02E5-86A9-8B91-13E0-4711D23A74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1381" y="3952780"/>
            <a:ext cx="1974734" cy="2825830"/>
          </a:xfrm>
          <a:prstGeom prst="rect">
            <a:avLst/>
          </a:prstGeom>
        </p:spPr>
      </p:pic>
      <p:pic>
        <p:nvPicPr>
          <p:cNvPr id="16" name="Picture 15" descr="A graph on a white background&#10;&#10;Description automatically generated">
            <a:extLst>
              <a:ext uri="{FF2B5EF4-FFF2-40B4-BE49-F238E27FC236}">
                <a16:creationId xmlns:a16="http://schemas.microsoft.com/office/drawing/2014/main" id="{6286981A-ED36-136B-6C5E-CD673AD50F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359" y="1451510"/>
            <a:ext cx="6796439" cy="3644385"/>
          </a:xfrm>
          <a:prstGeom prst="rect">
            <a:avLst/>
          </a:prstGeom>
        </p:spPr>
      </p:pic>
    </p:spTree>
    <p:extLst>
      <p:ext uri="{BB962C8B-B14F-4D97-AF65-F5344CB8AC3E}">
        <p14:creationId xmlns:p14="http://schemas.microsoft.com/office/powerpoint/2010/main" val="122992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2AEC36-6CCF-49BD-BBAA-C8905646B178}"/>
              </a:ext>
            </a:extLst>
          </p:cNvPr>
          <p:cNvSpPr>
            <a:spLocks noGrp="1"/>
          </p:cNvSpPr>
          <p:nvPr>
            <p:ph type="title"/>
          </p:nvPr>
        </p:nvSpPr>
        <p:spPr>
          <a:xfrm>
            <a:off x="312225" y="185177"/>
            <a:ext cx="10874375" cy="738187"/>
          </a:xfrm>
        </p:spPr>
        <p:txBody>
          <a:bodyPr/>
          <a:lstStyle/>
          <a:p>
            <a:r>
              <a:rPr lang="en-US" b="1" dirty="0"/>
              <a:t>Securing investment: national to local</a:t>
            </a:r>
            <a:endParaRPr lang="en-GB" b="1" dirty="0"/>
          </a:p>
        </p:txBody>
      </p:sp>
      <p:sp>
        <p:nvSpPr>
          <p:cNvPr id="6" name="Slide Number Placeholder 5"/>
          <p:cNvSpPr>
            <a:spLocks noGrp="1"/>
          </p:cNvSpPr>
          <p:nvPr>
            <p:ph type="sldNum" sz="quarter" idx="4"/>
          </p:nvPr>
        </p:nvSpPr>
        <p:spPr/>
        <p:txBody>
          <a:bodyPr/>
          <a:lstStyle/>
          <a:p>
            <a:fld id="{EC1DA28C-5BB3-474C-BABA-1B2E6B32FE7F}" type="slidenum">
              <a:rPr lang="ru-RU" smtClean="0"/>
              <a:pPr/>
              <a:t>17</a:t>
            </a:fld>
            <a:endParaRPr lang="ru-RU" dirty="0"/>
          </a:p>
        </p:txBody>
      </p:sp>
      <p:sp>
        <p:nvSpPr>
          <p:cNvPr id="7" name="Footer Placeholder 6"/>
          <p:cNvSpPr>
            <a:spLocks noGrp="1"/>
          </p:cNvSpPr>
          <p:nvPr>
            <p:ph type="ftr" sz="quarter" idx="3"/>
          </p:nvPr>
        </p:nvSpPr>
        <p:spPr/>
        <p:txBody>
          <a:bodyPr/>
          <a:lstStyle/>
          <a:p>
            <a:endParaRPr lang="ru-RU" dirty="0"/>
          </a:p>
        </p:txBody>
      </p:sp>
      <p:sp>
        <p:nvSpPr>
          <p:cNvPr id="14" name="Slide Number Placeholder 5">
            <a:extLst>
              <a:ext uri="{FF2B5EF4-FFF2-40B4-BE49-F238E27FC236}">
                <a16:creationId xmlns:a16="http://schemas.microsoft.com/office/drawing/2014/main" id="{F82AE7C1-21A2-4860-922A-25FBE56CB38C}"/>
              </a:ext>
            </a:extLst>
          </p:cNvPr>
          <p:cNvSpPr txBox="1">
            <a:spLocks/>
          </p:cNvSpPr>
          <p:nvPr/>
        </p:nvSpPr>
        <p:spPr>
          <a:xfrm>
            <a:off x="4337296" y="6672821"/>
            <a:ext cx="468052" cy="211578"/>
          </a:xfrm>
          <a:prstGeom prst="rect">
            <a:avLst/>
          </a:prstGeom>
          <a:ln w="12700" cap="rnd" cmpd="sng" algn="ctr">
            <a:noFill/>
            <a:prstDash val="solid"/>
          </a:ln>
        </p:spPr>
        <p:txBody>
          <a:bodyPr vert="horz" wrap="square" lIns="90000" tIns="46800" rIns="90000" bIns="46800" rtlCol="0" anchor="ctr" anchorCtr="0">
            <a:noAutofit/>
          </a:bodyPr>
          <a:lstStyle>
            <a:defPPr>
              <a:defRPr lang="ru-RU"/>
            </a:defPPr>
            <a:lvl1pPr marL="0" algn="r" defTabSz="914400" rtl="0" eaLnBrk="1" latinLnBrk="0" hangingPunct="1">
              <a:buNone/>
              <a:defRPr sz="900" b="0" i="0" u="none" kern="1200" cap="none">
                <a:solidFill>
                  <a:schemeClr val="tx2"/>
                </a:solidFill>
                <a:uFill>
                  <a:solidFill>
                    <a:schemeClr val="tx1"/>
                  </a:solidFill>
                </a:u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1DA28C-5BB3-474C-BABA-1B2E6B32FE7F}" type="slidenum">
              <a:rPr lang="ru-RU" smtClean="0"/>
              <a:pPr/>
              <a:t>17</a:t>
            </a:fld>
            <a:endParaRPr lang="ru-RU" dirty="0"/>
          </a:p>
        </p:txBody>
      </p:sp>
      <p:sp>
        <p:nvSpPr>
          <p:cNvPr id="3" name="TextBox 2">
            <a:extLst>
              <a:ext uri="{FF2B5EF4-FFF2-40B4-BE49-F238E27FC236}">
                <a16:creationId xmlns:a16="http://schemas.microsoft.com/office/drawing/2014/main" id="{9B1C8A26-C4F0-CCD1-3ABD-E03BDA24BA40}"/>
              </a:ext>
            </a:extLst>
          </p:cNvPr>
          <p:cNvSpPr txBox="1"/>
          <p:nvPr/>
        </p:nvSpPr>
        <p:spPr>
          <a:xfrm>
            <a:off x="7658100" y="1872891"/>
            <a:ext cx="4450568" cy="4013559"/>
          </a:xfrm>
          <a:prstGeom prst="rect">
            <a:avLst/>
          </a:prstGeom>
          <a:noFill/>
        </p:spPr>
        <p:txBody>
          <a:bodyPr wrap="square" rtlCol="0">
            <a:noAutofit/>
          </a:bodyPr>
          <a:lstStyle/>
          <a:p>
            <a:pPr algn="ctr">
              <a:lnSpc>
                <a:spcPct val="90000"/>
              </a:lnSpc>
              <a:spcAft>
                <a:spcPts val="600"/>
              </a:spcAft>
            </a:pPr>
            <a:r>
              <a:rPr lang="en-GB" sz="2000" b="1" dirty="0">
                <a:solidFill>
                  <a:schemeClr val="tx1"/>
                </a:solidFill>
              </a:rPr>
              <a:t>IN PRACTICE, likely to need a move forward on all of these fronts</a:t>
            </a:r>
          </a:p>
          <a:p>
            <a:pPr algn="ctr">
              <a:lnSpc>
                <a:spcPct val="90000"/>
              </a:lnSpc>
              <a:spcAft>
                <a:spcPts val="600"/>
              </a:spcAft>
            </a:pPr>
            <a:endParaRPr lang="en-GB" sz="2000" b="1" dirty="0">
              <a:solidFill>
                <a:schemeClr val="tx1"/>
              </a:solidFill>
            </a:endParaRPr>
          </a:p>
          <a:p>
            <a:pPr algn="ctr">
              <a:lnSpc>
                <a:spcPct val="90000"/>
              </a:lnSpc>
              <a:spcAft>
                <a:spcPts val="600"/>
              </a:spcAft>
            </a:pPr>
            <a:r>
              <a:rPr lang="en-GB" sz="2000" b="1" dirty="0"/>
              <a:t>BUT – apart from rents for 5 years… </a:t>
            </a:r>
          </a:p>
          <a:p>
            <a:pPr algn="ctr">
              <a:lnSpc>
                <a:spcPct val="90000"/>
              </a:lnSpc>
              <a:spcAft>
                <a:spcPts val="600"/>
              </a:spcAft>
            </a:pPr>
            <a:r>
              <a:rPr lang="en-GB" sz="2000" b="1" dirty="0"/>
              <a:t>we can’t assume any of these</a:t>
            </a:r>
          </a:p>
          <a:p>
            <a:pPr algn="ctr">
              <a:lnSpc>
                <a:spcPct val="90000"/>
              </a:lnSpc>
              <a:spcAft>
                <a:spcPts val="600"/>
              </a:spcAft>
            </a:pPr>
            <a:endParaRPr lang="en-GB" sz="2000" b="1" dirty="0"/>
          </a:p>
          <a:p>
            <a:pPr algn="ctr">
              <a:lnSpc>
                <a:spcPct val="90000"/>
              </a:lnSpc>
              <a:spcAft>
                <a:spcPts val="600"/>
              </a:spcAft>
            </a:pPr>
            <a:r>
              <a:rPr lang="en-GB" sz="2000" b="1" dirty="0"/>
              <a:t>Locally, experiences differ and many LAs are in a reasonable place, some are under significant and intensive pressure</a:t>
            </a:r>
            <a:endParaRPr lang="en-GB" sz="2000" dirty="0">
              <a:solidFill>
                <a:schemeClr val="tx1"/>
              </a:solidFill>
            </a:endParaRPr>
          </a:p>
        </p:txBody>
      </p:sp>
      <p:sp>
        <p:nvSpPr>
          <p:cNvPr id="2" name="Content Placeholder 1">
            <a:extLst>
              <a:ext uri="{FF2B5EF4-FFF2-40B4-BE49-F238E27FC236}">
                <a16:creationId xmlns:a16="http://schemas.microsoft.com/office/drawing/2014/main" id="{CE917EBF-230A-1093-E2CE-20AABFFA28FA}"/>
              </a:ext>
            </a:extLst>
          </p:cNvPr>
          <p:cNvSpPr txBox="1">
            <a:spLocks/>
          </p:cNvSpPr>
          <p:nvPr/>
        </p:nvSpPr>
        <p:spPr>
          <a:xfrm>
            <a:off x="200024" y="1079201"/>
            <a:ext cx="7458076" cy="5460137"/>
          </a:xfrm>
          <a:prstGeom prst="rect">
            <a:avLst/>
          </a:prstGeom>
          <a:ln w="12700" cap="rnd" cmpd="sng" algn="ctr">
            <a:noFill/>
            <a:prstDash val="solid"/>
          </a:ln>
        </p:spPr>
        <p:txBody>
          <a:bodyPr vert="horz" wrap="square" lIns="90000" tIns="46800" rIns="90000" bIns="46800" rtlCol="0" anchor="t" anchorCtr="0">
            <a:noAutofit/>
          </a:bodyPr>
          <a:lstStyle>
            <a:lvl1pPr marL="0" indent="0" algn="l" defTabSz="914400" rtl="0" eaLnBrk="1" latinLnBrk="0" hangingPunct="1">
              <a:lnSpc>
                <a:spcPct val="90000"/>
              </a:lnSpc>
              <a:spcAft>
                <a:spcPts val="600"/>
              </a:spcAft>
              <a:buClr>
                <a:schemeClr val="tx1"/>
              </a:buClr>
              <a:buSzPct val="100000"/>
              <a:buFont typeface="Arial" pitchFamily="34" charset="0"/>
              <a:buNone/>
              <a:defRPr sz="1800" b="0" i="0" u="none" kern="1200" cap="none">
                <a:solidFill>
                  <a:schemeClr val="tx1"/>
                </a:solidFill>
                <a:uFill>
                  <a:solidFill>
                    <a:schemeClr val="tx1"/>
                  </a:solidFill>
                </a:uFill>
                <a:latin typeface="+mn-lt"/>
                <a:ea typeface="+mn-ea"/>
                <a:cs typeface="+mn-cs"/>
              </a:defRPr>
            </a:lvl1pPr>
            <a:lvl2pPr marL="268288" indent="-179388" algn="l" defTabSz="914400" rtl="0" eaLnBrk="1" latinLnBrk="0" hangingPunct="1">
              <a:lnSpc>
                <a:spcPct val="90000"/>
              </a:lnSpc>
              <a:spcAft>
                <a:spcPts val="600"/>
              </a:spcAft>
              <a:buClrTx/>
              <a:buSzPct val="100000"/>
              <a:buFont typeface="Wingdings" panose="05000000000000000000" pitchFamily="2" charset="2"/>
              <a:buChar char="§"/>
              <a:defRPr sz="1600" b="0" i="0" u="none" kern="1200" cap="none">
                <a:solidFill>
                  <a:schemeClr val="tx1"/>
                </a:solidFill>
                <a:uFill>
                  <a:solidFill>
                    <a:schemeClr val="tx1"/>
                  </a:solidFill>
                </a:uFill>
                <a:latin typeface="+mn-lt"/>
                <a:ea typeface="+mn-ea"/>
                <a:cs typeface="+mn-cs"/>
              </a:defRPr>
            </a:lvl2pPr>
            <a:lvl3pPr marL="358775" indent="-179388" algn="l" defTabSz="914400" rtl="0" eaLnBrk="1" latinLnBrk="0" hangingPunct="1">
              <a:lnSpc>
                <a:spcPct val="90000"/>
              </a:lnSpc>
              <a:spcAft>
                <a:spcPts val="600"/>
              </a:spcAft>
              <a:buClrTx/>
              <a:buSzPct val="100000"/>
              <a:buFont typeface="Wingdings" panose="05000000000000000000" pitchFamily="2" charset="2"/>
              <a:buChar char="§"/>
              <a:defRPr sz="1400" b="0" i="0" u="none" kern="1200" cap="none">
                <a:solidFill>
                  <a:schemeClr val="tx1"/>
                </a:solidFill>
                <a:uFill>
                  <a:solidFill>
                    <a:schemeClr val="tx1"/>
                  </a:solidFill>
                </a:uFill>
                <a:latin typeface="+mn-lt"/>
                <a:ea typeface="+mn-ea"/>
                <a:cs typeface="+mn-cs"/>
              </a:defRPr>
            </a:lvl3pPr>
            <a:lvl4pPr marL="447675" indent="-179388" algn="l" defTabSz="914400" rtl="0" eaLnBrk="1" latinLnBrk="0" hangingPunct="1">
              <a:lnSpc>
                <a:spcPct val="90000"/>
              </a:lnSpc>
              <a:spcAft>
                <a:spcPts val="600"/>
              </a:spcAft>
              <a:buClrTx/>
              <a:buSzPct val="100000"/>
              <a:buFont typeface="Wingdings" panose="05000000000000000000" pitchFamily="2" charset="2"/>
              <a:buChar char="§"/>
              <a:defRPr sz="1200" b="0" i="0" u="none" kern="1200" cap="none">
                <a:solidFill>
                  <a:schemeClr val="tx1"/>
                </a:solidFill>
                <a:uFill>
                  <a:solidFill>
                    <a:schemeClr val="tx1"/>
                  </a:solidFill>
                </a:uFill>
                <a:latin typeface="+mn-lt"/>
                <a:ea typeface="+mn-ea"/>
                <a:cs typeface="+mn-cs"/>
              </a:defRPr>
            </a:lvl4pPr>
            <a:lvl5pPr marL="538163" indent="-179388" algn="l" defTabSz="914400" rtl="0" eaLnBrk="1" latinLnBrk="0" hangingPunct="1">
              <a:lnSpc>
                <a:spcPct val="90000"/>
              </a:lnSpc>
              <a:spcAft>
                <a:spcPts val="600"/>
              </a:spcAft>
              <a:buClrTx/>
              <a:buSzPct val="100000"/>
              <a:buFont typeface="Wingdings" panose="05000000000000000000" pitchFamily="2" charset="2"/>
              <a:buChar char="§"/>
              <a:defRPr sz="1100" b="0" i="0" u="none" kern="1200" cap="none">
                <a:solidFill>
                  <a:schemeClr val="tx1"/>
                </a:solidFill>
                <a:uFill>
                  <a:solidFill>
                    <a:schemeClr val="tx1"/>
                  </a:solidFill>
                </a:uFill>
                <a:latin typeface="+mn-lt"/>
                <a:ea typeface="+mn-ea"/>
                <a:cs typeface="+mn-cs"/>
              </a:defRPr>
            </a:lvl5pPr>
            <a:lvl6pPr marL="2496429" indent="-228571" algn="l" defTabSz="914400" rtl="0" eaLnBrk="1" latinLnBrk="0" hangingPunct="1">
              <a:buClr>
                <a:schemeClr val="tx1"/>
              </a:buClr>
              <a:buSzPct val="100000"/>
              <a:buFont typeface="Arial"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90000"/>
              </a:lnSpc>
              <a:spcAft>
                <a:spcPts val="600"/>
              </a:spcAft>
              <a:buFont typeface="Arial" panose="020B0604020202020204" pitchFamily="34" charset="0"/>
              <a:buChar char="•"/>
            </a:pPr>
            <a:r>
              <a:rPr lang="en-GB" sz="1700" b="1" dirty="0"/>
              <a:t>IN THEORY</a:t>
            </a:r>
            <a:r>
              <a:rPr lang="en-GB" sz="1700" dirty="0"/>
              <a:t>, there are only four ways we can more money into the system…</a:t>
            </a:r>
          </a:p>
          <a:p>
            <a:pPr marL="342900" indent="-342900">
              <a:lnSpc>
                <a:spcPct val="90000"/>
              </a:lnSpc>
              <a:spcAft>
                <a:spcPts val="600"/>
              </a:spcAft>
              <a:buFont typeface="Arial" panose="020B0604020202020204" pitchFamily="34" charset="0"/>
              <a:buChar char="•"/>
            </a:pPr>
            <a:endParaRPr lang="en-GB" sz="1700" dirty="0"/>
          </a:p>
          <a:p>
            <a:pPr marL="342900" indent="-342900">
              <a:lnSpc>
                <a:spcPct val="90000"/>
              </a:lnSpc>
              <a:spcAft>
                <a:spcPts val="600"/>
              </a:spcAft>
              <a:buFont typeface="+mj-lt"/>
              <a:buAutoNum type="arabicPeriod"/>
            </a:pPr>
            <a:r>
              <a:rPr lang="en-GB" sz="1700" b="1" dirty="0"/>
              <a:t>MORE INCOME: </a:t>
            </a:r>
            <a:r>
              <a:rPr lang="en-GB" sz="1700" dirty="0"/>
              <a:t>Allow rents to increase greater over a longer period of time </a:t>
            </a:r>
          </a:p>
          <a:p>
            <a:pPr marL="800100" lvl="1" indent="-342900">
              <a:lnSpc>
                <a:spcPct val="90000"/>
              </a:lnSpc>
              <a:spcAft>
                <a:spcPts val="600"/>
              </a:spcAft>
              <a:buFont typeface="Arial" panose="020B0604020202020204" pitchFamily="34" charset="0"/>
              <a:buChar char="•"/>
            </a:pPr>
            <a:endParaRPr lang="en-GB" sz="1700" dirty="0"/>
          </a:p>
          <a:p>
            <a:pPr marL="342900" indent="-342900">
              <a:lnSpc>
                <a:spcPct val="90000"/>
              </a:lnSpc>
              <a:spcAft>
                <a:spcPts val="600"/>
              </a:spcAft>
              <a:buFont typeface="+mj-lt"/>
              <a:buAutoNum type="arabicPeriod"/>
            </a:pPr>
            <a:r>
              <a:rPr lang="en-GB" sz="1700" b="1" dirty="0"/>
              <a:t>MORE GRANT</a:t>
            </a:r>
            <a:r>
              <a:rPr lang="en-GB" sz="1700" dirty="0"/>
              <a:t>: Greater capital subsidy and grants</a:t>
            </a:r>
          </a:p>
          <a:p>
            <a:pPr marL="800100" lvl="1" indent="-342900">
              <a:lnSpc>
                <a:spcPct val="90000"/>
              </a:lnSpc>
              <a:spcAft>
                <a:spcPts val="600"/>
              </a:spcAft>
              <a:buFont typeface="Arial" panose="020B0604020202020204" pitchFamily="34" charset="0"/>
              <a:buChar char="•"/>
            </a:pPr>
            <a:r>
              <a:rPr lang="en-GB" sz="1700" dirty="0"/>
              <a:t>Fire/Building Safety limited? </a:t>
            </a:r>
          </a:p>
          <a:p>
            <a:pPr marL="800100" lvl="1" indent="-342900">
              <a:lnSpc>
                <a:spcPct val="90000"/>
              </a:lnSpc>
              <a:spcAft>
                <a:spcPts val="600"/>
              </a:spcAft>
              <a:buFont typeface="Arial" panose="020B0604020202020204" pitchFamily="34" charset="0"/>
              <a:buChar char="•"/>
            </a:pPr>
            <a:r>
              <a:rPr lang="en-GB" sz="1700" dirty="0"/>
              <a:t>Social Housing Decarb Fund popular for resources but unpopularly inflexible – and extremely limited</a:t>
            </a:r>
          </a:p>
          <a:p>
            <a:pPr marL="800100" lvl="1" indent="-342900">
              <a:lnSpc>
                <a:spcPct val="90000"/>
              </a:lnSpc>
              <a:spcAft>
                <a:spcPts val="600"/>
              </a:spcAft>
              <a:buFont typeface="Arial" panose="020B0604020202020204" pitchFamily="34" charset="0"/>
              <a:buChar char="•"/>
            </a:pPr>
            <a:r>
              <a:rPr lang="en-GB" sz="1700" dirty="0"/>
              <a:t>Local Authority Housing Fund feedback generally positive</a:t>
            </a:r>
          </a:p>
          <a:p>
            <a:pPr marL="800100" lvl="1" indent="-342900">
              <a:lnSpc>
                <a:spcPct val="90000"/>
              </a:lnSpc>
              <a:spcAft>
                <a:spcPts val="600"/>
              </a:spcAft>
              <a:buFont typeface="Arial" panose="020B0604020202020204" pitchFamily="34" charset="0"/>
              <a:buChar char="•"/>
            </a:pPr>
            <a:endParaRPr lang="en-GB" sz="1700" dirty="0"/>
          </a:p>
          <a:p>
            <a:pPr marL="342900" indent="-342900">
              <a:lnSpc>
                <a:spcPct val="90000"/>
              </a:lnSpc>
              <a:spcAft>
                <a:spcPts val="600"/>
              </a:spcAft>
              <a:buFont typeface="+mj-lt"/>
              <a:buAutoNum type="arabicPeriod"/>
            </a:pPr>
            <a:r>
              <a:rPr lang="en-GB" sz="1700" b="1" dirty="0"/>
              <a:t>NEW INCOME SOURCES</a:t>
            </a:r>
            <a:r>
              <a:rPr lang="en-GB" sz="1700" dirty="0"/>
              <a:t>: </a:t>
            </a:r>
          </a:p>
          <a:p>
            <a:pPr marL="800100" lvl="1" indent="-342900">
              <a:lnSpc>
                <a:spcPct val="90000"/>
              </a:lnSpc>
              <a:spcAft>
                <a:spcPts val="600"/>
              </a:spcAft>
              <a:buFont typeface="Arial" panose="020B0604020202020204" pitchFamily="34" charset="0"/>
              <a:buChar char="•"/>
            </a:pPr>
            <a:r>
              <a:rPr lang="en-GB" sz="1700" dirty="0"/>
              <a:t>Around net zero, warm rents, increased service charges etc</a:t>
            </a:r>
          </a:p>
          <a:p>
            <a:pPr marL="342900" indent="-342900">
              <a:lnSpc>
                <a:spcPct val="90000"/>
              </a:lnSpc>
              <a:spcAft>
                <a:spcPts val="600"/>
              </a:spcAft>
              <a:buFont typeface="Arial" panose="020B0604020202020204" pitchFamily="34" charset="0"/>
              <a:buChar char="•"/>
            </a:pPr>
            <a:endParaRPr lang="en-GB" sz="1700" dirty="0"/>
          </a:p>
          <a:p>
            <a:pPr marL="342900" indent="-342900">
              <a:lnSpc>
                <a:spcPct val="90000"/>
              </a:lnSpc>
              <a:spcAft>
                <a:spcPts val="600"/>
              </a:spcAft>
              <a:buFont typeface="+mj-lt"/>
              <a:buAutoNum type="arabicPeriod" startAt="4"/>
            </a:pPr>
            <a:r>
              <a:rPr lang="en-GB" sz="1700" b="1" dirty="0"/>
              <a:t>REDUCE (OR WRITE-OFF) HRA DEBT</a:t>
            </a:r>
            <a:r>
              <a:rPr lang="en-GB" sz="1700" dirty="0"/>
              <a:t>: Reopen the HRA debt settlement</a:t>
            </a:r>
          </a:p>
          <a:p>
            <a:pPr marL="800100" lvl="1" indent="-342900">
              <a:lnSpc>
                <a:spcPct val="90000"/>
              </a:lnSpc>
              <a:spcAft>
                <a:spcPts val="600"/>
              </a:spcAft>
              <a:buFont typeface="Arial" panose="020B0604020202020204" pitchFamily="34" charset="0"/>
              <a:buChar char="•"/>
            </a:pPr>
            <a:r>
              <a:rPr lang="en-GB" sz="1700" dirty="0"/>
              <a:t>Work undertaken for Chartered Institute of Housing</a:t>
            </a:r>
            <a:endParaRPr lang="en-GB" sz="1600" dirty="0">
              <a:solidFill>
                <a:srgbClr val="000810"/>
              </a:solidFill>
            </a:endParaRPr>
          </a:p>
        </p:txBody>
      </p:sp>
    </p:spTree>
    <p:extLst>
      <p:ext uri="{BB962C8B-B14F-4D97-AF65-F5344CB8AC3E}">
        <p14:creationId xmlns:p14="http://schemas.microsoft.com/office/powerpoint/2010/main" val="6754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2AEC36-6CCF-49BD-BBAA-C8905646B178}"/>
              </a:ext>
            </a:extLst>
          </p:cNvPr>
          <p:cNvSpPr>
            <a:spLocks noGrp="1"/>
          </p:cNvSpPr>
          <p:nvPr>
            <p:ph type="title"/>
          </p:nvPr>
        </p:nvSpPr>
        <p:spPr>
          <a:xfrm>
            <a:off x="312225" y="185177"/>
            <a:ext cx="10874375" cy="738187"/>
          </a:xfrm>
        </p:spPr>
        <p:txBody>
          <a:bodyPr/>
          <a:lstStyle/>
          <a:p>
            <a:r>
              <a:rPr lang="en-US" b="1" dirty="0"/>
              <a:t>Southwark report</a:t>
            </a:r>
            <a:endParaRPr lang="en-GB" b="1" dirty="0"/>
          </a:p>
        </p:txBody>
      </p:sp>
      <p:sp>
        <p:nvSpPr>
          <p:cNvPr id="6" name="Slide Number Placeholder 5"/>
          <p:cNvSpPr>
            <a:spLocks noGrp="1"/>
          </p:cNvSpPr>
          <p:nvPr>
            <p:ph type="sldNum" sz="quarter" idx="4"/>
          </p:nvPr>
        </p:nvSpPr>
        <p:spPr/>
        <p:txBody>
          <a:bodyPr/>
          <a:lstStyle/>
          <a:p>
            <a:fld id="{EC1DA28C-5BB3-474C-BABA-1B2E6B32FE7F}" type="slidenum">
              <a:rPr lang="ru-RU" smtClean="0"/>
              <a:pPr/>
              <a:t>18</a:t>
            </a:fld>
            <a:endParaRPr lang="ru-RU" dirty="0"/>
          </a:p>
        </p:txBody>
      </p:sp>
      <p:sp>
        <p:nvSpPr>
          <p:cNvPr id="7" name="Footer Placeholder 6"/>
          <p:cNvSpPr>
            <a:spLocks noGrp="1"/>
          </p:cNvSpPr>
          <p:nvPr>
            <p:ph type="ftr" sz="quarter" idx="3"/>
          </p:nvPr>
        </p:nvSpPr>
        <p:spPr/>
        <p:txBody>
          <a:bodyPr/>
          <a:lstStyle/>
          <a:p>
            <a:endParaRPr lang="ru-RU" dirty="0"/>
          </a:p>
        </p:txBody>
      </p:sp>
      <p:sp>
        <p:nvSpPr>
          <p:cNvPr id="14" name="Slide Number Placeholder 5">
            <a:extLst>
              <a:ext uri="{FF2B5EF4-FFF2-40B4-BE49-F238E27FC236}">
                <a16:creationId xmlns:a16="http://schemas.microsoft.com/office/drawing/2014/main" id="{F82AE7C1-21A2-4860-922A-25FBE56CB38C}"/>
              </a:ext>
            </a:extLst>
          </p:cNvPr>
          <p:cNvSpPr txBox="1">
            <a:spLocks/>
          </p:cNvSpPr>
          <p:nvPr/>
        </p:nvSpPr>
        <p:spPr>
          <a:xfrm>
            <a:off x="4337296" y="6672821"/>
            <a:ext cx="468052" cy="211578"/>
          </a:xfrm>
          <a:prstGeom prst="rect">
            <a:avLst/>
          </a:prstGeom>
          <a:ln w="12700" cap="rnd" cmpd="sng" algn="ctr">
            <a:noFill/>
            <a:prstDash val="solid"/>
          </a:ln>
        </p:spPr>
        <p:txBody>
          <a:bodyPr vert="horz" wrap="square" lIns="90000" tIns="46800" rIns="90000" bIns="46800" rtlCol="0" anchor="ctr" anchorCtr="0">
            <a:noAutofit/>
          </a:bodyPr>
          <a:lstStyle>
            <a:defPPr>
              <a:defRPr lang="ru-RU"/>
            </a:defPPr>
            <a:lvl1pPr marL="0" algn="r" defTabSz="914400" rtl="0" eaLnBrk="1" latinLnBrk="0" hangingPunct="1">
              <a:buNone/>
              <a:defRPr sz="900" b="0" i="0" u="none" kern="1200" cap="none">
                <a:solidFill>
                  <a:schemeClr val="tx2"/>
                </a:solidFill>
                <a:uFill>
                  <a:solidFill>
                    <a:schemeClr val="tx1"/>
                  </a:solidFill>
                </a:u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1DA28C-5BB3-474C-BABA-1B2E6B32FE7F}" type="slidenum">
              <a:rPr lang="ru-RU" smtClean="0"/>
              <a:pPr/>
              <a:t>18</a:t>
            </a:fld>
            <a:endParaRPr lang="ru-RU" dirty="0"/>
          </a:p>
        </p:txBody>
      </p:sp>
      <p:sp>
        <p:nvSpPr>
          <p:cNvPr id="2" name="Content Placeholder 1">
            <a:extLst>
              <a:ext uri="{FF2B5EF4-FFF2-40B4-BE49-F238E27FC236}">
                <a16:creationId xmlns:a16="http://schemas.microsoft.com/office/drawing/2014/main" id="{CE917EBF-230A-1093-E2CE-20AABFFA28FA}"/>
              </a:ext>
            </a:extLst>
          </p:cNvPr>
          <p:cNvSpPr txBox="1">
            <a:spLocks/>
          </p:cNvSpPr>
          <p:nvPr/>
        </p:nvSpPr>
        <p:spPr>
          <a:xfrm>
            <a:off x="200024" y="1079201"/>
            <a:ext cx="11687176" cy="5460137"/>
          </a:xfrm>
          <a:prstGeom prst="rect">
            <a:avLst/>
          </a:prstGeom>
          <a:ln w="12700" cap="rnd" cmpd="sng" algn="ctr">
            <a:noFill/>
            <a:prstDash val="solid"/>
          </a:ln>
        </p:spPr>
        <p:txBody>
          <a:bodyPr vert="horz" wrap="square" lIns="90000" tIns="46800" rIns="90000" bIns="46800" rtlCol="0" anchor="t" anchorCtr="0">
            <a:noAutofit/>
          </a:bodyPr>
          <a:lstStyle>
            <a:lvl1pPr marL="0" indent="0" algn="l" defTabSz="914400" rtl="0" eaLnBrk="1" latinLnBrk="0" hangingPunct="1">
              <a:lnSpc>
                <a:spcPct val="90000"/>
              </a:lnSpc>
              <a:spcAft>
                <a:spcPts val="600"/>
              </a:spcAft>
              <a:buClr>
                <a:schemeClr val="tx1"/>
              </a:buClr>
              <a:buSzPct val="100000"/>
              <a:buFont typeface="Arial" pitchFamily="34" charset="0"/>
              <a:buNone/>
              <a:defRPr sz="1800" b="0" i="0" u="none" kern="1200" cap="none">
                <a:solidFill>
                  <a:schemeClr val="tx1"/>
                </a:solidFill>
                <a:uFill>
                  <a:solidFill>
                    <a:schemeClr val="tx1"/>
                  </a:solidFill>
                </a:uFill>
                <a:latin typeface="+mn-lt"/>
                <a:ea typeface="+mn-ea"/>
                <a:cs typeface="+mn-cs"/>
              </a:defRPr>
            </a:lvl1pPr>
            <a:lvl2pPr marL="268288" indent="-179388" algn="l" defTabSz="914400" rtl="0" eaLnBrk="1" latinLnBrk="0" hangingPunct="1">
              <a:lnSpc>
                <a:spcPct val="90000"/>
              </a:lnSpc>
              <a:spcAft>
                <a:spcPts val="600"/>
              </a:spcAft>
              <a:buClrTx/>
              <a:buSzPct val="100000"/>
              <a:buFont typeface="Wingdings" panose="05000000000000000000" pitchFamily="2" charset="2"/>
              <a:buChar char="§"/>
              <a:defRPr sz="1600" b="0" i="0" u="none" kern="1200" cap="none">
                <a:solidFill>
                  <a:schemeClr val="tx1"/>
                </a:solidFill>
                <a:uFill>
                  <a:solidFill>
                    <a:schemeClr val="tx1"/>
                  </a:solidFill>
                </a:uFill>
                <a:latin typeface="+mn-lt"/>
                <a:ea typeface="+mn-ea"/>
                <a:cs typeface="+mn-cs"/>
              </a:defRPr>
            </a:lvl2pPr>
            <a:lvl3pPr marL="358775" indent="-179388" algn="l" defTabSz="914400" rtl="0" eaLnBrk="1" latinLnBrk="0" hangingPunct="1">
              <a:lnSpc>
                <a:spcPct val="90000"/>
              </a:lnSpc>
              <a:spcAft>
                <a:spcPts val="600"/>
              </a:spcAft>
              <a:buClrTx/>
              <a:buSzPct val="100000"/>
              <a:buFont typeface="Wingdings" panose="05000000000000000000" pitchFamily="2" charset="2"/>
              <a:buChar char="§"/>
              <a:defRPr sz="1400" b="0" i="0" u="none" kern="1200" cap="none">
                <a:solidFill>
                  <a:schemeClr val="tx1"/>
                </a:solidFill>
                <a:uFill>
                  <a:solidFill>
                    <a:schemeClr val="tx1"/>
                  </a:solidFill>
                </a:uFill>
                <a:latin typeface="+mn-lt"/>
                <a:ea typeface="+mn-ea"/>
                <a:cs typeface="+mn-cs"/>
              </a:defRPr>
            </a:lvl3pPr>
            <a:lvl4pPr marL="447675" indent="-179388" algn="l" defTabSz="914400" rtl="0" eaLnBrk="1" latinLnBrk="0" hangingPunct="1">
              <a:lnSpc>
                <a:spcPct val="90000"/>
              </a:lnSpc>
              <a:spcAft>
                <a:spcPts val="600"/>
              </a:spcAft>
              <a:buClrTx/>
              <a:buSzPct val="100000"/>
              <a:buFont typeface="Wingdings" panose="05000000000000000000" pitchFamily="2" charset="2"/>
              <a:buChar char="§"/>
              <a:defRPr sz="1200" b="0" i="0" u="none" kern="1200" cap="none">
                <a:solidFill>
                  <a:schemeClr val="tx1"/>
                </a:solidFill>
                <a:uFill>
                  <a:solidFill>
                    <a:schemeClr val="tx1"/>
                  </a:solidFill>
                </a:uFill>
                <a:latin typeface="+mn-lt"/>
                <a:ea typeface="+mn-ea"/>
                <a:cs typeface="+mn-cs"/>
              </a:defRPr>
            </a:lvl4pPr>
            <a:lvl5pPr marL="538163" indent="-179388" algn="l" defTabSz="914400" rtl="0" eaLnBrk="1" latinLnBrk="0" hangingPunct="1">
              <a:lnSpc>
                <a:spcPct val="90000"/>
              </a:lnSpc>
              <a:spcAft>
                <a:spcPts val="600"/>
              </a:spcAft>
              <a:buClrTx/>
              <a:buSzPct val="100000"/>
              <a:buFont typeface="Wingdings" panose="05000000000000000000" pitchFamily="2" charset="2"/>
              <a:buChar char="§"/>
              <a:defRPr sz="1100" b="0" i="0" u="none" kern="1200" cap="none">
                <a:solidFill>
                  <a:schemeClr val="tx1"/>
                </a:solidFill>
                <a:uFill>
                  <a:solidFill>
                    <a:schemeClr val="tx1"/>
                  </a:solidFill>
                </a:uFill>
                <a:latin typeface="+mn-lt"/>
                <a:ea typeface="+mn-ea"/>
                <a:cs typeface="+mn-cs"/>
              </a:defRPr>
            </a:lvl5pPr>
            <a:lvl6pPr marL="2496429" indent="-228571" algn="l" defTabSz="914400" rtl="0" eaLnBrk="1" latinLnBrk="0" hangingPunct="1">
              <a:buClr>
                <a:schemeClr val="tx1"/>
              </a:buClr>
              <a:buSzPct val="100000"/>
              <a:buFont typeface="Arial"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90000"/>
              </a:lnSpc>
              <a:spcAft>
                <a:spcPts val="600"/>
              </a:spcAft>
              <a:buFont typeface="Arial" panose="020B0604020202020204" pitchFamily="34" charset="0"/>
              <a:buChar char="•"/>
            </a:pPr>
            <a:r>
              <a:rPr lang="en-GB" dirty="0"/>
              <a:t>5 solutions to secure the future of council housing</a:t>
            </a:r>
          </a:p>
          <a:p>
            <a:pPr marL="342900" indent="-342900">
              <a:lnSpc>
                <a:spcPct val="90000"/>
              </a:lnSpc>
              <a:spcAft>
                <a:spcPts val="600"/>
              </a:spcAft>
              <a:buFont typeface="Arial" panose="020B0604020202020204" pitchFamily="34" charset="0"/>
              <a:buChar char="•"/>
            </a:pPr>
            <a:r>
              <a:rPr lang="en-GB" dirty="0"/>
              <a:t>Led by Southwark public affairs – initially top 20 landlords – eventually signed by 100 authority leaders</a:t>
            </a:r>
          </a:p>
          <a:p>
            <a:pPr marL="342900" indent="-342900">
              <a:lnSpc>
                <a:spcPct val="90000"/>
              </a:lnSpc>
              <a:spcAft>
                <a:spcPts val="600"/>
              </a:spcAft>
              <a:buFont typeface="Arial" panose="020B0604020202020204" pitchFamily="34" charset="0"/>
              <a:buChar char="•"/>
            </a:pPr>
            <a:endParaRPr lang="en-GB" b="1" dirty="0"/>
          </a:p>
          <a:p>
            <a:pPr marL="342900" indent="-342900">
              <a:lnSpc>
                <a:spcPct val="90000"/>
              </a:lnSpc>
              <a:spcAft>
                <a:spcPts val="600"/>
              </a:spcAft>
              <a:buFont typeface="+mj-lt"/>
              <a:buAutoNum type="arabicPeriod"/>
            </a:pPr>
            <a:r>
              <a:rPr lang="en-GB" b="1" dirty="0"/>
              <a:t>Establish a fair and sustainable HRA model</a:t>
            </a:r>
          </a:p>
          <a:p>
            <a:pPr marL="611188" lvl="1" indent="-342900"/>
            <a:r>
              <a:rPr lang="en-GB" b="1" dirty="0"/>
              <a:t>Not just income, not just expenditure, all of the components of a sustainable FRAMEWORK</a:t>
            </a:r>
          </a:p>
          <a:p>
            <a:pPr marL="342900" indent="-342900">
              <a:lnSpc>
                <a:spcPct val="90000"/>
              </a:lnSpc>
              <a:spcAft>
                <a:spcPts val="600"/>
              </a:spcAft>
              <a:buFont typeface="+mj-lt"/>
              <a:buAutoNum type="arabicPeriod"/>
            </a:pPr>
            <a:endParaRPr lang="en-GB" b="1" dirty="0"/>
          </a:p>
          <a:p>
            <a:pPr marL="342900" indent="-342900">
              <a:lnSpc>
                <a:spcPct val="90000"/>
              </a:lnSpc>
              <a:spcAft>
                <a:spcPts val="600"/>
              </a:spcAft>
              <a:buFont typeface="+mj-lt"/>
              <a:buAutoNum type="arabicPeriod"/>
            </a:pPr>
            <a:r>
              <a:rPr lang="en-GB" b="1" dirty="0"/>
              <a:t>Reform unsustainable Right to Buy </a:t>
            </a:r>
          </a:p>
          <a:p>
            <a:pPr marL="611188" lvl="1" indent="-342900"/>
            <a:r>
              <a:rPr lang="en-GB" b="1" dirty="0"/>
              <a:t>Broadly… responded to positively by the government </a:t>
            </a:r>
          </a:p>
          <a:p>
            <a:pPr marL="342900" indent="-342900">
              <a:lnSpc>
                <a:spcPct val="90000"/>
              </a:lnSpc>
              <a:spcAft>
                <a:spcPts val="600"/>
              </a:spcAft>
              <a:buFont typeface="+mj-lt"/>
              <a:buAutoNum type="arabicPeriod"/>
            </a:pPr>
            <a:endParaRPr lang="en-GB" b="1" dirty="0"/>
          </a:p>
          <a:p>
            <a:pPr marL="342900" indent="-342900">
              <a:lnSpc>
                <a:spcPct val="90000"/>
              </a:lnSpc>
              <a:spcAft>
                <a:spcPts val="600"/>
              </a:spcAft>
              <a:buFont typeface="+mj-lt"/>
              <a:buAutoNum type="arabicPeriod"/>
            </a:pPr>
            <a:r>
              <a:rPr lang="en-GB" b="1" dirty="0"/>
              <a:t>Remove red tape on the affordable homes programme and other funds</a:t>
            </a:r>
          </a:p>
          <a:p>
            <a:pPr marL="611188" lvl="1" indent="-342900"/>
            <a:r>
              <a:rPr lang="en-GB" b="1" dirty="0"/>
              <a:t>Homes England changes – a new AHP for 2026+</a:t>
            </a:r>
          </a:p>
          <a:p>
            <a:pPr marL="342900" indent="-342900">
              <a:lnSpc>
                <a:spcPct val="90000"/>
              </a:lnSpc>
              <a:spcAft>
                <a:spcPts val="600"/>
              </a:spcAft>
              <a:buFont typeface="+mj-lt"/>
              <a:buAutoNum type="arabicPeriod"/>
            </a:pPr>
            <a:endParaRPr lang="en-GB" b="1" dirty="0"/>
          </a:p>
          <a:p>
            <a:pPr marL="342900" indent="-342900">
              <a:lnSpc>
                <a:spcPct val="90000"/>
              </a:lnSpc>
              <a:spcAft>
                <a:spcPts val="600"/>
              </a:spcAft>
              <a:buFont typeface="+mj-lt"/>
              <a:buAutoNum type="arabicPeriod"/>
            </a:pPr>
            <a:r>
              <a:rPr lang="en-GB" b="1" dirty="0"/>
              <a:t>Green and Decent Homes programme</a:t>
            </a:r>
          </a:p>
          <a:p>
            <a:pPr marL="611188" lvl="1" indent="-342900"/>
            <a:r>
              <a:rPr lang="en-GB" b="1" dirty="0"/>
              <a:t>Grant and other top up funding for EPC C by 2023 and NZC by 2050</a:t>
            </a:r>
          </a:p>
          <a:p>
            <a:pPr marL="342900" indent="-342900">
              <a:lnSpc>
                <a:spcPct val="90000"/>
              </a:lnSpc>
              <a:spcAft>
                <a:spcPts val="600"/>
              </a:spcAft>
              <a:buFont typeface="+mj-lt"/>
              <a:buAutoNum type="arabicPeriod"/>
            </a:pPr>
            <a:endParaRPr lang="en-GB" b="1" dirty="0"/>
          </a:p>
          <a:p>
            <a:pPr marL="342900" indent="-342900">
              <a:lnSpc>
                <a:spcPct val="90000"/>
              </a:lnSpc>
              <a:spcAft>
                <a:spcPts val="600"/>
              </a:spcAft>
              <a:buFont typeface="+mj-lt"/>
              <a:buAutoNum type="arabicPeriod"/>
            </a:pPr>
            <a:r>
              <a:rPr lang="en-GB" b="1" dirty="0"/>
              <a:t>Fund the completion of new council homes </a:t>
            </a:r>
          </a:p>
          <a:p>
            <a:pPr marL="611188" lvl="1" indent="-342900"/>
            <a:r>
              <a:rPr lang="en-GB" b="1" dirty="0"/>
              <a:t>Specific funding of stalled and other challenging sites that could be led by councils </a:t>
            </a:r>
          </a:p>
          <a:p>
            <a:pPr marL="342900" indent="-342900">
              <a:lnSpc>
                <a:spcPct val="90000"/>
              </a:lnSpc>
              <a:spcAft>
                <a:spcPts val="600"/>
              </a:spcAft>
              <a:buFont typeface="Arial" panose="020B0604020202020204" pitchFamily="34" charset="0"/>
              <a:buChar char="•"/>
            </a:pPr>
            <a:endParaRPr lang="en-GB" b="1" dirty="0"/>
          </a:p>
        </p:txBody>
      </p:sp>
    </p:spTree>
    <p:extLst>
      <p:ext uri="{BB962C8B-B14F-4D97-AF65-F5344CB8AC3E}">
        <p14:creationId xmlns:p14="http://schemas.microsoft.com/office/powerpoint/2010/main" val="169236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2AEC36-6CCF-49BD-BBAA-C8905646B178}"/>
              </a:ext>
            </a:extLst>
          </p:cNvPr>
          <p:cNvSpPr>
            <a:spLocks noGrp="1"/>
          </p:cNvSpPr>
          <p:nvPr>
            <p:ph type="title"/>
          </p:nvPr>
        </p:nvSpPr>
        <p:spPr/>
        <p:txBody>
          <a:bodyPr/>
          <a:lstStyle/>
          <a:p>
            <a:r>
              <a:rPr lang="en-US" sz="3200" b="1" dirty="0"/>
              <a:t>Stress testing – learning from HAs?</a:t>
            </a:r>
            <a:endParaRPr lang="en-GB" sz="3200" b="1" dirty="0"/>
          </a:p>
        </p:txBody>
      </p:sp>
      <p:sp>
        <p:nvSpPr>
          <p:cNvPr id="6" name="Slide Number Placeholder 5"/>
          <p:cNvSpPr>
            <a:spLocks noGrp="1"/>
          </p:cNvSpPr>
          <p:nvPr>
            <p:ph type="sldNum" sz="quarter" idx="4"/>
          </p:nvPr>
        </p:nvSpPr>
        <p:spPr/>
        <p:txBody>
          <a:bodyPr/>
          <a:lstStyle/>
          <a:p>
            <a:fld id="{EC1DA28C-5BB3-474C-BABA-1B2E6B32FE7F}" type="slidenum">
              <a:rPr lang="ru-RU" smtClean="0"/>
              <a:pPr/>
              <a:t>19</a:t>
            </a:fld>
            <a:endParaRPr lang="ru-RU" dirty="0"/>
          </a:p>
        </p:txBody>
      </p:sp>
      <p:sp>
        <p:nvSpPr>
          <p:cNvPr id="7" name="Footer Placeholder 6"/>
          <p:cNvSpPr>
            <a:spLocks noGrp="1"/>
          </p:cNvSpPr>
          <p:nvPr>
            <p:ph type="ftr" sz="quarter" idx="3"/>
          </p:nvPr>
        </p:nvSpPr>
        <p:spPr/>
        <p:txBody>
          <a:bodyPr/>
          <a:lstStyle/>
          <a:p>
            <a:endParaRPr lang="ru-RU" dirty="0"/>
          </a:p>
        </p:txBody>
      </p:sp>
      <p:sp>
        <p:nvSpPr>
          <p:cNvPr id="14" name="Slide Number Placeholder 5">
            <a:extLst>
              <a:ext uri="{FF2B5EF4-FFF2-40B4-BE49-F238E27FC236}">
                <a16:creationId xmlns:a16="http://schemas.microsoft.com/office/drawing/2014/main" id="{F82AE7C1-21A2-4860-922A-25FBE56CB38C}"/>
              </a:ext>
            </a:extLst>
          </p:cNvPr>
          <p:cNvSpPr txBox="1">
            <a:spLocks/>
          </p:cNvSpPr>
          <p:nvPr/>
        </p:nvSpPr>
        <p:spPr>
          <a:xfrm>
            <a:off x="4337296" y="6672821"/>
            <a:ext cx="468052" cy="211578"/>
          </a:xfrm>
          <a:prstGeom prst="rect">
            <a:avLst/>
          </a:prstGeom>
          <a:ln w="12700" cap="rnd" cmpd="sng" algn="ctr">
            <a:noFill/>
            <a:prstDash val="solid"/>
          </a:ln>
        </p:spPr>
        <p:txBody>
          <a:bodyPr vert="horz" wrap="square" lIns="90000" tIns="46800" rIns="90000" bIns="46800" rtlCol="0" anchor="ctr" anchorCtr="0">
            <a:noAutofit/>
          </a:bodyPr>
          <a:lstStyle>
            <a:defPPr>
              <a:defRPr lang="ru-RU"/>
            </a:defPPr>
            <a:lvl1pPr marL="0" algn="r" defTabSz="914400" rtl="0" eaLnBrk="1" latinLnBrk="0" hangingPunct="1">
              <a:buNone/>
              <a:defRPr sz="900" b="0" i="0" u="none" kern="1200" cap="none">
                <a:solidFill>
                  <a:schemeClr val="tx2"/>
                </a:solidFill>
                <a:uFill>
                  <a:solidFill>
                    <a:schemeClr val="tx1"/>
                  </a:solidFill>
                </a:u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1DA28C-5BB3-474C-BABA-1B2E6B32FE7F}" type="slidenum">
              <a:rPr lang="ru-RU" smtClean="0"/>
              <a:pPr/>
              <a:t>19</a:t>
            </a:fld>
            <a:endParaRPr lang="ru-RU" dirty="0"/>
          </a:p>
        </p:txBody>
      </p:sp>
      <p:sp>
        <p:nvSpPr>
          <p:cNvPr id="2" name="Content Placeholder 1">
            <a:extLst>
              <a:ext uri="{FF2B5EF4-FFF2-40B4-BE49-F238E27FC236}">
                <a16:creationId xmlns:a16="http://schemas.microsoft.com/office/drawing/2014/main" id="{3C40938A-08C1-5BEB-4D01-BE16F6EDA850}"/>
              </a:ext>
            </a:extLst>
          </p:cNvPr>
          <p:cNvSpPr txBox="1">
            <a:spLocks/>
          </p:cNvSpPr>
          <p:nvPr/>
        </p:nvSpPr>
        <p:spPr>
          <a:xfrm>
            <a:off x="92732" y="1074058"/>
            <a:ext cx="3336268" cy="5562902"/>
          </a:xfrm>
          <a:prstGeom prst="rect">
            <a:avLst/>
          </a:prstGeom>
          <a:ln w="12700" cap="rnd" cmpd="sng" algn="ctr">
            <a:noFill/>
            <a:prstDash val="solid"/>
          </a:ln>
        </p:spPr>
        <p:txBody>
          <a:bodyPr vert="horz" wrap="square" lIns="90000" tIns="46800" rIns="90000" bIns="46800" rtlCol="0" anchor="t" anchorCtr="0">
            <a:noAutofit/>
          </a:bodyPr>
          <a:lstStyle>
            <a:lvl1pPr marL="0" indent="0" algn="l" defTabSz="914400" rtl="0" eaLnBrk="1" latinLnBrk="0" hangingPunct="1">
              <a:lnSpc>
                <a:spcPct val="90000"/>
              </a:lnSpc>
              <a:spcAft>
                <a:spcPts val="600"/>
              </a:spcAft>
              <a:buClr>
                <a:schemeClr val="tx1"/>
              </a:buClr>
              <a:buSzPct val="100000"/>
              <a:buFont typeface="Arial" pitchFamily="34" charset="0"/>
              <a:buNone/>
              <a:defRPr sz="1800" b="0" i="0" u="none" kern="1200" cap="none">
                <a:solidFill>
                  <a:schemeClr val="tx1"/>
                </a:solidFill>
                <a:uFill>
                  <a:solidFill>
                    <a:schemeClr val="tx1"/>
                  </a:solidFill>
                </a:uFill>
                <a:latin typeface="+mn-lt"/>
                <a:ea typeface="+mn-ea"/>
                <a:cs typeface="+mn-cs"/>
              </a:defRPr>
            </a:lvl1pPr>
            <a:lvl2pPr marL="268288" indent="-179388" algn="l" defTabSz="914400" rtl="0" eaLnBrk="1" latinLnBrk="0" hangingPunct="1">
              <a:lnSpc>
                <a:spcPct val="90000"/>
              </a:lnSpc>
              <a:spcAft>
                <a:spcPts val="600"/>
              </a:spcAft>
              <a:buClrTx/>
              <a:buSzPct val="100000"/>
              <a:buFont typeface="Wingdings" panose="05000000000000000000" pitchFamily="2" charset="2"/>
              <a:buChar char="§"/>
              <a:defRPr sz="1600" b="0" i="0" u="none" kern="1200" cap="none">
                <a:solidFill>
                  <a:schemeClr val="tx1"/>
                </a:solidFill>
                <a:uFill>
                  <a:solidFill>
                    <a:schemeClr val="tx1"/>
                  </a:solidFill>
                </a:uFill>
                <a:latin typeface="+mn-lt"/>
                <a:ea typeface="+mn-ea"/>
                <a:cs typeface="+mn-cs"/>
              </a:defRPr>
            </a:lvl2pPr>
            <a:lvl3pPr marL="358775" indent="-179388" algn="l" defTabSz="914400" rtl="0" eaLnBrk="1" latinLnBrk="0" hangingPunct="1">
              <a:lnSpc>
                <a:spcPct val="90000"/>
              </a:lnSpc>
              <a:spcAft>
                <a:spcPts val="600"/>
              </a:spcAft>
              <a:buClrTx/>
              <a:buSzPct val="100000"/>
              <a:buFont typeface="Wingdings" panose="05000000000000000000" pitchFamily="2" charset="2"/>
              <a:buChar char="§"/>
              <a:defRPr sz="1400" b="0" i="0" u="none" kern="1200" cap="none">
                <a:solidFill>
                  <a:schemeClr val="tx1"/>
                </a:solidFill>
                <a:uFill>
                  <a:solidFill>
                    <a:schemeClr val="tx1"/>
                  </a:solidFill>
                </a:uFill>
                <a:latin typeface="+mn-lt"/>
                <a:ea typeface="+mn-ea"/>
                <a:cs typeface="+mn-cs"/>
              </a:defRPr>
            </a:lvl3pPr>
            <a:lvl4pPr marL="447675" indent="-179388" algn="l" defTabSz="914400" rtl="0" eaLnBrk="1" latinLnBrk="0" hangingPunct="1">
              <a:lnSpc>
                <a:spcPct val="90000"/>
              </a:lnSpc>
              <a:spcAft>
                <a:spcPts val="600"/>
              </a:spcAft>
              <a:buClrTx/>
              <a:buSzPct val="100000"/>
              <a:buFont typeface="Wingdings" panose="05000000000000000000" pitchFamily="2" charset="2"/>
              <a:buChar char="§"/>
              <a:defRPr sz="1200" b="0" i="0" u="none" kern="1200" cap="none">
                <a:solidFill>
                  <a:schemeClr val="tx1"/>
                </a:solidFill>
                <a:uFill>
                  <a:solidFill>
                    <a:schemeClr val="tx1"/>
                  </a:solidFill>
                </a:uFill>
                <a:latin typeface="+mn-lt"/>
                <a:ea typeface="+mn-ea"/>
                <a:cs typeface="+mn-cs"/>
              </a:defRPr>
            </a:lvl4pPr>
            <a:lvl5pPr marL="538163" indent="-179388" algn="l" defTabSz="914400" rtl="0" eaLnBrk="1" latinLnBrk="0" hangingPunct="1">
              <a:lnSpc>
                <a:spcPct val="90000"/>
              </a:lnSpc>
              <a:spcAft>
                <a:spcPts val="600"/>
              </a:spcAft>
              <a:buClrTx/>
              <a:buSzPct val="100000"/>
              <a:buFont typeface="Wingdings" panose="05000000000000000000" pitchFamily="2" charset="2"/>
              <a:buChar char="§"/>
              <a:defRPr sz="1100" b="0" i="0" u="none" kern="1200" cap="none">
                <a:solidFill>
                  <a:schemeClr val="tx1"/>
                </a:solidFill>
                <a:uFill>
                  <a:solidFill>
                    <a:schemeClr val="tx1"/>
                  </a:solidFill>
                </a:uFill>
                <a:latin typeface="+mn-lt"/>
                <a:ea typeface="+mn-ea"/>
                <a:cs typeface="+mn-cs"/>
              </a:defRPr>
            </a:lvl5pPr>
            <a:lvl6pPr marL="2496429" indent="-228571" algn="l" defTabSz="914400" rtl="0" eaLnBrk="1" latinLnBrk="0" hangingPunct="1">
              <a:buClr>
                <a:schemeClr val="tx1"/>
              </a:buClr>
              <a:buSzPct val="100000"/>
              <a:buFont typeface="Arial"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a:spcBef>
                <a:spcPct val="40000"/>
              </a:spcBef>
              <a:defRPr/>
            </a:pPr>
            <a:r>
              <a:rPr lang="en-US" dirty="0">
                <a:solidFill>
                  <a:schemeClr val="tx1"/>
                </a:solidFill>
              </a:rPr>
              <a:t>RSH driven stress tests articulated as generic changes in key assumptions</a:t>
            </a:r>
          </a:p>
          <a:p>
            <a:pPr marL="742950" indent="-342900">
              <a:spcBef>
                <a:spcPct val="40000"/>
              </a:spcBef>
              <a:buFont typeface="Wingdings" panose="05000000000000000000" pitchFamily="2" charset="2"/>
              <a:buChar char="§"/>
              <a:defRPr/>
            </a:pPr>
            <a:r>
              <a:rPr lang="en-US" dirty="0">
                <a:solidFill>
                  <a:schemeClr val="tx1"/>
                </a:solidFill>
              </a:rPr>
              <a:t>Liquidity </a:t>
            </a:r>
          </a:p>
          <a:p>
            <a:pPr marL="742950" indent="-342900">
              <a:spcBef>
                <a:spcPct val="40000"/>
              </a:spcBef>
              <a:buFont typeface="Wingdings" panose="05000000000000000000" pitchFamily="2" charset="2"/>
              <a:buChar char="§"/>
              <a:defRPr/>
            </a:pPr>
            <a:r>
              <a:rPr lang="en-US" dirty="0">
                <a:solidFill>
                  <a:schemeClr val="tx1"/>
                </a:solidFill>
              </a:rPr>
              <a:t>Resilience </a:t>
            </a:r>
          </a:p>
          <a:p>
            <a:pPr marL="742950" indent="-342900">
              <a:spcBef>
                <a:spcPct val="40000"/>
              </a:spcBef>
              <a:buFont typeface="Wingdings" panose="05000000000000000000" pitchFamily="2" charset="2"/>
              <a:buChar char="§"/>
              <a:defRPr/>
            </a:pPr>
            <a:r>
              <a:rPr lang="en-US" dirty="0">
                <a:solidFill>
                  <a:schemeClr val="tx1"/>
                </a:solidFill>
              </a:rPr>
              <a:t>Long-term risk exposure </a:t>
            </a:r>
          </a:p>
          <a:p>
            <a:pPr marL="400050">
              <a:spcBef>
                <a:spcPct val="40000"/>
              </a:spcBef>
              <a:defRPr/>
            </a:pPr>
            <a:r>
              <a:rPr lang="en-US" dirty="0">
                <a:solidFill>
                  <a:schemeClr val="tx1"/>
                </a:solidFill>
              </a:rPr>
              <a:t>Framed in the context of “meeting commitments” - typically taken to mean debt obligations</a:t>
            </a:r>
          </a:p>
          <a:p>
            <a:pPr marL="400050">
              <a:spcBef>
                <a:spcPct val="40000"/>
              </a:spcBef>
              <a:defRPr/>
            </a:pPr>
            <a:r>
              <a:rPr lang="en-US" dirty="0">
                <a:solidFill>
                  <a:schemeClr val="tx1"/>
                </a:solidFill>
              </a:rPr>
              <a:t>Forecasting revenue, debt and the capital programme are relevant HRA outputs</a:t>
            </a:r>
            <a:endParaRPr lang="en-GB" dirty="0">
              <a:solidFill>
                <a:srgbClr val="000810"/>
              </a:solidFill>
            </a:endParaRPr>
          </a:p>
        </p:txBody>
      </p:sp>
      <p:sp>
        <p:nvSpPr>
          <p:cNvPr id="3" name="Rectangle 3">
            <a:extLst>
              <a:ext uri="{FF2B5EF4-FFF2-40B4-BE49-F238E27FC236}">
                <a16:creationId xmlns:a16="http://schemas.microsoft.com/office/drawing/2014/main" id="{3A124B1D-CD91-55EB-CA86-968C3E64BB06}"/>
              </a:ext>
            </a:extLst>
          </p:cNvPr>
          <p:cNvSpPr txBox="1">
            <a:spLocks noChangeArrowheads="1"/>
          </p:cNvSpPr>
          <p:nvPr/>
        </p:nvSpPr>
        <p:spPr>
          <a:xfrm>
            <a:off x="3307976" y="5074024"/>
            <a:ext cx="8686799" cy="1479175"/>
          </a:xfrm>
          <a:prstGeom prst="rect">
            <a:avLst/>
          </a:prstGeom>
        </p:spPr>
        <p:txBody>
          <a:bodyPr/>
          <a:lstStyle>
            <a:lvl1pPr marL="0" indent="0" algn="l" defTabSz="914400" rtl="0" eaLnBrk="1" latinLnBrk="0" hangingPunct="1">
              <a:lnSpc>
                <a:spcPct val="90000"/>
              </a:lnSpc>
              <a:spcAft>
                <a:spcPts val="600"/>
              </a:spcAft>
              <a:buClr>
                <a:schemeClr val="tx1"/>
              </a:buClr>
              <a:buSzPct val="100000"/>
              <a:buFont typeface="Arial" pitchFamily="34" charset="0"/>
              <a:buNone/>
              <a:defRPr sz="1800" b="0" i="0" u="none" kern="1200" cap="none">
                <a:solidFill>
                  <a:schemeClr val="tx1"/>
                </a:solidFill>
                <a:uFill>
                  <a:solidFill>
                    <a:schemeClr val="tx1"/>
                  </a:solidFill>
                </a:uFill>
                <a:latin typeface="+mn-lt"/>
                <a:ea typeface="+mn-ea"/>
                <a:cs typeface="+mn-cs"/>
              </a:defRPr>
            </a:lvl1pPr>
            <a:lvl2pPr marL="268288" indent="-179388" algn="l" defTabSz="914400" rtl="0" eaLnBrk="1" latinLnBrk="0" hangingPunct="1">
              <a:lnSpc>
                <a:spcPct val="90000"/>
              </a:lnSpc>
              <a:spcAft>
                <a:spcPts val="600"/>
              </a:spcAft>
              <a:buClrTx/>
              <a:buSzPct val="100000"/>
              <a:buFont typeface="Wingdings" panose="05000000000000000000" pitchFamily="2" charset="2"/>
              <a:buChar char="§"/>
              <a:defRPr sz="1600" b="0" i="0" u="none" kern="1200" cap="none">
                <a:solidFill>
                  <a:schemeClr val="tx1"/>
                </a:solidFill>
                <a:uFill>
                  <a:solidFill>
                    <a:schemeClr val="tx1"/>
                  </a:solidFill>
                </a:uFill>
                <a:latin typeface="+mn-lt"/>
                <a:ea typeface="+mn-ea"/>
                <a:cs typeface="+mn-cs"/>
              </a:defRPr>
            </a:lvl2pPr>
            <a:lvl3pPr marL="358775" indent="-179388" algn="l" defTabSz="914400" rtl="0" eaLnBrk="1" latinLnBrk="0" hangingPunct="1">
              <a:lnSpc>
                <a:spcPct val="90000"/>
              </a:lnSpc>
              <a:spcAft>
                <a:spcPts val="600"/>
              </a:spcAft>
              <a:buClrTx/>
              <a:buSzPct val="100000"/>
              <a:buFont typeface="Wingdings" panose="05000000000000000000" pitchFamily="2" charset="2"/>
              <a:buChar char="§"/>
              <a:defRPr sz="1400" b="0" i="0" u="none" kern="1200" cap="none">
                <a:solidFill>
                  <a:schemeClr val="tx1"/>
                </a:solidFill>
                <a:uFill>
                  <a:solidFill>
                    <a:schemeClr val="tx1"/>
                  </a:solidFill>
                </a:uFill>
                <a:latin typeface="+mn-lt"/>
                <a:ea typeface="+mn-ea"/>
                <a:cs typeface="+mn-cs"/>
              </a:defRPr>
            </a:lvl3pPr>
            <a:lvl4pPr marL="447675" indent="-179388" algn="l" defTabSz="914400" rtl="0" eaLnBrk="1" latinLnBrk="0" hangingPunct="1">
              <a:lnSpc>
                <a:spcPct val="90000"/>
              </a:lnSpc>
              <a:spcAft>
                <a:spcPts val="600"/>
              </a:spcAft>
              <a:buClrTx/>
              <a:buSzPct val="100000"/>
              <a:buFont typeface="Wingdings" panose="05000000000000000000" pitchFamily="2" charset="2"/>
              <a:buChar char="§"/>
              <a:defRPr sz="1200" b="0" i="0" u="none" kern="1200" cap="none">
                <a:solidFill>
                  <a:schemeClr val="tx1"/>
                </a:solidFill>
                <a:uFill>
                  <a:solidFill>
                    <a:schemeClr val="tx1"/>
                  </a:solidFill>
                </a:uFill>
                <a:latin typeface="+mn-lt"/>
                <a:ea typeface="+mn-ea"/>
                <a:cs typeface="+mn-cs"/>
              </a:defRPr>
            </a:lvl4pPr>
            <a:lvl5pPr marL="538163" indent="-179388" algn="l" defTabSz="914400" rtl="0" eaLnBrk="1" latinLnBrk="0" hangingPunct="1">
              <a:lnSpc>
                <a:spcPct val="90000"/>
              </a:lnSpc>
              <a:spcAft>
                <a:spcPts val="600"/>
              </a:spcAft>
              <a:buClrTx/>
              <a:buSzPct val="100000"/>
              <a:buFont typeface="Wingdings" panose="05000000000000000000" pitchFamily="2" charset="2"/>
              <a:buChar char="§"/>
              <a:defRPr sz="1100" b="0" i="0" u="none" kern="1200" cap="none">
                <a:solidFill>
                  <a:schemeClr val="tx1"/>
                </a:solidFill>
                <a:uFill>
                  <a:solidFill>
                    <a:schemeClr val="tx1"/>
                  </a:solidFill>
                </a:uFill>
                <a:latin typeface="+mn-lt"/>
                <a:ea typeface="+mn-ea"/>
                <a:cs typeface="+mn-cs"/>
              </a:defRPr>
            </a:lvl5pPr>
            <a:lvl6pPr marL="2496429" indent="-228571" algn="l" defTabSz="914400" rtl="0" eaLnBrk="1" latinLnBrk="0" hangingPunct="1">
              <a:buClr>
                <a:schemeClr val="tx1"/>
              </a:buClr>
              <a:buSzPct val="100000"/>
              <a:buFont typeface="Arial"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2950" indent="-342900">
              <a:spcBef>
                <a:spcPct val="40000"/>
              </a:spcBef>
              <a:buFont typeface="Wingdings" panose="05000000000000000000" pitchFamily="2" charset="2"/>
              <a:buChar char="§"/>
              <a:defRPr/>
            </a:pPr>
            <a:r>
              <a:rPr lang="en-US" sz="1600" dirty="0"/>
              <a:t>Extensive and significant changes to factors – to demonstrate low probability </a:t>
            </a:r>
          </a:p>
          <a:p>
            <a:pPr marL="742950" indent="-342900">
              <a:spcBef>
                <a:spcPct val="40000"/>
              </a:spcBef>
              <a:buFont typeface="Wingdings" panose="05000000000000000000" pitchFamily="2" charset="2"/>
              <a:buChar char="§"/>
              <a:defRPr/>
            </a:pPr>
            <a:r>
              <a:rPr lang="en-US" sz="1600" dirty="0"/>
              <a:t>The multi-variate scenario – why it is </a:t>
            </a:r>
            <a:r>
              <a:rPr lang="en-US" sz="1600" i="1" dirty="0"/>
              <a:t>unable </a:t>
            </a:r>
            <a:r>
              <a:rPr lang="en-US" sz="1600" dirty="0"/>
              <a:t>to happen</a:t>
            </a:r>
            <a:endParaRPr lang="en-GB" sz="1600" dirty="0"/>
          </a:p>
          <a:p>
            <a:pPr marL="400050">
              <a:spcBef>
                <a:spcPct val="40000"/>
              </a:spcBef>
              <a:defRPr/>
            </a:pPr>
            <a:r>
              <a:rPr lang="en-GB" sz="1600" b="1" dirty="0">
                <a:highlight>
                  <a:srgbClr val="FFFF00"/>
                </a:highlight>
              </a:rPr>
              <a:t>Generic to locally specific…</a:t>
            </a:r>
            <a:endParaRPr lang="en-US" sz="1600" b="1" dirty="0">
              <a:highlight>
                <a:srgbClr val="FFFF00"/>
              </a:highlight>
            </a:endParaRPr>
          </a:p>
        </p:txBody>
      </p:sp>
      <p:graphicFrame>
        <p:nvGraphicFramePr>
          <p:cNvPr id="4" name="Table 3">
            <a:extLst>
              <a:ext uri="{FF2B5EF4-FFF2-40B4-BE49-F238E27FC236}">
                <a16:creationId xmlns:a16="http://schemas.microsoft.com/office/drawing/2014/main" id="{F27DF4CA-209B-A0F7-6ED2-5C80CE3AFAF2}"/>
              </a:ext>
            </a:extLst>
          </p:cNvPr>
          <p:cNvGraphicFramePr>
            <a:graphicFrameLocks noGrp="1"/>
          </p:cNvGraphicFramePr>
          <p:nvPr/>
        </p:nvGraphicFramePr>
        <p:xfrm>
          <a:off x="3606894" y="1061437"/>
          <a:ext cx="8387882" cy="3859753"/>
        </p:xfrm>
        <a:graphic>
          <a:graphicData uri="http://schemas.openxmlformats.org/drawingml/2006/table">
            <a:tbl>
              <a:tblPr firstRow="1" firstCol="1" bandRow="1">
                <a:tableStyleId>{5C22544A-7EE6-4342-B048-85BDC9FD1C3A}</a:tableStyleId>
              </a:tblPr>
              <a:tblGrid>
                <a:gridCol w="8387882">
                  <a:extLst>
                    <a:ext uri="{9D8B030D-6E8A-4147-A177-3AD203B41FA5}">
                      <a16:colId xmlns:a16="http://schemas.microsoft.com/office/drawing/2014/main" val="20000"/>
                    </a:ext>
                  </a:extLst>
                </a:gridCol>
              </a:tblGrid>
              <a:tr h="343375">
                <a:tc>
                  <a:txBody>
                    <a:bodyPr/>
                    <a:lstStyle/>
                    <a:p>
                      <a:pPr algn="l">
                        <a:spcAft>
                          <a:spcPts val="0"/>
                        </a:spcAft>
                      </a:pPr>
                      <a:r>
                        <a:rPr lang="en-GB" sz="1500" dirty="0">
                          <a:solidFill>
                            <a:schemeClr val="tx1"/>
                          </a:solidFill>
                          <a:effectLst/>
                        </a:rPr>
                        <a:t>M&amp;M costs up 10% from </a:t>
                      </a:r>
                      <a:r>
                        <a:rPr lang="en-GB" sz="1500" dirty="0" err="1">
                          <a:solidFill>
                            <a:schemeClr val="tx1"/>
                          </a:solidFill>
                          <a:effectLst/>
                        </a:rPr>
                        <a:t>yr</a:t>
                      </a:r>
                      <a:r>
                        <a:rPr lang="en-GB" sz="1500" dirty="0">
                          <a:solidFill>
                            <a:schemeClr val="tx1"/>
                          </a:solidFill>
                          <a:effectLst/>
                        </a:rPr>
                        <a:t> 1 / M&amp;M costs significant additional pressure year 1/2</a:t>
                      </a:r>
                      <a:endParaRPr lang="en-GB"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bg1">
                        <a:lumMod val="85000"/>
                      </a:schemeClr>
                    </a:solidFill>
                  </a:tcPr>
                </a:tc>
                <a:extLst>
                  <a:ext uri="{0D108BD9-81ED-4DB2-BD59-A6C34878D82A}">
                    <a16:rowId xmlns:a16="http://schemas.microsoft.com/office/drawing/2014/main" val="10000"/>
                  </a:ext>
                </a:extLst>
              </a:tr>
              <a:tr h="398651">
                <a:tc>
                  <a:txBody>
                    <a:bodyPr/>
                    <a:lstStyle/>
                    <a:p>
                      <a:pPr algn="l">
                        <a:spcAft>
                          <a:spcPts val="0"/>
                        </a:spcAft>
                      </a:pPr>
                      <a:r>
                        <a:rPr lang="en-GB" sz="1500" dirty="0">
                          <a:solidFill>
                            <a:schemeClr val="tx1"/>
                          </a:solidFill>
                          <a:effectLst/>
                        </a:rPr>
                        <a:t>Reduced / increased inflation -1%</a:t>
                      </a:r>
                      <a:endParaRPr lang="en-GB"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bg1">
                        <a:lumMod val="85000"/>
                      </a:schemeClr>
                    </a:solidFill>
                  </a:tcPr>
                </a:tc>
                <a:extLst>
                  <a:ext uri="{0D108BD9-81ED-4DB2-BD59-A6C34878D82A}">
                    <a16:rowId xmlns:a16="http://schemas.microsoft.com/office/drawing/2014/main" val="10001"/>
                  </a:ext>
                </a:extLst>
              </a:tr>
              <a:tr h="398651">
                <a:tc>
                  <a:txBody>
                    <a:bodyPr/>
                    <a:lstStyle/>
                    <a:p>
                      <a:pPr algn="l">
                        <a:spcAft>
                          <a:spcPts val="0"/>
                        </a:spcAft>
                      </a:pPr>
                      <a:r>
                        <a:rPr lang="en-GB" sz="1500" dirty="0">
                          <a:solidFill>
                            <a:schemeClr val="tx1"/>
                          </a:solidFill>
                          <a:effectLst/>
                        </a:rPr>
                        <a:t>Increased interest rates +1%</a:t>
                      </a:r>
                      <a:endParaRPr lang="en-GB"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bg1">
                        <a:lumMod val="85000"/>
                      </a:schemeClr>
                    </a:solidFill>
                  </a:tcPr>
                </a:tc>
                <a:extLst>
                  <a:ext uri="{0D108BD9-81ED-4DB2-BD59-A6C34878D82A}">
                    <a16:rowId xmlns:a16="http://schemas.microsoft.com/office/drawing/2014/main" val="10002"/>
                  </a:ext>
                </a:extLst>
              </a:tr>
              <a:tr h="398651">
                <a:tc>
                  <a:txBody>
                    <a:bodyPr/>
                    <a:lstStyle/>
                    <a:p>
                      <a:pPr algn="l">
                        <a:spcAft>
                          <a:spcPts val="0"/>
                        </a:spcAft>
                      </a:pPr>
                      <a:r>
                        <a:rPr lang="en-GB" sz="1500" dirty="0">
                          <a:solidFill>
                            <a:schemeClr val="tx1"/>
                          </a:solidFill>
                          <a:effectLst/>
                        </a:rPr>
                        <a:t>Increase in voids/bad debts to 10%</a:t>
                      </a:r>
                      <a:endParaRPr lang="en-GB"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bg1">
                        <a:lumMod val="85000"/>
                      </a:schemeClr>
                    </a:solidFill>
                  </a:tcPr>
                </a:tc>
                <a:extLst>
                  <a:ext uri="{0D108BD9-81ED-4DB2-BD59-A6C34878D82A}">
                    <a16:rowId xmlns:a16="http://schemas.microsoft.com/office/drawing/2014/main" val="10003"/>
                  </a:ext>
                </a:extLst>
              </a:tr>
              <a:tr h="398651">
                <a:tc>
                  <a:txBody>
                    <a:bodyPr/>
                    <a:lstStyle/>
                    <a:p>
                      <a:pPr algn="l">
                        <a:spcAft>
                          <a:spcPts val="0"/>
                        </a:spcAft>
                      </a:pPr>
                      <a:r>
                        <a:rPr lang="en-GB" sz="1500" dirty="0">
                          <a:solidFill>
                            <a:schemeClr val="tx1"/>
                          </a:solidFill>
                          <a:effectLst/>
                        </a:rPr>
                        <a:t>Rental inflation real -1% for 5 years</a:t>
                      </a:r>
                      <a:endParaRPr lang="en-GB"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bg1">
                        <a:lumMod val="85000"/>
                      </a:schemeClr>
                    </a:solidFill>
                  </a:tcPr>
                </a:tc>
                <a:extLst>
                  <a:ext uri="{0D108BD9-81ED-4DB2-BD59-A6C34878D82A}">
                    <a16:rowId xmlns:a16="http://schemas.microsoft.com/office/drawing/2014/main" val="10004"/>
                  </a:ext>
                </a:extLst>
              </a:tr>
              <a:tr h="398651">
                <a:tc>
                  <a:txBody>
                    <a:bodyPr/>
                    <a:lstStyle/>
                    <a:p>
                      <a:pPr algn="l">
                        <a:spcAft>
                          <a:spcPts val="0"/>
                        </a:spcAft>
                      </a:pPr>
                      <a:r>
                        <a:rPr lang="en-GB" sz="1500" dirty="0">
                          <a:solidFill>
                            <a:schemeClr val="tx1"/>
                          </a:solidFill>
                          <a:effectLst/>
                        </a:rPr>
                        <a:t>Real increase in cost inflation +1%</a:t>
                      </a:r>
                      <a:endParaRPr lang="en-GB"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bg1">
                        <a:lumMod val="85000"/>
                      </a:schemeClr>
                    </a:solidFill>
                  </a:tcPr>
                </a:tc>
                <a:extLst>
                  <a:ext uri="{0D108BD9-81ED-4DB2-BD59-A6C34878D82A}">
                    <a16:rowId xmlns:a16="http://schemas.microsoft.com/office/drawing/2014/main" val="10005"/>
                  </a:ext>
                </a:extLst>
              </a:tr>
              <a:tr h="398651">
                <a:tc>
                  <a:txBody>
                    <a:bodyPr/>
                    <a:lstStyle/>
                    <a:p>
                      <a:pPr algn="l">
                        <a:spcAft>
                          <a:spcPts val="0"/>
                        </a:spcAft>
                      </a:pPr>
                      <a:r>
                        <a:rPr lang="en-GB" sz="1500" dirty="0">
                          <a:solidFill>
                            <a:schemeClr val="tx1"/>
                          </a:solidFill>
                          <a:effectLst/>
                        </a:rPr>
                        <a:t>Major repairs cost inflation + 1% real</a:t>
                      </a:r>
                      <a:endParaRPr lang="en-GB"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bg1">
                        <a:lumMod val="85000"/>
                      </a:schemeClr>
                    </a:solidFill>
                  </a:tcPr>
                </a:tc>
                <a:extLst>
                  <a:ext uri="{0D108BD9-81ED-4DB2-BD59-A6C34878D82A}">
                    <a16:rowId xmlns:a16="http://schemas.microsoft.com/office/drawing/2014/main" val="10006"/>
                  </a:ext>
                </a:extLst>
              </a:tr>
              <a:tr h="398651">
                <a:tc>
                  <a:txBody>
                    <a:bodyPr/>
                    <a:lstStyle/>
                    <a:p>
                      <a:pPr algn="l">
                        <a:spcAft>
                          <a:spcPts val="0"/>
                        </a:spcAft>
                      </a:pPr>
                      <a:r>
                        <a:rPr lang="en-GB" sz="1500" dirty="0">
                          <a:solidFill>
                            <a:schemeClr val="tx1"/>
                          </a:solidFill>
                          <a:effectLst/>
                          <a:latin typeface="Arial" panose="020B0604020202020204" pitchFamily="34" charset="0"/>
                          <a:ea typeface="Calibri" panose="020F0502020204030204" pitchFamily="34" charset="0"/>
                          <a:cs typeface="Arial" panose="020B0604020202020204" pitchFamily="34" charset="0"/>
                        </a:rPr>
                        <a:t>Major repairs costs dial changed arising from stock survey +30%</a:t>
                      </a:r>
                    </a:p>
                  </a:txBody>
                  <a:tcPr marL="68580" marR="68580" marT="0" marB="0" anchor="b">
                    <a:solidFill>
                      <a:schemeClr val="bg1">
                        <a:lumMod val="85000"/>
                      </a:schemeClr>
                    </a:solidFill>
                  </a:tcPr>
                </a:tc>
                <a:extLst>
                  <a:ext uri="{0D108BD9-81ED-4DB2-BD59-A6C34878D82A}">
                    <a16:rowId xmlns:a16="http://schemas.microsoft.com/office/drawing/2014/main" val="1289383481"/>
                  </a:ext>
                </a:extLst>
              </a:tr>
              <a:tr h="725821">
                <a:tc>
                  <a:txBody>
                    <a:bodyPr/>
                    <a:lstStyle/>
                    <a:p>
                      <a:pPr algn="l">
                        <a:spcAft>
                          <a:spcPts val="0"/>
                        </a:spcAft>
                      </a:pPr>
                      <a:r>
                        <a:rPr lang="en-GB" sz="1500" dirty="0">
                          <a:solidFill>
                            <a:schemeClr val="tx1"/>
                          </a:solidFill>
                          <a:effectLst/>
                        </a:rPr>
                        <a:t>Multi-variate: Rent inflation real negative for 5 years, cost inflation real positive, voids/bad debts big increase, significant rise in capital investment needs</a:t>
                      </a:r>
                      <a:endParaRPr lang="en-GB" sz="15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solidFill>
                      <a:schemeClr val="bg1">
                        <a:lumMod val="8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921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2AEC36-6CCF-49BD-BBAA-C8905646B178}"/>
              </a:ext>
            </a:extLst>
          </p:cNvPr>
          <p:cNvSpPr>
            <a:spLocks noGrp="1"/>
          </p:cNvSpPr>
          <p:nvPr>
            <p:ph type="title"/>
          </p:nvPr>
        </p:nvSpPr>
        <p:spPr/>
        <p:txBody>
          <a:bodyPr/>
          <a:lstStyle/>
          <a:p>
            <a:r>
              <a:rPr lang="en-US" b="1" dirty="0"/>
              <a:t>Introduction</a:t>
            </a:r>
            <a:endParaRPr lang="en-GB" b="1" dirty="0"/>
          </a:p>
        </p:txBody>
      </p:sp>
      <p:sp>
        <p:nvSpPr>
          <p:cNvPr id="6" name="Slide Number Placeholder 5"/>
          <p:cNvSpPr>
            <a:spLocks noGrp="1"/>
          </p:cNvSpPr>
          <p:nvPr>
            <p:ph type="sldNum" sz="quarter" idx="4"/>
          </p:nvPr>
        </p:nvSpPr>
        <p:spPr/>
        <p:txBody>
          <a:bodyPr/>
          <a:lstStyle/>
          <a:p>
            <a:fld id="{EC1DA28C-5BB3-474C-BABA-1B2E6B32FE7F}" type="slidenum">
              <a:rPr lang="ru-RU" smtClean="0"/>
              <a:pPr/>
              <a:t>2</a:t>
            </a:fld>
            <a:endParaRPr lang="ru-RU" dirty="0"/>
          </a:p>
        </p:txBody>
      </p:sp>
      <p:sp>
        <p:nvSpPr>
          <p:cNvPr id="7" name="Footer Placeholder 6"/>
          <p:cNvSpPr>
            <a:spLocks noGrp="1"/>
          </p:cNvSpPr>
          <p:nvPr>
            <p:ph type="ftr" sz="quarter" idx="3"/>
          </p:nvPr>
        </p:nvSpPr>
        <p:spPr/>
        <p:txBody>
          <a:bodyPr/>
          <a:lstStyle/>
          <a:p>
            <a:endParaRPr lang="ru-RU" dirty="0"/>
          </a:p>
        </p:txBody>
      </p:sp>
      <p:sp>
        <p:nvSpPr>
          <p:cNvPr id="14" name="Slide Number Placeholder 5">
            <a:extLst>
              <a:ext uri="{FF2B5EF4-FFF2-40B4-BE49-F238E27FC236}">
                <a16:creationId xmlns:a16="http://schemas.microsoft.com/office/drawing/2014/main" id="{F82AE7C1-21A2-4860-922A-25FBE56CB38C}"/>
              </a:ext>
            </a:extLst>
          </p:cNvPr>
          <p:cNvSpPr txBox="1">
            <a:spLocks/>
          </p:cNvSpPr>
          <p:nvPr/>
        </p:nvSpPr>
        <p:spPr>
          <a:xfrm>
            <a:off x="4337296" y="6672821"/>
            <a:ext cx="468052" cy="211578"/>
          </a:xfrm>
          <a:prstGeom prst="rect">
            <a:avLst/>
          </a:prstGeom>
          <a:ln w="12700" cap="rnd" cmpd="sng" algn="ctr">
            <a:noFill/>
            <a:prstDash val="solid"/>
          </a:ln>
        </p:spPr>
        <p:txBody>
          <a:bodyPr vert="horz" wrap="square" lIns="90000" tIns="46800" rIns="90000" bIns="46800" rtlCol="0" anchor="ctr" anchorCtr="0">
            <a:noAutofit/>
          </a:bodyPr>
          <a:lstStyle>
            <a:defPPr>
              <a:defRPr lang="ru-RU"/>
            </a:defPPr>
            <a:lvl1pPr marL="0" algn="r" defTabSz="914400" rtl="0" eaLnBrk="1" latinLnBrk="0" hangingPunct="1">
              <a:buNone/>
              <a:defRPr sz="900" b="0" i="0" u="none" kern="1200" cap="none">
                <a:solidFill>
                  <a:schemeClr val="tx2"/>
                </a:solidFill>
                <a:uFill>
                  <a:solidFill>
                    <a:schemeClr val="tx1"/>
                  </a:solidFill>
                </a:u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1DA28C-5BB3-474C-BABA-1B2E6B32FE7F}" type="slidenum">
              <a:rPr lang="ru-RU" smtClean="0"/>
              <a:pPr/>
              <a:t>2</a:t>
            </a:fld>
            <a:endParaRPr lang="ru-RU" dirty="0"/>
          </a:p>
        </p:txBody>
      </p:sp>
      <p:sp>
        <p:nvSpPr>
          <p:cNvPr id="11" name="TextBox 10">
            <a:extLst>
              <a:ext uri="{FF2B5EF4-FFF2-40B4-BE49-F238E27FC236}">
                <a16:creationId xmlns:a16="http://schemas.microsoft.com/office/drawing/2014/main" id="{43BF3D45-D401-416E-B12E-496010D7B7BE}"/>
              </a:ext>
            </a:extLst>
          </p:cNvPr>
          <p:cNvSpPr txBox="1"/>
          <p:nvPr/>
        </p:nvSpPr>
        <p:spPr>
          <a:xfrm>
            <a:off x="191344" y="1476376"/>
            <a:ext cx="11724431" cy="4969248"/>
          </a:xfrm>
          <a:prstGeom prst="rect">
            <a:avLst/>
          </a:prstGeom>
          <a:noFill/>
          <a:ln w="25400">
            <a:noFill/>
          </a:ln>
        </p:spPr>
        <p:txBody>
          <a:bodyPr wrap="none" rtlCol="0">
            <a:noAutofit/>
          </a:bodyPr>
          <a:lstStyle/>
          <a:p>
            <a:pPr marL="342900" lvl="0" indent="-342900">
              <a:buFont typeface="Arial" panose="020B0604020202020204" pitchFamily="34" charset="0"/>
              <a:buChar char="•"/>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Expenditure Pressures and Business planning for 2025/26 onwards</a:t>
            </a:r>
          </a:p>
          <a:p>
            <a:pPr lvl="0"/>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	Recap: what we have been saying to government since the autumn</a:t>
            </a:r>
            <a:endPar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endParaRPr lang="en-GB"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Rents consultation analysis  </a:t>
            </a:r>
          </a:p>
          <a:p>
            <a:pPr marL="342900" lvl="0" indent="-342900">
              <a:buFont typeface="Arial" panose="020B0604020202020204" pitchFamily="34" charset="0"/>
              <a:buChar char="•"/>
            </a:pPr>
            <a:endPar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Right to Buy consultation and changes</a:t>
            </a:r>
          </a:p>
          <a:p>
            <a:pPr marL="342900" lvl="0" indent="-342900">
              <a:buFont typeface="Arial" panose="020B0604020202020204" pitchFamily="34" charset="0"/>
              <a:buChar char="•"/>
            </a:pPr>
            <a:endPar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New build prospects</a:t>
            </a:r>
            <a:endParaRPr lang="en-GB" sz="2000" dirty="0">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endPar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Any other issues</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90000"/>
              </a:lnSpc>
              <a:spcAft>
                <a:spcPts val="600"/>
              </a:spcAf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305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2AEC36-6CCF-49BD-BBAA-C8905646B178}"/>
              </a:ext>
            </a:extLst>
          </p:cNvPr>
          <p:cNvSpPr>
            <a:spLocks noGrp="1"/>
          </p:cNvSpPr>
          <p:nvPr>
            <p:ph type="title"/>
          </p:nvPr>
        </p:nvSpPr>
        <p:spPr/>
        <p:txBody>
          <a:bodyPr/>
          <a:lstStyle/>
          <a:p>
            <a:r>
              <a:rPr lang="en-GB" sz="3200" dirty="0"/>
              <a:t>Scenario planning and stress testing: example </a:t>
            </a:r>
          </a:p>
        </p:txBody>
      </p:sp>
      <p:sp>
        <p:nvSpPr>
          <p:cNvPr id="8" name="TextBox 7">
            <a:extLst>
              <a:ext uri="{FF2B5EF4-FFF2-40B4-BE49-F238E27FC236}">
                <a16:creationId xmlns:a16="http://schemas.microsoft.com/office/drawing/2014/main" id="{A8A80AB4-1DD6-139C-38CD-EECEFD34E052}"/>
              </a:ext>
            </a:extLst>
          </p:cNvPr>
          <p:cNvSpPr txBox="1"/>
          <p:nvPr/>
        </p:nvSpPr>
        <p:spPr>
          <a:xfrm>
            <a:off x="450850" y="1155547"/>
            <a:ext cx="5447455" cy="5465385"/>
          </a:xfrm>
          <a:prstGeom prst="rect">
            <a:avLst/>
          </a:prstGeom>
          <a:solidFill>
            <a:schemeClr val="tx2">
              <a:lumMod val="20000"/>
              <a:lumOff val="80000"/>
            </a:schemeClr>
          </a:solidFill>
        </p:spPr>
        <p:txBody>
          <a:bodyPr wrap="square" rtlCol="0">
            <a:noAutofit/>
          </a:bodyPr>
          <a:lstStyle/>
          <a:p>
            <a:r>
              <a:rPr lang="en-GB" sz="1600" b="1" dirty="0"/>
              <a:t>Downside / stress testing</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Response repair costs continue to increase albeit with planned savings</a:t>
            </a:r>
          </a:p>
          <a:p>
            <a:pPr marL="285750" indent="-285750">
              <a:buFont typeface="Arial" panose="020B0604020202020204" pitchFamily="34" charset="0"/>
              <a:buChar char="•"/>
            </a:pPr>
            <a:r>
              <a:rPr lang="en-GB" sz="1600" dirty="0"/>
              <a:t>Ongoing savings from (say) 2026/27 unable to be delivered</a:t>
            </a:r>
          </a:p>
          <a:p>
            <a:pPr marL="285750" indent="-285750">
              <a:buFont typeface="Arial" panose="020B0604020202020204" pitchFamily="34" charset="0"/>
              <a:buChar char="•"/>
            </a:pPr>
            <a:r>
              <a:rPr lang="en-US" sz="1600" dirty="0"/>
              <a:t>General inflationary pressures on supply chains for repairs and capital</a:t>
            </a:r>
          </a:p>
          <a:p>
            <a:pPr marL="285750" indent="-285750">
              <a:buFont typeface="Arial" panose="020B0604020202020204" pitchFamily="34" charset="0"/>
              <a:buChar char="•"/>
            </a:pPr>
            <a:r>
              <a:rPr lang="en-US" sz="1600" dirty="0"/>
              <a:t>EPC C and Net Zero Carbon </a:t>
            </a:r>
          </a:p>
          <a:p>
            <a:pPr marL="285750" indent="-285750">
              <a:buFont typeface="Arial" panose="020B0604020202020204" pitchFamily="34" charset="0"/>
              <a:buChar char="•"/>
            </a:pPr>
            <a:r>
              <a:rPr lang="en-US" sz="1600" dirty="0"/>
              <a:t>Awaab’s Law and longer-term pressure on repairs </a:t>
            </a:r>
          </a:p>
          <a:p>
            <a:pPr marL="285750" indent="-285750">
              <a:buFont typeface="Arial" panose="020B0604020202020204" pitchFamily="34" charset="0"/>
              <a:buChar char="•"/>
            </a:pPr>
            <a:r>
              <a:rPr lang="en-US" sz="1600" dirty="0"/>
              <a:t>Regulatory pressures / professionalisation</a:t>
            </a:r>
          </a:p>
          <a:p>
            <a:pPr marL="285750" indent="-285750">
              <a:buFont typeface="Arial" panose="020B0604020202020204" pitchFamily="34" charset="0"/>
              <a:buChar char="•"/>
            </a:pPr>
            <a:r>
              <a:rPr lang="en-US" sz="1600" dirty="0"/>
              <a:t>Voids and arrears pressures</a:t>
            </a:r>
          </a:p>
          <a:p>
            <a:pPr marL="285750" indent="-285750">
              <a:buFont typeface="Arial" panose="020B0604020202020204" pitchFamily="34" charset="0"/>
              <a:buChar char="•"/>
            </a:pPr>
            <a:r>
              <a:rPr lang="en-US" sz="1600" dirty="0"/>
              <a:t>Development costs increase – takes longer to deliver new build and regeneration schemes</a:t>
            </a:r>
          </a:p>
          <a:p>
            <a:pPr marL="285750" indent="-285750">
              <a:buFont typeface="Arial" panose="020B0604020202020204" pitchFamily="34" charset="0"/>
              <a:buChar char="•"/>
            </a:pPr>
            <a:r>
              <a:rPr lang="en-US" sz="1600" dirty="0"/>
              <a:t>141 RTB receipts fall away (see upside)</a:t>
            </a:r>
          </a:p>
          <a:p>
            <a:pPr marL="285750" indent="-285750">
              <a:buFont typeface="Arial" panose="020B0604020202020204" pitchFamily="34" charset="0"/>
              <a:buChar char="•"/>
            </a:pPr>
            <a:endParaRPr lang="en-US" sz="1600" dirty="0"/>
          </a:p>
          <a:p>
            <a:pPr algn="ctr"/>
            <a:r>
              <a:rPr lang="en-US" sz="1600" b="1" dirty="0"/>
              <a:t>LINK TO RISK REGISTER / MAPPING</a:t>
            </a:r>
          </a:p>
          <a:p>
            <a:pPr marL="285750" indent="-285750">
              <a:buFont typeface="Arial" panose="020B0604020202020204" pitchFamily="34" charset="0"/>
              <a:buChar char="•"/>
            </a:pPr>
            <a:endParaRPr lang="en-US" sz="1600" dirty="0"/>
          </a:p>
        </p:txBody>
      </p:sp>
      <p:sp>
        <p:nvSpPr>
          <p:cNvPr id="5" name="TextBox 4">
            <a:extLst>
              <a:ext uri="{FF2B5EF4-FFF2-40B4-BE49-F238E27FC236}">
                <a16:creationId xmlns:a16="http://schemas.microsoft.com/office/drawing/2014/main" id="{68D07ACC-2F57-861C-57A0-A4601F7744D8}"/>
              </a:ext>
            </a:extLst>
          </p:cNvPr>
          <p:cNvSpPr txBox="1"/>
          <p:nvPr/>
        </p:nvSpPr>
        <p:spPr>
          <a:xfrm>
            <a:off x="6581175" y="1155548"/>
            <a:ext cx="5048849" cy="5465384"/>
          </a:xfrm>
          <a:prstGeom prst="rect">
            <a:avLst/>
          </a:prstGeom>
          <a:solidFill>
            <a:schemeClr val="tx2">
              <a:lumMod val="20000"/>
              <a:lumOff val="80000"/>
            </a:schemeClr>
          </a:solidFill>
        </p:spPr>
        <p:txBody>
          <a:bodyPr wrap="square" rtlCol="0">
            <a:noAutofit/>
          </a:bodyPr>
          <a:lstStyle/>
          <a:p>
            <a:r>
              <a:rPr lang="en-GB" sz="1600" b="1" dirty="0"/>
              <a:t>Upside -&gt; use of headroom </a:t>
            </a: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CPI+1% rent increase for 10 years (or for 30 years?)</a:t>
            </a:r>
          </a:p>
          <a:p>
            <a:pPr marL="285750" indent="-285750">
              <a:buFont typeface="Arial" panose="020B0604020202020204" pitchFamily="34" charset="0"/>
              <a:buChar char="•"/>
            </a:pPr>
            <a:r>
              <a:rPr lang="en-GB" sz="1600" dirty="0"/>
              <a:t>Right to Buy sales decline leading to retention of more net rent income (see downside)</a:t>
            </a:r>
          </a:p>
          <a:p>
            <a:pPr marL="285750" indent="-285750">
              <a:buFont typeface="Arial" panose="020B0604020202020204" pitchFamily="34" charset="0"/>
              <a:buChar char="•"/>
            </a:pPr>
            <a:r>
              <a:rPr lang="en-GB" sz="1600" dirty="0"/>
              <a:t>Right to Buy net receipts increase more than anticipated as discounts reduce</a:t>
            </a:r>
          </a:p>
          <a:p>
            <a:pPr marL="285750" indent="-285750">
              <a:buFont typeface="Arial" panose="020B0604020202020204" pitchFamily="34" charset="0"/>
              <a:buChar char="•"/>
            </a:pPr>
            <a:r>
              <a:rPr lang="en-GB" sz="1600" dirty="0"/>
              <a:t>Increased development and acquisition programme or identified efficiencies</a:t>
            </a:r>
          </a:p>
          <a:p>
            <a:pPr marL="285750" indent="-285750">
              <a:buFont typeface="Arial" panose="020B0604020202020204" pitchFamily="34" charset="0"/>
              <a:buChar char="•"/>
            </a:pPr>
            <a:r>
              <a:rPr lang="en-GB" sz="1600" dirty="0"/>
              <a:t>Delivering further efficiencies from service transformation</a:t>
            </a:r>
          </a:p>
          <a:p>
            <a:pPr marL="285750" indent="-285750">
              <a:buFont typeface="Arial" panose="020B0604020202020204" pitchFamily="34" charset="0"/>
              <a:buChar char="•"/>
            </a:pPr>
            <a:r>
              <a:rPr lang="en-GB" sz="1600" dirty="0"/>
              <a:t>Reducing increase in operational costs to improve operating margin</a:t>
            </a:r>
          </a:p>
          <a:p>
            <a:endParaRPr lang="en-GB" sz="1600" dirty="0"/>
          </a:p>
          <a:p>
            <a:pPr algn="ctr"/>
            <a:r>
              <a:rPr lang="en-US" sz="1600" b="1" dirty="0"/>
              <a:t>UNDERSTANDING SERVICE, INVESTMENT, TENANT AND MEMBER PRIORITIES</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366619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5050FF-7466-0923-412A-AE4B397DB9D5}"/>
              </a:ext>
            </a:extLst>
          </p:cNvPr>
          <p:cNvSpPr>
            <a:spLocks noGrp="1"/>
          </p:cNvSpPr>
          <p:nvPr>
            <p:ph type="title"/>
          </p:nvPr>
        </p:nvSpPr>
        <p:spPr>
          <a:xfrm>
            <a:off x="806108" y="2085789"/>
            <a:ext cx="7985468" cy="2295711"/>
          </a:xfrm>
        </p:spPr>
        <p:txBody>
          <a:bodyPr/>
          <a:lstStyle/>
          <a:p>
            <a:r>
              <a:rPr lang="en-GB" sz="3200" b="1" dirty="0"/>
              <a:t>Rents consultation analysis</a:t>
            </a:r>
          </a:p>
        </p:txBody>
      </p:sp>
    </p:spTree>
    <p:custDataLst>
      <p:tags r:id="rId1"/>
    </p:custDataLst>
    <p:extLst>
      <p:ext uri="{BB962C8B-B14F-4D97-AF65-F5344CB8AC3E}">
        <p14:creationId xmlns:p14="http://schemas.microsoft.com/office/powerpoint/2010/main" val="3195612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2AEC36-6CCF-49BD-BBAA-C8905646B178}"/>
              </a:ext>
            </a:extLst>
          </p:cNvPr>
          <p:cNvSpPr>
            <a:spLocks noGrp="1"/>
          </p:cNvSpPr>
          <p:nvPr>
            <p:ph type="title"/>
          </p:nvPr>
        </p:nvSpPr>
        <p:spPr/>
        <p:txBody>
          <a:bodyPr/>
          <a:lstStyle/>
          <a:p>
            <a:r>
              <a:rPr lang="en-US" b="1" dirty="0"/>
              <a:t>Rents analysis: themes</a:t>
            </a:r>
            <a:endParaRPr lang="en-GB" b="1" dirty="0"/>
          </a:p>
        </p:txBody>
      </p:sp>
      <p:sp>
        <p:nvSpPr>
          <p:cNvPr id="6" name="Slide Number Placeholder 5"/>
          <p:cNvSpPr>
            <a:spLocks noGrp="1"/>
          </p:cNvSpPr>
          <p:nvPr>
            <p:ph type="sldNum" sz="quarter" idx="4"/>
          </p:nvPr>
        </p:nvSpPr>
        <p:spPr/>
        <p:txBody>
          <a:bodyPr/>
          <a:lstStyle/>
          <a:p>
            <a:fld id="{EC1DA28C-5BB3-474C-BABA-1B2E6B32FE7F}" type="slidenum">
              <a:rPr lang="ru-RU" smtClean="0"/>
              <a:pPr/>
              <a:t>22</a:t>
            </a:fld>
            <a:endParaRPr lang="ru-RU" dirty="0"/>
          </a:p>
        </p:txBody>
      </p:sp>
      <p:sp>
        <p:nvSpPr>
          <p:cNvPr id="7" name="Footer Placeholder 6"/>
          <p:cNvSpPr>
            <a:spLocks noGrp="1"/>
          </p:cNvSpPr>
          <p:nvPr>
            <p:ph type="ftr" sz="quarter" idx="3"/>
          </p:nvPr>
        </p:nvSpPr>
        <p:spPr/>
        <p:txBody>
          <a:bodyPr/>
          <a:lstStyle/>
          <a:p>
            <a:endParaRPr lang="ru-RU" dirty="0"/>
          </a:p>
        </p:txBody>
      </p:sp>
      <p:sp>
        <p:nvSpPr>
          <p:cNvPr id="14" name="Slide Number Placeholder 5">
            <a:extLst>
              <a:ext uri="{FF2B5EF4-FFF2-40B4-BE49-F238E27FC236}">
                <a16:creationId xmlns:a16="http://schemas.microsoft.com/office/drawing/2014/main" id="{F82AE7C1-21A2-4860-922A-25FBE56CB38C}"/>
              </a:ext>
            </a:extLst>
          </p:cNvPr>
          <p:cNvSpPr txBox="1">
            <a:spLocks/>
          </p:cNvSpPr>
          <p:nvPr/>
        </p:nvSpPr>
        <p:spPr>
          <a:xfrm>
            <a:off x="4337296" y="6672821"/>
            <a:ext cx="468052" cy="211578"/>
          </a:xfrm>
          <a:prstGeom prst="rect">
            <a:avLst/>
          </a:prstGeom>
          <a:ln w="12700" cap="rnd" cmpd="sng" algn="ctr">
            <a:noFill/>
            <a:prstDash val="solid"/>
          </a:ln>
        </p:spPr>
        <p:txBody>
          <a:bodyPr vert="horz" wrap="square" lIns="90000" tIns="46800" rIns="90000" bIns="46800" rtlCol="0" anchor="ctr" anchorCtr="0">
            <a:noAutofit/>
          </a:bodyPr>
          <a:lstStyle>
            <a:defPPr>
              <a:defRPr lang="ru-RU"/>
            </a:defPPr>
            <a:lvl1pPr marL="0" algn="r" defTabSz="914400" rtl="0" eaLnBrk="1" latinLnBrk="0" hangingPunct="1">
              <a:buNone/>
              <a:defRPr sz="900" b="0" i="0" u="none" kern="1200" cap="none">
                <a:solidFill>
                  <a:schemeClr val="tx2"/>
                </a:solidFill>
                <a:uFill>
                  <a:solidFill>
                    <a:schemeClr val="tx1"/>
                  </a:solidFill>
                </a:u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1DA28C-5BB3-474C-BABA-1B2E6B32FE7F}" type="slidenum">
              <a:rPr lang="ru-RU" smtClean="0"/>
              <a:pPr/>
              <a:t>22</a:t>
            </a:fld>
            <a:endParaRPr lang="ru-RU" dirty="0"/>
          </a:p>
        </p:txBody>
      </p:sp>
      <p:sp>
        <p:nvSpPr>
          <p:cNvPr id="11" name="TextBox 10">
            <a:extLst>
              <a:ext uri="{FF2B5EF4-FFF2-40B4-BE49-F238E27FC236}">
                <a16:creationId xmlns:a16="http://schemas.microsoft.com/office/drawing/2014/main" id="{43BF3D45-D401-416E-B12E-496010D7B7BE}"/>
              </a:ext>
            </a:extLst>
          </p:cNvPr>
          <p:cNvSpPr txBox="1"/>
          <p:nvPr/>
        </p:nvSpPr>
        <p:spPr>
          <a:xfrm>
            <a:off x="191344" y="1476376"/>
            <a:ext cx="11724431" cy="4969248"/>
          </a:xfrm>
          <a:prstGeom prst="rect">
            <a:avLst/>
          </a:prstGeom>
          <a:noFill/>
          <a:ln w="25400">
            <a:noFill/>
          </a:ln>
        </p:spPr>
        <p:txBody>
          <a:bodyPr wrap="none" rtlCol="0">
            <a:noAutofit/>
          </a:bodyPr>
          <a:lstStyle/>
          <a:p>
            <a:pPr marL="342900" lvl="0" indent="-342900">
              <a:buFont typeface="Arial" panose="020B0604020202020204" pitchFamily="34" charset="0"/>
              <a:buChar char="•"/>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Work undertaken for CIH pre-Christmas to inform consultation responses </a:t>
            </a:r>
          </a:p>
          <a:p>
            <a:pPr lvl="0"/>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	Partners included CWAG</a:t>
            </a:r>
            <a:endPar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endParaRPr lang="en-GB"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Rent increases and convergence</a:t>
            </a:r>
          </a:p>
          <a:p>
            <a:pPr marL="342900" lvl="0" indent="-342900">
              <a:buFont typeface="Arial" panose="020B0604020202020204" pitchFamily="34" charset="0"/>
              <a:buChar char="•"/>
            </a:pPr>
            <a:endParaRPr lang="en-GB"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Capacity within the LA and HA sectors – rent policy impacts </a:t>
            </a:r>
          </a:p>
          <a:p>
            <a:pPr marL="342900" lvl="0" indent="-342900">
              <a:buFont typeface="Arial" panose="020B0604020202020204" pitchFamily="34" charset="0"/>
              <a:buChar char="•"/>
            </a:pPr>
            <a:endParaRPr lang="en-GB"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What might it mean for the HRA debt settlement?</a:t>
            </a:r>
          </a:p>
          <a:p>
            <a:pPr marL="342900" lvl="0" indent="-342900">
              <a:buFont typeface="Arial" panose="020B0604020202020204" pitchFamily="34" charset="0"/>
              <a:buChar char="•"/>
            </a:pPr>
            <a:endParaRPr lang="en-GB"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Affordability</a:t>
            </a:r>
          </a:p>
          <a:p>
            <a:pPr marL="800100" lvl="1" indent="-342900">
              <a:buFont typeface="Arial" panose="020B0604020202020204" pitchFamily="34" charset="0"/>
              <a:buChar char="•"/>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Relationships to private sector rents</a:t>
            </a:r>
          </a:p>
          <a:p>
            <a:pPr marL="800100" lvl="1" indent="-342900">
              <a:buFont typeface="Arial" panose="020B0604020202020204" pitchFamily="34" charset="0"/>
              <a:buChar char="•"/>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For tenants</a:t>
            </a:r>
          </a:p>
          <a:p>
            <a:pPr marL="342900" lvl="0" indent="-342900">
              <a:buFont typeface="Arial" panose="020B0604020202020204" pitchFamily="34" charset="0"/>
              <a:buChar char="•"/>
            </a:pPr>
            <a:endParaRPr lang="en-GB"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endParaRPr lang="en-GB" sz="2000" dirty="0">
              <a:effectLst/>
              <a:latin typeface="Arial" panose="020B0604020202020204" pitchFamily="34" charset="0"/>
              <a:ea typeface="Calibri" panose="020F0502020204030204" pitchFamily="34" charset="0"/>
              <a:cs typeface="Arial" panose="020B0604020202020204" pitchFamily="34" charset="0"/>
            </a:endParaRPr>
          </a:p>
          <a:p>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lnSpc>
                <a:spcPct val="90000"/>
              </a:lnSpc>
              <a:spcAft>
                <a:spcPts val="600"/>
              </a:spcAf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27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78155" y="491067"/>
            <a:ext cx="10874375" cy="387798"/>
          </a:xfrm>
        </p:spPr>
        <p:txBody>
          <a:bodyPr/>
          <a:lstStyle/>
          <a:p>
            <a:r>
              <a:rPr lang="en-GB" sz="2800" b="1" dirty="0"/>
              <a:t>Average rent forecasts – local authorities</a:t>
            </a:r>
          </a:p>
        </p:txBody>
      </p:sp>
      <p:sp>
        <p:nvSpPr>
          <p:cNvPr id="4" name="Slide Number Placeholder 3"/>
          <p:cNvSpPr>
            <a:spLocks noGrp="1"/>
          </p:cNvSpPr>
          <p:nvPr>
            <p:ph type="sldNum" sz="quarter" idx="4"/>
          </p:nvPr>
        </p:nvSpPr>
        <p:spPr/>
        <p:txBody>
          <a:bodyPr/>
          <a:lstStyle/>
          <a:p>
            <a:fld id="{EC1DA28C-5BB3-474C-BABA-1B2E6B32FE7F}" type="slidenum">
              <a:rPr lang="ru-RU" smtClean="0"/>
              <a:pPr/>
              <a:t>23</a:t>
            </a:fld>
            <a:endParaRPr lang="ru-RU" dirty="0"/>
          </a:p>
        </p:txBody>
      </p:sp>
      <p:sp>
        <p:nvSpPr>
          <p:cNvPr id="2" name="Text Placeholder 1"/>
          <p:cNvSpPr>
            <a:spLocks noGrp="1"/>
          </p:cNvSpPr>
          <p:nvPr>
            <p:ph type="body" sz="quarter" idx="86"/>
          </p:nvPr>
        </p:nvSpPr>
        <p:spPr>
          <a:xfrm>
            <a:off x="208974" y="1256426"/>
            <a:ext cx="3461914" cy="5389995"/>
          </a:xfrm>
          <a:solidFill>
            <a:schemeClr val="bg2">
              <a:lumMod val="95000"/>
            </a:schemeClr>
          </a:solidFill>
        </p:spPr>
        <p:txBody>
          <a:bodyPr>
            <a:noAutofit/>
          </a:bodyPr>
          <a:lstStyle/>
          <a:p>
            <a:r>
              <a:rPr lang="en-GB" b="1" dirty="0">
                <a:solidFill>
                  <a:srgbClr val="000810"/>
                </a:solidFill>
              </a:rPr>
              <a:t>Headlines</a:t>
            </a:r>
          </a:p>
          <a:p>
            <a:pPr marL="285750" indent="-285750">
              <a:buFont typeface="Arial" panose="020B0604020202020204" pitchFamily="34" charset="0"/>
              <a:buChar char="•"/>
            </a:pPr>
            <a:r>
              <a:rPr lang="en-GB" dirty="0">
                <a:solidFill>
                  <a:srgbClr val="000810"/>
                </a:solidFill>
              </a:rPr>
              <a:t>Average rent in 2023.24 was £99.32</a:t>
            </a:r>
          </a:p>
          <a:p>
            <a:pPr marL="285750" indent="-285750">
              <a:buFont typeface="Arial" panose="020B0604020202020204" pitchFamily="34" charset="0"/>
              <a:buChar char="•"/>
            </a:pPr>
            <a:r>
              <a:rPr lang="en-GB" dirty="0">
                <a:solidFill>
                  <a:srgbClr val="000810"/>
                </a:solidFill>
              </a:rPr>
              <a:t>Average formula rent in 2023.24 was £105.06</a:t>
            </a:r>
          </a:p>
          <a:p>
            <a:pPr marL="285750" indent="-285750">
              <a:buFont typeface="Arial" panose="020B0604020202020204" pitchFamily="34" charset="0"/>
              <a:buChar char="•"/>
            </a:pPr>
            <a:r>
              <a:rPr lang="en-GB" dirty="0">
                <a:solidFill>
                  <a:srgbClr val="000810"/>
                </a:solidFill>
              </a:rPr>
              <a:t>Average “gap” between actual and formula rent was £5.74 or 5.47%</a:t>
            </a:r>
          </a:p>
          <a:p>
            <a:pPr marL="285750" indent="-285750">
              <a:buFont typeface="Arial" panose="020B0604020202020204" pitchFamily="34" charset="0"/>
              <a:buChar char="•"/>
            </a:pPr>
            <a:r>
              <a:rPr lang="en-GB" dirty="0">
                <a:solidFill>
                  <a:srgbClr val="000810"/>
                </a:solidFill>
              </a:rPr>
              <a:t>CPI+1% for rents over 10 years with no convergence would result in average rents of £149.21 compared to £135.36 for CPI only increases</a:t>
            </a:r>
          </a:p>
          <a:p>
            <a:pPr marL="285750" indent="-285750">
              <a:buFont typeface="Arial" panose="020B0604020202020204" pitchFamily="34" charset="0"/>
              <a:buChar char="•"/>
            </a:pPr>
            <a:r>
              <a:rPr lang="en-GB" dirty="0">
                <a:solidFill>
                  <a:srgbClr val="000810"/>
                </a:solidFill>
              </a:rPr>
              <a:t>Average formula rents increasing with CPI+1% would be £157.85 by 2035.36</a:t>
            </a:r>
          </a:p>
          <a:p>
            <a:pPr marL="285750" indent="-285750">
              <a:buFont typeface="Arial" panose="020B0604020202020204" pitchFamily="34" charset="0"/>
              <a:buChar char="•"/>
            </a:pPr>
            <a:r>
              <a:rPr lang="en-GB" dirty="0">
                <a:solidFill>
                  <a:srgbClr val="000810"/>
                </a:solidFill>
              </a:rPr>
              <a:t>Rent increases at CPI+1%+£3/week would result in convergence with average formula rents in 2032.33</a:t>
            </a:r>
          </a:p>
          <a:p>
            <a:pPr marL="285750" indent="-285750">
              <a:buFont typeface="Arial" panose="020B0604020202020204" pitchFamily="34" charset="0"/>
              <a:buChar char="•"/>
            </a:pPr>
            <a:r>
              <a:rPr lang="en-GB" dirty="0">
                <a:solidFill>
                  <a:srgbClr val="000810"/>
                </a:solidFill>
              </a:rPr>
              <a:t>Rent increases at CPI+1%+£2/week would result in rents within 5p/week of convergence with average formula rents by 2035.36</a:t>
            </a:r>
          </a:p>
          <a:p>
            <a:pPr marL="285750" indent="-285750">
              <a:buFont typeface="Arial" panose="020B0604020202020204" pitchFamily="34" charset="0"/>
              <a:buChar char="•"/>
            </a:pPr>
            <a:endParaRPr lang="en-GB" dirty="0">
              <a:solidFill>
                <a:srgbClr val="000810"/>
              </a:solidFill>
            </a:endParaRPr>
          </a:p>
          <a:p>
            <a:pPr marL="285750" indent="-285750">
              <a:buFont typeface="Arial" panose="020B0604020202020204" pitchFamily="34" charset="0"/>
              <a:buChar char="•"/>
            </a:pPr>
            <a:endParaRPr lang="en-GB" dirty="0">
              <a:solidFill>
                <a:srgbClr val="000810"/>
              </a:solidFill>
            </a:endParaRPr>
          </a:p>
          <a:p>
            <a:pPr marL="285750" indent="-285750">
              <a:buFont typeface="Arial" panose="020B0604020202020204" pitchFamily="34" charset="0"/>
              <a:buChar char="•"/>
            </a:pPr>
            <a:endParaRPr lang="en-GB" dirty="0">
              <a:solidFill>
                <a:srgbClr val="000810"/>
              </a:solidFill>
            </a:endParaRPr>
          </a:p>
        </p:txBody>
      </p:sp>
      <p:sp>
        <p:nvSpPr>
          <p:cNvPr id="5" name="Text Placeholder 1">
            <a:extLst>
              <a:ext uri="{FF2B5EF4-FFF2-40B4-BE49-F238E27FC236}">
                <a16:creationId xmlns:a16="http://schemas.microsoft.com/office/drawing/2014/main" id="{60F996E0-6B48-6FAD-C9D0-29D578DCE543}"/>
              </a:ext>
            </a:extLst>
          </p:cNvPr>
          <p:cNvSpPr txBox="1">
            <a:spLocks/>
          </p:cNvSpPr>
          <p:nvPr/>
        </p:nvSpPr>
        <p:spPr>
          <a:xfrm rot="5400000">
            <a:off x="8652295" y="3318725"/>
            <a:ext cx="6858430" cy="220980"/>
          </a:xfrm>
          <a:prstGeom prst="rect">
            <a:avLst/>
          </a:prstGeom>
          <a:solidFill>
            <a:srgbClr val="FFFF00"/>
          </a:solidFill>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pPr algn="ctr"/>
            <a:r>
              <a:rPr lang="en-GB" dirty="0"/>
              <a:t>LA RENT CONVERGENCE</a:t>
            </a:r>
          </a:p>
        </p:txBody>
      </p:sp>
      <p:graphicFrame>
        <p:nvGraphicFramePr>
          <p:cNvPr id="3" name="Chart 2">
            <a:extLst>
              <a:ext uri="{FF2B5EF4-FFF2-40B4-BE49-F238E27FC236}">
                <a16:creationId xmlns:a16="http://schemas.microsoft.com/office/drawing/2014/main" id="{7C6613BD-D47B-5F16-08D0-3F6D17FEB63F}"/>
              </a:ext>
            </a:extLst>
          </p:cNvPr>
          <p:cNvGraphicFramePr>
            <a:graphicFrameLocks/>
          </p:cNvGraphicFramePr>
          <p:nvPr/>
        </p:nvGraphicFramePr>
        <p:xfrm>
          <a:off x="4030133" y="1052512"/>
          <a:ext cx="7581642" cy="54668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8071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78155" y="491067"/>
            <a:ext cx="10874375" cy="387798"/>
          </a:xfrm>
        </p:spPr>
        <p:txBody>
          <a:bodyPr/>
          <a:lstStyle/>
          <a:p>
            <a:r>
              <a:rPr lang="en-GB" sz="2800" b="1" dirty="0"/>
              <a:t>Additional rent income – local authorities</a:t>
            </a:r>
          </a:p>
        </p:txBody>
      </p:sp>
      <p:sp>
        <p:nvSpPr>
          <p:cNvPr id="4" name="Slide Number Placeholder 3"/>
          <p:cNvSpPr>
            <a:spLocks noGrp="1"/>
          </p:cNvSpPr>
          <p:nvPr>
            <p:ph type="sldNum" sz="quarter" idx="4"/>
          </p:nvPr>
        </p:nvSpPr>
        <p:spPr/>
        <p:txBody>
          <a:bodyPr/>
          <a:lstStyle/>
          <a:p>
            <a:fld id="{EC1DA28C-5BB3-474C-BABA-1B2E6B32FE7F}" type="slidenum">
              <a:rPr lang="ru-RU" smtClean="0"/>
              <a:pPr/>
              <a:t>24</a:t>
            </a:fld>
            <a:endParaRPr lang="ru-RU" dirty="0"/>
          </a:p>
        </p:txBody>
      </p:sp>
      <p:sp>
        <p:nvSpPr>
          <p:cNvPr id="2" name="Text Placeholder 1"/>
          <p:cNvSpPr>
            <a:spLocks noGrp="1"/>
          </p:cNvSpPr>
          <p:nvPr>
            <p:ph type="body" sz="quarter" idx="86"/>
          </p:nvPr>
        </p:nvSpPr>
        <p:spPr>
          <a:xfrm>
            <a:off x="208976" y="4374776"/>
            <a:ext cx="4336130" cy="2271216"/>
          </a:xfrm>
          <a:solidFill>
            <a:schemeClr val="bg2">
              <a:lumMod val="95000"/>
            </a:schemeClr>
          </a:solidFill>
        </p:spPr>
        <p:txBody>
          <a:bodyPr>
            <a:noAutofit/>
          </a:bodyPr>
          <a:lstStyle/>
          <a:p>
            <a:r>
              <a:rPr lang="en-GB" b="1" dirty="0">
                <a:solidFill>
                  <a:srgbClr val="000810"/>
                </a:solidFill>
              </a:rPr>
              <a:t>Headlines for rent increases at CPI+1%</a:t>
            </a:r>
          </a:p>
          <a:p>
            <a:pPr marL="285750" indent="-285750">
              <a:buFont typeface="Arial" panose="020B0604020202020204" pitchFamily="34" charset="0"/>
              <a:buChar char="•"/>
            </a:pPr>
            <a:r>
              <a:rPr lang="en-GB" sz="1150" dirty="0">
                <a:solidFill>
                  <a:srgbClr val="000810"/>
                </a:solidFill>
              </a:rPr>
              <a:t>Cumulative annual in-year impact of CPI+1% increases (compared to CPI only) increases = £1.1bn per year by 2035.36 – the impact of which would continue all years beyond 2036; this totals cumulative additional income in 10 years = £5.6billion or an estimated cumulative £31billion over a 30-year business planning period</a:t>
            </a:r>
          </a:p>
          <a:p>
            <a:pPr marL="285750" indent="-285750">
              <a:buFont typeface="Arial" panose="020B0604020202020204" pitchFamily="34" charset="0"/>
              <a:buChar char="•"/>
            </a:pPr>
            <a:r>
              <a:rPr lang="en-GB" sz="1150" dirty="0">
                <a:solidFill>
                  <a:srgbClr val="000810"/>
                </a:solidFill>
              </a:rPr>
              <a:t>For CPI+1% for 5 years, the impact is much reduced to £0.48bn per year by 2030.31, cumulatively £16billion over 30 years</a:t>
            </a:r>
          </a:p>
        </p:txBody>
      </p:sp>
      <p:sp>
        <p:nvSpPr>
          <p:cNvPr id="5" name="Text Placeholder 1">
            <a:extLst>
              <a:ext uri="{FF2B5EF4-FFF2-40B4-BE49-F238E27FC236}">
                <a16:creationId xmlns:a16="http://schemas.microsoft.com/office/drawing/2014/main" id="{60F996E0-6B48-6FAD-C9D0-29D578DCE543}"/>
              </a:ext>
            </a:extLst>
          </p:cNvPr>
          <p:cNvSpPr txBox="1">
            <a:spLocks/>
          </p:cNvSpPr>
          <p:nvPr/>
        </p:nvSpPr>
        <p:spPr>
          <a:xfrm rot="5400000">
            <a:off x="8652295" y="3318725"/>
            <a:ext cx="6858430" cy="220980"/>
          </a:xfrm>
          <a:prstGeom prst="rect">
            <a:avLst/>
          </a:prstGeom>
          <a:solidFill>
            <a:srgbClr val="FFFF00"/>
          </a:solidFill>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pPr algn="ctr"/>
            <a:r>
              <a:rPr lang="en-GB" dirty="0"/>
              <a:t>HA RENT IMPLICATIONS</a:t>
            </a:r>
          </a:p>
        </p:txBody>
      </p:sp>
      <p:graphicFrame>
        <p:nvGraphicFramePr>
          <p:cNvPr id="6" name="Chart 5">
            <a:extLst>
              <a:ext uri="{FF2B5EF4-FFF2-40B4-BE49-F238E27FC236}">
                <a16:creationId xmlns:a16="http://schemas.microsoft.com/office/drawing/2014/main" id="{F9C6D05A-5921-D8A4-5258-2E0AB819866D}"/>
              </a:ext>
            </a:extLst>
          </p:cNvPr>
          <p:cNvGraphicFramePr>
            <a:graphicFrameLocks/>
          </p:cNvGraphicFramePr>
          <p:nvPr/>
        </p:nvGraphicFramePr>
        <p:xfrm>
          <a:off x="208974" y="979556"/>
          <a:ext cx="5778642" cy="32517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a:extLst>
              <a:ext uri="{FF2B5EF4-FFF2-40B4-BE49-F238E27FC236}">
                <a16:creationId xmlns:a16="http://schemas.microsoft.com/office/drawing/2014/main" id="{42CCB57B-7A9E-37A4-74BE-44E0078588C8}"/>
              </a:ext>
            </a:extLst>
          </p:cNvPr>
          <p:cNvGraphicFramePr>
            <a:graphicFrameLocks noGrp="1"/>
          </p:cNvGraphicFramePr>
          <p:nvPr/>
        </p:nvGraphicFramePr>
        <p:xfrm>
          <a:off x="4638494" y="4374776"/>
          <a:ext cx="4182774" cy="2039361"/>
        </p:xfrm>
        <a:graphic>
          <a:graphicData uri="http://schemas.openxmlformats.org/drawingml/2006/table">
            <a:tbl>
              <a:tblPr firstRow="1" bandRow="1">
                <a:tableStyleId>{5C22544A-7EE6-4342-B048-85BDC9FD1C3A}</a:tableStyleId>
              </a:tblPr>
              <a:tblGrid>
                <a:gridCol w="1763717">
                  <a:extLst>
                    <a:ext uri="{9D8B030D-6E8A-4147-A177-3AD203B41FA5}">
                      <a16:colId xmlns:a16="http://schemas.microsoft.com/office/drawing/2014/main" val="610591298"/>
                    </a:ext>
                  </a:extLst>
                </a:gridCol>
                <a:gridCol w="1209322">
                  <a:extLst>
                    <a:ext uri="{9D8B030D-6E8A-4147-A177-3AD203B41FA5}">
                      <a16:colId xmlns:a16="http://schemas.microsoft.com/office/drawing/2014/main" val="1297313804"/>
                    </a:ext>
                  </a:extLst>
                </a:gridCol>
                <a:gridCol w="1209735">
                  <a:extLst>
                    <a:ext uri="{9D8B030D-6E8A-4147-A177-3AD203B41FA5}">
                      <a16:colId xmlns:a16="http://schemas.microsoft.com/office/drawing/2014/main" val="3126532480"/>
                    </a:ext>
                  </a:extLst>
                </a:gridCol>
              </a:tblGrid>
              <a:tr h="899538">
                <a:tc>
                  <a:txBody>
                    <a:bodyPr/>
                    <a:lstStyle/>
                    <a:p>
                      <a:pPr algn="ctr"/>
                      <a:r>
                        <a:rPr lang="en-GB" sz="1200" dirty="0">
                          <a:solidFill>
                            <a:schemeClr val="bg1"/>
                          </a:solidFill>
                        </a:rPr>
                        <a:t>Additional rent income from convergence scenarios</a:t>
                      </a:r>
                    </a:p>
                  </a:txBody>
                  <a:tcPr>
                    <a:solidFill>
                      <a:srgbClr val="002060"/>
                    </a:solidFill>
                  </a:tcPr>
                </a:tc>
                <a:tc>
                  <a:txBody>
                    <a:bodyPr/>
                    <a:lstStyle/>
                    <a:p>
                      <a:pPr algn="ctr"/>
                      <a:endParaRPr lang="en-GB" sz="1200" dirty="0">
                        <a:solidFill>
                          <a:schemeClr val="bg1"/>
                        </a:solidFill>
                      </a:endParaRPr>
                    </a:p>
                    <a:p>
                      <a:pPr algn="ctr"/>
                      <a:r>
                        <a:rPr lang="en-GB" sz="1200" dirty="0">
                          <a:solidFill>
                            <a:schemeClr val="bg1"/>
                          </a:solidFill>
                        </a:rPr>
                        <a:t>£2 / week convergence</a:t>
                      </a:r>
                    </a:p>
                  </a:txBody>
                  <a:tcPr>
                    <a:solidFill>
                      <a:srgbClr val="002060"/>
                    </a:solidFill>
                  </a:tcPr>
                </a:tc>
                <a:tc>
                  <a:txBody>
                    <a:bodyPr/>
                    <a:lstStyle/>
                    <a:p>
                      <a:pPr algn="ctr"/>
                      <a:endParaRPr lang="en-GB" sz="1200" dirty="0">
                        <a:solidFill>
                          <a:schemeClr val="bg1"/>
                        </a:solidFill>
                      </a:endParaRPr>
                    </a:p>
                    <a:p>
                      <a:pPr algn="ctr"/>
                      <a:r>
                        <a:rPr lang="en-GB" sz="1200" dirty="0">
                          <a:solidFill>
                            <a:schemeClr val="bg1"/>
                          </a:solidFill>
                        </a:rPr>
                        <a:t>£3/ week convergence</a:t>
                      </a:r>
                    </a:p>
                  </a:txBody>
                  <a:tcPr>
                    <a:solidFill>
                      <a:srgbClr val="002060"/>
                    </a:solidFill>
                  </a:tcPr>
                </a:tc>
                <a:extLst>
                  <a:ext uri="{0D108BD9-81ED-4DB2-BD59-A6C34878D82A}">
                    <a16:rowId xmlns:a16="http://schemas.microsoft.com/office/drawing/2014/main" val="233613950"/>
                  </a:ext>
                </a:extLst>
              </a:tr>
              <a:tr h="499743">
                <a:tc>
                  <a:txBody>
                    <a:bodyPr/>
                    <a:lstStyle/>
                    <a:p>
                      <a:r>
                        <a:rPr lang="en-GB" sz="1200" dirty="0">
                          <a:solidFill>
                            <a:schemeClr val="tx1"/>
                          </a:solidFill>
                        </a:rPr>
                        <a:t>In year impact by 2035.36</a:t>
                      </a:r>
                    </a:p>
                  </a:txBody>
                  <a:tcPr/>
                </a:tc>
                <a:tc>
                  <a:txBody>
                    <a:bodyPr/>
                    <a:lstStyle/>
                    <a:p>
                      <a:pPr algn="ctr"/>
                      <a:r>
                        <a:rPr lang="en-GB" sz="1200" dirty="0">
                          <a:solidFill>
                            <a:schemeClr val="tx1"/>
                          </a:solidFill>
                        </a:rPr>
                        <a:t>£674m</a:t>
                      </a:r>
                    </a:p>
                  </a:txBody>
                  <a:tcPr/>
                </a:tc>
                <a:tc>
                  <a:txBody>
                    <a:bodyPr/>
                    <a:lstStyle/>
                    <a:p>
                      <a:pPr algn="ctr"/>
                      <a:r>
                        <a:rPr lang="en-GB" sz="1200" dirty="0">
                          <a:solidFill>
                            <a:schemeClr val="tx1"/>
                          </a:solidFill>
                        </a:rPr>
                        <a:t>£685m</a:t>
                      </a:r>
                    </a:p>
                  </a:txBody>
                  <a:tcPr/>
                </a:tc>
                <a:extLst>
                  <a:ext uri="{0D108BD9-81ED-4DB2-BD59-A6C34878D82A}">
                    <a16:rowId xmlns:a16="http://schemas.microsoft.com/office/drawing/2014/main" val="3582202116"/>
                  </a:ext>
                </a:extLst>
              </a:tr>
              <a:tr h="499743">
                <a:tc>
                  <a:txBody>
                    <a:bodyPr/>
                    <a:lstStyle/>
                    <a:p>
                      <a:r>
                        <a:rPr lang="en-GB" sz="1200" dirty="0">
                          <a:solidFill>
                            <a:schemeClr val="tx1"/>
                          </a:solidFill>
                        </a:rPr>
                        <a:t>Cumulative additional rent income 10 years</a:t>
                      </a:r>
                    </a:p>
                  </a:txBody>
                  <a:tcPr/>
                </a:tc>
                <a:tc>
                  <a:txBody>
                    <a:bodyPr/>
                    <a:lstStyle/>
                    <a:p>
                      <a:pPr algn="ctr"/>
                      <a:r>
                        <a:rPr lang="en-GB" sz="1200" dirty="0">
                          <a:solidFill>
                            <a:schemeClr val="tx1"/>
                          </a:solidFill>
                        </a:rPr>
                        <a:t>£5,516m</a:t>
                      </a:r>
                    </a:p>
                  </a:txBody>
                  <a:tcPr/>
                </a:tc>
                <a:tc>
                  <a:txBody>
                    <a:bodyPr/>
                    <a:lstStyle/>
                    <a:p>
                      <a:pPr algn="ctr"/>
                      <a:r>
                        <a:rPr lang="en-GB" sz="1200" dirty="0">
                          <a:solidFill>
                            <a:schemeClr val="tx1"/>
                          </a:solidFill>
                        </a:rPr>
                        <a:t>£5,970m</a:t>
                      </a:r>
                    </a:p>
                  </a:txBody>
                  <a:tcPr/>
                </a:tc>
                <a:extLst>
                  <a:ext uri="{0D108BD9-81ED-4DB2-BD59-A6C34878D82A}">
                    <a16:rowId xmlns:a16="http://schemas.microsoft.com/office/drawing/2014/main" val="2079482979"/>
                  </a:ext>
                </a:extLst>
              </a:tr>
            </a:tbl>
          </a:graphicData>
        </a:graphic>
      </p:graphicFrame>
      <p:sp>
        <p:nvSpPr>
          <p:cNvPr id="11" name="Text Placeholder 1">
            <a:extLst>
              <a:ext uri="{FF2B5EF4-FFF2-40B4-BE49-F238E27FC236}">
                <a16:creationId xmlns:a16="http://schemas.microsoft.com/office/drawing/2014/main" id="{5B2D16AB-14BE-FD54-E85C-B67B254064C7}"/>
              </a:ext>
            </a:extLst>
          </p:cNvPr>
          <p:cNvSpPr txBox="1">
            <a:spLocks/>
          </p:cNvSpPr>
          <p:nvPr/>
        </p:nvSpPr>
        <p:spPr>
          <a:xfrm>
            <a:off x="8863854" y="4392705"/>
            <a:ext cx="3064580" cy="2465295"/>
          </a:xfrm>
          <a:prstGeom prst="rect">
            <a:avLst/>
          </a:prstGeom>
          <a:solidFill>
            <a:schemeClr val="bg2">
              <a:lumMod val="95000"/>
            </a:schemeClr>
          </a:solidFill>
        </p:spPr>
        <p:txBody>
          <a:bodyPr vert="horz" wrap="square"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r>
              <a:rPr lang="en-GB" b="1" dirty="0">
                <a:solidFill>
                  <a:srgbClr val="000810"/>
                </a:solidFill>
              </a:rPr>
              <a:t>Headlines for convergence</a:t>
            </a:r>
          </a:p>
          <a:p>
            <a:pPr marL="285750" indent="-285750">
              <a:spcAft>
                <a:spcPts val="400"/>
              </a:spcAft>
              <a:buFont typeface="Arial" panose="020B0604020202020204" pitchFamily="34" charset="0"/>
              <a:buChar char="•"/>
            </a:pPr>
            <a:r>
              <a:rPr lang="en-GB" sz="1100" dirty="0">
                <a:solidFill>
                  <a:srgbClr val="000810"/>
                </a:solidFill>
              </a:rPr>
              <a:t>The total additional rent income over 10 years from convergence including relet at formula rent and weekly additional convergence factor on top of CPI+1% at:</a:t>
            </a:r>
          </a:p>
          <a:p>
            <a:pPr marL="465750" lvl="1" indent="-285750">
              <a:buClrTx/>
              <a:buFont typeface="Arial" panose="020B0604020202020204" pitchFamily="34" charset="0"/>
              <a:buChar char="•"/>
            </a:pPr>
            <a:r>
              <a:rPr lang="en-GB" sz="1100" dirty="0">
                <a:solidFill>
                  <a:srgbClr val="000810"/>
                </a:solidFill>
              </a:rPr>
              <a:t>£2/week: £5.516billion</a:t>
            </a:r>
          </a:p>
          <a:p>
            <a:pPr marL="465750" lvl="1" indent="-285750">
              <a:buClrTx/>
              <a:buFont typeface="Arial" panose="020B0604020202020204" pitchFamily="34" charset="0"/>
              <a:buChar char="•"/>
            </a:pPr>
            <a:r>
              <a:rPr lang="en-GB" sz="1100" dirty="0">
                <a:solidFill>
                  <a:srgbClr val="000810"/>
                </a:solidFill>
              </a:rPr>
              <a:t>£3/week: £5.970billion</a:t>
            </a:r>
          </a:p>
          <a:p>
            <a:pPr marL="285750" indent="-285750">
              <a:spcBef>
                <a:spcPts val="400"/>
              </a:spcBef>
              <a:buFont typeface="Arial" panose="020B0604020202020204" pitchFamily="34" charset="0"/>
              <a:buChar char="•"/>
            </a:pPr>
            <a:r>
              <a:rPr lang="en-GB" sz="1100" dirty="0">
                <a:solidFill>
                  <a:srgbClr val="000810"/>
                </a:solidFill>
              </a:rPr>
              <a:t>Additional rent income from reletting at formula rent at CPI-only rent increases would be c£2billion</a:t>
            </a:r>
          </a:p>
        </p:txBody>
      </p:sp>
      <p:graphicFrame>
        <p:nvGraphicFramePr>
          <p:cNvPr id="3" name="Chart 2">
            <a:extLst>
              <a:ext uri="{FF2B5EF4-FFF2-40B4-BE49-F238E27FC236}">
                <a16:creationId xmlns:a16="http://schemas.microsoft.com/office/drawing/2014/main" id="{7F4FC246-6FA6-4BFA-8117-AA38E0635403}"/>
              </a:ext>
            </a:extLst>
          </p:cNvPr>
          <p:cNvGraphicFramePr>
            <a:graphicFrameLocks/>
          </p:cNvGraphicFramePr>
          <p:nvPr/>
        </p:nvGraphicFramePr>
        <p:xfrm>
          <a:off x="6030203" y="979556"/>
          <a:ext cx="5703088" cy="32517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3148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78155" y="491067"/>
            <a:ext cx="10874375" cy="387798"/>
          </a:xfrm>
        </p:spPr>
        <p:txBody>
          <a:bodyPr/>
          <a:lstStyle/>
          <a:p>
            <a:r>
              <a:rPr lang="en-GB" sz="2800" b="1" dirty="0"/>
              <a:t>National projections: updating our baseline forecasts</a:t>
            </a:r>
          </a:p>
        </p:txBody>
      </p:sp>
      <p:sp>
        <p:nvSpPr>
          <p:cNvPr id="4" name="Slide Number Placeholder 3"/>
          <p:cNvSpPr>
            <a:spLocks noGrp="1"/>
          </p:cNvSpPr>
          <p:nvPr>
            <p:ph type="sldNum" sz="quarter" idx="4"/>
          </p:nvPr>
        </p:nvSpPr>
        <p:spPr/>
        <p:txBody>
          <a:bodyPr/>
          <a:lstStyle/>
          <a:p>
            <a:fld id="{EC1DA28C-5BB3-474C-BABA-1B2E6B32FE7F}" type="slidenum">
              <a:rPr lang="ru-RU" smtClean="0"/>
              <a:pPr/>
              <a:t>25</a:t>
            </a:fld>
            <a:endParaRPr lang="ru-RU" dirty="0"/>
          </a:p>
        </p:txBody>
      </p:sp>
      <p:sp>
        <p:nvSpPr>
          <p:cNvPr id="2" name="Text Placeholder 1"/>
          <p:cNvSpPr>
            <a:spLocks noGrp="1"/>
          </p:cNvSpPr>
          <p:nvPr>
            <p:ph type="body" sz="quarter" idx="86"/>
          </p:nvPr>
        </p:nvSpPr>
        <p:spPr>
          <a:xfrm>
            <a:off x="116541" y="1075765"/>
            <a:ext cx="6094821" cy="5668984"/>
          </a:xfrm>
        </p:spPr>
        <p:txBody>
          <a:bodyPr>
            <a:noAutofit/>
          </a:bodyPr>
          <a:lstStyle/>
          <a:p>
            <a:pPr marL="285750" indent="-285750">
              <a:buFont typeface="Arial" panose="020B0604020202020204" pitchFamily="34" charset="0"/>
              <a:buChar char="•"/>
            </a:pPr>
            <a:r>
              <a:rPr lang="en-GB" sz="1400" dirty="0">
                <a:solidFill>
                  <a:srgbClr val="000810"/>
                </a:solidFill>
              </a:rPr>
              <a:t>Implications for capacity and delivery from rent policy scenarios</a:t>
            </a:r>
          </a:p>
          <a:p>
            <a:pPr marL="285750" indent="-285750">
              <a:buFont typeface="Arial" panose="020B0604020202020204" pitchFamily="34" charset="0"/>
              <a:buChar char="•"/>
            </a:pPr>
            <a:r>
              <a:rPr lang="en-GB" sz="1400" dirty="0">
                <a:solidFill>
                  <a:srgbClr val="000810"/>
                </a:solidFill>
              </a:rPr>
              <a:t>Need to understand expenditure pressures – these have intensified during the course of 2024</a:t>
            </a:r>
          </a:p>
          <a:p>
            <a:pPr marL="285750" indent="-285750">
              <a:buFont typeface="Arial" panose="020B0604020202020204" pitchFamily="34" charset="0"/>
              <a:buChar char="•"/>
            </a:pPr>
            <a:r>
              <a:rPr lang="en-GB" sz="1400" dirty="0">
                <a:solidFill>
                  <a:srgbClr val="000810"/>
                </a:solidFill>
              </a:rPr>
              <a:t>Large proportion of any additional rent income will be required to address additional expenditure pressures</a:t>
            </a:r>
          </a:p>
          <a:p>
            <a:pPr marL="465750" lvl="1" indent="-285750">
              <a:buClrTx/>
              <a:buFont typeface="Arial" panose="020B0604020202020204" pitchFamily="34" charset="0"/>
              <a:buChar char="•"/>
            </a:pPr>
            <a:r>
              <a:rPr lang="en-GB" sz="1400" b="1" dirty="0">
                <a:solidFill>
                  <a:srgbClr val="000810"/>
                </a:solidFill>
              </a:rPr>
              <a:t>NI changes</a:t>
            </a:r>
            <a:r>
              <a:rPr lang="en-GB" sz="1400" dirty="0">
                <a:solidFill>
                  <a:srgbClr val="000810"/>
                </a:solidFill>
              </a:rPr>
              <a:t>: added 2.25% applying to 65% of management costs and 15-20% of maintenance costs</a:t>
            </a:r>
          </a:p>
          <a:p>
            <a:pPr marL="465750" lvl="1" indent="-285750">
              <a:buClrTx/>
              <a:buFont typeface="Arial" panose="020B0604020202020204" pitchFamily="34" charset="0"/>
              <a:buChar char="•"/>
            </a:pPr>
            <a:r>
              <a:rPr lang="en-GB" sz="1400" b="1" dirty="0">
                <a:solidFill>
                  <a:srgbClr val="000810"/>
                </a:solidFill>
              </a:rPr>
              <a:t>Lower September 2024 inflation</a:t>
            </a:r>
            <a:r>
              <a:rPr lang="en-GB" sz="1400" dirty="0">
                <a:solidFill>
                  <a:srgbClr val="000810"/>
                </a:solidFill>
              </a:rPr>
              <a:t> reduces 2025.26 rent income by c£65m for LAs</a:t>
            </a:r>
          </a:p>
          <a:p>
            <a:pPr marL="465750" lvl="1" indent="-285750">
              <a:buClrTx/>
              <a:buFont typeface="Arial" panose="020B0604020202020204" pitchFamily="34" charset="0"/>
              <a:buChar char="•"/>
            </a:pPr>
            <a:r>
              <a:rPr lang="en-GB" sz="1400" b="1" dirty="0">
                <a:solidFill>
                  <a:srgbClr val="000810"/>
                </a:solidFill>
              </a:rPr>
              <a:t>Costs rising well above CPI for repairs and capital, </a:t>
            </a:r>
            <a:r>
              <a:rPr lang="en-GB" sz="1400" dirty="0">
                <a:solidFill>
                  <a:srgbClr val="000810"/>
                </a:solidFill>
              </a:rPr>
              <a:t>for LAs significantly above 10%</a:t>
            </a:r>
          </a:p>
          <a:p>
            <a:pPr marL="465750" lvl="1" indent="-285750">
              <a:buClrTx/>
              <a:buFont typeface="Arial" panose="020B0604020202020204" pitchFamily="34" charset="0"/>
              <a:buChar char="•"/>
            </a:pPr>
            <a:r>
              <a:rPr lang="en-GB" sz="1400" dirty="0">
                <a:solidFill>
                  <a:srgbClr val="000810"/>
                </a:solidFill>
              </a:rPr>
              <a:t>Offset (slight): </a:t>
            </a:r>
            <a:r>
              <a:rPr lang="en-GB" sz="1400" b="1" dirty="0">
                <a:solidFill>
                  <a:srgbClr val="000810"/>
                </a:solidFill>
              </a:rPr>
              <a:t>lower RTB sales </a:t>
            </a:r>
            <a:r>
              <a:rPr lang="en-GB" sz="1400" dirty="0">
                <a:solidFill>
                  <a:srgbClr val="000810"/>
                </a:solidFill>
              </a:rPr>
              <a:t>volumes result in retention of more net income over the long term</a:t>
            </a:r>
          </a:p>
          <a:p>
            <a:pPr marL="285750" indent="-285750">
              <a:spcBef>
                <a:spcPts val="400"/>
              </a:spcBef>
              <a:buFont typeface="Arial" panose="020B0604020202020204" pitchFamily="34" charset="0"/>
              <a:buChar char="•"/>
            </a:pPr>
            <a:r>
              <a:rPr lang="en-GB" sz="1400" dirty="0">
                <a:solidFill>
                  <a:srgbClr val="000810"/>
                </a:solidFill>
              </a:rPr>
              <a:t>The HRA forecast is worse in the early period (NI/costs) but improves within a few years as a result of many fewer RTBs</a:t>
            </a:r>
          </a:p>
          <a:p>
            <a:pPr marL="645750" lvl="2" indent="-285750">
              <a:buClrTx/>
              <a:buFont typeface="Arial" panose="020B0604020202020204" pitchFamily="34" charset="0"/>
              <a:buChar char="•"/>
            </a:pPr>
            <a:endParaRPr lang="en-GB" sz="1400" dirty="0">
              <a:solidFill>
                <a:srgbClr val="FF0000"/>
              </a:solidFill>
            </a:endParaRPr>
          </a:p>
        </p:txBody>
      </p:sp>
      <p:sp>
        <p:nvSpPr>
          <p:cNvPr id="5" name="Text Placeholder 1">
            <a:extLst>
              <a:ext uri="{FF2B5EF4-FFF2-40B4-BE49-F238E27FC236}">
                <a16:creationId xmlns:a16="http://schemas.microsoft.com/office/drawing/2014/main" id="{60F996E0-6B48-6FAD-C9D0-29D578DCE543}"/>
              </a:ext>
            </a:extLst>
          </p:cNvPr>
          <p:cNvSpPr txBox="1">
            <a:spLocks/>
          </p:cNvSpPr>
          <p:nvPr/>
        </p:nvSpPr>
        <p:spPr>
          <a:xfrm rot="5400000">
            <a:off x="8652295" y="3318725"/>
            <a:ext cx="6858430" cy="220980"/>
          </a:xfrm>
          <a:prstGeom prst="rect">
            <a:avLst/>
          </a:prstGeom>
          <a:solidFill>
            <a:srgbClr val="FFFF00"/>
          </a:solidFill>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pPr algn="ctr"/>
            <a:r>
              <a:rPr lang="en-GB" dirty="0"/>
              <a:t>HA/LA PROJECTION BASELINE</a:t>
            </a:r>
          </a:p>
        </p:txBody>
      </p:sp>
      <p:graphicFrame>
        <p:nvGraphicFramePr>
          <p:cNvPr id="13" name="Chart 12">
            <a:extLst>
              <a:ext uri="{FF2B5EF4-FFF2-40B4-BE49-F238E27FC236}">
                <a16:creationId xmlns:a16="http://schemas.microsoft.com/office/drawing/2014/main" id="{6FAA104E-C34A-ED0A-D034-8D0AA3B05390}"/>
              </a:ext>
            </a:extLst>
          </p:cNvPr>
          <p:cNvGraphicFramePr>
            <a:graphicFrameLocks/>
          </p:cNvGraphicFramePr>
          <p:nvPr>
            <p:extLst>
              <p:ext uri="{D42A27DB-BD31-4B8C-83A1-F6EECF244321}">
                <p14:modId xmlns:p14="http://schemas.microsoft.com/office/powerpoint/2010/main" val="3382246952"/>
              </p:ext>
            </p:extLst>
          </p:nvPr>
        </p:nvGraphicFramePr>
        <p:xfrm>
          <a:off x="6371382" y="2147783"/>
          <a:ext cx="5439618" cy="28640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451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78155" y="491067"/>
            <a:ext cx="10874375" cy="387798"/>
          </a:xfrm>
        </p:spPr>
        <p:txBody>
          <a:bodyPr/>
          <a:lstStyle/>
          <a:p>
            <a:r>
              <a:rPr lang="en-GB" sz="2800" b="1" dirty="0"/>
              <a:t>National projection: local authority HRAs</a:t>
            </a:r>
          </a:p>
        </p:txBody>
      </p:sp>
      <p:sp>
        <p:nvSpPr>
          <p:cNvPr id="4" name="Slide Number Placeholder 3"/>
          <p:cNvSpPr>
            <a:spLocks noGrp="1"/>
          </p:cNvSpPr>
          <p:nvPr>
            <p:ph type="sldNum" sz="quarter" idx="4"/>
          </p:nvPr>
        </p:nvSpPr>
        <p:spPr/>
        <p:txBody>
          <a:bodyPr/>
          <a:lstStyle/>
          <a:p>
            <a:fld id="{EC1DA28C-5BB3-474C-BABA-1B2E6B32FE7F}" type="slidenum">
              <a:rPr lang="ru-RU" smtClean="0"/>
              <a:pPr/>
              <a:t>26</a:t>
            </a:fld>
            <a:endParaRPr lang="ru-RU" dirty="0"/>
          </a:p>
        </p:txBody>
      </p:sp>
      <p:sp>
        <p:nvSpPr>
          <p:cNvPr id="2" name="Text Placeholder 1"/>
          <p:cNvSpPr>
            <a:spLocks noGrp="1"/>
          </p:cNvSpPr>
          <p:nvPr>
            <p:ph type="body" sz="quarter" idx="86"/>
          </p:nvPr>
        </p:nvSpPr>
        <p:spPr>
          <a:xfrm>
            <a:off x="56088" y="940293"/>
            <a:ext cx="4169683" cy="5917707"/>
          </a:xfrm>
        </p:spPr>
        <p:txBody>
          <a:bodyPr>
            <a:noAutofit/>
          </a:bodyPr>
          <a:lstStyle/>
          <a:p>
            <a:r>
              <a:rPr lang="en-GB" sz="1280" b="1" dirty="0">
                <a:solidFill>
                  <a:srgbClr val="000810"/>
                </a:solidFill>
              </a:rPr>
              <a:t>Key headlines</a:t>
            </a:r>
          </a:p>
          <a:p>
            <a:pPr marL="285750" indent="-285750">
              <a:buFont typeface="Arial" panose="020B0604020202020204" pitchFamily="34" charset="0"/>
              <a:buChar char="•"/>
            </a:pPr>
            <a:r>
              <a:rPr lang="en-GB" sz="1280" dirty="0">
                <a:solidFill>
                  <a:srgbClr val="000810"/>
                </a:solidFill>
              </a:rPr>
              <a:t>At CPI only rent increases, cumulative HRA deficits are over £12billion by 2036.37</a:t>
            </a:r>
          </a:p>
          <a:p>
            <a:pPr marL="285750" indent="-285750">
              <a:buFont typeface="Arial" panose="020B0604020202020204" pitchFamily="34" charset="0"/>
              <a:buChar char="•"/>
            </a:pPr>
            <a:r>
              <a:rPr lang="en-GB" sz="1280" dirty="0">
                <a:solidFill>
                  <a:srgbClr val="000810"/>
                </a:solidFill>
              </a:rPr>
              <a:t>CPI+1% for 5 years improves to a cumulative deficit just below £8billion </a:t>
            </a:r>
          </a:p>
          <a:p>
            <a:pPr marL="285750" indent="-285750">
              <a:buFont typeface="Arial" panose="020B0604020202020204" pitchFamily="34" charset="0"/>
              <a:buChar char="•"/>
            </a:pPr>
            <a:r>
              <a:rPr lang="en-GB" sz="1280" dirty="0">
                <a:solidFill>
                  <a:srgbClr val="000810"/>
                </a:solidFill>
              </a:rPr>
              <a:t>CPI+1% for 10 years stabilises net rent income by 2036.37</a:t>
            </a:r>
          </a:p>
          <a:p>
            <a:pPr marL="285750" indent="-285750">
              <a:buFont typeface="Arial" panose="020B0604020202020204" pitchFamily="34" charset="0"/>
              <a:buChar char="•"/>
            </a:pPr>
            <a:r>
              <a:rPr lang="en-GB" sz="1280" dirty="0">
                <a:solidFill>
                  <a:srgbClr val="000810"/>
                </a:solidFill>
              </a:rPr>
              <a:t>Rent convergence at either £2 or £3 week delivers cumulative surpluses of up to £1.0billion by 2036.37</a:t>
            </a:r>
          </a:p>
          <a:p>
            <a:pPr marL="285750" indent="-285750">
              <a:buFont typeface="Arial" panose="020B0604020202020204" pitchFamily="34" charset="0"/>
              <a:buChar char="•"/>
            </a:pPr>
            <a:r>
              <a:rPr lang="en-GB" sz="1280" dirty="0">
                <a:solidFill>
                  <a:srgbClr val="000810"/>
                </a:solidFill>
              </a:rPr>
              <a:t>Potentially enables all existing stock pressures to be addressed with some capacity for additional development</a:t>
            </a:r>
          </a:p>
          <a:p>
            <a:pPr marL="285750" indent="-285750">
              <a:buFont typeface="Arial" panose="020B0604020202020204" pitchFamily="34" charset="0"/>
              <a:buChar char="•"/>
            </a:pPr>
            <a:r>
              <a:rPr lang="en-GB" sz="1280" dirty="0">
                <a:solidFill>
                  <a:srgbClr val="000810"/>
                </a:solidFill>
              </a:rPr>
              <a:t>BUT this does only take effect from 2034 – implying that deficits will need to be addressed by resources other than rent policy in the medium-term</a:t>
            </a:r>
          </a:p>
          <a:p>
            <a:pPr marL="285750" indent="-285750">
              <a:buFont typeface="Arial" panose="020B0604020202020204" pitchFamily="34" charset="0"/>
              <a:buChar char="•"/>
            </a:pPr>
            <a:r>
              <a:rPr lang="en-GB" sz="1280" dirty="0">
                <a:solidFill>
                  <a:srgbClr val="000810"/>
                </a:solidFill>
              </a:rPr>
              <a:t>Additional resource injection implied to cover immediate and short-term pressures and to unlock development capacity </a:t>
            </a:r>
          </a:p>
          <a:p>
            <a:pPr marL="285750" indent="-285750">
              <a:buFont typeface="Arial" panose="020B0604020202020204" pitchFamily="34" charset="0"/>
              <a:buChar char="•"/>
            </a:pPr>
            <a:endParaRPr lang="en-GB" sz="1280" dirty="0">
              <a:solidFill>
                <a:srgbClr val="000810"/>
              </a:solidFill>
            </a:endParaRPr>
          </a:p>
          <a:p>
            <a:pPr marL="285750" indent="-285750">
              <a:buFont typeface="Arial" panose="020B0604020202020204" pitchFamily="34" charset="0"/>
              <a:buChar char="•"/>
            </a:pPr>
            <a:endParaRPr lang="en-GB" sz="1280" dirty="0">
              <a:solidFill>
                <a:srgbClr val="000810"/>
              </a:solidFill>
            </a:endParaRPr>
          </a:p>
          <a:p>
            <a:pPr marL="645750" lvl="2" indent="-285750">
              <a:buClrTx/>
              <a:buFont typeface="Arial" panose="020B0604020202020204" pitchFamily="34" charset="0"/>
              <a:buChar char="•"/>
            </a:pPr>
            <a:endParaRPr lang="en-GB" sz="1280" dirty="0">
              <a:solidFill>
                <a:srgbClr val="FF0000"/>
              </a:solidFill>
            </a:endParaRPr>
          </a:p>
        </p:txBody>
      </p:sp>
      <p:sp>
        <p:nvSpPr>
          <p:cNvPr id="5" name="Text Placeholder 1">
            <a:extLst>
              <a:ext uri="{FF2B5EF4-FFF2-40B4-BE49-F238E27FC236}">
                <a16:creationId xmlns:a16="http://schemas.microsoft.com/office/drawing/2014/main" id="{60F996E0-6B48-6FAD-C9D0-29D578DCE543}"/>
              </a:ext>
            </a:extLst>
          </p:cNvPr>
          <p:cNvSpPr txBox="1">
            <a:spLocks/>
          </p:cNvSpPr>
          <p:nvPr/>
        </p:nvSpPr>
        <p:spPr>
          <a:xfrm rot="5400000">
            <a:off x="8652295" y="3318725"/>
            <a:ext cx="6858430" cy="220980"/>
          </a:xfrm>
          <a:prstGeom prst="rect">
            <a:avLst/>
          </a:prstGeom>
          <a:solidFill>
            <a:srgbClr val="FFFF00"/>
          </a:solidFill>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pPr algn="ctr"/>
            <a:r>
              <a:rPr lang="en-GB" dirty="0"/>
              <a:t>LA SECTOR PROJECTION</a:t>
            </a:r>
          </a:p>
        </p:txBody>
      </p:sp>
      <p:graphicFrame>
        <p:nvGraphicFramePr>
          <p:cNvPr id="3" name="Chart 2">
            <a:extLst>
              <a:ext uri="{FF2B5EF4-FFF2-40B4-BE49-F238E27FC236}">
                <a16:creationId xmlns:a16="http://schemas.microsoft.com/office/drawing/2014/main" id="{5DC9029D-5241-9BA2-16E2-435F559D1D63}"/>
              </a:ext>
            </a:extLst>
          </p:cNvPr>
          <p:cNvGraphicFramePr>
            <a:graphicFrameLocks/>
          </p:cNvGraphicFramePr>
          <p:nvPr/>
        </p:nvGraphicFramePr>
        <p:xfrm>
          <a:off x="4091650" y="1040596"/>
          <a:ext cx="7714168" cy="56053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919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78155" y="491067"/>
            <a:ext cx="10874375" cy="387798"/>
          </a:xfrm>
        </p:spPr>
        <p:txBody>
          <a:bodyPr/>
          <a:lstStyle/>
          <a:p>
            <a:r>
              <a:rPr lang="en-GB" sz="2800" b="1" dirty="0"/>
              <a:t>HRA debt settlement: implications of scenarios</a:t>
            </a:r>
          </a:p>
        </p:txBody>
      </p:sp>
      <p:sp>
        <p:nvSpPr>
          <p:cNvPr id="4" name="Slide Number Placeholder 3"/>
          <p:cNvSpPr>
            <a:spLocks noGrp="1"/>
          </p:cNvSpPr>
          <p:nvPr>
            <p:ph type="sldNum" sz="quarter" idx="4"/>
          </p:nvPr>
        </p:nvSpPr>
        <p:spPr/>
        <p:txBody>
          <a:bodyPr/>
          <a:lstStyle/>
          <a:p>
            <a:fld id="{EC1DA28C-5BB3-474C-BABA-1B2E6B32FE7F}" type="slidenum">
              <a:rPr lang="ru-RU" smtClean="0"/>
              <a:pPr/>
              <a:t>27</a:t>
            </a:fld>
            <a:endParaRPr lang="ru-RU" dirty="0"/>
          </a:p>
        </p:txBody>
      </p:sp>
      <p:sp>
        <p:nvSpPr>
          <p:cNvPr id="5" name="Text Placeholder 1">
            <a:extLst>
              <a:ext uri="{FF2B5EF4-FFF2-40B4-BE49-F238E27FC236}">
                <a16:creationId xmlns:a16="http://schemas.microsoft.com/office/drawing/2014/main" id="{60F996E0-6B48-6FAD-C9D0-29D578DCE543}"/>
              </a:ext>
            </a:extLst>
          </p:cNvPr>
          <p:cNvSpPr txBox="1">
            <a:spLocks/>
          </p:cNvSpPr>
          <p:nvPr/>
        </p:nvSpPr>
        <p:spPr>
          <a:xfrm rot="5400000">
            <a:off x="8652295" y="3318725"/>
            <a:ext cx="6858430" cy="220980"/>
          </a:xfrm>
          <a:prstGeom prst="rect">
            <a:avLst/>
          </a:prstGeom>
          <a:solidFill>
            <a:srgbClr val="FFFF00"/>
          </a:solidFill>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pPr algn="ctr"/>
            <a:r>
              <a:rPr lang="en-GB" dirty="0"/>
              <a:t>HRA DEBT</a:t>
            </a:r>
          </a:p>
        </p:txBody>
      </p:sp>
      <p:graphicFrame>
        <p:nvGraphicFramePr>
          <p:cNvPr id="6" name="Table 5">
            <a:extLst>
              <a:ext uri="{FF2B5EF4-FFF2-40B4-BE49-F238E27FC236}">
                <a16:creationId xmlns:a16="http://schemas.microsoft.com/office/drawing/2014/main" id="{CA9100D7-891F-5633-E1C2-C296426C982A}"/>
              </a:ext>
            </a:extLst>
          </p:cNvPr>
          <p:cNvGraphicFramePr>
            <a:graphicFrameLocks noGrp="1"/>
          </p:cNvGraphicFramePr>
          <p:nvPr/>
        </p:nvGraphicFramePr>
        <p:xfrm>
          <a:off x="276225" y="969349"/>
          <a:ext cx="10976307" cy="2752725"/>
        </p:xfrm>
        <a:graphic>
          <a:graphicData uri="http://schemas.openxmlformats.org/drawingml/2006/table">
            <a:tbl>
              <a:tblPr/>
              <a:tblGrid>
                <a:gridCol w="4769921">
                  <a:extLst>
                    <a:ext uri="{9D8B030D-6E8A-4147-A177-3AD203B41FA5}">
                      <a16:colId xmlns:a16="http://schemas.microsoft.com/office/drawing/2014/main" val="2978518379"/>
                    </a:ext>
                  </a:extLst>
                </a:gridCol>
                <a:gridCol w="1038321">
                  <a:extLst>
                    <a:ext uri="{9D8B030D-6E8A-4147-A177-3AD203B41FA5}">
                      <a16:colId xmlns:a16="http://schemas.microsoft.com/office/drawing/2014/main" val="4291180417"/>
                    </a:ext>
                  </a:extLst>
                </a:gridCol>
                <a:gridCol w="1033613">
                  <a:extLst>
                    <a:ext uri="{9D8B030D-6E8A-4147-A177-3AD203B41FA5}">
                      <a16:colId xmlns:a16="http://schemas.microsoft.com/office/drawing/2014/main" val="74740534"/>
                    </a:ext>
                  </a:extLst>
                </a:gridCol>
                <a:gridCol w="1033613">
                  <a:extLst>
                    <a:ext uri="{9D8B030D-6E8A-4147-A177-3AD203B41FA5}">
                      <a16:colId xmlns:a16="http://schemas.microsoft.com/office/drawing/2014/main" val="2070487400"/>
                    </a:ext>
                  </a:extLst>
                </a:gridCol>
                <a:gridCol w="1033613">
                  <a:extLst>
                    <a:ext uri="{9D8B030D-6E8A-4147-A177-3AD203B41FA5}">
                      <a16:colId xmlns:a16="http://schemas.microsoft.com/office/drawing/2014/main" val="2248471200"/>
                    </a:ext>
                  </a:extLst>
                </a:gridCol>
                <a:gridCol w="1033613">
                  <a:extLst>
                    <a:ext uri="{9D8B030D-6E8A-4147-A177-3AD203B41FA5}">
                      <a16:colId xmlns:a16="http://schemas.microsoft.com/office/drawing/2014/main" val="2768918146"/>
                    </a:ext>
                  </a:extLst>
                </a:gridCol>
                <a:gridCol w="1033613">
                  <a:extLst>
                    <a:ext uri="{9D8B030D-6E8A-4147-A177-3AD203B41FA5}">
                      <a16:colId xmlns:a16="http://schemas.microsoft.com/office/drawing/2014/main" val="2902258424"/>
                    </a:ext>
                  </a:extLst>
                </a:gridCol>
              </a:tblGrid>
              <a:tr h="190500">
                <a:tc>
                  <a:txBody>
                    <a:bodyPr/>
                    <a:lstStyle/>
                    <a:p>
                      <a:pPr algn="l" fontAlgn="b"/>
                      <a:r>
                        <a:rPr lang="en-GB" sz="1100" b="1" i="0" u="none" strike="noStrike" dirty="0">
                          <a:solidFill>
                            <a:schemeClr val="bg1"/>
                          </a:solidFill>
                          <a:effectLst/>
                          <a:latin typeface="+mn-lt"/>
                        </a:rPr>
                        <a:t>Impact on HRA debt settlement of various changes to rent policy £m</a:t>
                      </a:r>
                    </a:p>
                    <a:p>
                      <a:pPr algn="l" fontAlgn="b"/>
                      <a:endParaRPr lang="en-GB" sz="1100" b="1" i="0" u="none" strike="noStrike" dirty="0">
                        <a:solidFill>
                          <a:schemeClr val="bg1"/>
                        </a:solidFill>
                        <a:effectLst/>
                        <a:latin typeface="+mn-lt"/>
                      </a:endParaRPr>
                    </a:p>
                    <a:p>
                      <a:pPr algn="l" fontAlgn="b"/>
                      <a:endParaRPr lang="en-GB" sz="1100" b="1" i="0" u="none" strike="noStrike" dirty="0">
                        <a:solidFill>
                          <a:schemeClr val="bg1"/>
                        </a:solidFill>
                        <a:effectLst/>
                        <a:latin typeface="+mn-lt"/>
                      </a:endParaRPr>
                    </a:p>
                  </a:txBody>
                  <a:tcPr marL="9525" marR="9525" marT="9525" marB="0" anchor="b">
                    <a:solidFill>
                      <a:srgbClr val="002060"/>
                    </a:solidFill>
                  </a:tcPr>
                </a:tc>
                <a:tc>
                  <a:txBody>
                    <a:bodyPr/>
                    <a:lstStyle/>
                    <a:p>
                      <a:pPr algn="ctr" fontAlgn="b"/>
                      <a:r>
                        <a:rPr lang="en-GB" sz="1100" b="1" i="0" u="none" strike="noStrike" dirty="0">
                          <a:solidFill>
                            <a:schemeClr val="bg1"/>
                          </a:solidFill>
                          <a:effectLst/>
                          <a:latin typeface="+mn-lt"/>
                        </a:rPr>
                        <a:t>Rents CPI+1% all years from 2026</a:t>
                      </a:r>
                    </a:p>
                  </a:txBody>
                  <a:tcPr marL="9525" marR="9525" marT="9525" marB="0" anchor="b">
                    <a:solidFill>
                      <a:srgbClr val="00206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1" i="0" u="none" strike="noStrike" dirty="0">
                          <a:solidFill>
                            <a:schemeClr val="bg1"/>
                          </a:solidFill>
                          <a:effectLst/>
                          <a:latin typeface="+mn-lt"/>
                        </a:rPr>
                        <a:t>Rents at CPI-only from 2026</a:t>
                      </a:r>
                    </a:p>
                  </a:txBody>
                  <a:tcPr marL="9525" marR="9525" marT="9525" marB="0" anchor="b">
                    <a:solidFill>
                      <a:srgbClr val="00206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1" i="0" u="none" strike="noStrike" dirty="0">
                          <a:solidFill>
                            <a:schemeClr val="bg1"/>
                          </a:solidFill>
                          <a:effectLst/>
                          <a:latin typeface="+mn-lt"/>
                        </a:rPr>
                        <a:t>Rents CPI+1% for 5 years only from 2026</a:t>
                      </a:r>
                    </a:p>
                  </a:txBody>
                  <a:tcPr marL="9525" marR="9525" marT="9525" marB="0" anchor="b">
                    <a:solidFill>
                      <a:srgbClr val="00206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1" i="0" u="none" strike="noStrike" dirty="0">
                          <a:solidFill>
                            <a:schemeClr val="bg1"/>
                          </a:solidFill>
                          <a:effectLst/>
                          <a:latin typeface="+mn-lt"/>
                        </a:rPr>
                        <a:t>Rents CPI+1% for 10 years only from 2026</a:t>
                      </a:r>
                    </a:p>
                  </a:txBody>
                  <a:tcPr marL="9525" marR="9525" marT="9525" marB="0" anchor="b">
                    <a:solidFill>
                      <a:srgbClr val="00206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1" i="0" u="none" strike="noStrike" dirty="0">
                          <a:solidFill>
                            <a:schemeClr val="bg1"/>
                          </a:solidFill>
                          <a:effectLst/>
                          <a:latin typeface="+mn-lt"/>
                        </a:rPr>
                        <a:t>Rent convergence £3/week from 2025</a:t>
                      </a:r>
                    </a:p>
                  </a:txBody>
                  <a:tcPr marL="9525" marR="9525" marT="9525" marB="0" anchor="b">
                    <a:solidFill>
                      <a:srgbClr val="002060"/>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1" i="0" u="none" strike="noStrike" dirty="0">
                          <a:solidFill>
                            <a:schemeClr val="bg1"/>
                          </a:solidFill>
                          <a:effectLst/>
                          <a:latin typeface="+mn-lt"/>
                        </a:rPr>
                        <a:t>Rent convergence £3/week</a:t>
                      </a:r>
                    </a:p>
                    <a:p>
                      <a:pPr marL="0" marR="0" lvl="0" indent="0" algn="ctr" defTabSz="914400" rtl="0" eaLnBrk="1" fontAlgn="b" latinLnBrk="0" hangingPunct="1">
                        <a:lnSpc>
                          <a:spcPct val="100000"/>
                        </a:lnSpc>
                        <a:spcBef>
                          <a:spcPts val="0"/>
                        </a:spcBef>
                        <a:spcAft>
                          <a:spcPts val="0"/>
                        </a:spcAft>
                        <a:buClrTx/>
                        <a:buSzTx/>
                        <a:buFontTx/>
                        <a:buNone/>
                        <a:tabLst/>
                        <a:defRPr/>
                      </a:pPr>
                      <a:r>
                        <a:rPr lang="en-GB" sz="1100" b="1" i="0" u="none" strike="noStrike" dirty="0">
                          <a:solidFill>
                            <a:schemeClr val="bg1"/>
                          </a:solidFill>
                          <a:effectLst/>
                          <a:latin typeface="+mn-lt"/>
                        </a:rPr>
                        <a:t>CPI+1% for 10 years only</a:t>
                      </a:r>
                    </a:p>
                  </a:txBody>
                  <a:tcPr marL="9525" marR="9525" marT="9525" marB="0" anchor="b">
                    <a:solidFill>
                      <a:srgbClr val="002060"/>
                    </a:solidFill>
                  </a:tcPr>
                </a:tc>
                <a:extLst>
                  <a:ext uri="{0D108BD9-81ED-4DB2-BD59-A6C34878D82A}">
                    <a16:rowId xmlns:a16="http://schemas.microsoft.com/office/drawing/2014/main" val="3445494478"/>
                  </a:ext>
                </a:extLst>
              </a:tr>
              <a:tr h="190500">
                <a:tc>
                  <a:txBody>
                    <a:bodyPr/>
                    <a:lstStyle/>
                    <a:p>
                      <a:pPr algn="l" fontAlgn="b"/>
                      <a:r>
                        <a:rPr lang="en-GB" sz="1100" b="1" u="none" strike="noStrike" dirty="0">
                          <a:solidFill>
                            <a:schemeClr val="tx1"/>
                          </a:solidFill>
                          <a:effectLst/>
                          <a:latin typeface="+mn-lt"/>
                        </a:rPr>
                        <a:t>Original settlement</a:t>
                      </a:r>
                      <a:endParaRPr lang="en-GB" sz="1100" b="1" i="0" u="none" strike="noStrike" dirty="0">
                        <a:solidFill>
                          <a:schemeClr val="tx1"/>
                        </a:solidFill>
                        <a:effectLst/>
                        <a:latin typeface="+mn-lt"/>
                      </a:endParaRPr>
                    </a:p>
                  </a:txBody>
                  <a:tcPr marL="9525" marR="9525" marT="9525" marB="0" anchor="b"/>
                </a:tc>
                <a:tc>
                  <a:txBody>
                    <a:bodyPr/>
                    <a:lstStyle/>
                    <a:p>
                      <a:pPr algn="ctr" fontAlgn="b"/>
                      <a:r>
                        <a:rPr lang="en-GB" sz="1100" b="1" u="none" strike="noStrike" dirty="0">
                          <a:solidFill>
                            <a:schemeClr val="tx1"/>
                          </a:solidFill>
                          <a:effectLst/>
                          <a:latin typeface="+mn-lt"/>
                        </a:rPr>
                        <a:t>29,188</a:t>
                      </a:r>
                      <a:endParaRPr lang="en-GB" sz="1100" b="1" i="0" u="none" strike="noStrike" dirty="0">
                        <a:solidFill>
                          <a:schemeClr val="tx1"/>
                        </a:solidFill>
                        <a:effectLst/>
                        <a:latin typeface="+mn-lt"/>
                      </a:endParaRPr>
                    </a:p>
                  </a:txBody>
                  <a:tcPr marL="9525" marR="9525" marT="9525" marB="0" anchor="b"/>
                </a:tc>
                <a:tc>
                  <a:txBody>
                    <a:bodyPr/>
                    <a:lstStyle/>
                    <a:p>
                      <a:pPr algn="ctr" fontAlgn="b"/>
                      <a:endParaRPr lang="en-GB" sz="1100" b="1" i="0" u="none" strike="noStrike" dirty="0">
                        <a:solidFill>
                          <a:schemeClr val="tx1"/>
                        </a:solidFill>
                        <a:effectLst/>
                        <a:latin typeface="+mn-lt"/>
                      </a:endParaRPr>
                    </a:p>
                  </a:txBody>
                  <a:tcPr marL="9525" marR="9525" marT="9525" marB="0" anchor="b">
                    <a:solidFill>
                      <a:schemeClr val="bg1">
                        <a:lumMod val="75000"/>
                      </a:schemeClr>
                    </a:solidFill>
                  </a:tcPr>
                </a:tc>
                <a:tc>
                  <a:txBody>
                    <a:bodyPr/>
                    <a:lstStyle/>
                    <a:p>
                      <a:pPr algn="ctr" fontAlgn="b"/>
                      <a:endParaRPr lang="en-GB" sz="1100" b="1" i="0" u="none" strike="noStrike" dirty="0">
                        <a:solidFill>
                          <a:schemeClr val="tx1"/>
                        </a:solidFill>
                        <a:effectLst/>
                        <a:latin typeface="+mn-lt"/>
                      </a:endParaRPr>
                    </a:p>
                  </a:txBody>
                  <a:tcPr marL="9525" marR="9525" marT="9525" marB="0" anchor="b">
                    <a:solidFill>
                      <a:schemeClr val="bg1">
                        <a:lumMod val="75000"/>
                      </a:schemeClr>
                    </a:solidFill>
                  </a:tcPr>
                </a:tc>
                <a:tc>
                  <a:txBody>
                    <a:bodyPr/>
                    <a:lstStyle/>
                    <a:p>
                      <a:pPr algn="ctr" fontAlgn="b"/>
                      <a:endParaRPr lang="en-GB" sz="1100" b="1" i="0" u="none" strike="noStrike" dirty="0">
                        <a:solidFill>
                          <a:schemeClr val="tx1"/>
                        </a:solidFill>
                        <a:effectLst/>
                        <a:latin typeface="+mn-lt"/>
                      </a:endParaRPr>
                    </a:p>
                  </a:txBody>
                  <a:tcPr marL="9525" marR="9525" marT="9525" marB="0" anchor="b">
                    <a:solidFill>
                      <a:schemeClr val="bg1">
                        <a:lumMod val="75000"/>
                      </a:schemeClr>
                    </a:solidFill>
                  </a:tcPr>
                </a:tc>
                <a:tc>
                  <a:txBody>
                    <a:bodyPr/>
                    <a:lstStyle/>
                    <a:p>
                      <a:pPr algn="ctr" fontAlgn="b"/>
                      <a:endParaRPr lang="en-GB" sz="1100" b="1" i="0" u="none" strike="noStrike" dirty="0">
                        <a:solidFill>
                          <a:schemeClr val="tx1"/>
                        </a:solidFill>
                        <a:effectLst/>
                        <a:latin typeface="+mn-lt"/>
                      </a:endParaRPr>
                    </a:p>
                  </a:txBody>
                  <a:tcPr marL="9525" marR="9525" marT="9525" marB="0" anchor="b">
                    <a:solidFill>
                      <a:schemeClr val="bg1">
                        <a:lumMod val="75000"/>
                      </a:schemeClr>
                    </a:solidFill>
                  </a:tcPr>
                </a:tc>
                <a:tc>
                  <a:txBody>
                    <a:bodyPr/>
                    <a:lstStyle/>
                    <a:p>
                      <a:pPr algn="ctr" fontAlgn="b"/>
                      <a:endParaRPr lang="en-GB" sz="1100" b="1" i="0" u="none" strike="noStrike" dirty="0">
                        <a:solidFill>
                          <a:schemeClr val="tx1"/>
                        </a:solidFill>
                        <a:effectLst/>
                        <a:latin typeface="+mn-lt"/>
                      </a:endParaRPr>
                    </a:p>
                  </a:txBody>
                  <a:tcPr marL="9525" marR="9525" marT="9525" marB="0" anchor="b">
                    <a:solidFill>
                      <a:schemeClr val="bg1">
                        <a:lumMod val="75000"/>
                      </a:schemeClr>
                    </a:solidFill>
                  </a:tcPr>
                </a:tc>
                <a:extLst>
                  <a:ext uri="{0D108BD9-81ED-4DB2-BD59-A6C34878D82A}">
                    <a16:rowId xmlns:a16="http://schemas.microsoft.com/office/drawing/2014/main" val="2608744827"/>
                  </a:ext>
                </a:extLst>
              </a:tr>
              <a:tr h="190500">
                <a:tc>
                  <a:txBody>
                    <a:bodyPr/>
                    <a:lstStyle/>
                    <a:p>
                      <a:pPr algn="l" fontAlgn="b"/>
                      <a:r>
                        <a:rPr lang="en-GB" sz="1100" u="none" strike="noStrike" dirty="0">
                          <a:solidFill>
                            <a:schemeClr val="tx1"/>
                          </a:solidFill>
                          <a:effectLst/>
                          <a:latin typeface="+mn-lt"/>
                        </a:rPr>
                        <a:t>Revision for authority numbers</a:t>
                      </a:r>
                      <a:endParaRPr lang="en-GB" sz="1100" b="0" i="0" u="none" strike="noStrike" dirty="0">
                        <a:solidFill>
                          <a:schemeClr val="tx1"/>
                        </a:solidFill>
                        <a:effectLst/>
                        <a:latin typeface="+mn-lt"/>
                      </a:endParaRPr>
                    </a:p>
                  </a:txBody>
                  <a:tcPr marL="9525" marR="9525" marT="9525" marB="0" anchor="b"/>
                </a:tc>
                <a:tc>
                  <a:txBody>
                    <a:bodyPr/>
                    <a:lstStyle/>
                    <a:p>
                      <a:pPr algn="ctr" fontAlgn="b"/>
                      <a:r>
                        <a:rPr lang="en-GB" sz="1100" u="none" strike="noStrike" dirty="0">
                          <a:solidFill>
                            <a:schemeClr val="tx1"/>
                          </a:solidFill>
                          <a:effectLst/>
                          <a:latin typeface="+mn-lt"/>
                        </a:rPr>
                        <a:t>-503</a:t>
                      </a:r>
                      <a:endParaRPr lang="en-GB" sz="1100" b="1" i="0" u="none" strike="noStrike" dirty="0">
                        <a:solidFill>
                          <a:schemeClr val="tx1"/>
                        </a:solidFill>
                        <a:effectLst/>
                        <a:latin typeface="+mn-lt"/>
                      </a:endParaRPr>
                    </a:p>
                  </a:txBody>
                  <a:tcPr marL="9525" marR="9525" marT="9525" marB="0" anchor="b"/>
                </a:tc>
                <a:tc>
                  <a:txBody>
                    <a:bodyPr/>
                    <a:lstStyle/>
                    <a:p>
                      <a:pPr algn="ctr" fontAlgn="b"/>
                      <a:endParaRPr lang="en-GB" sz="1100" b="1" i="0" u="none" strike="noStrike" dirty="0">
                        <a:solidFill>
                          <a:schemeClr val="tx1"/>
                        </a:solidFill>
                        <a:effectLst/>
                        <a:latin typeface="+mn-lt"/>
                      </a:endParaRPr>
                    </a:p>
                  </a:txBody>
                  <a:tcPr marL="9525" marR="9525" marT="9525" marB="0" anchor="b">
                    <a:solidFill>
                      <a:schemeClr val="bg1">
                        <a:lumMod val="75000"/>
                      </a:schemeClr>
                    </a:solidFill>
                  </a:tcPr>
                </a:tc>
                <a:tc>
                  <a:txBody>
                    <a:bodyPr/>
                    <a:lstStyle/>
                    <a:p>
                      <a:pPr algn="ctr" fontAlgn="b"/>
                      <a:endParaRPr lang="en-GB" sz="1100" b="1" i="0" u="none" strike="noStrike" dirty="0">
                        <a:solidFill>
                          <a:schemeClr val="tx1"/>
                        </a:solidFill>
                        <a:effectLst/>
                        <a:latin typeface="+mn-lt"/>
                      </a:endParaRPr>
                    </a:p>
                  </a:txBody>
                  <a:tcPr marL="9525" marR="9525" marT="9525" marB="0" anchor="b">
                    <a:solidFill>
                      <a:schemeClr val="bg1">
                        <a:lumMod val="75000"/>
                      </a:schemeClr>
                    </a:solidFill>
                  </a:tcPr>
                </a:tc>
                <a:tc>
                  <a:txBody>
                    <a:bodyPr/>
                    <a:lstStyle/>
                    <a:p>
                      <a:pPr algn="ctr" fontAlgn="b"/>
                      <a:endParaRPr lang="en-GB" sz="1100" b="1" i="0" u="none" strike="noStrike">
                        <a:solidFill>
                          <a:schemeClr val="tx1"/>
                        </a:solidFill>
                        <a:effectLst/>
                        <a:latin typeface="+mn-lt"/>
                      </a:endParaRPr>
                    </a:p>
                  </a:txBody>
                  <a:tcPr marL="9525" marR="9525" marT="9525" marB="0" anchor="b">
                    <a:solidFill>
                      <a:schemeClr val="bg1">
                        <a:lumMod val="75000"/>
                      </a:schemeClr>
                    </a:solidFill>
                  </a:tcPr>
                </a:tc>
                <a:tc>
                  <a:txBody>
                    <a:bodyPr/>
                    <a:lstStyle/>
                    <a:p>
                      <a:pPr algn="ctr" fontAlgn="b"/>
                      <a:endParaRPr lang="en-GB" sz="1100" b="1" i="0" u="none" strike="noStrike">
                        <a:solidFill>
                          <a:schemeClr val="tx1"/>
                        </a:solidFill>
                        <a:effectLst/>
                        <a:latin typeface="+mn-lt"/>
                      </a:endParaRPr>
                    </a:p>
                  </a:txBody>
                  <a:tcPr marL="9525" marR="9525" marT="9525" marB="0" anchor="b">
                    <a:solidFill>
                      <a:schemeClr val="bg1">
                        <a:lumMod val="75000"/>
                      </a:schemeClr>
                    </a:solidFill>
                  </a:tcPr>
                </a:tc>
                <a:tc>
                  <a:txBody>
                    <a:bodyPr/>
                    <a:lstStyle/>
                    <a:p>
                      <a:pPr algn="ctr" fontAlgn="b"/>
                      <a:endParaRPr lang="en-GB" sz="1100" b="1" i="0" u="none" strike="noStrike" dirty="0">
                        <a:solidFill>
                          <a:schemeClr val="tx1"/>
                        </a:solidFill>
                        <a:effectLst/>
                        <a:latin typeface="+mn-lt"/>
                      </a:endParaRPr>
                    </a:p>
                  </a:txBody>
                  <a:tcPr marL="9525" marR="9525" marT="9525" marB="0" anchor="b">
                    <a:solidFill>
                      <a:schemeClr val="bg1">
                        <a:lumMod val="75000"/>
                      </a:schemeClr>
                    </a:solidFill>
                  </a:tcPr>
                </a:tc>
                <a:extLst>
                  <a:ext uri="{0D108BD9-81ED-4DB2-BD59-A6C34878D82A}">
                    <a16:rowId xmlns:a16="http://schemas.microsoft.com/office/drawing/2014/main" val="1370112837"/>
                  </a:ext>
                </a:extLst>
              </a:tr>
              <a:tr h="190500">
                <a:tc>
                  <a:txBody>
                    <a:bodyPr/>
                    <a:lstStyle/>
                    <a:p>
                      <a:pPr algn="l" fontAlgn="b"/>
                      <a:r>
                        <a:rPr lang="en-GB" sz="1100" b="1" u="none" strike="noStrike" dirty="0">
                          <a:solidFill>
                            <a:schemeClr val="tx1"/>
                          </a:solidFill>
                          <a:effectLst/>
                          <a:latin typeface="+mn-lt"/>
                        </a:rPr>
                        <a:t>Recast original settlement</a:t>
                      </a:r>
                      <a:endParaRPr lang="en-GB" sz="1100" b="1" i="0" u="none" strike="noStrike" dirty="0">
                        <a:solidFill>
                          <a:schemeClr val="tx1"/>
                        </a:solidFill>
                        <a:effectLst/>
                        <a:latin typeface="+mn-lt"/>
                      </a:endParaRPr>
                    </a:p>
                  </a:txBody>
                  <a:tcPr marL="9525" marR="9525" marT="9525" marB="0" anchor="b"/>
                </a:tc>
                <a:tc>
                  <a:txBody>
                    <a:bodyPr/>
                    <a:lstStyle/>
                    <a:p>
                      <a:pPr algn="ctr" fontAlgn="b"/>
                      <a:r>
                        <a:rPr lang="en-GB" sz="1100" b="1" u="none" strike="noStrike" dirty="0">
                          <a:solidFill>
                            <a:schemeClr val="tx1"/>
                          </a:solidFill>
                          <a:effectLst/>
                          <a:latin typeface="+mn-lt"/>
                        </a:rPr>
                        <a:t>28,685</a:t>
                      </a:r>
                      <a:endParaRPr lang="en-GB" sz="1100" b="1" i="0" u="none" strike="noStrike" dirty="0">
                        <a:solidFill>
                          <a:schemeClr val="tx1"/>
                        </a:solidFill>
                        <a:effectLst/>
                        <a:latin typeface="+mn-lt"/>
                      </a:endParaRPr>
                    </a:p>
                  </a:txBody>
                  <a:tcPr marL="9525" marR="9525" marT="9525" marB="0" anchor="b"/>
                </a:tc>
                <a:tc>
                  <a:txBody>
                    <a:bodyPr/>
                    <a:lstStyle/>
                    <a:p>
                      <a:pPr algn="ctr" fontAlgn="b"/>
                      <a:endParaRPr lang="en-GB" sz="1100" b="1" i="0" u="none" strike="noStrike" dirty="0">
                        <a:solidFill>
                          <a:schemeClr val="tx1"/>
                        </a:solidFill>
                        <a:effectLst/>
                        <a:latin typeface="+mn-lt"/>
                      </a:endParaRPr>
                    </a:p>
                  </a:txBody>
                  <a:tcPr marL="9525" marR="9525" marT="9525" marB="0" anchor="b">
                    <a:solidFill>
                      <a:schemeClr val="bg1">
                        <a:lumMod val="75000"/>
                      </a:schemeClr>
                    </a:solidFill>
                  </a:tcPr>
                </a:tc>
                <a:tc>
                  <a:txBody>
                    <a:bodyPr/>
                    <a:lstStyle/>
                    <a:p>
                      <a:pPr algn="ctr" fontAlgn="b"/>
                      <a:endParaRPr lang="en-GB" sz="1100" b="1" i="0" u="none" strike="noStrike" dirty="0">
                        <a:solidFill>
                          <a:schemeClr val="tx1"/>
                        </a:solidFill>
                        <a:effectLst/>
                        <a:latin typeface="+mn-lt"/>
                      </a:endParaRPr>
                    </a:p>
                  </a:txBody>
                  <a:tcPr marL="9525" marR="9525" marT="9525" marB="0" anchor="b">
                    <a:solidFill>
                      <a:schemeClr val="bg1">
                        <a:lumMod val="75000"/>
                      </a:schemeClr>
                    </a:solidFill>
                  </a:tcPr>
                </a:tc>
                <a:tc>
                  <a:txBody>
                    <a:bodyPr/>
                    <a:lstStyle/>
                    <a:p>
                      <a:pPr algn="ctr" fontAlgn="b"/>
                      <a:endParaRPr lang="en-GB" sz="1100" b="1" i="0" u="none" strike="noStrike" dirty="0">
                        <a:solidFill>
                          <a:schemeClr val="tx1"/>
                        </a:solidFill>
                        <a:effectLst/>
                        <a:latin typeface="+mn-lt"/>
                      </a:endParaRPr>
                    </a:p>
                  </a:txBody>
                  <a:tcPr marL="9525" marR="9525" marT="9525" marB="0" anchor="b">
                    <a:solidFill>
                      <a:schemeClr val="bg1">
                        <a:lumMod val="75000"/>
                      </a:schemeClr>
                    </a:solidFill>
                  </a:tcPr>
                </a:tc>
                <a:tc>
                  <a:txBody>
                    <a:bodyPr/>
                    <a:lstStyle/>
                    <a:p>
                      <a:pPr algn="ctr" fontAlgn="b"/>
                      <a:endParaRPr lang="en-GB" sz="1100" b="1" i="0" u="none" strike="noStrike" dirty="0">
                        <a:solidFill>
                          <a:schemeClr val="tx1"/>
                        </a:solidFill>
                        <a:effectLst/>
                        <a:latin typeface="+mn-lt"/>
                      </a:endParaRPr>
                    </a:p>
                  </a:txBody>
                  <a:tcPr marL="9525" marR="9525" marT="9525" marB="0" anchor="b">
                    <a:solidFill>
                      <a:schemeClr val="bg1">
                        <a:lumMod val="75000"/>
                      </a:schemeClr>
                    </a:solidFill>
                  </a:tcPr>
                </a:tc>
                <a:tc>
                  <a:txBody>
                    <a:bodyPr/>
                    <a:lstStyle/>
                    <a:p>
                      <a:pPr algn="ctr" fontAlgn="b"/>
                      <a:endParaRPr lang="en-GB" sz="1100" b="1" i="0" u="none" strike="noStrike" dirty="0">
                        <a:solidFill>
                          <a:schemeClr val="tx1"/>
                        </a:solidFill>
                        <a:effectLst/>
                        <a:latin typeface="+mn-lt"/>
                      </a:endParaRPr>
                    </a:p>
                  </a:txBody>
                  <a:tcPr marL="9525" marR="9525" marT="9525" marB="0" anchor="b">
                    <a:solidFill>
                      <a:schemeClr val="bg1">
                        <a:lumMod val="75000"/>
                      </a:schemeClr>
                    </a:solidFill>
                  </a:tcPr>
                </a:tc>
                <a:extLst>
                  <a:ext uri="{0D108BD9-81ED-4DB2-BD59-A6C34878D82A}">
                    <a16:rowId xmlns:a16="http://schemas.microsoft.com/office/drawing/2014/main" val="3861055886"/>
                  </a:ext>
                </a:extLst>
              </a:tr>
              <a:tr h="190500">
                <a:tc>
                  <a:txBody>
                    <a:bodyPr/>
                    <a:lstStyle/>
                    <a:p>
                      <a:pPr algn="l" fontAlgn="b"/>
                      <a:endParaRPr lang="en-GB" sz="1100" b="0" i="0" u="none" strike="noStrike" dirty="0">
                        <a:solidFill>
                          <a:schemeClr val="tx1"/>
                        </a:solidFill>
                        <a:effectLst/>
                        <a:latin typeface="+mn-lt"/>
                      </a:endParaRPr>
                    </a:p>
                  </a:txBody>
                  <a:tcPr marL="9525" marR="9525" marT="9525" marB="0" anchor="b">
                    <a:solidFill>
                      <a:schemeClr val="bg1">
                        <a:lumMod val="75000"/>
                      </a:schemeClr>
                    </a:solidFill>
                  </a:tcPr>
                </a:tc>
                <a:tc>
                  <a:txBody>
                    <a:bodyPr/>
                    <a:lstStyle/>
                    <a:p>
                      <a:pPr algn="ctr" fontAlgn="b"/>
                      <a:endParaRPr lang="en-GB" sz="1100" b="1" i="0" u="none" strike="noStrike" dirty="0">
                        <a:solidFill>
                          <a:schemeClr val="tx1"/>
                        </a:solidFill>
                        <a:effectLst/>
                        <a:latin typeface="+mn-lt"/>
                      </a:endParaRPr>
                    </a:p>
                  </a:txBody>
                  <a:tcPr marL="9525" marR="9525" marT="9525" marB="0" anchor="b">
                    <a:solidFill>
                      <a:schemeClr val="bg1">
                        <a:lumMod val="75000"/>
                      </a:schemeClr>
                    </a:solidFill>
                  </a:tcPr>
                </a:tc>
                <a:tc>
                  <a:txBody>
                    <a:bodyPr/>
                    <a:lstStyle/>
                    <a:p>
                      <a:pPr algn="ctr" fontAlgn="b"/>
                      <a:endParaRPr lang="en-GB" sz="1100" b="1" i="0" u="none" strike="noStrike" dirty="0">
                        <a:solidFill>
                          <a:schemeClr val="tx1"/>
                        </a:solidFill>
                        <a:effectLst/>
                        <a:latin typeface="+mn-lt"/>
                      </a:endParaRPr>
                    </a:p>
                  </a:txBody>
                  <a:tcPr marL="9525" marR="9525" marT="9525" marB="0" anchor="b">
                    <a:solidFill>
                      <a:schemeClr val="bg1">
                        <a:lumMod val="75000"/>
                      </a:schemeClr>
                    </a:solidFill>
                  </a:tcPr>
                </a:tc>
                <a:tc>
                  <a:txBody>
                    <a:bodyPr/>
                    <a:lstStyle/>
                    <a:p>
                      <a:pPr algn="ctr" fontAlgn="b"/>
                      <a:endParaRPr lang="en-GB" sz="1100" b="1" i="0" u="none" strike="noStrike" dirty="0">
                        <a:solidFill>
                          <a:schemeClr val="tx1"/>
                        </a:solidFill>
                        <a:effectLst/>
                        <a:latin typeface="+mn-lt"/>
                      </a:endParaRPr>
                    </a:p>
                  </a:txBody>
                  <a:tcPr marL="9525" marR="9525" marT="9525" marB="0" anchor="b">
                    <a:solidFill>
                      <a:schemeClr val="bg1">
                        <a:lumMod val="75000"/>
                      </a:schemeClr>
                    </a:solidFill>
                  </a:tcPr>
                </a:tc>
                <a:tc>
                  <a:txBody>
                    <a:bodyPr/>
                    <a:lstStyle/>
                    <a:p>
                      <a:pPr algn="ctr" fontAlgn="b"/>
                      <a:endParaRPr lang="en-GB" sz="1100" b="1" i="0" u="none" strike="noStrike" dirty="0">
                        <a:solidFill>
                          <a:schemeClr val="tx1"/>
                        </a:solidFill>
                        <a:effectLst/>
                        <a:latin typeface="+mn-lt"/>
                      </a:endParaRPr>
                    </a:p>
                  </a:txBody>
                  <a:tcPr marL="9525" marR="9525" marT="9525" marB="0" anchor="b">
                    <a:solidFill>
                      <a:schemeClr val="bg1">
                        <a:lumMod val="75000"/>
                      </a:schemeClr>
                    </a:solidFill>
                  </a:tcPr>
                </a:tc>
                <a:tc>
                  <a:txBody>
                    <a:bodyPr/>
                    <a:lstStyle/>
                    <a:p>
                      <a:pPr algn="ctr" fontAlgn="b"/>
                      <a:endParaRPr lang="en-GB" sz="1100" b="1" i="0" u="none" strike="noStrike" dirty="0">
                        <a:solidFill>
                          <a:schemeClr val="tx1"/>
                        </a:solidFill>
                        <a:effectLst/>
                        <a:latin typeface="+mn-lt"/>
                      </a:endParaRPr>
                    </a:p>
                  </a:txBody>
                  <a:tcPr marL="9525" marR="9525" marT="9525" marB="0" anchor="b">
                    <a:solidFill>
                      <a:schemeClr val="bg1">
                        <a:lumMod val="75000"/>
                      </a:schemeClr>
                    </a:solidFill>
                  </a:tcPr>
                </a:tc>
                <a:tc>
                  <a:txBody>
                    <a:bodyPr/>
                    <a:lstStyle/>
                    <a:p>
                      <a:pPr algn="ctr" fontAlgn="b"/>
                      <a:endParaRPr lang="en-GB" sz="1100" b="1" i="0" u="none" strike="noStrike" dirty="0">
                        <a:solidFill>
                          <a:schemeClr val="tx1"/>
                        </a:solidFill>
                        <a:effectLst/>
                        <a:latin typeface="+mn-lt"/>
                      </a:endParaRPr>
                    </a:p>
                  </a:txBody>
                  <a:tcPr marL="9525" marR="9525" marT="9525" marB="0" anchor="b">
                    <a:solidFill>
                      <a:schemeClr val="bg1">
                        <a:lumMod val="75000"/>
                      </a:schemeClr>
                    </a:solidFill>
                  </a:tcPr>
                </a:tc>
                <a:extLst>
                  <a:ext uri="{0D108BD9-81ED-4DB2-BD59-A6C34878D82A}">
                    <a16:rowId xmlns:a16="http://schemas.microsoft.com/office/drawing/2014/main" val="2576735925"/>
                  </a:ext>
                </a:extLst>
              </a:tr>
              <a:tr h="190500">
                <a:tc>
                  <a:txBody>
                    <a:bodyPr/>
                    <a:lstStyle/>
                    <a:p>
                      <a:pPr algn="l" fontAlgn="b"/>
                      <a:r>
                        <a:rPr lang="en-GB" sz="1100" u="none" strike="noStrike" dirty="0">
                          <a:solidFill>
                            <a:schemeClr val="tx1"/>
                          </a:solidFill>
                          <a:effectLst/>
                          <a:latin typeface="+mn-lt"/>
                        </a:rPr>
                        <a:t>Revision for rent policy (rent cuts 2016-2020 and rent cap in 2023)</a:t>
                      </a:r>
                      <a:endParaRPr lang="en-GB" sz="1100" b="0" i="0" u="none" strike="noStrike" dirty="0">
                        <a:solidFill>
                          <a:schemeClr val="tx1"/>
                        </a:solidFill>
                        <a:effectLst/>
                        <a:latin typeface="+mn-lt"/>
                      </a:endParaRPr>
                    </a:p>
                  </a:txBody>
                  <a:tcPr marL="9525" marR="9525" marT="9525" marB="0" anchor="b">
                    <a:solidFill>
                      <a:schemeClr val="accent3">
                        <a:lumMod val="40000"/>
                        <a:lumOff val="60000"/>
                      </a:schemeClr>
                    </a:solidFill>
                  </a:tcPr>
                </a:tc>
                <a:tc>
                  <a:txBody>
                    <a:bodyPr/>
                    <a:lstStyle/>
                    <a:p>
                      <a:pPr algn="ctr" fontAlgn="b"/>
                      <a:r>
                        <a:rPr lang="en-GB" sz="1100" b="1" u="none" strike="noStrike" dirty="0">
                          <a:solidFill>
                            <a:schemeClr val="tx1"/>
                          </a:solidFill>
                          <a:effectLst/>
                          <a:latin typeface="+mn-lt"/>
                        </a:rPr>
                        <a:t>-10,184</a:t>
                      </a:r>
                      <a:endParaRPr lang="en-GB" sz="1100" b="1" i="0" u="none" strike="noStrike" dirty="0">
                        <a:solidFill>
                          <a:schemeClr val="tx1"/>
                        </a:solidFill>
                        <a:effectLst/>
                        <a:latin typeface="+mn-lt"/>
                      </a:endParaRPr>
                    </a:p>
                  </a:txBody>
                  <a:tcPr marL="9525" marR="9525" marT="9525" marB="0" anchor="b">
                    <a:solidFill>
                      <a:schemeClr val="accent3">
                        <a:lumMod val="40000"/>
                        <a:lumOff val="60000"/>
                      </a:schemeClr>
                    </a:solidFill>
                  </a:tcPr>
                </a:tc>
                <a:tc>
                  <a:txBody>
                    <a:bodyPr/>
                    <a:lstStyle/>
                    <a:p>
                      <a:pPr algn="ctr" fontAlgn="b"/>
                      <a:r>
                        <a:rPr lang="en-GB" sz="1100" b="1" i="0" u="none" strike="noStrike" dirty="0">
                          <a:solidFill>
                            <a:schemeClr val="tx1"/>
                          </a:solidFill>
                          <a:effectLst/>
                          <a:latin typeface="+mn-lt"/>
                        </a:rPr>
                        <a:t>-11,980</a:t>
                      </a:r>
                    </a:p>
                  </a:txBody>
                  <a:tcPr marL="9525" marR="9525" marT="9525" marB="0" anchor="b">
                    <a:solidFill>
                      <a:schemeClr val="accent3">
                        <a:lumMod val="40000"/>
                        <a:lumOff val="60000"/>
                      </a:schemeClr>
                    </a:solidFill>
                  </a:tcPr>
                </a:tc>
                <a:tc>
                  <a:txBody>
                    <a:bodyPr/>
                    <a:lstStyle/>
                    <a:p>
                      <a:pPr algn="ctr" fontAlgn="b"/>
                      <a:r>
                        <a:rPr lang="en-GB" sz="1100" b="1" i="0" u="none" strike="noStrike" dirty="0">
                          <a:solidFill>
                            <a:schemeClr val="tx1"/>
                          </a:solidFill>
                          <a:effectLst/>
                          <a:latin typeface="+mn-lt"/>
                        </a:rPr>
                        <a:t>-10,970</a:t>
                      </a:r>
                    </a:p>
                  </a:txBody>
                  <a:tcPr marL="9525" marR="9525" marT="9525" marB="0" anchor="b">
                    <a:solidFill>
                      <a:schemeClr val="accent3">
                        <a:lumMod val="40000"/>
                        <a:lumOff val="60000"/>
                      </a:schemeClr>
                    </a:solidFill>
                  </a:tcPr>
                </a:tc>
                <a:tc>
                  <a:txBody>
                    <a:bodyPr/>
                    <a:lstStyle/>
                    <a:p>
                      <a:pPr algn="ctr" fontAlgn="b"/>
                      <a:r>
                        <a:rPr lang="en-GB" sz="1100" b="1" i="0" u="none" strike="noStrike" dirty="0">
                          <a:solidFill>
                            <a:schemeClr val="tx1"/>
                          </a:solidFill>
                          <a:effectLst/>
                          <a:latin typeface="+mn-lt"/>
                        </a:rPr>
                        <a:t>-10,411</a:t>
                      </a:r>
                    </a:p>
                  </a:txBody>
                  <a:tcPr marL="9525" marR="9525" marT="9525" marB="0" anchor="b">
                    <a:solidFill>
                      <a:schemeClr val="accent3">
                        <a:lumMod val="40000"/>
                        <a:lumOff val="60000"/>
                      </a:schemeClr>
                    </a:solidFill>
                  </a:tcPr>
                </a:tc>
                <a:tc>
                  <a:txBody>
                    <a:bodyPr/>
                    <a:lstStyle/>
                    <a:p>
                      <a:pPr algn="ctr" fontAlgn="b"/>
                      <a:r>
                        <a:rPr lang="en-GB" sz="1100" b="1" i="0" u="none" strike="noStrike" dirty="0">
                          <a:solidFill>
                            <a:schemeClr val="tx1"/>
                          </a:solidFill>
                          <a:effectLst/>
                          <a:latin typeface="+mn-lt"/>
                        </a:rPr>
                        <a:t>-8,638</a:t>
                      </a:r>
                    </a:p>
                  </a:txBody>
                  <a:tcPr marL="9525" marR="9525" marT="9525" marB="0" anchor="b">
                    <a:solidFill>
                      <a:schemeClr val="accent3">
                        <a:lumMod val="40000"/>
                        <a:lumOff val="60000"/>
                      </a:schemeClr>
                    </a:solidFill>
                  </a:tcPr>
                </a:tc>
                <a:tc>
                  <a:txBody>
                    <a:bodyPr/>
                    <a:lstStyle/>
                    <a:p>
                      <a:pPr algn="ctr" fontAlgn="b"/>
                      <a:r>
                        <a:rPr lang="en-GB" sz="1100" b="1" i="0" u="none" strike="noStrike" dirty="0">
                          <a:solidFill>
                            <a:schemeClr val="tx1"/>
                          </a:solidFill>
                          <a:effectLst/>
                          <a:latin typeface="+mn-lt"/>
                        </a:rPr>
                        <a:t>-8,759</a:t>
                      </a:r>
                    </a:p>
                  </a:txBody>
                  <a:tcPr marL="9525" marR="9525" marT="9525" marB="0" anchor="b">
                    <a:solidFill>
                      <a:schemeClr val="accent3">
                        <a:lumMod val="40000"/>
                        <a:lumOff val="60000"/>
                      </a:schemeClr>
                    </a:solidFill>
                  </a:tcPr>
                </a:tc>
                <a:extLst>
                  <a:ext uri="{0D108BD9-81ED-4DB2-BD59-A6C34878D82A}">
                    <a16:rowId xmlns:a16="http://schemas.microsoft.com/office/drawing/2014/main" val="3755015555"/>
                  </a:ext>
                </a:extLst>
              </a:tr>
              <a:tr h="190500">
                <a:tc>
                  <a:txBody>
                    <a:bodyPr/>
                    <a:lstStyle/>
                    <a:p>
                      <a:pPr algn="l" fontAlgn="b"/>
                      <a:r>
                        <a:rPr lang="en-GB" sz="1100" u="none" strike="noStrike" dirty="0">
                          <a:solidFill>
                            <a:schemeClr val="tx1"/>
                          </a:solidFill>
                          <a:effectLst/>
                          <a:latin typeface="+mn-lt"/>
                        </a:rPr>
                        <a:t>Revision for higher fire/building safety standards</a:t>
                      </a:r>
                      <a:endParaRPr lang="en-GB" sz="1100" b="0" i="0" u="none" strike="noStrike" dirty="0">
                        <a:solidFill>
                          <a:schemeClr val="tx1"/>
                        </a:solidFill>
                        <a:effectLst/>
                        <a:latin typeface="+mn-lt"/>
                      </a:endParaRPr>
                    </a:p>
                  </a:txBody>
                  <a:tcPr marL="9525" marR="9525" marT="9525" marB="0" anchor="b"/>
                </a:tc>
                <a:tc>
                  <a:txBody>
                    <a:bodyPr/>
                    <a:lstStyle/>
                    <a:p>
                      <a:pPr algn="ctr" fontAlgn="b"/>
                      <a:r>
                        <a:rPr lang="en-GB" sz="1100" u="none" strike="noStrike" dirty="0">
                          <a:solidFill>
                            <a:schemeClr val="tx1"/>
                          </a:solidFill>
                          <a:effectLst/>
                          <a:latin typeface="+mn-lt"/>
                        </a:rPr>
                        <a:t>-4,535</a:t>
                      </a:r>
                      <a:endParaRPr lang="en-GB" sz="1100" b="1" i="0" u="none" strike="noStrike" dirty="0">
                        <a:solidFill>
                          <a:schemeClr val="tx1"/>
                        </a:solidFill>
                        <a:effectLst/>
                        <a:latin typeface="+mn-lt"/>
                      </a:endParaRPr>
                    </a:p>
                  </a:txBody>
                  <a:tcPr marL="9525" marR="9525" marT="9525" marB="0" anchor="b"/>
                </a:tc>
                <a:tc>
                  <a:txBody>
                    <a:bodyPr/>
                    <a:lstStyle/>
                    <a:p>
                      <a:pPr algn="ctr" fontAlgn="b"/>
                      <a:endParaRPr lang="en-GB" sz="1100" b="0" i="0" u="none" strike="noStrike" dirty="0">
                        <a:solidFill>
                          <a:schemeClr val="tx1"/>
                        </a:solidFill>
                        <a:effectLst/>
                        <a:latin typeface="+mn-lt"/>
                      </a:endParaRPr>
                    </a:p>
                  </a:txBody>
                  <a:tcPr marL="9525" marR="9525" marT="9525" marB="0" anchor="b">
                    <a:solidFill>
                      <a:schemeClr val="bg1">
                        <a:lumMod val="75000"/>
                      </a:schemeClr>
                    </a:solidFill>
                  </a:tcPr>
                </a:tc>
                <a:tc>
                  <a:txBody>
                    <a:bodyPr/>
                    <a:lstStyle/>
                    <a:p>
                      <a:pPr algn="ctr" fontAlgn="b"/>
                      <a:endParaRPr lang="en-GB" sz="1100" b="0" i="0" u="none" strike="noStrike" dirty="0">
                        <a:solidFill>
                          <a:schemeClr val="tx1"/>
                        </a:solidFill>
                        <a:effectLst/>
                        <a:latin typeface="+mn-lt"/>
                      </a:endParaRPr>
                    </a:p>
                  </a:txBody>
                  <a:tcPr marL="9525" marR="9525" marT="9525" marB="0" anchor="b">
                    <a:solidFill>
                      <a:schemeClr val="bg1">
                        <a:lumMod val="75000"/>
                      </a:schemeClr>
                    </a:solidFill>
                  </a:tcPr>
                </a:tc>
                <a:tc>
                  <a:txBody>
                    <a:bodyPr/>
                    <a:lstStyle/>
                    <a:p>
                      <a:pPr algn="ctr" fontAlgn="b"/>
                      <a:endParaRPr lang="en-GB" sz="1100" b="0" i="0" u="none" strike="noStrike" dirty="0">
                        <a:solidFill>
                          <a:schemeClr val="tx1"/>
                        </a:solidFill>
                        <a:effectLst/>
                        <a:latin typeface="+mn-lt"/>
                      </a:endParaRPr>
                    </a:p>
                  </a:txBody>
                  <a:tcPr marL="9525" marR="9525" marT="9525" marB="0" anchor="b">
                    <a:solidFill>
                      <a:schemeClr val="bg1">
                        <a:lumMod val="75000"/>
                      </a:schemeClr>
                    </a:solidFill>
                  </a:tcPr>
                </a:tc>
                <a:tc>
                  <a:txBody>
                    <a:bodyPr/>
                    <a:lstStyle/>
                    <a:p>
                      <a:pPr algn="ctr" fontAlgn="b"/>
                      <a:endParaRPr lang="en-GB" sz="1100" b="0" i="0" u="none" strike="noStrike" dirty="0">
                        <a:solidFill>
                          <a:schemeClr val="tx1"/>
                        </a:solidFill>
                        <a:effectLst/>
                        <a:latin typeface="+mn-lt"/>
                      </a:endParaRPr>
                    </a:p>
                  </a:txBody>
                  <a:tcPr marL="9525" marR="9525" marT="9525" marB="0" anchor="b">
                    <a:solidFill>
                      <a:schemeClr val="bg1">
                        <a:lumMod val="75000"/>
                      </a:schemeClr>
                    </a:solidFill>
                  </a:tcPr>
                </a:tc>
                <a:tc>
                  <a:txBody>
                    <a:bodyPr/>
                    <a:lstStyle/>
                    <a:p>
                      <a:pPr algn="ctr" fontAlgn="b"/>
                      <a:endParaRPr lang="en-GB" sz="1100" b="0" i="0" u="none" strike="noStrike" dirty="0">
                        <a:solidFill>
                          <a:schemeClr val="tx1"/>
                        </a:solidFill>
                        <a:effectLst/>
                        <a:latin typeface="+mn-lt"/>
                      </a:endParaRPr>
                    </a:p>
                  </a:txBody>
                  <a:tcPr marL="9525" marR="9525" marT="9525" marB="0" anchor="b">
                    <a:solidFill>
                      <a:schemeClr val="bg1">
                        <a:lumMod val="75000"/>
                      </a:schemeClr>
                    </a:solidFill>
                  </a:tcPr>
                </a:tc>
                <a:extLst>
                  <a:ext uri="{0D108BD9-81ED-4DB2-BD59-A6C34878D82A}">
                    <a16:rowId xmlns:a16="http://schemas.microsoft.com/office/drawing/2014/main" val="3386983115"/>
                  </a:ext>
                </a:extLst>
              </a:tr>
              <a:tr h="190500">
                <a:tc>
                  <a:txBody>
                    <a:bodyPr/>
                    <a:lstStyle/>
                    <a:p>
                      <a:pPr algn="l" fontAlgn="b"/>
                      <a:r>
                        <a:rPr lang="en-GB" sz="1100" u="none" strike="noStrike" dirty="0">
                          <a:solidFill>
                            <a:schemeClr val="tx1"/>
                          </a:solidFill>
                          <a:effectLst/>
                          <a:latin typeface="+mn-lt"/>
                        </a:rPr>
                        <a:t>Revision for capital repairs inflation which will not be reversed</a:t>
                      </a:r>
                      <a:endParaRPr lang="en-GB" sz="1100" b="0" i="0" u="none" strike="noStrike" dirty="0">
                        <a:solidFill>
                          <a:schemeClr val="tx1"/>
                        </a:solidFill>
                        <a:effectLst/>
                        <a:latin typeface="+mn-lt"/>
                      </a:endParaRPr>
                    </a:p>
                  </a:txBody>
                  <a:tcPr marL="9525" marR="9525" marT="9525" marB="0" anchor="b"/>
                </a:tc>
                <a:tc>
                  <a:txBody>
                    <a:bodyPr/>
                    <a:lstStyle/>
                    <a:p>
                      <a:pPr algn="ctr" fontAlgn="b"/>
                      <a:r>
                        <a:rPr lang="en-GB" sz="1100" u="none" strike="noStrike" dirty="0">
                          <a:solidFill>
                            <a:schemeClr val="tx1"/>
                          </a:solidFill>
                          <a:effectLst/>
                          <a:latin typeface="+mn-lt"/>
                        </a:rPr>
                        <a:t>-1,555</a:t>
                      </a:r>
                      <a:endParaRPr lang="en-GB" sz="1100" b="1" i="0" u="none" strike="noStrike" dirty="0">
                        <a:solidFill>
                          <a:schemeClr val="tx1"/>
                        </a:solidFill>
                        <a:effectLst/>
                        <a:latin typeface="+mn-lt"/>
                      </a:endParaRPr>
                    </a:p>
                  </a:txBody>
                  <a:tcPr marL="9525" marR="9525" marT="9525" marB="0" anchor="b"/>
                </a:tc>
                <a:tc>
                  <a:txBody>
                    <a:bodyPr/>
                    <a:lstStyle/>
                    <a:p>
                      <a:pPr algn="ctr" fontAlgn="b"/>
                      <a:endParaRPr lang="en-GB" sz="1100" b="0" i="0" u="none" strike="noStrike" dirty="0">
                        <a:solidFill>
                          <a:schemeClr val="tx1"/>
                        </a:solidFill>
                        <a:effectLst/>
                        <a:latin typeface="+mn-lt"/>
                      </a:endParaRPr>
                    </a:p>
                  </a:txBody>
                  <a:tcPr marL="9525" marR="9525" marT="9525" marB="0" anchor="b">
                    <a:solidFill>
                      <a:schemeClr val="bg1">
                        <a:lumMod val="75000"/>
                      </a:schemeClr>
                    </a:solidFill>
                  </a:tcPr>
                </a:tc>
                <a:tc>
                  <a:txBody>
                    <a:bodyPr/>
                    <a:lstStyle/>
                    <a:p>
                      <a:pPr algn="ctr" fontAlgn="b"/>
                      <a:endParaRPr lang="en-GB" sz="1100" b="0" i="0" u="none" strike="noStrike" dirty="0">
                        <a:solidFill>
                          <a:schemeClr val="tx1"/>
                        </a:solidFill>
                        <a:effectLst/>
                        <a:latin typeface="+mn-lt"/>
                      </a:endParaRPr>
                    </a:p>
                  </a:txBody>
                  <a:tcPr marL="9525" marR="9525" marT="9525" marB="0" anchor="b">
                    <a:solidFill>
                      <a:schemeClr val="bg1">
                        <a:lumMod val="75000"/>
                      </a:schemeClr>
                    </a:solidFill>
                  </a:tcPr>
                </a:tc>
                <a:tc>
                  <a:txBody>
                    <a:bodyPr/>
                    <a:lstStyle/>
                    <a:p>
                      <a:pPr algn="ctr" fontAlgn="b"/>
                      <a:endParaRPr lang="en-GB" sz="1100" b="0" i="0" u="none" strike="noStrike" dirty="0">
                        <a:solidFill>
                          <a:schemeClr val="tx1"/>
                        </a:solidFill>
                        <a:effectLst/>
                        <a:latin typeface="+mn-lt"/>
                      </a:endParaRPr>
                    </a:p>
                  </a:txBody>
                  <a:tcPr marL="9525" marR="9525" marT="9525" marB="0" anchor="b">
                    <a:solidFill>
                      <a:schemeClr val="bg1">
                        <a:lumMod val="75000"/>
                      </a:schemeClr>
                    </a:solidFill>
                  </a:tcPr>
                </a:tc>
                <a:tc>
                  <a:txBody>
                    <a:bodyPr/>
                    <a:lstStyle/>
                    <a:p>
                      <a:pPr algn="ctr" fontAlgn="b"/>
                      <a:endParaRPr lang="en-GB" sz="1100" b="0" i="0" u="none" strike="noStrike" dirty="0">
                        <a:solidFill>
                          <a:schemeClr val="tx1"/>
                        </a:solidFill>
                        <a:effectLst/>
                        <a:latin typeface="+mn-lt"/>
                      </a:endParaRPr>
                    </a:p>
                  </a:txBody>
                  <a:tcPr marL="9525" marR="9525" marT="9525" marB="0" anchor="b">
                    <a:solidFill>
                      <a:schemeClr val="bg1">
                        <a:lumMod val="75000"/>
                      </a:schemeClr>
                    </a:solidFill>
                  </a:tcPr>
                </a:tc>
                <a:tc>
                  <a:txBody>
                    <a:bodyPr/>
                    <a:lstStyle/>
                    <a:p>
                      <a:pPr algn="ctr" fontAlgn="b"/>
                      <a:endParaRPr lang="en-GB" sz="1100" b="0" i="0" u="none" strike="noStrike" dirty="0">
                        <a:solidFill>
                          <a:schemeClr val="tx1"/>
                        </a:solidFill>
                        <a:effectLst/>
                        <a:latin typeface="+mn-lt"/>
                      </a:endParaRPr>
                    </a:p>
                  </a:txBody>
                  <a:tcPr marL="9525" marR="9525" marT="9525" marB="0" anchor="b">
                    <a:solidFill>
                      <a:schemeClr val="bg1">
                        <a:lumMod val="75000"/>
                      </a:schemeClr>
                    </a:solidFill>
                  </a:tcPr>
                </a:tc>
                <a:extLst>
                  <a:ext uri="{0D108BD9-81ED-4DB2-BD59-A6C34878D82A}">
                    <a16:rowId xmlns:a16="http://schemas.microsoft.com/office/drawing/2014/main" val="3024218315"/>
                  </a:ext>
                </a:extLst>
              </a:tr>
              <a:tr h="190500">
                <a:tc>
                  <a:txBody>
                    <a:bodyPr/>
                    <a:lstStyle/>
                    <a:p>
                      <a:pPr algn="l" fontAlgn="b"/>
                      <a:r>
                        <a:rPr lang="en-GB" sz="1100" b="0" i="0" u="none" strike="noStrike" dirty="0">
                          <a:solidFill>
                            <a:schemeClr val="tx1"/>
                          </a:solidFill>
                          <a:effectLst/>
                          <a:latin typeface="+mn-lt"/>
                        </a:rPr>
                        <a:t>Revision for enhanced regulatory pressures</a:t>
                      </a:r>
                    </a:p>
                  </a:txBody>
                  <a:tcPr marL="9525" marR="9525" marT="9525" marB="0" anchor="b"/>
                </a:tc>
                <a:tc>
                  <a:txBody>
                    <a:bodyPr/>
                    <a:lstStyle/>
                    <a:p>
                      <a:pPr algn="ctr" fontAlgn="b"/>
                      <a:r>
                        <a:rPr lang="en-GB" sz="1100" b="0" i="0" u="none" strike="noStrike" dirty="0">
                          <a:solidFill>
                            <a:schemeClr val="tx1"/>
                          </a:solidFill>
                          <a:effectLst/>
                          <a:latin typeface="+mn-lt"/>
                        </a:rPr>
                        <a:t>-0.932</a:t>
                      </a:r>
                    </a:p>
                  </a:txBody>
                  <a:tcPr marL="9525" marR="9525" marT="9525" marB="0" anchor="b"/>
                </a:tc>
                <a:tc>
                  <a:txBody>
                    <a:bodyPr/>
                    <a:lstStyle/>
                    <a:p>
                      <a:pPr algn="ctr" fontAlgn="b"/>
                      <a:endParaRPr lang="en-GB" sz="1100" b="0" i="0" u="none" strike="noStrike" dirty="0">
                        <a:solidFill>
                          <a:schemeClr val="tx1"/>
                        </a:solidFill>
                        <a:effectLst/>
                        <a:latin typeface="+mn-lt"/>
                      </a:endParaRPr>
                    </a:p>
                  </a:txBody>
                  <a:tcPr marL="9525" marR="9525" marT="9525" marB="0" anchor="b">
                    <a:solidFill>
                      <a:schemeClr val="bg1">
                        <a:lumMod val="75000"/>
                      </a:schemeClr>
                    </a:solidFill>
                  </a:tcPr>
                </a:tc>
                <a:tc>
                  <a:txBody>
                    <a:bodyPr/>
                    <a:lstStyle/>
                    <a:p>
                      <a:pPr algn="ctr" fontAlgn="b"/>
                      <a:endParaRPr lang="en-GB" sz="1100" b="0" i="0" u="none" strike="noStrike" dirty="0">
                        <a:solidFill>
                          <a:schemeClr val="tx1"/>
                        </a:solidFill>
                        <a:effectLst/>
                        <a:latin typeface="+mn-lt"/>
                      </a:endParaRPr>
                    </a:p>
                  </a:txBody>
                  <a:tcPr marL="9525" marR="9525" marT="9525" marB="0" anchor="b">
                    <a:solidFill>
                      <a:schemeClr val="bg1">
                        <a:lumMod val="75000"/>
                      </a:schemeClr>
                    </a:solidFill>
                  </a:tcPr>
                </a:tc>
                <a:tc>
                  <a:txBody>
                    <a:bodyPr/>
                    <a:lstStyle/>
                    <a:p>
                      <a:pPr algn="ctr" fontAlgn="b"/>
                      <a:endParaRPr lang="en-GB" sz="1100" b="0" i="0" u="none" strike="noStrike" dirty="0">
                        <a:solidFill>
                          <a:schemeClr val="tx1"/>
                        </a:solidFill>
                        <a:effectLst/>
                        <a:latin typeface="+mn-lt"/>
                      </a:endParaRPr>
                    </a:p>
                  </a:txBody>
                  <a:tcPr marL="9525" marR="9525" marT="9525" marB="0" anchor="b">
                    <a:solidFill>
                      <a:schemeClr val="bg1">
                        <a:lumMod val="75000"/>
                      </a:schemeClr>
                    </a:solidFill>
                  </a:tcPr>
                </a:tc>
                <a:tc>
                  <a:txBody>
                    <a:bodyPr/>
                    <a:lstStyle/>
                    <a:p>
                      <a:pPr algn="ctr" fontAlgn="b"/>
                      <a:endParaRPr lang="en-GB" sz="1100" b="0" i="0" u="none" strike="noStrike" dirty="0">
                        <a:solidFill>
                          <a:schemeClr val="tx1"/>
                        </a:solidFill>
                        <a:effectLst/>
                        <a:latin typeface="+mn-lt"/>
                      </a:endParaRPr>
                    </a:p>
                  </a:txBody>
                  <a:tcPr marL="9525" marR="9525" marT="9525" marB="0" anchor="b">
                    <a:solidFill>
                      <a:schemeClr val="bg1">
                        <a:lumMod val="75000"/>
                      </a:schemeClr>
                    </a:solidFill>
                  </a:tcPr>
                </a:tc>
                <a:tc>
                  <a:txBody>
                    <a:bodyPr/>
                    <a:lstStyle/>
                    <a:p>
                      <a:pPr algn="ctr" fontAlgn="b"/>
                      <a:endParaRPr lang="en-GB" sz="1100" b="0" i="0" u="none" strike="noStrike" dirty="0">
                        <a:solidFill>
                          <a:schemeClr val="tx1"/>
                        </a:solidFill>
                        <a:effectLst/>
                        <a:latin typeface="+mn-lt"/>
                      </a:endParaRPr>
                    </a:p>
                  </a:txBody>
                  <a:tcPr marL="9525" marR="9525" marT="9525" marB="0" anchor="b">
                    <a:solidFill>
                      <a:schemeClr val="bg1">
                        <a:lumMod val="75000"/>
                      </a:schemeClr>
                    </a:solidFill>
                  </a:tcPr>
                </a:tc>
                <a:extLst>
                  <a:ext uri="{0D108BD9-81ED-4DB2-BD59-A6C34878D82A}">
                    <a16:rowId xmlns:a16="http://schemas.microsoft.com/office/drawing/2014/main" val="637559521"/>
                  </a:ext>
                </a:extLst>
              </a:tr>
              <a:tr h="190500">
                <a:tc>
                  <a:txBody>
                    <a:bodyPr/>
                    <a:lstStyle/>
                    <a:p>
                      <a:pPr algn="l" fontAlgn="b"/>
                      <a:r>
                        <a:rPr lang="en-GB" sz="1100" u="none" strike="noStrike" dirty="0">
                          <a:solidFill>
                            <a:schemeClr val="tx1"/>
                          </a:solidFill>
                          <a:effectLst/>
                          <a:latin typeface="+mn-lt"/>
                        </a:rPr>
                        <a:t>Revision for reduced property numbers due to RTB discounts</a:t>
                      </a:r>
                      <a:endParaRPr lang="en-GB" sz="1100" b="0" i="0" u="none" strike="noStrike" dirty="0">
                        <a:solidFill>
                          <a:schemeClr val="tx1"/>
                        </a:solidFill>
                        <a:effectLst/>
                        <a:latin typeface="+mn-lt"/>
                      </a:endParaRPr>
                    </a:p>
                  </a:txBody>
                  <a:tcPr marL="9525" marR="9525" marT="9525" marB="0" anchor="b"/>
                </a:tc>
                <a:tc>
                  <a:txBody>
                    <a:bodyPr/>
                    <a:lstStyle/>
                    <a:p>
                      <a:pPr algn="ctr" fontAlgn="b"/>
                      <a:r>
                        <a:rPr lang="en-GB" sz="1100" u="none" strike="noStrike" dirty="0">
                          <a:solidFill>
                            <a:schemeClr val="tx1"/>
                          </a:solidFill>
                          <a:effectLst/>
                          <a:latin typeface="+mn-lt"/>
                        </a:rPr>
                        <a:t>-228</a:t>
                      </a:r>
                      <a:endParaRPr lang="en-GB" sz="1100" b="1" i="0" u="none" strike="noStrike" dirty="0">
                        <a:solidFill>
                          <a:schemeClr val="tx1"/>
                        </a:solidFill>
                        <a:effectLst/>
                        <a:latin typeface="+mn-lt"/>
                      </a:endParaRPr>
                    </a:p>
                  </a:txBody>
                  <a:tcPr marL="9525" marR="9525" marT="9525" marB="0" anchor="b"/>
                </a:tc>
                <a:tc>
                  <a:txBody>
                    <a:bodyPr/>
                    <a:lstStyle/>
                    <a:p>
                      <a:pPr algn="ctr" fontAlgn="b"/>
                      <a:endParaRPr lang="en-GB" sz="1100" b="0" i="0" u="none" strike="noStrike" dirty="0">
                        <a:solidFill>
                          <a:schemeClr val="tx1"/>
                        </a:solidFill>
                        <a:effectLst/>
                        <a:latin typeface="+mn-lt"/>
                      </a:endParaRPr>
                    </a:p>
                  </a:txBody>
                  <a:tcPr marL="9525" marR="9525" marT="9525" marB="0" anchor="b">
                    <a:solidFill>
                      <a:schemeClr val="bg1">
                        <a:lumMod val="75000"/>
                      </a:schemeClr>
                    </a:solidFill>
                  </a:tcPr>
                </a:tc>
                <a:tc>
                  <a:txBody>
                    <a:bodyPr/>
                    <a:lstStyle/>
                    <a:p>
                      <a:pPr algn="ctr" fontAlgn="b"/>
                      <a:endParaRPr lang="en-GB" sz="1100" b="0" i="0" u="none" strike="noStrike" dirty="0">
                        <a:solidFill>
                          <a:schemeClr val="tx1"/>
                        </a:solidFill>
                        <a:effectLst/>
                        <a:latin typeface="+mn-lt"/>
                      </a:endParaRPr>
                    </a:p>
                  </a:txBody>
                  <a:tcPr marL="9525" marR="9525" marT="9525" marB="0" anchor="b">
                    <a:solidFill>
                      <a:schemeClr val="bg1">
                        <a:lumMod val="75000"/>
                      </a:schemeClr>
                    </a:solidFill>
                  </a:tcPr>
                </a:tc>
                <a:tc>
                  <a:txBody>
                    <a:bodyPr/>
                    <a:lstStyle/>
                    <a:p>
                      <a:pPr algn="ctr" fontAlgn="b"/>
                      <a:endParaRPr lang="en-GB" sz="1100" b="0" i="0" u="none" strike="noStrike" dirty="0">
                        <a:solidFill>
                          <a:schemeClr val="tx1"/>
                        </a:solidFill>
                        <a:effectLst/>
                        <a:latin typeface="+mn-lt"/>
                      </a:endParaRPr>
                    </a:p>
                  </a:txBody>
                  <a:tcPr marL="9525" marR="9525" marT="9525" marB="0" anchor="b">
                    <a:solidFill>
                      <a:schemeClr val="bg1">
                        <a:lumMod val="75000"/>
                      </a:schemeClr>
                    </a:solidFill>
                  </a:tcPr>
                </a:tc>
                <a:tc>
                  <a:txBody>
                    <a:bodyPr/>
                    <a:lstStyle/>
                    <a:p>
                      <a:pPr algn="ctr" fontAlgn="b"/>
                      <a:endParaRPr lang="en-GB" sz="1100" b="0" i="0" u="none" strike="noStrike" dirty="0">
                        <a:solidFill>
                          <a:schemeClr val="tx1"/>
                        </a:solidFill>
                        <a:effectLst/>
                        <a:latin typeface="+mn-lt"/>
                      </a:endParaRPr>
                    </a:p>
                  </a:txBody>
                  <a:tcPr marL="9525" marR="9525" marT="9525" marB="0" anchor="b">
                    <a:solidFill>
                      <a:schemeClr val="bg1">
                        <a:lumMod val="75000"/>
                      </a:schemeClr>
                    </a:solidFill>
                  </a:tcPr>
                </a:tc>
                <a:tc>
                  <a:txBody>
                    <a:bodyPr/>
                    <a:lstStyle/>
                    <a:p>
                      <a:pPr algn="ctr" fontAlgn="b"/>
                      <a:endParaRPr lang="en-GB" sz="1100" b="0" i="0" u="none" strike="noStrike" dirty="0">
                        <a:solidFill>
                          <a:schemeClr val="tx1"/>
                        </a:solidFill>
                        <a:effectLst/>
                        <a:latin typeface="+mn-lt"/>
                      </a:endParaRPr>
                    </a:p>
                  </a:txBody>
                  <a:tcPr marL="9525" marR="9525" marT="9525" marB="0" anchor="b">
                    <a:solidFill>
                      <a:schemeClr val="bg1">
                        <a:lumMod val="75000"/>
                      </a:schemeClr>
                    </a:solidFill>
                  </a:tcPr>
                </a:tc>
                <a:extLst>
                  <a:ext uri="{0D108BD9-81ED-4DB2-BD59-A6C34878D82A}">
                    <a16:rowId xmlns:a16="http://schemas.microsoft.com/office/drawing/2014/main" val="2491544632"/>
                  </a:ext>
                </a:extLst>
              </a:tr>
              <a:tr h="190500">
                <a:tc>
                  <a:txBody>
                    <a:bodyPr/>
                    <a:lstStyle/>
                    <a:p>
                      <a:pPr algn="l" fontAlgn="b"/>
                      <a:r>
                        <a:rPr lang="en-GB" sz="1100" b="1" u="none" strike="noStrike" dirty="0">
                          <a:solidFill>
                            <a:schemeClr val="tx1"/>
                          </a:solidFill>
                          <a:effectLst/>
                          <a:latin typeface="+mn-lt"/>
                        </a:rPr>
                        <a:t>Speculative consolidated revised settlement</a:t>
                      </a:r>
                      <a:endParaRPr lang="en-GB" sz="1100" b="1" i="0" u="none" strike="noStrike" dirty="0">
                        <a:solidFill>
                          <a:schemeClr val="tx1"/>
                        </a:solidFill>
                        <a:effectLst/>
                        <a:latin typeface="+mn-lt"/>
                      </a:endParaRPr>
                    </a:p>
                  </a:txBody>
                  <a:tcPr marL="9525" marR="9525" marT="9525" marB="0" anchor="b">
                    <a:solidFill>
                      <a:schemeClr val="accent3">
                        <a:lumMod val="40000"/>
                        <a:lumOff val="60000"/>
                      </a:schemeClr>
                    </a:solidFill>
                  </a:tcPr>
                </a:tc>
                <a:tc>
                  <a:txBody>
                    <a:bodyPr/>
                    <a:lstStyle/>
                    <a:p>
                      <a:pPr algn="ctr" fontAlgn="b"/>
                      <a:r>
                        <a:rPr lang="en-GB" sz="1100" b="1" u="none" strike="noStrike" dirty="0">
                          <a:solidFill>
                            <a:schemeClr val="tx1"/>
                          </a:solidFill>
                          <a:effectLst/>
                          <a:latin typeface="+mn-lt"/>
                        </a:rPr>
                        <a:t>11,251</a:t>
                      </a:r>
                      <a:endParaRPr lang="en-GB" sz="1100" b="1" i="0" u="none" strike="noStrike" dirty="0">
                        <a:solidFill>
                          <a:schemeClr val="tx1"/>
                        </a:solidFill>
                        <a:effectLst/>
                        <a:latin typeface="+mn-lt"/>
                      </a:endParaRPr>
                    </a:p>
                  </a:txBody>
                  <a:tcPr marL="9525" marR="9525" marT="9525" marB="0" anchor="b">
                    <a:solidFill>
                      <a:schemeClr val="accent3">
                        <a:lumMod val="40000"/>
                        <a:lumOff val="60000"/>
                      </a:schemeClr>
                    </a:solidFill>
                  </a:tcPr>
                </a:tc>
                <a:tc>
                  <a:txBody>
                    <a:bodyPr/>
                    <a:lstStyle/>
                    <a:p>
                      <a:pPr algn="ctr" fontAlgn="b"/>
                      <a:r>
                        <a:rPr lang="en-GB" sz="1100" b="1" i="0" u="none" strike="noStrike" dirty="0">
                          <a:solidFill>
                            <a:srgbClr val="000000"/>
                          </a:solidFill>
                          <a:effectLst/>
                          <a:latin typeface="+mn-lt"/>
                        </a:rPr>
                        <a:t>9,455</a:t>
                      </a:r>
                    </a:p>
                  </a:txBody>
                  <a:tcPr marL="6350" marR="6350" marT="6350" marB="0" anchor="b">
                    <a:solidFill>
                      <a:schemeClr val="accent3">
                        <a:lumMod val="40000"/>
                        <a:lumOff val="60000"/>
                      </a:schemeClr>
                    </a:solidFill>
                  </a:tcPr>
                </a:tc>
                <a:tc>
                  <a:txBody>
                    <a:bodyPr/>
                    <a:lstStyle/>
                    <a:p>
                      <a:pPr algn="ctr" fontAlgn="b"/>
                      <a:r>
                        <a:rPr lang="en-GB" sz="1100" b="1" i="0" u="none" strike="noStrike" dirty="0">
                          <a:solidFill>
                            <a:srgbClr val="000000"/>
                          </a:solidFill>
                          <a:effectLst/>
                          <a:latin typeface="+mn-lt"/>
                        </a:rPr>
                        <a:t>10,465</a:t>
                      </a:r>
                    </a:p>
                  </a:txBody>
                  <a:tcPr marL="6350" marR="6350" marT="6350" marB="0" anchor="b">
                    <a:solidFill>
                      <a:schemeClr val="accent3">
                        <a:lumMod val="40000"/>
                        <a:lumOff val="60000"/>
                      </a:schemeClr>
                    </a:solidFill>
                  </a:tcPr>
                </a:tc>
                <a:tc>
                  <a:txBody>
                    <a:bodyPr/>
                    <a:lstStyle/>
                    <a:p>
                      <a:pPr algn="ctr" fontAlgn="b"/>
                      <a:r>
                        <a:rPr lang="en-GB" sz="1100" b="1" i="0" u="none" strike="noStrike" dirty="0">
                          <a:solidFill>
                            <a:srgbClr val="000000"/>
                          </a:solidFill>
                          <a:effectLst/>
                          <a:latin typeface="+mn-lt"/>
                        </a:rPr>
                        <a:t>11,024</a:t>
                      </a:r>
                    </a:p>
                  </a:txBody>
                  <a:tcPr marL="6350" marR="6350" marT="6350" marB="0" anchor="b">
                    <a:solidFill>
                      <a:schemeClr val="accent3">
                        <a:lumMod val="40000"/>
                        <a:lumOff val="60000"/>
                      </a:schemeClr>
                    </a:solidFill>
                  </a:tcPr>
                </a:tc>
                <a:tc>
                  <a:txBody>
                    <a:bodyPr/>
                    <a:lstStyle/>
                    <a:p>
                      <a:pPr algn="ctr" fontAlgn="b"/>
                      <a:r>
                        <a:rPr lang="en-GB" sz="1100" b="1" i="0" u="none" strike="noStrike" dirty="0">
                          <a:solidFill>
                            <a:srgbClr val="000000"/>
                          </a:solidFill>
                          <a:effectLst/>
                          <a:latin typeface="+mn-lt"/>
                        </a:rPr>
                        <a:t>12,797</a:t>
                      </a:r>
                    </a:p>
                  </a:txBody>
                  <a:tcPr marL="6350" marR="6350" marT="6350" marB="0" anchor="b">
                    <a:solidFill>
                      <a:schemeClr val="accent3">
                        <a:lumMod val="40000"/>
                        <a:lumOff val="60000"/>
                      </a:schemeClr>
                    </a:solidFill>
                  </a:tcPr>
                </a:tc>
                <a:tc>
                  <a:txBody>
                    <a:bodyPr/>
                    <a:lstStyle/>
                    <a:p>
                      <a:pPr algn="ctr" fontAlgn="b"/>
                      <a:r>
                        <a:rPr lang="en-GB" sz="1100" b="1" i="0" u="none" strike="noStrike" dirty="0">
                          <a:solidFill>
                            <a:srgbClr val="000000"/>
                          </a:solidFill>
                          <a:effectLst/>
                          <a:latin typeface="+mn-lt"/>
                        </a:rPr>
                        <a:t>12,676</a:t>
                      </a:r>
                    </a:p>
                  </a:txBody>
                  <a:tcPr marL="6350" marR="6350" marT="6350" marB="0" anchor="b">
                    <a:solidFill>
                      <a:schemeClr val="accent3">
                        <a:lumMod val="40000"/>
                        <a:lumOff val="60000"/>
                      </a:schemeClr>
                    </a:solidFill>
                  </a:tcPr>
                </a:tc>
                <a:extLst>
                  <a:ext uri="{0D108BD9-81ED-4DB2-BD59-A6C34878D82A}">
                    <a16:rowId xmlns:a16="http://schemas.microsoft.com/office/drawing/2014/main" val="1921430442"/>
                  </a:ext>
                </a:extLst>
              </a:tr>
            </a:tbl>
          </a:graphicData>
        </a:graphic>
      </p:graphicFrame>
      <p:sp>
        <p:nvSpPr>
          <p:cNvPr id="8" name="Text Placeholder 1">
            <a:extLst>
              <a:ext uri="{FF2B5EF4-FFF2-40B4-BE49-F238E27FC236}">
                <a16:creationId xmlns:a16="http://schemas.microsoft.com/office/drawing/2014/main" id="{EA87BED5-1EBF-B30B-52E9-FB363BEBA01F}"/>
              </a:ext>
            </a:extLst>
          </p:cNvPr>
          <p:cNvSpPr txBox="1">
            <a:spLocks/>
          </p:cNvSpPr>
          <p:nvPr/>
        </p:nvSpPr>
        <p:spPr>
          <a:xfrm>
            <a:off x="378155" y="3905943"/>
            <a:ext cx="11175670" cy="2550705"/>
          </a:xfrm>
          <a:prstGeom prst="rect">
            <a:avLst/>
          </a:prstGeom>
          <a:solidFill>
            <a:schemeClr val="bg1"/>
          </a:solidFill>
          <a:ln>
            <a:noFill/>
          </a:ln>
        </p:spPr>
        <p:txBody>
          <a:bodyPr vert="horz" wrap="square"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r>
              <a:rPr lang="en-GB" sz="1100" dirty="0">
                <a:solidFill>
                  <a:srgbClr val="000810"/>
                </a:solidFill>
              </a:rPr>
              <a:t>Work undertaken for CIH summer 2024 – headline: settlement should be reduced to £11.251million as a result of policy changes and increased standards </a:t>
            </a:r>
          </a:p>
          <a:p>
            <a:r>
              <a:rPr lang="en-GB" sz="1100" dirty="0">
                <a:solidFill>
                  <a:srgbClr val="000810"/>
                </a:solidFill>
              </a:rPr>
              <a:t>Updated to apply various options for the future of rent policy Key points:</a:t>
            </a:r>
          </a:p>
          <a:p>
            <a:pPr marL="171450" indent="-171450">
              <a:buFont typeface="Arial" panose="020B0604020202020204" pitchFamily="34" charset="0"/>
              <a:buChar char="•"/>
            </a:pPr>
            <a:r>
              <a:rPr lang="en-GB" sz="1100" dirty="0">
                <a:solidFill>
                  <a:srgbClr val="000810"/>
                </a:solidFill>
              </a:rPr>
              <a:t>The original settlement envisaged rent increases at RPI+0.5% for 30 years (equivalent to CPI+1%) – the revision to £11.251bn therefore contains an assumption that rent increases would be CPI+1% in all years from 2025 onwards with no rent convergence</a:t>
            </a:r>
          </a:p>
          <a:p>
            <a:pPr marL="171450" indent="-171450">
              <a:buFont typeface="Arial" panose="020B0604020202020204" pitchFamily="34" charset="0"/>
              <a:buChar char="•"/>
            </a:pPr>
            <a:r>
              <a:rPr lang="en-GB" sz="1100" dirty="0">
                <a:solidFill>
                  <a:srgbClr val="000810"/>
                </a:solidFill>
              </a:rPr>
              <a:t>If increases are CPI+1% for only 10  years – the settlement would reduce to </a:t>
            </a:r>
            <a:r>
              <a:rPr lang="en-GB" sz="1100" b="1" dirty="0">
                <a:solidFill>
                  <a:srgbClr val="000810"/>
                </a:solidFill>
                <a:highlight>
                  <a:srgbClr val="FFFF00"/>
                </a:highlight>
              </a:rPr>
              <a:t>£11.024bn</a:t>
            </a:r>
          </a:p>
          <a:p>
            <a:pPr marL="171450" indent="-171450">
              <a:buFont typeface="Arial" panose="020B0604020202020204" pitchFamily="34" charset="0"/>
              <a:buChar char="•"/>
            </a:pPr>
            <a:r>
              <a:rPr lang="en-GB" sz="1100" dirty="0">
                <a:solidFill>
                  <a:srgbClr val="000810"/>
                </a:solidFill>
              </a:rPr>
              <a:t>If increases are CPI+1% for only 5 years – the settlement would reduce to </a:t>
            </a:r>
            <a:r>
              <a:rPr lang="en-GB" sz="1100" b="1" dirty="0">
                <a:solidFill>
                  <a:srgbClr val="000810"/>
                </a:solidFill>
                <a:highlight>
                  <a:srgbClr val="FFFF00"/>
                </a:highlight>
              </a:rPr>
              <a:t>£10.465n</a:t>
            </a:r>
          </a:p>
          <a:p>
            <a:pPr marL="171450" indent="-171450">
              <a:buFont typeface="Arial" panose="020B0604020202020204" pitchFamily="34" charset="0"/>
              <a:buChar char="•"/>
            </a:pPr>
            <a:r>
              <a:rPr lang="en-GB" sz="1100" dirty="0">
                <a:solidFill>
                  <a:srgbClr val="000810"/>
                </a:solidFill>
              </a:rPr>
              <a:t>Conversely, allowing rent convergence at £3/week would increase the debt sustainable by HRAs to £12.797bn with CPI+1% for all years– and if CPI+1% was only allowed for 10 years, to </a:t>
            </a:r>
            <a:r>
              <a:rPr lang="en-GB" sz="1100" b="1" dirty="0">
                <a:solidFill>
                  <a:srgbClr val="000810"/>
                </a:solidFill>
                <a:highlight>
                  <a:srgbClr val="FFFF00"/>
                </a:highlight>
              </a:rPr>
              <a:t>£12.676bn</a:t>
            </a:r>
          </a:p>
          <a:p>
            <a:r>
              <a:rPr lang="en-GB" sz="1100" b="1" dirty="0">
                <a:solidFill>
                  <a:srgbClr val="000810"/>
                </a:solidFill>
              </a:rPr>
              <a:t>Key conclusion: cumulative impact of rent policy changes to 2024 are the biggest impact on HRA sustainability </a:t>
            </a:r>
          </a:p>
          <a:p>
            <a:endParaRPr lang="en-GB" sz="1100" dirty="0">
              <a:solidFill>
                <a:srgbClr val="000810"/>
              </a:solidFill>
            </a:endParaRPr>
          </a:p>
        </p:txBody>
      </p:sp>
    </p:spTree>
    <p:extLst>
      <p:ext uri="{BB962C8B-B14F-4D97-AF65-F5344CB8AC3E}">
        <p14:creationId xmlns:p14="http://schemas.microsoft.com/office/powerpoint/2010/main" val="720181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78155" y="491067"/>
            <a:ext cx="10874375" cy="387798"/>
          </a:xfrm>
        </p:spPr>
        <p:txBody>
          <a:bodyPr/>
          <a:lstStyle/>
          <a:p>
            <a:r>
              <a:rPr lang="en-GB" sz="2800" b="1" dirty="0"/>
              <a:t>Affordability: rents relative to the private sector</a:t>
            </a:r>
          </a:p>
        </p:txBody>
      </p:sp>
      <p:sp>
        <p:nvSpPr>
          <p:cNvPr id="4" name="Slide Number Placeholder 3"/>
          <p:cNvSpPr>
            <a:spLocks noGrp="1"/>
          </p:cNvSpPr>
          <p:nvPr>
            <p:ph type="sldNum" sz="quarter" idx="4"/>
          </p:nvPr>
        </p:nvSpPr>
        <p:spPr/>
        <p:txBody>
          <a:bodyPr/>
          <a:lstStyle/>
          <a:p>
            <a:fld id="{EC1DA28C-5BB3-474C-BABA-1B2E6B32FE7F}" type="slidenum">
              <a:rPr lang="ru-RU" smtClean="0"/>
              <a:pPr/>
              <a:t>28</a:t>
            </a:fld>
            <a:endParaRPr lang="ru-RU" dirty="0"/>
          </a:p>
        </p:txBody>
      </p:sp>
      <p:sp>
        <p:nvSpPr>
          <p:cNvPr id="5" name="Text Placeholder 1">
            <a:extLst>
              <a:ext uri="{FF2B5EF4-FFF2-40B4-BE49-F238E27FC236}">
                <a16:creationId xmlns:a16="http://schemas.microsoft.com/office/drawing/2014/main" id="{60F996E0-6B48-6FAD-C9D0-29D578DCE543}"/>
              </a:ext>
            </a:extLst>
          </p:cNvPr>
          <p:cNvSpPr txBox="1">
            <a:spLocks/>
          </p:cNvSpPr>
          <p:nvPr/>
        </p:nvSpPr>
        <p:spPr>
          <a:xfrm rot="5400000">
            <a:off x="8652295" y="3318725"/>
            <a:ext cx="6858430" cy="220980"/>
          </a:xfrm>
          <a:prstGeom prst="rect">
            <a:avLst/>
          </a:prstGeom>
          <a:solidFill>
            <a:srgbClr val="FFFF00"/>
          </a:solidFill>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pPr algn="ctr"/>
            <a:r>
              <a:rPr lang="en-GB" dirty="0"/>
              <a:t>AFFORDABILITY: RELATIVE</a:t>
            </a:r>
          </a:p>
        </p:txBody>
      </p:sp>
      <p:sp>
        <p:nvSpPr>
          <p:cNvPr id="2" name="Text Placeholder 1">
            <a:extLst>
              <a:ext uri="{FF2B5EF4-FFF2-40B4-BE49-F238E27FC236}">
                <a16:creationId xmlns:a16="http://schemas.microsoft.com/office/drawing/2014/main" id="{03CD88D0-A841-C73C-59C4-891EC84BE754}"/>
              </a:ext>
            </a:extLst>
          </p:cNvPr>
          <p:cNvSpPr txBox="1">
            <a:spLocks/>
          </p:cNvSpPr>
          <p:nvPr/>
        </p:nvSpPr>
        <p:spPr>
          <a:xfrm>
            <a:off x="123824" y="1146585"/>
            <a:ext cx="6067426" cy="5499837"/>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pPr marL="285750" indent="-285750">
              <a:buFont typeface="Arial" panose="020B0604020202020204" pitchFamily="34" charset="0"/>
              <a:buChar char="•"/>
            </a:pPr>
            <a:r>
              <a:rPr lang="en-GB" dirty="0">
                <a:solidFill>
                  <a:srgbClr val="000810"/>
                </a:solidFill>
              </a:rPr>
              <a:t>Savills</a:t>
            </a:r>
            <a:r>
              <a:rPr lang="en-GB" sz="1300" dirty="0">
                <a:solidFill>
                  <a:srgbClr val="000810"/>
                </a:solidFill>
              </a:rPr>
              <a:t> research into the relative affordability of social rents against market rents undertaken in the summer of 2024</a:t>
            </a:r>
            <a:endParaRPr lang="en-GB" sz="1300" i="1" dirty="0">
              <a:solidFill>
                <a:srgbClr val="0070C0"/>
              </a:solidFill>
            </a:endParaRPr>
          </a:p>
          <a:p>
            <a:pPr marL="285750" indent="-285750">
              <a:buFont typeface="Arial" panose="020B0604020202020204" pitchFamily="34" charset="0"/>
              <a:buChar char="•"/>
            </a:pPr>
            <a:r>
              <a:rPr lang="en-GB" sz="1300" dirty="0">
                <a:solidFill>
                  <a:srgbClr val="000810"/>
                </a:solidFill>
              </a:rPr>
              <a:t>Relative affordability of social as a result of the introduction of a social rent policy of CPI+1% increases for 10 years from 2026-2036</a:t>
            </a:r>
          </a:p>
          <a:p>
            <a:pPr marL="285750" indent="-285750">
              <a:buFont typeface="Arial" panose="020B0604020202020204" pitchFamily="34" charset="0"/>
              <a:buChar char="•"/>
            </a:pPr>
            <a:r>
              <a:rPr lang="en-GB" sz="1300" dirty="0">
                <a:solidFill>
                  <a:srgbClr val="000810"/>
                </a:solidFill>
              </a:rPr>
              <a:t>Comparing social rents forecast over 10 years at CPI+1% increases against Savills forecast for market rents over the same period at the LA level</a:t>
            </a:r>
          </a:p>
          <a:p>
            <a:pPr marL="285750" indent="-285750">
              <a:buFont typeface="Arial" panose="020B0604020202020204" pitchFamily="34" charset="0"/>
              <a:buChar char="•"/>
            </a:pPr>
            <a:r>
              <a:rPr lang="en-GB" sz="1300" dirty="0">
                <a:solidFill>
                  <a:srgbClr val="000810"/>
                </a:solidFill>
              </a:rPr>
              <a:t>Exemplar 2-bed social rented housing association home utilising average rents at the LA level from the SDR 2024 (noting that equivalent LA rents are c7% below HA levels)</a:t>
            </a:r>
          </a:p>
          <a:p>
            <a:pPr marL="285750" indent="-285750">
              <a:buFont typeface="Arial" panose="020B0604020202020204" pitchFamily="34" charset="0"/>
              <a:buChar char="•"/>
            </a:pPr>
            <a:r>
              <a:rPr lang="en-GB" sz="1300" dirty="0">
                <a:solidFill>
                  <a:srgbClr val="000810"/>
                </a:solidFill>
              </a:rPr>
              <a:t>The analysis shows that:</a:t>
            </a:r>
          </a:p>
          <a:p>
            <a:pPr marL="465750" lvl="1" indent="-285750">
              <a:buClrTx/>
              <a:buFont typeface="Arial" panose="020B0604020202020204" pitchFamily="34" charset="0"/>
              <a:buChar char="•"/>
            </a:pPr>
            <a:r>
              <a:rPr lang="en-GB" sz="1300" dirty="0">
                <a:solidFill>
                  <a:srgbClr val="000810"/>
                </a:solidFill>
              </a:rPr>
              <a:t>Social rents stay well below market rents in virtually all parts of the country</a:t>
            </a:r>
          </a:p>
          <a:p>
            <a:pPr marL="465750" lvl="1" indent="-285750">
              <a:buClrTx/>
              <a:buFont typeface="Arial" panose="020B0604020202020204" pitchFamily="34" charset="0"/>
              <a:buChar char="•"/>
            </a:pPr>
            <a:r>
              <a:rPr lang="en-GB" sz="1300" dirty="0">
                <a:solidFill>
                  <a:srgbClr val="000810"/>
                </a:solidFill>
              </a:rPr>
              <a:t>In London and the South East, CPI+1% rent increases for social rents maintain them below 50% for most LA areas</a:t>
            </a:r>
          </a:p>
          <a:p>
            <a:pPr marL="465750" lvl="1" indent="-285750">
              <a:buClrTx/>
              <a:buFont typeface="Arial" panose="020B0604020202020204" pitchFamily="34" charset="0"/>
              <a:buChar char="•"/>
            </a:pPr>
            <a:r>
              <a:rPr lang="en-GB" sz="1300" dirty="0">
                <a:solidFill>
                  <a:srgbClr val="000810"/>
                </a:solidFill>
              </a:rPr>
              <a:t>Only in a handful of authorities (those with an under-developed market rented sector), would social rents rise above 80% of market rents over a 10-year period</a:t>
            </a:r>
          </a:p>
          <a:p>
            <a:pPr marL="465750" lvl="1" indent="-285750">
              <a:buClrTx/>
              <a:buFont typeface="Arial" panose="020B0604020202020204" pitchFamily="34" charset="0"/>
              <a:buChar char="•"/>
            </a:pPr>
            <a:r>
              <a:rPr lang="en-GB" sz="1300" dirty="0">
                <a:solidFill>
                  <a:srgbClr val="000810"/>
                </a:solidFill>
              </a:rPr>
              <a:t>The results highlight that there should be confidence that a rent increase policy of CPI+1% will not fundamentally change the relative affordability of social rents compared to the private sector</a:t>
            </a:r>
          </a:p>
          <a:p>
            <a:pPr marL="465750" lvl="1" indent="-285750">
              <a:buClrTx/>
              <a:buFont typeface="Arial" panose="020B0604020202020204" pitchFamily="34" charset="0"/>
              <a:buChar char="•"/>
            </a:pPr>
            <a:endParaRPr lang="en-GB" sz="1300" dirty="0">
              <a:solidFill>
                <a:srgbClr val="000810"/>
              </a:solidFill>
            </a:endParaRPr>
          </a:p>
          <a:p>
            <a:pPr marL="285750" indent="-285750">
              <a:buFont typeface="Arial" panose="020B0604020202020204" pitchFamily="34" charset="0"/>
              <a:buChar char="•"/>
            </a:pPr>
            <a:endParaRPr lang="en-GB" sz="1300" dirty="0">
              <a:solidFill>
                <a:srgbClr val="000810"/>
              </a:solidFill>
            </a:endParaRPr>
          </a:p>
          <a:p>
            <a:pPr marL="285750" indent="-285750">
              <a:buFont typeface="Arial" panose="020B0604020202020204" pitchFamily="34" charset="0"/>
              <a:buChar char="•"/>
            </a:pPr>
            <a:endParaRPr lang="en-GB" sz="1300" dirty="0">
              <a:solidFill>
                <a:srgbClr val="000810"/>
              </a:solidFill>
            </a:endParaRPr>
          </a:p>
          <a:p>
            <a:pPr marL="285750" indent="-285750">
              <a:buFont typeface="Arial" panose="020B0604020202020204" pitchFamily="34" charset="0"/>
              <a:buChar char="•"/>
            </a:pPr>
            <a:endParaRPr lang="en-GB" sz="1300" dirty="0">
              <a:solidFill>
                <a:srgbClr val="000810"/>
              </a:solidFill>
            </a:endParaRPr>
          </a:p>
          <a:p>
            <a:pPr marL="285750" indent="-285750">
              <a:buFont typeface="Arial" panose="020B0604020202020204" pitchFamily="34" charset="0"/>
              <a:buChar char="•"/>
            </a:pPr>
            <a:endParaRPr lang="en-GB" sz="1300" dirty="0">
              <a:solidFill>
                <a:srgbClr val="000810"/>
              </a:solidFill>
            </a:endParaRPr>
          </a:p>
          <a:p>
            <a:pPr marL="645750" lvl="2" indent="-285750">
              <a:buClrTx/>
              <a:buFont typeface="Arial" panose="020B0604020202020204" pitchFamily="34" charset="0"/>
              <a:buChar char="•"/>
            </a:pPr>
            <a:endParaRPr lang="en-GB" sz="1300" dirty="0">
              <a:solidFill>
                <a:srgbClr val="FF0000"/>
              </a:solidFill>
            </a:endParaRPr>
          </a:p>
        </p:txBody>
      </p:sp>
      <p:pic>
        <p:nvPicPr>
          <p:cNvPr id="1026" name="Picture 2">
            <a:extLst>
              <a:ext uri="{FF2B5EF4-FFF2-40B4-BE49-F238E27FC236}">
                <a16:creationId xmlns:a16="http://schemas.microsoft.com/office/drawing/2014/main" id="{414C2F36-225E-B089-9CAF-7BCFFAA445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7977" y="1051020"/>
            <a:ext cx="5067298" cy="572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47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78155" y="491067"/>
            <a:ext cx="10874375" cy="387798"/>
          </a:xfrm>
        </p:spPr>
        <p:txBody>
          <a:bodyPr/>
          <a:lstStyle/>
          <a:p>
            <a:r>
              <a:rPr lang="en-GB" sz="2800" b="1" dirty="0"/>
              <a:t>Affordability: for tenants and residents</a:t>
            </a:r>
          </a:p>
        </p:txBody>
      </p:sp>
      <p:sp>
        <p:nvSpPr>
          <p:cNvPr id="4" name="Slide Number Placeholder 3"/>
          <p:cNvSpPr>
            <a:spLocks noGrp="1"/>
          </p:cNvSpPr>
          <p:nvPr>
            <p:ph type="sldNum" sz="quarter" idx="4"/>
          </p:nvPr>
        </p:nvSpPr>
        <p:spPr/>
        <p:txBody>
          <a:bodyPr/>
          <a:lstStyle/>
          <a:p>
            <a:fld id="{EC1DA28C-5BB3-474C-BABA-1B2E6B32FE7F}" type="slidenum">
              <a:rPr lang="ru-RU" smtClean="0"/>
              <a:pPr/>
              <a:t>29</a:t>
            </a:fld>
            <a:endParaRPr lang="ru-RU" dirty="0"/>
          </a:p>
        </p:txBody>
      </p:sp>
      <p:sp>
        <p:nvSpPr>
          <p:cNvPr id="5" name="Text Placeholder 1">
            <a:extLst>
              <a:ext uri="{FF2B5EF4-FFF2-40B4-BE49-F238E27FC236}">
                <a16:creationId xmlns:a16="http://schemas.microsoft.com/office/drawing/2014/main" id="{60F996E0-6B48-6FAD-C9D0-29D578DCE543}"/>
              </a:ext>
            </a:extLst>
          </p:cNvPr>
          <p:cNvSpPr txBox="1">
            <a:spLocks/>
          </p:cNvSpPr>
          <p:nvPr/>
        </p:nvSpPr>
        <p:spPr>
          <a:xfrm rot="5400000">
            <a:off x="8652295" y="3318725"/>
            <a:ext cx="6858430" cy="220980"/>
          </a:xfrm>
          <a:prstGeom prst="rect">
            <a:avLst/>
          </a:prstGeom>
          <a:solidFill>
            <a:srgbClr val="FFFF00"/>
          </a:solidFill>
        </p:spPr>
        <p:txBody>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pPr algn="ctr"/>
            <a:r>
              <a:rPr lang="en-GB" dirty="0"/>
              <a:t>AFFORDABILITY: TENANTS</a:t>
            </a:r>
          </a:p>
        </p:txBody>
      </p:sp>
      <p:sp>
        <p:nvSpPr>
          <p:cNvPr id="2" name="Text Placeholder 1">
            <a:extLst>
              <a:ext uri="{FF2B5EF4-FFF2-40B4-BE49-F238E27FC236}">
                <a16:creationId xmlns:a16="http://schemas.microsoft.com/office/drawing/2014/main" id="{03CD88D0-A841-C73C-59C4-891EC84BE754}"/>
              </a:ext>
            </a:extLst>
          </p:cNvPr>
          <p:cNvSpPr txBox="1">
            <a:spLocks/>
          </p:cNvSpPr>
          <p:nvPr/>
        </p:nvSpPr>
        <p:spPr>
          <a:xfrm>
            <a:off x="81477" y="1146585"/>
            <a:ext cx="6316350" cy="5616354"/>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0"/>
              </a:spcBef>
              <a:spcAft>
                <a:spcPts val="1200"/>
              </a:spcAft>
              <a:buFont typeface="Arial" panose="020B0604020202020204" pitchFamily="34" charset="0"/>
              <a:buNone/>
              <a:defRPr sz="1200" kern="1200">
                <a:solidFill>
                  <a:schemeClr val="tx1"/>
                </a:solidFill>
                <a:latin typeface="+mn-lt"/>
                <a:ea typeface="+mn-ea"/>
                <a:cs typeface="+mn-cs"/>
              </a:defRPr>
            </a:lvl1pPr>
            <a:lvl2pPr marL="18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2pPr>
            <a:lvl3pPr marL="360000" indent="-180000" algn="l" defTabSz="914400" rtl="0" eaLnBrk="1" latinLnBrk="0" hangingPunct="1">
              <a:lnSpc>
                <a:spcPct val="100000"/>
              </a:lnSpc>
              <a:spcBef>
                <a:spcPts val="300"/>
              </a:spcBef>
              <a:spcAft>
                <a:spcPts val="3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180000" indent="-180000" algn="l" defTabSz="914400" rtl="0" eaLnBrk="1" latinLnBrk="0" hangingPunct="1">
              <a:lnSpc>
                <a:spcPct val="100000"/>
              </a:lnSpc>
              <a:spcBef>
                <a:spcPts val="0"/>
              </a:spcBef>
              <a:spcAft>
                <a:spcPts val="1200"/>
              </a:spcAft>
              <a:buClr>
                <a:schemeClr val="tx2"/>
              </a:buClr>
              <a:buFont typeface="+mj-lt"/>
              <a:buAutoNum type="arabicPeriod"/>
              <a:defRPr sz="1200" kern="1200">
                <a:solidFill>
                  <a:schemeClr val="tx1"/>
                </a:solidFill>
                <a:latin typeface="+mn-lt"/>
                <a:ea typeface="+mn-ea"/>
                <a:cs typeface="+mn-cs"/>
              </a:defRPr>
            </a:lvl4pPr>
            <a:lvl5pPr marL="0" indent="0" algn="l" defTabSz="914400" rtl="0" eaLnBrk="1" latinLnBrk="0" hangingPunct="1">
              <a:lnSpc>
                <a:spcPct val="100000"/>
              </a:lnSpc>
              <a:spcBef>
                <a:spcPts val="600"/>
              </a:spcBef>
              <a:spcAft>
                <a:spcPts val="600"/>
              </a:spcAft>
              <a:buClr>
                <a:schemeClr val="accent1"/>
              </a:buClr>
              <a:buFont typeface="Wingdings" panose="05000000000000000000" pitchFamily="2" charset="2"/>
              <a:buNone/>
              <a:defRPr sz="1400" kern="1200" cap="all" spc="200" baseline="0">
                <a:solidFill>
                  <a:schemeClr val="tx1"/>
                </a:solidFill>
                <a:latin typeface="Gotham Medium" pitchFamily="50" charset="0"/>
                <a:ea typeface="+mn-ea"/>
                <a:cs typeface="+mn-cs"/>
              </a:defRPr>
            </a:lvl5pPr>
            <a:lvl6pPr marL="0" indent="0" algn="l" defTabSz="914400" rtl="0" eaLnBrk="1" latinLnBrk="0" hangingPunct="1">
              <a:lnSpc>
                <a:spcPct val="100000"/>
              </a:lnSpc>
              <a:spcBef>
                <a:spcPts val="600"/>
              </a:spcBef>
              <a:spcAft>
                <a:spcPts val="600"/>
              </a:spcAft>
              <a:buFont typeface="Arial" panose="020B0604020202020204" pitchFamily="34" charset="0"/>
              <a:buNone/>
              <a:defRPr sz="1200" kern="1200">
                <a:solidFill>
                  <a:schemeClr val="tx1"/>
                </a:solidFill>
                <a:latin typeface="Gotham Medium" pitchFamily="50" charset="0"/>
                <a:ea typeface="+mn-ea"/>
                <a:cs typeface="+mn-cs"/>
              </a:defRPr>
            </a:lvl6pPr>
            <a:lvl7pPr marL="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Gotham Bold" pitchFamily="50" charset="0"/>
                <a:ea typeface="+mn-ea"/>
                <a:cs typeface="+mn-cs"/>
              </a:defRPr>
            </a:lvl7pPr>
            <a:lvl8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j-lt"/>
                <a:ea typeface="+mn-ea"/>
                <a:cs typeface="+mn-cs"/>
              </a:defRPr>
            </a:lvl8pPr>
            <a:lvl9pPr marL="0" indent="0" algn="l" defTabSz="914400" rtl="0" eaLnBrk="1" latinLnBrk="0" hangingPunct="1">
              <a:lnSpc>
                <a:spcPct val="100000"/>
              </a:lnSpc>
              <a:spcBef>
                <a:spcPts val="600"/>
              </a:spcBef>
              <a:spcAft>
                <a:spcPts val="600"/>
              </a:spcAft>
              <a:buFont typeface="Arial" panose="020B0604020202020204" pitchFamily="34" charset="0"/>
              <a:buNone/>
              <a:defRPr sz="1200" kern="1200" cap="all" baseline="0">
                <a:solidFill>
                  <a:schemeClr val="tx1"/>
                </a:solidFill>
                <a:latin typeface="+mn-lt"/>
                <a:ea typeface="+mn-ea"/>
                <a:cs typeface="+mn-cs"/>
              </a:defRPr>
            </a:lvl9pPr>
          </a:lstStyle>
          <a:p>
            <a:pPr marL="285750" indent="-285750">
              <a:buFont typeface="Arial" panose="020B0604020202020204" pitchFamily="34" charset="0"/>
              <a:buChar char="•"/>
            </a:pPr>
            <a:r>
              <a:rPr lang="en-GB" sz="1300" dirty="0">
                <a:solidFill>
                  <a:srgbClr val="000810"/>
                </a:solidFill>
              </a:rPr>
              <a:t>All depends on how incomes grow</a:t>
            </a:r>
          </a:p>
          <a:p>
            <a:pPr marL="285750" indent="-285750">
              <a:buFont typeface="Arial" panose="020B0604020202020204" pitchFamily="34" charset="0"/>
              <a:buChar char="•"/>
            </a:pPr>
            <a:r>
              <a:rPr lang="en-GB" sz="1300" dirty="0">
                <a:solidFill>
                  <a:srgbClr val="000810"/>
                </a:solidFill>
              </a:rPr>
              <a:t>Apply differential wage growth assumptions – </a:t>
            </a:r>
          </a:p>
          <a:p>
            <a:pPr marL="465750" lvl="1" indent="-285750">
              <a:buFont typeface="Arial" panose="020B0604020202020204" pitchFamily="34" charset="0"/>
              <a:buChar char="•"/>
            </a:pPr>
            <a:r>
              <a:rPr lang="en-GB" sz="1300" dirty="0">
                <a:solidFill>
                  <a:srgbClr val="000810"/>
                </a:solidFill>
              </a:rPr>
              <a:t>Low CPI only</a:t>
            </a:r>
          </a:p>
          <a:p>
            <a:pPr marL="465750" lvl="1" indent="-285750">
              <a:buFont typeface="Arial" panose="020B0604020202020204" pitchFamily="34" charset="0"/>
              <a:buChar char="•"/>
            </a:pPr>
            <a:r>
              <a:rPr lang="en-GB" sz="1300" dirty="0">
                <a:solidFill>
                  <a:srgbClr val="000810"/>
                </a:solidFill>
              </a:rPr>
              <a:t>Central CPI+0.25% (2.25%)</a:t>
            </a:r>
          </a:p>
          <a:p>
            <a:pPr marL="465750" lvl="1" indent="-285750">
              <a:buFont typeface="Arial" panose="020B0604020202020204" pitchFamily="34" charset="0"/>
              <a:buChar char="•"/>
            </a:pPr>
            <a:r>
              <a:rPr lang="en-GB" sz="1300" dirty="0">
                <a:solidFill>
                  <a:srgbClr val="000810"/>
                </a:solidFill>
              </a:rPr>
              <a:t>High CPI+1%</a:t>
            </a:r>
          </a:p>
          <a:p>
            <a:pPr marL="285750" indent="-285750">
              <a:buFont typeface="Arial" panose="020B0604020202020204" pitchFamily="34" charset="0"/>
              <a:buChar char="•"/>
            </a:pPr>
            <a:endParaRPr lang="en-GB" sz="1300" dirty="0">
              <a:solidFill>
                <a:srgbClr val="000810"/>
              </a:solidFill>
            </a:endParaRPr>
          </a:p>
          <a:p>
            <a:pPr marL="285750" indent="-285750">
              <a:buFont typeface="Arial" panose="020B0604020202020204" pitchFamily="34" charset="0"/>
              <a:buChar char="•"/>
            </a:pPr>
            <a:r>
              <a:rPr lang="en-GB" sz="1300" dirty="0">
                <a:solidFill>
                  <a:srgbClr val="000810"/>
                </a:solidFill>
              </a:rPr>
              <a:t>Compared to growth in rents at CPI+1% with £3 convergence to estimate a £/week pressure</a:t>
            </a:r>
          </a:p>
          <a:p>
            <a:pPr marL="285750" indent="-285750">
              <a:buFont typeface="Arial" panose="020B0604020202020204" pitchFamily="34" charset="0"/>
              <a:buChar char="•"/>
            </a:pPr>
            <a:r>
              <a:rPr lang="en-GB" sz="1300" dirty="0">
                <a:solidFill>
                  <a:srgbClr val="000810"/>
                </a:solidFill>
              </a:rPr>
              <a:t>The charts show that:</a:t>
            </a:r>
          </a:p>
          <a:p>
            <a:pPr marL="465750" lvl="1" indent="-285750">
              <a:buFont typeface="Arial" panose="020B0604020202020204" pitchFamily="34" charset="0"/>
              <a:buChar char="•"/>
            </a:pPr>
            <a:r>
              <a:rPr lang="en-GB" sz="1300" dirty="0">
                <a:solidFill>
                  <a:srgbClr val="000810"/>
                </a:solidFill>
              </a:rPr>
              <a:t>Central wage inflation forecast leads to approx. £8 / week additional income that needs to be found to meet higher average rents over time</a:t>
            </a:r>
          </a:p>
          <a:p>
            <a:pPr marL="465750" lvl="1" indent="-285750">
              <a:buFont typeface="Arial" panose="020B0604020202020204" pitchFamily="34" charset="0"/>
              <a:buChar char="•"/>
            </a:pPr>
            <a:r>
              <a:rPr lang="en-GB" sz="1300" dirty="0">
                <a:solidFill>
                  <a:srgbClr val="000810"/>
                </a:solidFill>
              </a:rPr>
              <a:t>Driven by rents rising at CPI+1% (3% pa) and wages forecast at 2.25% pa</a:t>
            </a:r>
          </a:p>
          <a:p>
            <a:pPr marL="465750" lvl="1" indent="-285750">
              <a:buFont typeface="Arial" panose="020B0604020202020204" pitchFamily="34" charset="0"/>
              <a:buChar char="•"/>
            </a:pPr>
            <a:r>
              <a:rPr lang="en-GB" sz="1300" dirty="0">
                <a:solidFill>
                  <a:srgbClr val="000810"/>
                </a:solidFill>
              </a:rPr>
              <a:t>If wage growth is “stagnant” (CPI-only say),  implied additional affordability pressure is c£12/week by year 10</a:t>
            </a:r>
          </a:p>
          <a:p>
            <a:pPr marL="465750" lvl="1" indent="-285750">
              <a:buFont typeface="Arial" panose="020B0604020202020204" pitchFamily="34" charset="0"/>
              <a:buChar char="•"/>
            </a:pPr>
            <a:r>
              <a:rPr lang="en-GB" sz="1300" dirty="0">
                <a:solidFill>
                  <a:srgbClr val="000810"/>
                </a:solidFill>
              </a:rPr>
              <a:t>If wages increase at CPI+1%, the pressure is c£2/week</a:t>
            </a:r>
          </a:p>
          <a:p>
            <a:pPr marL="285750" indent="-285750">
              <a:spcBef>
                <a:spcPts val="1200"/>
              </a:spcBef>
              <a:buFont typeface="Arial" panose="020B0604020202020204" pitchFamily="34" charset="0"/>
              <a:buChar char="•"/>
            </a:pPr>
            <a:r>
              <a:rPr lang="en-GB" sz="1300" dirty="0">
                <a:solidFill>
                  <a:srgbClr val="000810"/>
                </a:solidFill>
              </a:rPr>
              <a:t>However…</a:t>
            </a:r>
          </a:p>
          <a:p>
            <a:pPr marL="465750" lvl="1" indent="-285750">
              <a:buFont typeface="Arial" panose="020B0604020202020204" pitchFamily="34" charset="0"/>
              <a:buChar char="•"/>
            </a:pPr>
            <a:r>
              <a:rPr lang="en-GB" sz="1300" dirty="0">
                <a:solidFill>
                  <a:srgbClr val="000810"/>
                </a:solidFill>
              </a:rPr>
              <a:t>The longer-term pressure on affordability arises from CPI+1% being higher than wage inflation</a:t>
            </a:r>
          </a:p>
          <a:p>
            <a:pPr marL="465750" lvl="1" indent="-285750">
              <a:buFont typeface="Arial" panose="020B0604020202020204" pitchFamily="34" charset="0"/>
              <a:buChar char="•"/>
            </a:pPr>
            <a:endParaRPr lang="en-GB" sz="1300" dirty="0">
              <a:solidFill>
                <a:srgbClr val="000810"/>
              </a:solidFill>
            </a:endParaRPr>
          </a:p>
          <a:p>
            <a:pPr marL="285750" indent="-285750">
              <a:buFont typeface="Arial" panose="020B0604020202020204" pitchFamily="34" charset="0"/>
              <a:buChar char="•"/>
            </a:pPr>
            <a:endParaRPr lang="en-GB" sz="1300" dirty="0">
              <a:solidFill>
                <a:srgbClr val="000810"/>
              </a:solidFill>
            </a:endParaRPr>
          </a:p>
          <a:p>
            <a:pPr marL="285750" indent="-285750">
              <a:buFont typeface="Arial" panose="020B0604020202020204" pitchFamily="34" charset="0"/>
              <a:buChar char="•"/>
            </a:pPr>
            <a:endParaRPr lang="en-GB" sz="1300" dirty="0">
              <a:solidFill>
                <a:srgbClr val="000810"/>
              </a:solidFill>
            </a:endParaRPr>
          </a:p>
          <a:p>
            <a:pPr marL="465750" lvl="1" indent="-285750">
              <a:buFont typeface="Arial" panose="020B0604020202020204" pitchFamily="34" charset="0"/>
              <a:buChar char="•"/>
            </a:pPr>
            <a:endParaRPr lang="en-GB" sz="1300" dirty="0">
              <a:solidFill>
                <a:srgbClr val="000810"/>
              </a:solidFill>
            </a:endParaRPr>
          </a:p>
          <a:p>
            <a:pPr marL="645750" lvl="2" indent="-285750">
              <a:buClrTx/>
              <a:buFont typeface="Arial" panose="020B0604020202020204" pitchFamily="34" charset="0"/>
              <a:buChar char="•"/>
            </a:pPr>
            <a:endParaRPr lang="en-GB" sz="1300" dirty="0">
              <a:solidFill>
                <a:srgbClr val="FF0000"/>
              </a:solidFill>
            </a:endParaRPr>
          </a:p>
        </p:txBody>
      </p:sp>
      <p:graphicFrame>
        <p:nvGraphicFramePr>
          <p:cNvPr id="3" name="Chart 2">
            <a:extLst>
              <a:ext uri="{FF2B5EF4-FFF2-40B4-BE49-F238E27FC236}">
                <a16:creationId xmlns:a16="http://schemas.microsoft.com/office/drawing/2014/main" id="{B97F4A56-AA45-C4F9-DBAE-E3ABF31520A6}"/>
              </a:ext>
            </a:extLst>
          </p:cNvPr>
          <p:cNvGraphicFramePr>
            <a:graphicFrameLocks/>
          </p:cNvGraphicFramePr>
          <p:nvPr>
            <p:extLst>
              <p:ext uri="{D42A27DB-BD31-4B8C-83A1-F6EECF244321}">
                <p14:modId xmlns:p14="http://schemas.microsoft.com/office/powerpoint/2010/main" val="2305268708"/>
              </p:ext>
            </p:extLst>
          </p:nvPr>
        </p:nvGraphicFramePr>
        <p:xfrm>
          <a:off x="6397827" y="1040624"/>
          <a:ext cx="4572000" cy="2730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B24E5C7A-BF4C-46DA-8A83-AD5D4A90CD26}"/>
              </a:ext>
            </a:extLst>
          </p:cNvPr>
          <p:cNvGraphicFramePr>
            <a:graphicFrameLocks/>
          </p:cNvGraphicFramePr>
          <p:nvPr>
            <p:extLst>
              <p:ext uri="{D42A27DB-BD31-4B8C-83A1-F6EECF244321}">
                <p14:modId xmlns:p14="http://schemas.microsoft.com/office/powerpoint/2010/main" val="923794438"/>
              </p:ext>
            </p:extLst>
          </p:nvPr>
        </p:nvGraphicFramePr>
        <p:xfrm>
          <a:off x="6680530" y="3915922"/>
          <a:ext cx="4572000" cy="2730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1064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5050FF-7466-0923-412A-AE4B397DB9D5}"/>
              </a:ext>
            </a:extLst>
          </p:cNvPr>
          <p:cNvSpPr>
            <a:spLocks noGrp="1"/>
          </p:cNvSpPr>
          <p:nvPr>
            <p:ph type="title"/>
          </p:nvPr>
        </p:nvSpPr>
        <p:spPr>
          <a:xfrm>
            <a:off x="806108" y="2085789"/>
            <a:ext cx="7985468" cy="2295711"/>
          </a:xfrm>
        </p:spPr>
        <p:txBody>
          <a:bodyPr/>
          <a:lstStyle/>
          <a:p>
            <a:r>
              <a:rPr lang="en-GB" sz="3200" b="1" dirty="0"/>
              <a:t>HRA financial pressures and business planning</a:t>
            </a:r>
          </a:p>
        </p:txBody>
      </p:sp>
    </p:spTree>
    <p:custDataLst>
      <p:tags r:id="rId1"/>
    </p:custDataLst>
    <p:extLst>
      <p:ext uri="{BB962C8B-B14F-4D97-AF65-F5344CB8AC3E}">
        <p14:creationId xmlns:p14="http://schemas.microsoft.com/office/powerpoint/2010/main" val="253056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5050FF-7466-0923-412A-AE4B397DB9D5}"/>
              </a:ext>
            </a:extLst>
          </p:cNvPr>
          <p:cNvSpPr>
            <a:spLocks noGrp="1"/>
          </p:cNvSpPr>
          <p:nvPr>
            <p:ph type="title"/>
          </p:nvPr>
        </p:nvSpPr>
        <p:spPr>
          <a:xfrm>
            <a:off x="806108" y="2085789"/>
            <a:ext cx="7985468" cy="2295711"/>
          </a:xfrm>
        </p:spPr>
        <p:txBody>
          <a:bodyPr/>
          <a:lstStyle/>
          <a:p>
            <a:r>
              <a:rPr lang="en-GB" sz="3200" b="1" dirty="0"/>
              <a:t>Right to Buy</a:t>
            </a:r>
            <a:br>
              <a:rPr lang="en-GB" sz="3200" b="1" dirty="0"/>
            </a:br>
            <a:br>
              <a:rPr lang="en-GB" sz="3200" b="1" dirty="0"/>
            </a:br>
            <a:r>
              <a:rPr lang="en-GB" sz="3200" b="1" dirty="0"/>
              <a:t>Changes and consultation </a:t>
            </a:r>
            <a:br>
              <a:rPr lang="en-GB" sz="3200" b="1" dirty="0"/>
            </a:br>
            <a:r>
              <a:rPr lang="en-GB" sz="3200" b="1" dirty="0"/>
              <a:t>Responses discussion</a:t>
            </a:r>
          </a:p>
        </p:txBody>
      </p:sp>
    </p:spTree>
    <p:custDataLst>
      <p:tags r:id="rId1"/>
    </p:custDataLst>
    <p:extLst>
      <p:ext uri="{BB962C8B-B14F-4D97-AF65-F5344CB8AC3E}">
        <p14:creationId xmlns:p14="http://schemas.microsoft.com/office/powerpoint/2010/main" val="291729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2AEC36-6CCF-49BD-BBAA-C8905646B178}"/>
              </a:ext>
            </a:extLst>
          </p:cNvPr>
          <p:cNvSpPr>
            <a:spLocks noGrp="1"/>
          </p:cNvSpPr>
          <p:nvPr>
            <p:ph type="title"/>
          </p:nvPr>
        </p:nvSpPr>
        <p:spPr/>
        <p:txBody>
          <a:bodyPr/>
          <a:lstStyle/>
          <a:p>
            <a:r>
              <a:rPr lang="en-US" b="1" dirty="0"/>
              <a:t>Right to Buy discussion</a:t>
            </a:r>
            <a:endParaRPr lang="en-GB" b="1" dirty="0"/>
          </a:p>
        </p:txBody>
      </p:sp>
      <p:sp>
        <p:nvSpPr>
          <p:cNvPr id="6" name="Slide Number Placeholder 5"/>
          <p:cNvSpPr>
            <a:spLocks noGrp="1"/>
          </p:cNvSpPr>
          <p:nvPr>
            <p:ph type="sldNum" sz="quarter" idx="4"/>
          </p:nvPr>
        </p:nvSpPr>
        <p:spPr/>
        <p:txBody>
          <a:bodyPr/>
          <a:lstStyle/>
          <a:p>
            <a:fld id="{EC1DA28C-5BB3-474C-BABA-1B2E6B32FE7F}" type="slidenum">
              <a:rPr lang="ru-RU" smtClean="0"/>
              <a:pPr/>
              <a:t>31</a:t>
            </a:fld>
            <a:endParaRPr lang="ru-RU" dirty="0"/>
          </a:p>
        </p:txBody>
      </p:sp>
      <p:sp>
        <p:nvSpPr>
          <p:cNvPr id="7" name="Footer Placeholder 6"/>
          <p:cNvSpPr>
            <a:spLocks noGrp="1"/>
          </p:cNvSpPr>
          <p:nvPr>
            <p:ph type="ftr" sz="quarter" idx="3"/>
          </p:nvPr>
        </p:nvSpPr>
        <p:spPr/>
        <p:txBody>
          <a:bodyPr/>
          <a:lstStyle/>
          <a:p>
            <a:endParaRPr lang="ru-RU" dirty="0"/>
          </a:p>
        </p:txBody>
      </p:sp>
      <p:sp>
        <p:nvSpPr>
          <p:cNvPr id="14" name="Slide Number Placeholder 5">
            <a:extLst>
              <a:ext uri="{FF2B5EF4-FFF2-40B4-BE49-F238E27FC236}">
                <a16:creationId xmlns:a16="http://schemas.microsoft.com/office/drawing/2014/main" id="{F82AE7C1-21A2-4860-922A-25FBE56CB38C}"/>
              </a:ext>
            </a:extLst>
          </p:cNvPr>
          <p:cNvSpPr txBox="1">
            <a:spLocks/>
          </p:cNvSpPr>
          <p:nvPr/>
        </p:nvSpPr>
        <p:spPr>
          <a:xfrm>
            <a:off x="4337296" y="6672821"/>
            <a:ext cx="468052" cy="211578"/>
          </a:xfrm>
          <a:prstGeom prst="rect">
            <a:avLst/>
          </a:prstGeom>
          <a:ln w="12700" cap="rnd" cmpd="sng" algn="ctr">
            <a:noFill/>
            <a:prstDash val="solid"/>
          </a:ln>
        </p:spPr>
        <p:txBody>
          <a:bodyPr vert="horz" wrap="square" lIns="90000" tIns="46800" rIns="90000" bIns="46800" rtlCol="0" anchor="ctr" anchorCtr="0">
            <a:noAutofit/>
          </a:bodyPr>
          <a:lstStyle>
            <a:defPPr>
              <a:defRPr lang="ru-RU"/>
            </a:defPPr>
            <a:lvl1pPr marL="0" algn="r" defTabSz="914400" rtl="0" eaLnBrk="1" latinLnBrk="0" hangingPunct="1">
              <a:buNone/>
              <a:defRPr sz="900" b="0" i="0" u="none" kern="1200" cap="none">
                <a:solidFill>
                  <a:schemeClr val="tx2"/>
                </a:solidFill>
                <a:uFill>
                  <a:solidFill>
                    <a:schemeClr val="tx1"/>
                  </a:solidFill>
                </a:u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1DA28C-5BB3-474C-BABA-1B2E6B32FE7F}" type="slidenum">
              <a:rPr lang="ru-RU" smtClean="0"/>
              <a:pPr/>
              <a:t>31</a:t>
            </a:fld>
            <a:endParaRPr lang="ru-RU" dirty="0"/>
          </a:p>
        </p:txBody>
      </p:sp>
      <p:sp>
        <p:nvSpPr>
          <p:cNvPr id="11" name="TextBox 10">
            <a:extLst>
              <a:ext uri="{FF2B5EF4-FFF2-40B4-BE49-F238E27FC236}">
                <a16:creationId xmlns:a16="http://schemas.microsoft.com/office/drawing/2014/main" id="{43BF3D45-D401-416E-B12E-496010D7B7BE}"/>
              </a:ext>
            </a:extLst>
          </p:cNvPr>
          <p:cNvSpPr txBox="1"/>
          <p:nvPr/>
        </p:nvSpPr>
        <p:spPr>
          <a:xfrm>
            <a:off x="191344" y="1476376"/>
            <a:ext cx="11724431" cy="4969248"/>
          </a:xfrm>
          <a:prstGeom prst="rect">
            <a:avLst/>
          </a:prstGeom>
          <a:noFill/>
          <a:ln w="25400">
            <a:noFill/>
          </a:ln>
        </p:spPr>
        <p:txBody>
          <a:bodyPr wrap="none" rtlCol="0">
            <a:noAutofit/>
          </a:bodyPr>
          <a:lstStyle/>
          <a:p>
            <a:pPr marL="342900" lvl="0" indent="-342900">
              <a:buFont typeface="Arial" panose="020B0604020202020204" pitchFamily="34" charset="0"/>
              <a:buChar char="•"/>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Budget announcements and changes</a:t>
            </a:r>
          </a:p>
          <a:p>
            <a:pPr marL="342900" lvl="0" indent="-342900">
              <a:buFont typeface="Arial" panose="020B0604020202020204" pitchFamily="34" charset="0"/>
              <a:buChar char="•"/>
            </a:pPr>
            <a:endParaRPr lang="en-GB"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800100" lvl="1" indent="-342900">
              <a:buFont typeface="Arial" panose="020B0604020202020204" pitchFamily="34" charset="0"/>
              <a:buChar char="•"/>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Restriction of discounts from 21 November 2024</a:t>
            </a:r>
          </a:p>
          <a:p>
            <a:pPr marL="800100" lvl="1" indent="-342900">
              <a:buFont typeface="Arial" panose="020B0604020202020204" pitchFamily="34" charset="0"/>
              <a:buChar char="•"/>
            </a:pP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Cost floor extension</a:t>
            </a:r>
          </a:p>
          <a:p>
            <a:pPr marL="800100" lvl="1" indent="-342900">
              <a:buFont typeface="Arial" panose="020B0604020202020204" pitchFamily="34" charset="0"/>
              <a:buChar char="•"/>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Retention of receipts </a:t>
            </a:r>
          </a:p>
          <a:p>
            <a:pPr marL="342900" lvl="0" indent="-342900">
              <a:buFont typeface="Arial" panose="020B0604020202020204" pitchFamily="34" charset="0"/>
              <a:buChar char="•"/>
            </a:pPr>
            <a:endParaRPr lang="en-GB"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Some questions…</a:t>
            </a:r>
          </a:p>
          <a:p>
            <a:pPr marL="800100" lvl="1" indent="-342900">
              <a:buFont typeface="Arial" panose="020B0604020202020204" pitchFamily="34" charset="0"/>
              <a:buChar char="•"/>
            </a:pPr>
            <a:endParaRPr lang="en-GB"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Experience of ”spike” in applications in the run up to 21 November 2024?</a:t>
            </a:r>
          </a:p>
          <a:p>
            <a:pPr marL="342900" indent="-342900">
              <a:buFont typeface="Arial" panose="020B0604020202020204" pitchFamily="34" charset="0"/>
              <a:buChar char="•"/>
            </a:pP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Have conversion rates been higher or lower compared to the long-term average?</a:t>
            </a:r>
          </a:p>
          <a:p>
            <a:pPr marL="342900" lvl="0" indent="-342900">
              <a:buFont typeface="Arial" panose="020B0604020202020204" pitchFamily="34" charset="0"/>
              <a:buChar char="•"/>
            </a:pP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What impact on gross receipts?</a:t>
            </a:r>
          </a:p>
          <a:p>
            <a:pPr marL="342900" lvl="0" indent="-342900">
              <a:buFont typeface="Arial" panose="020B0604020202020204" pitchFamily="34" charset="0"/>
              <a:buChar char="•"/>
            </a:pP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Treatment of the Local Authority share – experience locally?</a:t>
            </a:r>
          </a:p>
          <a:p>
            <a:pPr marL="342900" lvl="0" indent="-342900">
              <a:buFont typeface="Arial" panose="020B0604020202020204" pitchFamily="34" charset="0"/>
              <a:buChar char="•"/>
            </a:pP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Any other points to pick up from the changes already made?</a:t>
            </a:r>
          </a:p>
          <a:p>
            <a:pPr marL="342900" lvl="0" indent="-342900">
              <a:buFont typeface="Arial" panose="020B0604020202020204" pitchFamily="34" charset="0"/>
              <a:buChar char="•"/>
            </a:pPr>
            <a:endParaRPr lang="en-GB"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90000"/>
              </a:lnSpc>
              <a:spcAft>
                <a:spcPts val="600"/>
              </a:spcAf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558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2AEC36-6CCF-49BD-BBAA-C8905646B178}"/>
              </a:ext>
            </a:extLst>
          </p:cNvPr>
          <p:cNvSpPr>
            <a:spLocks noGrp="1"/>
          </p:cNvSpPr>
          <p:nvPr>
            <p:ph type="title"/>
          </p:nvPr>
        </p:nvSpPr>
        <p:spPr/>
        <p:txBody>
          <a:bodyPr/>
          <a:lstStyle/>
          <a:p>
            <a:r>
              <a:rPr lang="en-US" b="1" dirty="0"/>
              <a:t>Right to Buy consultation: themes </a:t>
            </a:r>
            <a:endParaRPr lang="en-GB" b="1" dirty="0"/>
          </a:p>
        </p:txBody>
      </p:sp>
      <p:sp>
        <p:nvSpPr>
          <p:cNvPr id="6" name="Slide Number Placeholder 5"/>
          <p:cNvSpPr>
            <a:spLocks noGrp="1"/>
          </p:cNvSpPr>
          <p:nvPr>
            <p:ph type="sldNum" sz="quarter" idx="4"/>
          </p:nvPr>
        </p:nvSpPr>
        <p:spPr/>
        <p:txBody>
          <a:bodyPr/>
          <a:lstStyle/>
          <a:p>
            <a:fld id="{EC1DA28C-5BB3-474C-BABA-1B2E6B32FE7F}" type="slidenum">
              <a:rPr lang="ru-RU" smtClean="0"/>
              <a:pPr/>
              <a:t>32</a:t>
            </a:fld>
            <a:endParaRPr lang="ru-RU" dirty="0"/>
          </a:p>
        </p:txBody>
      </p:sp>
      <p:sp>
        <p:nvSpPr>
          <p:cNvPr id="7" name="Footer Placeholder 6"/>
          <p:cNvSpPr>
            <a:spLocks noGrp="1"/>
          </p:cNvSpPr>
          <p:nvPr>
            <p:ph type="ftr" sz="quarter" idx="3"/>
          </p:nvPr>
        </p:nvSpPr>
        <p:spPr/>
        <p:txBody>
          <a:bodyPr/>
          <a:lstStyle/>
          <a:p>
            <a:endParaRPr lang="ru-RU" dirty="0"/>
          </a:p>
        </p:txBody>
      </p:sp>
      <p:sp>
        <p:nvSpPr>
          <p:cNvPr id="14" name="Slide Number Placeholder 5">
            <a:extLst>
              <a:ext uri="{FF2B5EF4-FFF2-40B4-BE49-F238E27FC236}">
                <a16:creationId xmlns:a16="http://schemas.microsoft.com/office/drawing/2014/main" id="{F82AE7C1-21A2-4860-922A-25FBE56CB38C}"/>
              </a:ext>
            </a:extLst>
          </p:cNvPr>
          <p:cNvSpPr txBox="1">
            <a:spLocks/>
          </p:cNvSpPr>
          <p:nvPr/>
        </p:nvSpPr>
        <p:spPr>
          <a:xfrm>
            <a:off x="4337296" y="6672821"/>
            <a:ext cx="468052" cy="211578"/>
          </a:xfrm>
          <a:prstGeom prst="rect">
            <a:avLst/>
          </a:prstGeom>
          <a:ln w="12700" cap="rnd" cmpd="sng" algn="ctr">
            <a:noFill/>
            <a:prstDash val="solid"/>
          </a:ln>
        </p:spPr>
        <p:txBody>
          <a:bodyPr vert="horz" wrap="square" lIns="90000" tIns="46800" rIns="90000" bIns="46800" rtlCol="0" anchor="ctr" anchorCtr="0">
            <a:noAutofit/>
          </a:bodyPr>
          <a:lstStyle>
            <a:defPPr>
              <a:defRPr lang="ru-RU"/>
            </a:defPPr>
            <a:lvl1pPr marL="0" algn="r" defTabSz="914400" rtl="0" eaLnBrk="1" latinLnBrk="0" hangingPunct="1">
              <a:buNone/>
              <a:defRPr sz="900" b="0" i="0" u="none" kern="1200" cap="none">
                <a:solidFill>
                  <a:schemeClr val="tx2"/>
                </a:solidFill>
                <a:uFill>
                  <a:solidFill>
                    <a:schemeClr val="tx1"/>
                  </a:solidFill>
                </a:u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1DA28C-5BB3-474C-BABA-1B2E6B32FE7F}" type="slidenum">
              <a:rPr lang="ru-RU" smtClean="0"/>
              <a:pPr/>
              <a:t>32</a:t>
            </a:fld>
            <a:endParaRPr lang="ru-RU" dirty="0"/>
          </a:p>
        </p:txBody>
      </p:sp>
      <p:sp>
        <p:nvSpPr>
          <p:cNvPr id="11" name="TextBox 10">
            <a:extLst>
              <a:ext uri="{FF2B5EF4-FFF2-40B4-BE49-F238E27FC236}">
                <a16:creationId xmlns:a16="http://schemas.microsoft.com/office/drawing/2014/main" id="{43BF3D45-D401-416E-B12E-496010D7B7BE}"/>
              </a:ext>
            </a:extLst>
          </p:cNvPr>
          <p:cNvSpPr txBox="1"/>
          <p:nvPr/>
        </p:nvSpPr>
        <p:spPr>
          <a:xfrm>
            <a:off x="191344" y="1266825"/>
            <a:ext cx="11724431" cy="5178799"/>
          </a:xfrm>
          <a:prstGeom prst="rect">
            <a:avLst/>
          </a:prstGeom>
          <a:noFill/>
          <a:ln w="25400">
            <a:noFill/>
          </a:ln>
        </p:spPr>
        <p:txBody>
          <a:bodyPr wrap="none" rtlCol="0">
            <a:noAutofit/>
          </a:bodyPr>
          <a:lstStyle/>
          <a:p>
            <a:pPr marL="342900" indent="-342900">
              <a:lnSpc>
                <a:spcPct val="90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Eligibility</a:t>
            </a:r>
          </a:p>
          <a:p>
            <a:pPr marL="342900" indent="-342900">
              <a:lnSpc>
                <a:spcPct val="90000"/>
              </a:lnSpc>
              <a:spcAft>
                <a:spcPts val="6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800100" lvl="1" indent="-342900">
              <a:lnSpc>
                <a:spcPct val="90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Time in the tenancy – 3 years to….</a:t>
            </a:r>
          </a:p>
          <a:p>
            <a:pPr marL="800100" lvl="1" indent="-342900">
              <a:lnSpc>
                <a:spcPct val="90000"/>
              </a:lnSpc>
              <a:spcAft>
                <a:spcPts val="6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lnSpc>
                <a:spcPct val="90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Discounts as a %age of property value</a:t>
            </a:r>
          </a:p>
          <a:p>
            <a:pPr marL="800100" lvl="1" indent="-342900">
              <a:lnSpc>
                <a:spcPct val="90000"/>
              </a:lnSpc>
              <a:spcAft>
                <a:spcPts val="6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800100" lvl="1" indent="-342900">
              <a:lnSpc>
                <a:spcPct val="90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Generically a potentially large reduction to maximum discounts – to fit with the revised cash caps</a:t>
            </a:r>
          </a:p>
          <a:p>
            <a:pPr marL="800100" lvl="1" indent="-342900">
              <a:lnSpc>
                <a:spcPct val="90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No move to set maximum only in relation to %age discount</a:t>
            </a:r>
          </a:p>
          <a:p>
            <a:pPr marL="800100" lvl="1" indent="-342900">
              <a:lnSpc>
                <a:spcPct val="90000"/>
              </a:lnSpc>
              <a:spcAft>
                <a:spcPts val="6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lnSpc>
                <a:spcPct val="90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Exemptions</a:t>
            </a:r>
          </a:p>
          <a:p>
            <a:pPr marL="800100" lvl="1" indent="-342900">
              <a:lnSpc>
                <a:spcPct val="90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Sheltered and other extra-care / specialist = the main theme over time</a:t>
            </a:r>
          </a:p>
          <a:p>
            <a:pPr marL="800100" lvl="1" indent="-342900">
              <a:lnSpc>
                <a:spcPct val="90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Are there any others?</a:t>
            </a:r>
          </a:p>
          <a:p>
            <a:pPr marL="800100" lvl="1" indent="-342900">
              <a:lnSpc>
                <a:spcPct val="90000"/>
              </a:lnSpc>
              <a:spcAft>
                <a:spcPts val="6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lnSpc>
                <a:spcPct val="90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Properties after sale</a:t>
            </a:r>
          </a:p>
          <a:p>
            <a:pPr marL="800100" lvl="1" indent="-342900">
              <a:lnSpc>
                <a:spcPct val="90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Longer period for which LA to be able to re-acquire </a:t>
            </a:r>
          </a:p>
          <a:p>
            <a:pPr marL="800100" lvl="1" indent="-342900">
              <a:lnSpc>
                <a:spcPct val="90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Discount recovery</a:t>
            </a:r>
          </a:p>
          <a:p>
            <a:pPr marL="342900" indent="-342900">
              <a:lnSpc>
                <a:spcPct val="90000"/>
              </a:lnSpc>
              <a:spcAft>
                <a:spcPts val="6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800100" lvl="1" indent="-342900">
              <a:lnSpc>
                <a:spcPct val="90000"/>
              </a:lnSpc>
              <a:spcAft>
                <a:spcPts val="6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764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2AEC36-6CCF-49BD-BBAA-C8905646B178}"/>
              </a:ext>
            </a:extLst>
          </p:cNvPr>
          <p:cNvSpPr>
            <a:spLocks noGrp="1"/>
          </p:cNvSpPr>
          <p:nvPr>
            <p:ph type="title"/>
          </p:nvPr>
        </p:nvSpPr>
        <p:spPr/>
        <p:txBody>
          <a:bodyPr/>
          <a:lstStyle/>
          <a:p>
            <a:r>
              <a:rPr lang="en-US" b="1" dirty="0"/>
              <a:t>Right to Buy consultation: themes </a:t>
            </a:r>
            <a:endParaRPr lang="en-GB" b="1" dirty="0"/>
          </a:p>
        </p:txBody>
      </p:sp>
      <p:sp>
        <p:nvSpPr>
          <p:cNvPr id="6" name="Slide Number Placeholder 5"/>
          <p:cNvSpPr>
            <a:spLocks noGrp="1"/>
          </p:cNvSpPr>
          <p:nvPr>
            <p:ph type="sldNum" sz="quarter" idx="4"/>
          </p:nvPr>
        </p:nvSpPr>
        <p:spPr/>
        <p:txBody>
          <a:bodyPr/>
          <a:lstStyle/>
          <a:p>
            <a:fld id="{EC1DA28C-5BB3-474C-BABA-1B2E6B32FE7F}" type="slidenum">
              <a:rPr lang="ru-RU" smtClean="0"/>
              <a:pPr/>
              <a:t>33</a:t>
            </a:fld>
            <a:endParaRPr lang="ru-RU" dirty="0"/>
          </a:p>
        </p:txBody>
      </p:sp>
      <p:sp>
        <p:nvSpPr>
          <p:cNvPr id="7" name="Footer Placeholder 6"/>
          <p:cNvSpPr>
            <a:spLocks noGrp="1"/>
          </p:cNvSpPr>
          <p:nvPr>
            <p:ph type="ftr" sz="quarter" idx="3"/>
          </p:nvPr>
        </p:nvSpPr>
        <p:spPr/>
        <p:txBody>
          <a:bodyPr/>
          <a:lstStyle/>
          <a:p>
            <a:endParaRPr lang="ru-RU" dirty="0"/>
          </a:p>
        </p:txBody>
      </p:sp>
      <p:sp>
        <p:nvSpPr>
          <p:cNvPr id="14" name="Slide Number Placeholder 5">
            <a:extLst>
              <a:ext uri="{FF2B5EF4-FFF2-40B4-BE49-F238E27FC236}">
                <a16:creationId xmlns:a16="http://schemas.microsoft.com/office/drawing/2014/main" id="{F82AE7C1-21A2-4860-922A-25FBE56CB38C}"/>
              </a:ext>
            </a:extLst>
          </p:cNvPr>
          <p:cNvSpPr txBox="1">
            <a:spLocks/>
          </p:cNvSpPr>
          <p:nvPr/>
        </p:nvSpPr>
        <p:spPr>
          <a:xfrm>
            <a:off x="4337296" y="6672821"/>
            <a:ext cx="468052" cy="211578"/>
          </a:xfrm>
          <a:prstGeom prst="rect">
            <a:avLst/>
          </a:prstGeom>
          <a:ln w="12700" cap="rnd" cmpd="sng" algn="ctr">
            <a:noFill/>
            <a:prstDash val="solid"/>
          </a:ln>
        </p:spPr>
        <p:txBody>
          <a:bodyPr vert="horz" wrap="square" lIns="90000" tIns="46800" rIns="90000" bIns="46800" rtlCol="0" anchor="ctr" anchorCtr="0">
            <a:noAutofit/>
          </a:bodyPr>
          <a:lstStyle>
            <a:defPPr>
              <a:defRPr lang="ru-RU"/>
            </a:defPPr>
            <a:lvl1pPr marL="0" algn="r" defTabSz="914400" rtl="0" eaLnBrk="1" latinLnBrk="0" hangingPunct="1">
              <a:buNone/>
              <a:defRPr sz="900" b="0" i="0" u="none" kern="1200" cap="none">
                <a:solidFill>
                  <a:schemeClr val="tx2"/>
                </a:solidFill>
                <a:uFill>
                  <a:solidFill>
                    <a:schemeClr val="tx1"/>
                  </a:solidFill>
                </a:u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1DA28C-5BB3-474C-BABA-1B2E6B32FE7F}" type="slidenum">
              <a:rPr lang="ru-RU" smtClean="0"/>
              <a:pPr/>
              <a:t>33</a:t>
            </a:fld>
            <a:endParaRPr lang="ru-RU" dirty="0"/>
          </a:p>
        </p:txBody>
      </p:sp>
      <p:sp>
        <p:nvSpPr>
          <p:cNvPr id="11" name="TextBox 10">
            <a:extLst>
              <a:ext uri="{FF2B5EF4-FFF2-40B4-BE49-F238E27FC236}">
                <a16:creationId xmlns:a16="http://schemas.microsoft.com/office/drawing/2014/main" id="{43BF3D45-D401-416E-B12E-496010D7B7BE}"/>
              </a:ext>
            </a:extLst>
          </p:cNvPr>
          <p:cNvSpPr txBox="1"/>
          <p:nvPr/>
        </p:nvSpPr>
        <p:spPr>
          <a:xfrm>
            <a:off x="191344" y="1266825"/>
            <a:ext cx="11724431" cy="5178799"/>
          </a:xfrm>
          <a:prstGeom prst="rect">
            <a:avLst/>
          </a:prstGeom>
          <a:noFill/>
          <a:ln w="25400">
            <a:noFill/>
          </a:ln>
        </p:spPr>
        <p:txBody>
          <a:bodyPr wrap="none" rtlCol="0">
            <a:noAutofit/>
          </a:bodyPr>
          <a:lstStyle/>
          <a:p>
            <a:pPr marL="342900" indent="-342900">
              <a:lnSpc>
                <a:spcPct val="90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RTB receipts re-investment</a:t>
            </a:r>
          </a:p>
          <a:p>
            <a:pPr marL="342900" indent="-342900">
              <a:lnSpc>
                <a:spcPct val="90000"/>
              </a:lnSpc>
              <a:spcAft>
                <a:spcPts val="6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800100" lvl="1" indent="-342900">
              <a:lnSpc>
                <a:spcPct val="90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Discussion around where and what replacements should be</a:t>
            </a:r>
          </a:p>
          <a:p>
            <a:pPr marL="800100" lvl="1" indent="-342900">
              <a:lnSpc>
                <a:spcPct val="90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Linked to those properties that have been sold – 1-bed for 3-bed </a:t>
            </a:r>
          </a:p>
          <a:p>
            <a:pPr marL="800100" lvl="1" indent="-342900">
              <a:lnSpc>
                <a:spcPct val="90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Can it be made to stack up?</a:t>
            </a:r>
          </a:p>
          <a:p>
            <a:pPr marL="800100" lvl="1" indent="-342900">
              <a:lnSpc>
                <a:spcPct val="90000"/>
              </a:lnSpc>
              <a:spcAft>
                <a:spcPts val="6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lnSpc>
                <a:spcPct val="90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RTB receipts re-investment (updating the 141 approach)</a:t>
            </a:r>
          </a:p>
          <a:p>
            <a:pPr marL="342900" indent="-342900">
              <a:lnSpc>
                <a:spcPct val="90000"/>
              </a:lnSpc>
              <a:spcAft>
                <a:spcPts val="6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800100" lvl="1" indent="-342900">
              <a:lnSpc>
                <a:spcPct val="90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Simplification - already have 100% retention - indefinitely</a:t>
            </a:r>
          </a:p>
          <a:p>
            <a:pPr marL="800100" lvl="1" indent="-342900">
              <a:lnSpc>
                <a:spcPct val="90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Relaxation of restrictions on acquisition; relaxation on restrictions on buy-backs</a:t>
            </a:r>
          </a:p>
          <a:p>
            <a:pPr marL="800100" lvl="1" indent="-342900">
              <a:lnSpc>
                <a:spcPct val="90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Use of (the current) LA share for reinvestment in new homes – how much of an issue might this be?</a:t>
            </a:r>
          </a:p>
          <a:p>
            <a:pPr marL="342900" indent="-342900">
              <a:lnSpc>
                <a:spcPct val="90000"/>
              </a:lnSpc>
              <a:spcAft>
                <a:spcPts val="6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lnSpc>
                <a:spcPct val="90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Using RTB receipts alongside grant</a:t>
            </a:r>
          </a:p>
          <a:p>
            <a:pPr marL="800100" lvl="1" indent="-342900">
              <a:lnSpc>
                <a:spcPct val="90000"/>
              </a:lnSpc>
              <a:spcAft>
                <a:spcPts val="6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800100" lvl="1" indent="-342900">
              <a:lnSpc>
                <a:spcPct val="90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“Double subsidy” issue?</a:t>
            </a:r>
          </a:p>
          <a:p>
            <a:pPr marL="800100" lvl="1" indent="-342900">
              <a:lnSpc>
                <a:spcPct val="90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Invited examples of where this would work well to unlock investment</a:t>
            </a:r>
          </a:p>
        </p:txBody>
      </p:sp>
    </p:spTree>
    <p:extLst>
      <p:ext uri="{BB962C8B-B14F-4D97-AF65-F5344CB8AC3E}">
        <p14:creationId xmlns:p14="http://schemas.microsoft.com/office/powerpoint/2010/main" val="410502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2AEC36-6CCF-49BD-BBAA-C8905646B178}"/>
              </a:ext>
            </a:extLst>
          </p:cNvPr>
          <p:cNvSpPr>
            <a:spLocks noGrp="1"/>
          </p:cNvSpPr>
          <p:nvPr>
            <p:ph type="title"/>
          </p:nvPr>
        </p:nvSpPr>
        <p:spPr/>
        <p:txBody>
          <a:bodyPr/>
          <a:lstStyle/>
          <a:p>
            <a:r>
              <a:rPr lang="en-US" b="1" dirty="0"/>
              <a:t>Right to Buy consultation: summary</a:t>
            </a:r>
            <a:endParaRPr lang="en-GB" b="1" dirty="0"/>
          </a:p>
        </p:txBody>
      </p:sp>
      <p:sp>
        <p:nvSpPr>
          <p:cNvPr id="6" name="Slide Number Placeholder 5"/>
          <p:cNvSpPr>
            <a:spLocks noGrp="1"/>
          </p:cNvSpPr>
          <p:nvPr>
            <p:ph type="sldNum" sz="quarter" idx="4"/>
          </p:nvPr>
        </p:nvSpPr>
        <p:spPr/>
        <p:txBody>
          <a:bodyPr/>
          <a:lstStyle/>
          <a:p>
            <a:fld id="{EC1DA28C-5BB3-474C-BABA-1B2E6B32FE7F}" type="slidenum">
              <a:rPr lang="ru-RU" smtClean="0"/>
              <a:pPr/>
              <a:t>34</a:t>
            </a:fld>
            <a:endParaRPr lang="ru-RU" dirty="0"/>
          </a:p>
        </p:txBody>
      </p:sp>
      <p:sp>
        <p:nvSpPr>
          <p:cNvPr id="7" name="Footer Placeholder 6"/>
          <p:cNvSpPr>
            <a:spLocks noGrp="1"/>
          </p:cNvSpPr>
          <p:nvPr>
            <p:ph type="ftr" sz="quarter" idx="3"/>
          </p:nvPr>
        </p:nvSpPr>
        <p:spPr/>
        <p:txBody>
          <a:bodyPr/>
          <a:lstStyle/>
          <a:p>
            <a:endParaRPr lang="ru-RU" dirty="0"/>
          </a:p>
        </p:txBody>
      </p:sp>
      <p:sp>
        <p:nvSpPr>
          <p:cNvPr id="14" name="Slide Number Placeholder 5">
            <a:extLst>
              <a:ext uri="{FF2B5EF4-FFF2-40B4-BE49-F238E27FC236}">
                <a16:creationId xmlns:a16="http://schemas.microsoft.com/office/drawing/2014/main" id="{F82AE7C1-21A2-4860-922A-25FBE56CB38C}"/>
              </a:ext>
            </a:extLst>
          </p:cNvPr>
          <p:cNvSpPr txBox="1">
            <a:spLocks/>
          </p:cNvSpPr>
          <p:nvPr/>
        </p:nvSpPr>
        <p:spPr>
          <a:xfrm>
            <a:off x="4337296" y="6672821"/>
            <a:ext cx="468052" cy="211578"/>
          </a:xfrm>
          <a:prstGeom prst="rect">
            <a:avLst/>
          </a:prstGeom>
          <a:ln w="12700" cap="rnd" cmpd="sng" algn="ctr">
            <a:noFill/>
            <a:prstDash val="solid"/>
          </a:ln>
        </p:spPr>
        <p:txBody>
          <a:bodyPr vert="horz" wrap="square" lIns="90000" tIns="46800" rIns="90000" bIns="46800" rtlCol="0" anchor="ctr" anchorCtr="0">
            <a:noAutofit/>
          </a:bodyPr>
          <a:lstStyle>
            <a:defPPr>
              <a:defRPr lang="ru-RU"/>
            </a:defPPr>
            <a:lvl1pPr marL="0" algn="r" defTabSz="914400" rtl="0" eaLnBrk="1" latinLnBrk="0" hangingPunct="1">
              <a:buNone/>
              <a:defRPr sz="900" b="0" i="0" u="none" kern="1200" cap="none">
                <a:solidFill>
                  <a:schemeClr val="tx2"/>
                </a:solidFill>
                <a:uFill>
                  <a:solidFill>
                    <a:schemeClr val="tx1"/>
                  </a:solidFill>
                </a:u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1DA28C-5BB3-474C-BABA-1B2E6B32FE7F}" type="slidenum">
              <a:rPr lang="ru-RU" smtClean="0"/>
              <a:pPr/>
              <a:t>34</a:t>
            </a:fld>
            <a:endParaRPr lang="ru-RU" dirty="0"/>
          </a:p>
        </p:txBody>
      </p:sp>
      <p:sp>
        <p:nvSpPr>
          <p:cNvPr id="11" name="TextBox 10">
            <a:extLst>
              <a:ext uri="{FF2B5EF4-FFF2-40B4-BE49-F238E27FC236}">
                <a16:creationId xmlns:a16="http://schemas.microsoft.com/office/drawing/2014/main" id="{43BF3D45-D401-416E-B12E-496010D7B7BE}"/>
              </a:ext>
            </a:extLst>
          </p:cNvPr>
          <p:cNvSpPr txBox="1"/>
          <p:nvPr/>
        </p:nvSpPr>
        <p:spPr>
          <a:xfrm>
            <a:off x="191344" y="1266825"/>
            <a:ext cx="11724431" cy="5178799"/>
          </a:xfrm>
          <a:prstGeom prst="rect">
            <a:avLst/>
          </a:prstGeom>
          <a:noFill/>
          <a:ln w="25400">
            <a:noFill/>
          </a:ln>
        </p:spPr>
        <p:txBody>
          <a:bodyPr wrap="none" rtlCol="0">
            <a:noAutofit/>
          </a:bodyPr>
          <a:lstStyle/>
          <a:p>
            <a:pPr>
              <a:lnSpc>
                <a:spcPct val="90000"/>
              </a:lnSpc>
              <a:spcAft>
                <a:spcPts val="600"/>
              </a:spcAft>
            </a:pPr>
            <a:r>
              <a:rPr lang="en-GB" dirty="0">
                <a:latin typeface="Arial" panose="020B0604020202020204" pitchFamily="34" charset="0"/>
                <a:cs typeface="Arial" panose="020B0604020202020204" pitchFamily="34" charset="0"/>
              </a:rPr>
              <a:t>Broadly speaking…</a:t>
            </a:r>
          </a:p>
          <a:p>
            <a:pPr marL="342900" indent="-342900">
              <a:lnSpc>
                <a:spcPct val="90000"/>
              </a:lnSpc>
              <a:spcAft>
                <a:spcPts val="6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lnSpc>
                <a:spcPct val="90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Does this consultation cover much (if not all) of the issues that have been raised by local authorities ?</a:t>
            </a:r>
          </a:p>
          <a:p>
            <a:pPr marL="342900" indent="-342900">
              <a:lnSpc>
                <a:spcPct val="90000"/>
              </a:lnSpc>
              <a:spcAft>
                <a:spcPts val="6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lnSpc>
                <a:spcPct val="90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Particularly since 2012 and the reinvigoration at that time</a:t>
            </a:r>
          </a:p>
          <a:p>
            <a:pPr marL="342900" indent="-342900">
              <a:lnSpc>
                <a:spcPct val="90000"/>
              </a:lnSpc>
              <a:spcAft>
                <a:spcPts val="6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lnSpc>
                <a:spcPct val="90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Some areas where MHCLG proposals may not align…</a:t>
            </a:r>
          </a:p>
          <a:p>
            <a:pPr marL="800100" lvl="1" indent="-342900">
              <a:lnSpc>
                <a:spcPct val="90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Local authority set discount policies (for example)</a:t>
            </a:r>
          </a:p>
          <a:p>
            <a:pPr marL="800100" lvl="1" indent="-342900">
              <a:lnSpc>
                <a:spcPct val="90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Continued reference to double subsidy with grants and RTB receipts</a:t>
            </a:r>
          </a:p>
          <a:p>
            <a:pPr marL="800100" lvl="1" indent="-342900">
              <a:lnSpc>
                <a:spcPct val="90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Some LA General Funds may have issues with the LA share proposals </a:t>
            </a:r>
          </a:p>
          <a:p>
            <a:pPr marL="800100" lvl="1" indent="-342900">
              <a:lnSpc>
                <a:spcPct val="90000"/>
              </a:lnSpc>
              <a:spcAft>
                <a:spcPts val="6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lnSpc>
                <a:spcPct val="90000"/>
              </a:lnSpc>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However, in overall terms…. Views?</a:t>
            </a:r>
          </a:p>
          <a:p>
            <a:pPr marL="800100" lvl="1" indent="-342900">
              <a:lnSpc>
                <a:spcPct val="90000"/>
              </a:lnSpc>
              <a:spcAft>
                <a:spcPts val="6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lnSpc>
                <a:spcPct val="90000"/>
              </a:lnSpc>
              <a:spcAft>
                <a:spcPts val="6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lnSpc>
                <a:spcPct val="90000"/>
              </a:lnSpc>
              <a:spcAft>
                <a:spcPts val="6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342900" indent="-342900">
              <a:lnSpc>
                <a:spcPct val="90000"/>
              </a:lnSpc>
              <a:spcAft>
                <a:spcPts val="6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511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5050FF-7466-0923-412A-AE4B397DB9D5}"/>
              </a:ext>
            </a:extLst>
          </p:cNvPr>
          <p:cNvSpPr>
            <a:spLocks noGrp="1"/>
          </p:cNvSpPr>
          <p:nvPr>
            <p:ph type="title"/>
          </p:nvPr>
        </p:nvSpPr>
        <p:spPr>
          <a:xfrm>
            <a:off x="806108" y="2085789"/>
            <a:ext cx="7985468" cy="2295711"/>
          </a:xfrm>
        </p:spPr>
        <p:txBody>
          <a:bodyPr/>
          <a:lstStyle/>
          <a:p>
            <a:r>
              <a:rPr lang="en-GB" sz="3200" b="1" dirty="0"/>
              <a:t>New Build update</a:t>
            </a:r>
          </a:p>
        </p:txBody>
      </p:sp>
    </p:spTree>
    <p:custDataLst>
      <p:tags r:id="rId1"/>
    </p:custDataLst>
    <p:extLst>
      <p:ext uri="{BB962C8B-B14F-4D97-AF65-F5344CB8AC3E}">
        <p14:creationId xmlns:p14="http://schemas.microsoft.com/office/powerpoint/2010/main" val="400278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2AEC36-6CCF-49BD-BBAA-C8905646B178}"/>
              </a:ext>
            </a:extLst>
          </p:cNvPr>
          <p:cNvSpPr>
            <a:spLocks noGrp="1"/>
          </p:cNvSpPr>
          <p:nvPr>
            <p:ph type="title"/>
          </p:nvPr>
        </p:nvSpPr>
        <p:spPr/>
        <p:txBody>
          <a:bodyPr/>
          <a:lstStyle/>
          <a:p>
            <a:r>
              <a:rPr lang="en-US" b="1" dirty="0"/>
              <a:t>New Build pressures </a:t>
            </a:r>
            <a:endParaRPr lang="en-GB" b="1" dirty="0"/>
          </a:p>
        </p:txBody>
      </p:sp>
      <p:sp>
        <p:nvSpPr>
          <p:cNvPr id="6" name="Slide Number Placeholder 5"/>
          <p:cNvSpPr>
            <a:spLocks noGrp="1"/>
          </p:cNvSpPr>
          <p:nvPr>
            <p:ph type="sldNum" sz="quarter" idx="4"/>
          </p:nvPr>
        </p:nvSpPr>
        <p:spPr/>
        <p:txBody>
          <a:bodyPr/>
          <a:lstStyle/>
          <a:p>
            <a:fld id="{EC1DA28C-5BB3-474C-BABA-1B2E6B32FE7F}" type="slidenum">
              <a:rPr lang="ru-RU" smtClean="0"/>
              <a:pPr/>
              <a:t>36</a:t>
            </a:fld>
            <a:endParaRPr lang="ru-RU" dirty="0"/>
          </a:p>
        </p:txBody>
      </p:sp>
      <p:sp>
        <p:nvSpPr>
          <p:cNvPr id="7" name="Footer Placeholder 6"/>
          <p:cNvSpPr>
            <a:spLocks noGrp="1"/>
          </p:cNvSpPr>
          <p:nvPr>
            <p:ph type="ftr" sz="quarter" idx="3"/>
          </p:nvPr>
        </p:nvSpPr>
        <p:spPr/>
        <p:txBody>
          <a:bodyPr/>
          <a:lstStyle/>
          <a:p>
            <a:endParaRPr lang="ru-RU" dirty="0"/>
          </a:p>
        </p:txBody>
      </p:sp>
      <p:sp>
        <p:nvSpPr>
          <p:cNvPr id="14" name="Slide Number Placeholder 5">
            <a:extLst>
              <a:ext uri="{FF2B5EF4-FFF2-40B4-BE49-F238E27FC236}">
                <a16:creationId xmlns:a16="http://schemas.microsoft.com/office/drawing/2014/main" id="{F82AE7C1-21A2-4860-922A-25FBE56CB38C}"/>
              </a:ext>
            </a:extLst>
          </p:cNvPr>
          <p:cNvSpPr txBox="1">
            <a:spLocks/>
          </p:cNvSpPr>
          <p:nvPr/>
        </p:nvSpPr>
        <p:spPr>
          <a:xfrm>
            <a:off x="4337296" y="6672821"/>
            <a:ext cx="468052" cy="211578"/>
          </a:xfrm>
          <a:prstGeom prst="rect">
            <a:avLst/>
          </a:prstGeom>
          <a:ln w="12700" cap="rnd" cmpd="sng" algn="ctr">
            <a:noFill/>
            <a:prstDash val="solid"/>
          </a:ln>
        </p:spPr>
        <p:txBody>
          <a:bodyPr vert="horz" wrap="square" lIns="90000" tIns="46800" rIns="90000" bIns="46800" rtlCol="0" anchor="ctr" anchorCtr="0">
            <a:noAutofit/>
          </a:bodyPr>
          <a:lstStyle>
            <a:defPPr>
              <a:defRPr lang="ru-RU"/>
            </a:defPPr>
            <a:lvl1pPr marL="0" algn="r" defTabSz="914400" rtl="0" eaLnBrk="1" latinLnBrk="0" hangingPunct="1">
              <a:buNone/>
              <a:defRPr sz="900" b="0" i="0" u="none" kern="1200" cap="none">
                <a:solidFill>
                  <a:schemeClr val="tx2"/>
                </a:solidFill>
                <a:uFill>
                  <a:solidFill>
                    <a:schemeClr val="tx1"/>
                  </a:solidFill>
                </a:u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1DA28C-5BB3-474C-BABA-1B2E6B32FE7F}" type="slidenum">
              <a:rPr lang="ru-RU" smtClean="0"/>
              <a:pPr/>
              <a:t>36</a:t>
            </a:fld>
            <a:endParaRPr lang="ru-RU" dirty="0"/>
          </a:p>
        </p:txBody>
      </p:sp>
      <p:sp>
        <p:nvSpPr>
          <p:cNvPr id="11" name="TextBox 10">
            <a:extLst>
              <a:ext uri="{FF2B5EF4-FFF2-40B4-BE49-F238E27FC236}">
                <a16:creationId xmlns:a16="http://schemas.microsoft.com/office/drawing/2014/main" id="{43BF3D45-D401-416E-B12E-496010D7B7BE}"/>
              </a:ext>
            </a:extLst>
          </p:cNvPr>
          <p:cNvSpPr txBox="1"/>
          <p:nvPr/>
        </p:nvSpPr>
        <p:spPr>
          <a:xfrm>
            <a:off x="191344" y="1476376"/>
            <a:ext cx="11724431" cy="4969248"/>
          </a:xfrm>
          <a:prstGeom prst="rect">
            <a:avLst/>
          </a:prstGeom>
          <a:noFill/>
          <a:ln w="25400">
            <a:noFill/>
          </a:ln>
        </p:spPr>
        <p:txBody>
          <a:bodyPr wrap="none" rtlCol="0">
            <a:noAutofit/>
          </a:bodyPr>
          <a:lstStyle/>
          <a:p>
            <a:pPr marL="342900" lvl="0" indent="-342900">
              <a:buFont typeface="Arial" panose="020B0604020202020204" pitchFamily="34" charset="0"/>
              <a:buChar char="•"/>
            </a:pPr>
            <a:endPar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Implications for programmes of pressures on the HRA</a:t>
            </a:r>
          </a:p>
          <a:p>
            <a:pPr marL="342900" lvl="0" indent="-342900">
              <a:buFont typeface="Arial" panose="020B0604020202020204" pitchFamily="34" charset="0"/>
              <a:buChar char="•"/>
            </a:pPr>
            <a:endParaRPr lang="en-GB"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r>
              <a:rPr lang="en-GB"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Quick update re experiences</a:t>
            </a:r>
          </a:p>
          <a:p>
            <a:pPr marL="342900" lvl="0" indent="-342900">
              <a:buFont typeface="Arial" panose="020B0604020202020204" pitchFamily="34" charset="0"/>
              <a:buChar char="•"/>
            </a:pPr>
            <a:endParaRPr lang="en-GB"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Progress of New Build plans</a:t>
            </a:r>
          </a:p>
          <a:p>
            <a:pPr marL="342900" lvl="0" indent="-342900">
              <a:buFont typeface="Arial" panose="020B0604020202020204" pitchFamily="34" charset="0"/>
              <a:buChar char="•"/>
            </a:pPr>
            <a:endParaRPr lang="en-GB"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endParaRPr lang="en-GB"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pPr>
            <a:endParaRPr lang="en-GB"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indent="-342900">
              <a:lnSpc>
                <a:spcPct val="90000"/>
              </a:lnSpc>
              <a:spcAft>
                <a:spcPts val="600"/>
              </a:spcAft>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255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A89878-1C7E-77A8-BE80-B31462ECF085}"/>
              </a:ext>
            </a:extLst>
          </p:cNvPr>
          <p:cNvSpPr txBox="1">
            <a:spLocks/>
          </p:cNvSpPr>
          <p:nvPr/>
        </p:nvSpPr>
        <p:spPr>
          <a:xfrm>
            <a:off x="374287" y="427695"/>
            <a:ext cx="10941040" cy="72635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4000" dirty="0"/>
              <a:t>HRA pressures and new build</a:t>
            </a:r>
          </a:p>
        </p:txBody>
      </p:sp>
      <p:sp>
        <p:nvSpPr>
          <p:cNvPr id="4" name="Text Placeholder 3">
            <a:extLst>
              <a:ext uri="{FF2B5EF4-FFF2-40B4-BE49-F238E27FC236}">
                <a16:creationId xmlns:a16="http://schemas.microsoft.com/office/drawing/2014/main" id="{1CBBCB13-E46C-C700-08F1-C8DBA8ED3108}"/>
              </a:ext>
            </a:extLst>
          </p:cNvPr>
          <p:cNvSpPr txBox="1">
            <a:spLocks/>
          </p:cNvSpPr>
          <p:nvPr/>
        </p:nvSpPr>
        <p:spPr>
          <a:xfrm>
            <a:off x="232671" y="1489098"/>
            <a:ext cx="5472440" cy="405779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000" dirty="0">
                <a:latin typeface="Arial" panose="020B0604020202020204" pitchFamily="34" charset="0"/>
                <a:cs typeface="Arial" panose="020B0604020202020204" pitchFamily="34" charset="0"/>
              </a:rPr>
              <a:t>Three principal implications</a:t>
            </a:r>
          </a:p>
          <a:p>
            <a:pPr marL="457189" indent="-457189"/>
            <a:endParaRPr lang="en-GB" sz="2000" dirty="0">
              <a:latin typeface="Arial" panose="020B0604020202020204" pitchFamily="34" charset="0"/>
              <a:cs typeface="Arial" panose="020B0604020202020204" pitchFamily="34" charset="0"/>
            </a:endParaRPr>
          </a:p>
          <a:p>
            <a:pPr marL="457189" indent="-457189">
              <a:buFont typeface="+mj-lt"/>
              <a:buAutoNum type="arabicPeriod"/>
            </a:pPr>
            <a:r>
              <a:rPr lang="en-GB" sz="2000" dirty="0">
                <a:latin typeface="Arial" panose="020B0604020202020204" pitchFamily="34" charset="0"/>
                <a:cs typeface="Arial" panose="020B0604020202020204" pitchFamily="34" charset="0"/>
              </a:rPr>
              <a:t>Scaling back new supply</a:t>
            </a:r>
          </a:p>
          <a:p>
            <a:pPr marL="457189" indent="-457189">
              <a:buFont typeface="+mj-lt"/>
              <a:buAutoNum type="arabicPeriod"/>
            </a:pPr>
            <a:r>
              <a:rPr lang="en-GB" sz="2000" dirty="0">
                <a:latin typeface="Arial" panose="020B0604020202020204" pitchFamily="34" charset="0"/>
                <a:cs typeface="Arial" panose="020B0604020202020204" pitchFamily="34" charset="0"/>
              </a:rPr>
              <a:t>Deferring programmes and schemes</a:t>
            </a:r>
          </a:p>
          <a:p>
            <a:pPr marL="457189" indent="-457189">
              <a:buFont typeface="+mj-lt"/>
              <a:buAutoNum type="arabicPeriod"/>
            </a:pPr>
            <a:r>
              <a:rPr lang="en-GB" sz="2000" dirty="0">
                <a:latin typeface="Arial" panose="020B0604020202020204" pitchFamily="34" charset="0"/>
                <a:cs typeface="Arial" panose="020B0604020202020204" pitchFamily="34" charset="0"/>
              </a:rPr>
              <a:t>Switching from development to acquisition</a:t>
            </a:r>
          </a:p>
          <a:p>
            <a:pPr marL="457189" indent="-457189"/>
            <a:endParaRPr lang="en-GB" sz="2000" dirty="0">
              <a:latin typeface="Arial" panose="020B0604020202020204" pitchFamily="34" charset="0"/>
              <a:cs typeface="Arial" panose="020B0604020202020204" pitchFamily="34" charset="0"/>
            </a:endParaRPr>
          </a:p>
          <a:p>
            <a:pPr marL="457189" indent="-457189"/>
            <a:r>
              <a:rPr lang="en-GB" sz="2000" dirty="0">
                <a:latin typeface="Arial" panose="020B0604020202020204" pitchFamily="34" charset="0"/>
                <a:cs typeface="Arial" panose="020B0604020202020204" pitchFamily="34" charset="0"/>
              </a:rPr>
              <a:t>Even in the most pressured HRA scenario, addition of some new supply is seen as essential</a:t>
            </a:r>
          </a:p>
          <a:p>
            <a:pPr marL="457189" indent="-457189"/>
            <a:r>
              <a:rPr lang="en-GB" sz="2000" dirty="0">
                <a:latin typeface="Arial" panose="020B0604020202020204" pitchFamily="34" charset="0"/>
                <a:cs typeface="Arial" panose="020B0604020202020204" pitchFamily="34" charset="0"/>
              </a:rPr>
              <a:t>Members always positive</a:t>
            </a:r>
          </a:p>
          <a:p>
            <a:pPr marL="457189" indent="-457189"/>
            <a:endParaRPr lang="en-GB" sz="2000" dirty="0">
              <a:latin typeface="Arial" panose="020B0604020202020204" pitchFamily="34" charset="0"/>
              <a:cs typeface="Arial" panose="020B0604020202020204" pitchFamily="34" charset="0"/>
            </a:endParaRPr>
          </a:p>
        </p:txBody>
      </p:sp>
      <p:sp>
        <p:nvSpPr>
          <p:cNvPr id="2" name="Text Placeholder 3">
            <a:extLst>
              <a:ext uri="{FF2B5EF4-FFF2-40B4-BE49-F238E27FC236}">
                <a16:creationId xmlns:a16="http://schemas.microsoft.com/office/drawing/2014/main" id="{BF6DC756-3846-E530-5DAA-3039AE2B3D60}"/>
              </a:ext>
            </a:extLst>
          </p:cNvPr>
          <p:cNvSpPr txBox="1">
            <a:spLocks/>
          </p:cNvSpPr>
          <p:nvPr/>
        </p:nvSpPr>
        <p:spPr>
          <a:xfrm>
            <a:off x="6356592" y="1489098"/>
            <a:ext cx="5472440" cy="407840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2000" dirty="0">
                <a:latin typeface="Arial" panose="020B0604020202020204" pitchFamily="34" charset="0"/>
                <a:cs typeface="Arial" panose="020B0604020202020204" pitchFamily="34" charset="0"/>
              </a:rPr>
              <a:t>Can new build and acquisition programmes continue if the rest of the HRA is under so much pressure?</a:t>
            </a:r>
          </a:p>
          <a:p>
            <a:pPr marL="457189" indent="-457189"/>
            <a:endParaRPr lang="en-GB" sz="2000" dirty="0">
              <a:latin typeface="Arial" panose="020B0604020202020204" pitchFamily="34" charset="0"/>
              <a:cs typeface="Arial" panose="020B0604020202020204" pitchFamily="34" charset="0"/>
            </a:endParaRPr>
          </a:p>
          <a:p>
            <a:pPr marL="457189" indent="-457189"/>
            <a:r>
              <a:rPr lang="en-GB" sz="2000" dirty="0">
                <a:latin typeface="Arial" panose="020B0604020202020204" pitchFamily="34" charset="0"/>
                <a:cs typeface="Arial" panose="020B0604020202020204" pitchFamily="34" charset="0"/>
              </a:rPr>
              <a:t>Key = </a:t>
            </a:r>
          </a:p>
          <a:p>
            <a:pPr marL="457189" indent="-457189"/>
            <a:r>
              <a:rPr lang="en-GB" sz="2000" dirty="0">
                <a:latin typeface="Arial" panose="020B0604020202020204" pitchFamily="34" charset="0"/>
                <a:cs typeface="Arial" panose="020B0604020202020204" pitchFamily="34" charset="0"/>
              </a:rPr>
              <a:t>De-risking development</a:t>
            </a:r>
          </a:p>
          <a:p>
            <a:pPr marL="457189" indent="-457189"/>
            <a:r>
              <a:rPr lang="en-GB" sz="2000" dirty="0">
                <a:latin typeface="Arial" panose="020B0604020202020204" pitchFamily="34" charset="0"/>
                <a:cs typeface="Arial" panose="020B0604020202020204" pitchFamily="34" charset="0"/>
              </a:rPr>
              <a:t>Viable from the “get go”</a:t>
            </a:r>
          </a:p>
          <a:p>
            <a:pPr marL="457189" indent="-457189"/>
            <a:r>
              <a:rPr lang="en-GB" sz="2000" dirty="0">
                <a:latin typeface="Arial" panose="020B0604020202020204" pitchFamily="34" charset="0"/>
                <a:cs typeface="Arial" panose="020B0604020202020204" pitchFamily="34" charset="0"/>
              </a:rPr>
              <a:t>Partnerships and new methods for delivery </a:t>
            </a:r>
          </a:p>
          <a:p>
            <a:pPr marL="457189" indent="-457189"/>
            <a:r>
              <a:rPr lang="en-GB" sz="2000" dirty="0">
                <a:latin typeface="Arial" panose="020B0604020202020204" pitchFamily="34" charset="0"/>
                <a:cs typeface="Arial" panose="020B0604020202020204" pitchFamily="34" charset="0"/>
              </a:rPr>
              <a:t>Sharing resources / combined and mayoral authority economies?</a:t>
            </a:r>
          </a:p>
          <a:p>
            <a:pPr marL="457189" indent="-457189"/>
            <a:endParaRPr lang="en-GB" sz="2000" dirty="0">
              <a:latin typeface="Arial" panose="020B0604020202020204" pitchFamily="34" charset="0"/>
              <a:cs typeface="Arial" panose="020B0604020202020204" pitchFamily="34" charset="0"/>
            </a:endParaRPr>
          </a:p>
          <a:p>
            <a:pPr marL="457189" indent="-457189"/>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3412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A89878-1C7E-77A8-BE80-B31462ECF085}"/>
              </a:ext>
            </a:extLst>
          </p:cNvPr>
          <p:cNvSpPr txBox="1">
            <a:spLocks/>
          </p:cNvSpPr>
          <p:nvPr/>
        </p:nvSpPr>
        <p:spPr>
          <a:xfrm>
            <a:off x="486255" y="547489"/>
            <a:ext cx="9183583" cy="72635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4000" dirty="0"/>
              <a:t>Viability hurdles</a:t>
            </a:r>
          </a:p>
        </p:txBody>
      </p:sp>
      <p:sp>
        <p:nvSpPr>
          <p:cNvPr id="4" name="Text Placeholder 3">
            <a:extLst>
              <a:ext uri="{FF2B5EF4-FFF2-40B4-BE49-F238E27FC236}">
                <a16:creationId xmlns:a16="http://schemas.microsoft.com/office/drawing/2014/main" id="{1CBBCB13-E46C-C700-08F1-C8DBA8ED3108}"/>
              </a:ext>
            </a:extLst>
          </p:cNvPr>
          <p:cNvSpPr txBox="1">
            <a:spLocks/>
          </p:cNvSpPr>
          <p:nvPr/>
        </p:nvSpPr>
        <p:spPr>
          <a:xfrm>
            <a:off x="232671" y="1269890"/>
            <a:ext cx="5944194" cy="468304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189" indent="-457189"/>
            <a:r>
              <a:rPr lang="en-GB" sz="2000" dirty="0">
                <a:latin typeface="Arial" panose="020B0604020202020204" pitchFamily="34" charset="0"/>
                <a:cs typeface="Arial" panose="020B0604020202020204" pitchFamily="34" charset="0"/>
              </a:rPr>
              <a:t>Usual appraisal models and techniques used by developers do not apply straightforwardly to the HRA</a:t>
            </a:r>
          </a:p>
          <a:p>
            <a:pPr marL="457189" indent="-457189"/>
            <a:r>
              <a:rPr lang="en-GB" sz="2000" dirty="0">
                <a:latin typeface="Arial" panose="020B0604020202020204" pitchFamily="34" charset="0"/>
                <a:cs typeface="Arial" panose="020B0604020202020204" pitchFamily="34" charset="0"/>
              </a:rPr>
              <a:t>Not a reason for not assessing viability </a:t>
            </a:r>
          </a:p>
          <a:p>
            <a:pPr marL="457189" indent="-457189"/>
            <a:endParaRPr lang="en-GB" sz="2000" dirty="0">
              <a:latin typeface="Arial" panose="020B0604020202020204" pitchFamily="34" charset="0"/>
              <a:cs typeface="Arial" panose="020B0604020202020204" pitchFamily="34" charset="0"/>
            </a:endParaRPr>
          </a:p>
          <a:p>
            <a:pPr marL="457189" indent="-457189"/>
            <a:r>
              <a:rPr lang="en-GB" sz="2000" dirty="0">
                <a:latin typeface="Arial" panose="020B0604020202020204" pitchFamily="34" charset="0"/>
                <a:cs typeface="Arial" panose="020B0604020202020204" pitchFamily="34" charset="0"/>
              </a:rPr>
              <a:t>HRA specific issues include:</a:t>
            </a:r>
          </a:p>
          <a:p>
            <a:pPr marL="914377" lvl="1" indent="-457189"/>
            <a:r>
              <a:rPr lang="en-GB" sz="1867" dirty="0">
                <a:latin typeface="Arial" panose="020B0604020202020204" pitchFamily="34" charset="0"/>
                <a:cs typeface="Arial" panose="020B0604020202020204" pitchFamily="34" charset="0"/>
              </a:rPr>
              <a:t>Need to allocate resources for major repairs from year one</a:t>
            </a:r>
          </a:p>
          <a:p>
            <a:pPr marL="914377" lvl="1" indent="-457189"/>
            <a:r>
              <a:rPr lang="en-GB" sz="1867" dirty="0">
                <a:latin typeface="Arial" panose="020B0604020202020204" pitchFamily="34" charset="0"/>
                <a:cs typeface="Arial" panose="020B0604020202020204" pitchFamily="34" charset="0"/>
              </a:rPr>
              <a:t>Cannot capitalise development interest – which means HRA cross-subsidising until built</a:t>
            </a:r>
          </a:p>
          <a:p>
            <a:pPr marL="914377" lvl="1" indent="-457189"/>
            <a:r>
              <a:rPr lang="en-GB" sz="1867" dirty="0">
                <a:latin typeface="Arial" panose="020B0604020202020204" pitchFamily="34" charset="0"/>
                <a:cs typeface="Arial" panose="020B0604020202020204" pitchFamily="34" charset="0"/>
              </a:rPr>
              <a:t>Opportunity for “marginal costs” for management and repairs allocations</a:t>
            </a:r>
          </a:p>
          <a:p>
            <a:pPr marL="914377" lvl="1" indent="-457189"/>
            <a:r>
              <a:rPr lang="en-GB" sz="1867" dirty="0">
                <a:latin typeface="Arial" panose="020B0604020202020204" pitchFamily="34" charset="0"/>
                <a:cs typeface="Arial" panose="020B0604020202020204" pitchFamily="34" charset="0"/>
              </a:rPr>
              <a:t>Opportunity for “marginal” interest cost</a:t>
            </a:r>
          </a:p>
          <a:p>
            <a:pPr marL="914377" lvl="1" indent="-457189"/>
            <a:endParaRPr lang="en-GB" sz="1867" dirty="0">
              <a:latin typeface="Arial" panose="020B0604020202020204" pitchFamily="34" charset="0"/>
              <a:cs typeface="Arial" panose="020B0604020202020204" pitchFamily="34" charset="0"/>
            </a:endParaRPr>
          </a:p>
          <a:p>
            <a:pPr marL="457189" indent="-457189"/>
            <a:endParaRPr lang="en-GB" sz="2000"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56C3A3DB-CC7D-69F9-D854-E869FF78BC30}"/>
              </a:ext>
            </a:extLst>
          </p:cNvPr>
          <p:cNvSpPr/>
          <p:nvPr/>
        </p:nvSpPr>
        <p:spPr>
          <a:xfrm>
            <a:off x="6440357" y="1720774"/>
            <a:ext cx="1732095" cy="35846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85000"/>
                    <a:lumOff val="15000"/>
                  </a:schemeClr>
                </a:solidFill>
                <a:latin typeface="Arial" panose="020B0604020202020204" pitchFamily="34" charset="0"/>
                <a:cs typeface="Arial" panose="020B0604020202020204" pitchFamily="34" charset="0"/>
              </a:rPr>
              <a:t>Net Present Value</a:t>
            </a:r>
          </a:p>
          <a:p>
            <a:pPr algn="ctr"/>
            <a:endParaRPr lang="en-GB" sz="1600" dirty="0">
              <a:solidFill>
                <a:schemeClr val="tx1">
                  <a:lumMod val="85000"/>
                  <a:lumOff val="15000"/>
                </a:schemeClr>
              </a:solidFill>
              <a:latin typeface="Arial" panose="020B0604020202020204" pitchFamily="34" charset="0"/>
              <a:cs typeface="Arial" panose="020B0604020202020204" pitchFamily="34" charset="0"/>
            </a:endParaRPr>
          </a:p>
          <a:p>
            <a:pPr algn="ctr"/>
            <a:r>
              <a:rPr lang="en-GB" sz="1600" dirty="0">
                <a:solidFill>
                  <a:schemeClr val="tx1">
                    <a:lumMod val="85000"/>
                    <a:lumOff val="15000"/>
                  </a:schemeClr>
                </a:solidFill>
                <a:latin typeface="Arial" panose="020B0604020202020204" pitchFamily="34" charset="0"/>
                <a:cs typeface="Arial" panose="020B0604020202020204" pitchFamily="34" charset="0"/>
              </a:rPr>
              <a:t>30, 40, 50 years or longer?</a:t>
            </a:r>
          </a:p>
          <a:p>
            <a:pPr algn="ctr"/>
            <a:endParaRPr lang="en-GB" sz="1600" dirty="0">
              <a:solidFill>
                <a:schemeClr val="tx1">
                  <a:lumMod val="85000"/>
                  <a:lumOff val="15000"/>
                </a:schemeClr>
              </a:solidFill>
              <a:latin typeface="Arial" panose="020B0604020202020204" pitchFamily="34" charset="0"/>
              <a:cs typeface="Arial" panose="020B0604020202020204" pitchFamily="34" charset="0"/>
            </a:endParaRPr>
          </a:p>
          <a:p>
            <a:pPr algn="ctr"/>
            <a:r>
              <a:rPr lang="en-GB" sz="1600" dirty="0">
                <a:solidFill>
                  <a:schemeClr val="tx1">
                    <a:lumMod val="85000"/>
                    <a:lumOff val="15000"/>
                  </a:schemeClr>
                </a:solidFill>
                <a:latin typeface="Arial" panose="020B0604020202020204" pitchFamily="34" charset="0"/>
                <a:cs typeface="Arial" panose="020B0604020202020204" pitchFamily="34" charset="0"/>
              </a:rPr>
              <a:t>Before subsidy</a:t>
            </a:r>
          </a:p>
          <a:p>
            <a:pPr algn="ctr"/>
            <a:endParaRPr lang="en-GB" sz="1600" dirty="0">
              <a:solidFill>
                <a:schemeClr val="tx1">
                  <a:lumMod val="85000"/>
                  <a:lumOff val="15000"/>
                </a:schemeClr>
              </a:solidFill>
              <a:latin typeface="Arial" panose="020B0604020202020204" pitchFamily="34" charset="0"/>
              <a:cs typeface="Arial" panose="020B0604020202020204" pitchFamily="34" charset="0"/>
            </a:endParaRPr>
          </a:p>
          <a:p>
            <a:pPr algn="ctr"/>
            <a:r>
              <a:rPr lang="en-GB" sz="1600" dirty="0">
                <a:solidFill>
                  <a:schemeClr val="tx1">
                    <a:lumMod val="85000"/>
                    <a:lumOff val="15000"/>
                  </a:schemeClr>
                </a:solidFill>
                <a:latin typeface="Arial" panose="020B0604020202020204" pitchFamily="34" charset="0"/>
                <a:cs typeface="Arial" panose="020B0604020202020204" pitchFamily="34" charset="0"/>
              </a:rPr>
              <a:t>After subsidy – do you want it to be above zero?</a:t>
            </a:r>
          </a:p>
        </p:txBody>
      </p:sp>
      <p:sp>
        <p:nvSpPr>
          <p:cNvPr id="8" name="Rectangle: Rounded Corners 7">
            <a:extLst>
              <a:ext uri="{FF2B5EF4-FFF2-40B4-BE49-F238E27FC236}">
                <a16:creationId xmlns:a16="http://schemas.microsoft.com/office/drawing/2014/main" id="{C72E5F77-7BB1-44F0-0659-3AA428F5C996}"/>
              </a:ext>
            </a:extLst>
          </p:cNvPr>
          <p:cNvSpPr/>
          <p:nvPr/>
        </p:nvSpPr>
        <p:spPr>
          <a:xfrm>
            <a:off x="6505505" y="1008715"/>
            <a:ext cx="5370063" cy="522348"/>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Arial" panose="020B0604020202020204" pitchFamily="34" charset="0"/>
                <a:cs typeface="Arial" panose="020B0604020202020204" pitchFamily="34" charset="0"/>
              </a:rPr>
              <a:t>STANDARD METRICS AND HURDLES</a:t>
            </a:r>
          </a:p>
        </p:txBody>
      </p:sp>
      <p:sp>
        <p:nvSpPr>
          <p:cNvPr id="9" name="Rectangle: Rounded Corners 8">
            <a:extLst>
              <a:ext uri="{FF2B5EF4-FFF2-40B4-BE49-F238E27FC236}">
                <a16:creationId xmlns:a16="http://schemas.microsoft.com/office/drawing/2014/main" id="{92601815-6269-3F11-D440-4556298F8479}"/>
              </a:ext>
            </a:extLst>
          </p:cNvPr>
          <p:cNvSpPr/>
          <p:nvPr/>
        </p:nvSpPr>
        <p:spPr>
          <a:xfrm>
            <a:off x="8283626" y="1720774"/>
            <a:ext cx="1732095" cy="35846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85000"/>
                    <a:lumOff val="15000"/>
                  </a:schemeClr>
                </a:solidFill>
                <a:latin typeface="Arial" panose="020B0604020202020204" pitchFamily="34" charset="0"/>
                <a:cs typeface="Arial" panose="020B0604020202020204" pitchFamily="34" charset="0"/>
              </a:rPr>
              <a:t>Internal Rate of Return</a:t>
            </a:r>
          </a:p>
          <a:p>
            <a:pPr algn="ctr"/>
            <a:endParaRPr lang="en-GB" sz="1600" dirty="0">
              <a:solidFill>
                <a:schemeClr val="tx1">
                  <a:lumMod val="85000"/>
                  <a:lumOff val="15000"/>
                </a:schemeClr>
              </a:solidFill>
              <a:latin typeface="Arial" panose="020B0604020202020204" pitchFamily="34" charset="0"/>
              <a:cs typeface="Arial" panose="020B0604020202020204" pitchFamily="34" charset="0"/>
            </a:endParaRPr>
          </a:p>
          <a:p>
            <a:pPr algn="ctr"/>
            <a:r>
              <a:rPr lang="en-GB" sz="1600" dirty="0">
                <a:solidFill>
                  <a:schemeClr val="tx1">
                    <a:lumMod val="85000"/>
                    <a:lumOff val="15000"/>
                  </a:schemeClr>
                </a:solidFill>
                <a:latin typeface="Arial" panose="020B0604020202020204" pitchFamily="34" charset="0"/>
                <a:cs typeface="Arial" panose="020B0604020202020204" pitchFamily="34" charset="0"/>
              </a:rPr>
              <a:t>30, 40, 50 years or longer?</a:t>
            </a:r>
          </a:p>
          <a:p>
            <a:pPr algn="ctr"/>
            <a:endParaRPr lang="en-GB" sz="1600" dirty="0">
              <a:solidFill>
                <a:schemeClr val="tx1">
                  <a:lumMod val="85000"/>
                  <a:lumOff val="15000"/>
                </a:schemeClr>
              </a:solidFill>
              <a:latin typeface="Arial" panose="020B0604020202020204" pitchFamily="34" charset="0"/>
              <a:cs typeface="Arial" panose="020B0604020202020204" pitchFamily="34" charset="0"/>
            </a:endParaRPr>
          </a:p>
          <a:p>
            <a:pPr algn="ctr"/>
            <a:r>
              <a:rPr lang="en-GB" sz="1600" dirty="0">
                <a:solidFill>
                  <a:schemeClr val="tx1">
                    <a:lumMod val="85000"/>
                    <a:lumOff val="15000"/>
                  </a:schemeClr>
                </a:solidFill>
                <a:latin typeface="Arial" panose="020B0604020202020204" pitchFamily="34" charset="0"/>
                <a:cs typeface="Arial" panose="020B0604020202020204" pitchFamily="34" charset="0"/>
              </a:rPr>
              <a:t>After subsidy – what is a sensible minimum: 4%, 5%, 6%?</a:t>
            </a:r>
          </a:p>
        </p:txBody>
      </p:sp>
      <p:sp>
        <p:nvSpPr>
          <p:cNvPr id="10" name="Rectangle: Rounded Corners 9">
            <a:extLst>
              <a:ext uri="{FF2B5EF4-FFF2-40B4-BE49-F238E27FC236}">
                <a16:creationId xmlns:a16="http://schemas.microsoft.com/office/drawing/2014/main" id="{F4A2B198-757E-CF68-EC84-976597A0FEA9}"/>
              </a:ext>
            </a:extLst>
          </p:cNvPr>
          <p:cNvSpPr/>
          <p:nvPr/>
        </p:nvSpPr>
        <p:spPr>
          <a:xfrm>
            <a:off x="10143473" y="1720773"/>
            <a:ext cx="1732095" cy="35846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85000"/>
                    <a:lumOff val="15000"/>
                  </a:schemeClr>
                </a:solidFill>
                <a:latin typeface="Arial" panose="020B0604020202020204" pitchFamily="34" charset="0"/>
                <a:cs typeface="Arial" panose="020B0604020202020204" pitchFamily="34" charset="0"/>
              </a:rPr>
              <a:t>Loan payback</a:t>
            </a:r>
          </a:p>
          <a:p>
            <a:pPr algn="ctr"/>
            <a:endParaRPr lang="en-GB" sz="1600" dirty="0">
              <a:solidFill>
                <a:schemeClr val="tx1">
                  <a:lumMod val="85000"/>
                  <a:lumOff val="15000"/>
                </a:schemeClr>
              </a:solidFill>
              <a:latin typeface="Arial" panose="020B0604020202020204" pitchFamily="34" charset="0"/>
              <a:cs typeface="Arial" panose="020B0604020202020204" pitchFamily="34" charset="0"/>
            </a:endParaRPr>
          </a:p>
          <a:p>
            <a:pPr algn="ctr"/>
            <a:r>
              <a:rPr lang="en-GB" sz="1600" dirty="0">
                <a:solidFill>
                  <a:schemeClr val="tx1">
                    <a:lumMod val="85000"/>
                    <a:lumOff val="15000"/>
                  </a:schemeClr>
                </a:solidFill>
                <a:latin typeface="Arial" panose="020B0604020202020204" pitchFamily="34" charset="0"/>
                <a:cs typeface="Arial" panose="020B0604020202020204" pitchFamily="34" charset="0"/>
              </a:rPr>
              <a:t>30, 40, 50 years or longer?</a:t>
            </a:r>
          </a:p>
          <a:p>
            <a:pPr algn="ctr"/>
            <a:endParaRPr lang="en-GB" sz="1600" dirty="0">
              <a:solidFill>
                <a:schemeClr val="tx1">
                  <a:lumMod val="85000"/>
                  <a:lumOff val="15000"/>
                </a:schemeClr>
              </a:solidFill>
              <a:latin typeface="Arial" panose="020B0604020202020204" pitchFamily="34" charset="0"/>
              <a:cs typeface="Arial" panose="020B0604020202020204" pitchFamily="34" charset="0"/>
            </a:endParaRPr>
          </a:p>
          <a:p>
            <a:pPr algn="ctr"/>
            <a:r>
              <a:rPr lang="en-GB" sz="1600" dirty="0">
                <a:solidFill>
                  <a:schemeClr val="tx1">
                    <a:lumMod val="85000"/>
                    <a:lumOff val="15000"/>
                  </a:schemeClr>
                </a:solidFill>
                <a:latin typeface="Arial" panose="020B0604020202020204" pitchFamily="34" charset="0"/>
                <a:cs typeface="Arial" panose="020B0604020202020204" pitchFamily="34" charset="0"/>
              </a:rPr>
              <a:t>Measured from… when?</a:t>
            </a:r>
          </a:p>
          <a:p>
            <a:pPr algn="ctr"/>
            <a:r>
              <a:rPr lang="en-GB" sz="1600" dirty="0">
                <a:solidFill>
                  <a:schemeClr val="tx1">
                    <a:lumMod val="85000"/>
                    <a:lumOff val="15000"/>
                  </a:schemeClr>
                </a:solidFill>
                <a:latin typeface="Arial" panose="020B0604020202020204" pitchFamily="34" charset="0"/>
                <a:cs typeface="Arial" panose="020B0604020202020204" pitchFamily="34" charset="0"/>
              </a:rPr>
              <a:t>Start of development or PC/stabilised</a:t>
            </a:r>
          </a:p>
        </p:txBody>
      </p:sp>
    </p:spTree>
    <p:extLst>
      <p:ext uri="{BB962C8B-B14F-4D97-AF65-F5344CB8AC3E}">
        <p14:creationId xmlns:p14="http://schemas.microsoft.com/office/powerpoint/2010/main" val="36331618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A89878-1C7E-77A8-BE80-B31462ECF085}"/>
              </a:ext>
            </a:extLst>
          </p:cNvPr>
          <p:cNvSpPr txBox="1">
            <a:spLocks/>
          </p:cNvSpPr>
          <p:nvPr/>
        </p:nvSpPr>
        <p:spPr>
          <a:xfrm>
            <a:off x="486255" y="547489"/>
            <a:ext cx="9183583" cy="72635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4000" dirty="0"/>
              <a:t>Viability: HRA specifics</a:t>
            </a:r>
          </a:p>
        </p:txBody>
      </p:sp>
      <p:sp>
        <p:nvSpPr>
          <p:cNvPr id="4" name="Text Placeholder 3">
            <a:extLst>
              <a:ext uri="{FF2B5EF4-FFF2-40B4-BE49-F238E27FC236}">
                <a16:creationId xmlns:a16="http://schemas.microsoft.com/office/drawing/2014/main" id="{1CBBCB13-E46C-C700-08F1-C8DBA8ED3108}"/>
              </a:ext>
            </a:extLst>
          </p:cNvPr>
          <p:cNvSpPr txBox="1">
            <a:spLocks/>
          </p:cNvSpPr>
          <p:nvPr/>
        </p:nvSpPr>
        <p:spPr>
          <a:xfrm>
            <a:off x="232670" y="4237372"/>
            <a:ext cx="11587855" cy="153477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189" indent="-457189"/>
            <a:r>
              <a:rPr lang="en-GB" sz="1867" dirty="0">
                <a:latin typeface="Arial" panose="020B0604020202020204" pitchFamily="34" charset="0"/>
                <a:cs typeface="Arial" panose="020B0604020202020204" pitchFamily="34" charset="0"/>
              </a:rPr>
              <a:t>Example of a scheme that is viable in the conventional sense: pays back in 40 years and considerable value to the HRA over the long-term</a:t>
            </a:r>
          </a:p>
          <a:p>
            <a:pPr marL="457189" indent="-457189"/>
            <a:r>
              <a:rPr lang="en-GB" sz="1867" dirty="0">
                <a:latin typeface="Arial" panose="020B0604020202020204" pitchFamily="34" charset="0"/>
                <a:cs typeface="Arial" panose="020B0604020202020204" pitchFamily="34" charset="0"/>
              </a:rPr>
              <a:t>BUT deficit interest in the immediate post-PC period – requires HRA subsidy for that period</a:t>
            </a:r>
          </a:p>
          <a:p>
            <a:pPr marL="457189" indent="-457189"/>
            <a:r>
              <a:rPr lang="en-GB" sz="1867" dirty="0">
                <a:latin typeface="Arial" panose="020B0604020202020204" pitchFamily="34" charset="0"/>
                <a:cs typeface="Arial" panose="020B0604020202020204" pitchFamily="34" charset="0"/>
              </a:rPr>
              <a:t>KEY = minimising cross-subsidy implications whilst protecting viability overall ?</a:t>
            </a:r>
          </a:p>
          <a:p>
            <a:pPr marL="457189" indent="-457189"/>
            <a:endParaRPr lang="en-GB" sz="1867" dirty="0">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2E17C2A5-D42F-431A-BEDB-17E08984FA7D}"/>
              </a:ext>
            </a:extLst>
          </p:cNvPr>
          <p:cNvGraphicFramePr>
            <a:graphicFrameLocks/>
          </p:cNvGraphicFramePr>
          <p:nvPr/>
        </p:nvGraphicFramePr>
        <p:xfrm>
          <a:off x="371477" y="1156652"/>
          <a:ext cx="5682355" cy="30434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E6E34498-8785-45FD-900D-EEF393693E64}"/>
              </a:ext>
            </a:extLst>
          </p:cNvPr>
          <p:cNvGraphicFramePr>
            <a:graphicFrameLocks/>
          </p:cNvGraphicFramePr>
          <p:nvPr/>
        </p:nvGraphicFramePr>
        <p:xfrm>
          <a:off x="6168610" y="1156652"/>
          <a:ext cx="5879765" cy="30434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17222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2AEC36-6CCF-49BD-BBAA-C8905646B178}"/>
              </a:ext>
            </a:extLst>
          </p:cNvPr>
          <p:cNvSpPr>
            <a:spLocks noGrp="1"/>
          </p:cNvSpPr>
          <p:nvPr>
            <p:ph type="title"/>
          </p:nvPr>
        </p:nvSpPr>
        <p:spPr/>
        <p:txBody>
          <a:bodyPr/>
          <a:lstStyle/>
          <a:p>
            <a:r>
              <a:rPr lang="en-US" b="1" dirty="0"/>
              <a:t>Economic pressures</a:t>
            </a:r>
            <a:endParaRPr lang="en-GB" b="1" dirty="0"/>
          </a:p>
        </p:txBody>
      </p:sp>
      <p:sp>
        <p:nvSpPr>
          <p:cNvPr id="6" name="Slide Number Placeholder 5"/>
          <p:cNvSpPr>
            <a:spLocks noGrp="1"/>
          </p:cNvSpPr>
          <p:nvPr>
            <p:ph type="sldNum" sz="quarter" idx="4"/>
          </p:nvPr>
        </p:nvSpPr>
        <p:spPr/>
        <p:txBody>
          <a:bodyPr/>
          <a:lstStyle/>
          <a:p>
            <a:fld id="{EC1DA28C-5BB3-474C-BABA-1B2E6B32FE7F}" type="slidenum">
              <a:rPr lang="ru-RU" smtClean="0"/>
              <a:pPr/>
              <a:t>4</a:t>
            </a:fld>
            <a:endParaRPr lang="ru-RU" dirty="0"/>
          </a:p>
        </p:txBody>
      </p:sp>
      <p:sp>
        <p:nvSpPr>
          <p:cNvPr id="7" name="Footer Placeholder 6"/>
          <p:cNvSpPr>
            <a:spLocks noGrp="1"/>
          </p:cNvSpPr>
          <p:nvPr>
            <p:ph type="ftr" sz="quarter" idx="3"/>
          </p:nvPr>
        </p:nvSpPr>
        <p:spPr/>
        <p:txBody>
          <a:bodyPr/>
          <a:lstStyle/>
          <a:p>
            <a:endParaRPr lang="ru-RU" dirty="0"/>
          </a:p>
        </p:txBody>
      </p:sp>
      <p:sp>
        <p:nvSpPr>
          <p:cNvPr id="14" name="Slide Number Placeholder 5">
            <a:extLst>
              <a:ext uri="{FF2B5EF4-FFF2-40B4-BE49-F238E27FC236}">
                <a16:creationId xmlns:a16="http://schemas.microsoft.com/office/drawing/2014/main" id="{F82AE7C1-21A2-4860-922A-25FBE56CB38C}"/>
              </a:ext>
            </a:extLst>
          </p:cNvPr>
          <p:cNvSpPr txBox="1">
            <a:spLocks/>
          </p:cNvSpPr>
          <p:nvPr/>
        </p:nvSpPr>
        <p:spPr>
          <a:xfrm>
            <a:off x="4337296" y="6672821"/>
            <a:ext cx="468052" cy="211578"/>
          </a:xfrm>
          <a:prstGeom prst="rect">
            <a:avLst/>
          </a:prstGeom>
          <a:ln w="12700" cap="rnd" cmpd="sng" algn="ctr">
            <a:noFill/>
            <a:prstDash val="solid"/>
          </a:ln>
        </p:spPr>
        <p:txBody>
          <a:bodyPr vert="horz" wrap="square" lIns="90000" tIns="46800" rIns="90000" bIns="46800" rtlCol="0" anchor="ctr" anchorCtr="0">
            <a:noAutofit/>
          </a:bodyPr>
          <a:lstStyle>
            <a:defPPr>
              <a:defRPr lang="ru-RU"/>
            </a:defPPr>
            <a:lvl1pPr marL="0" algn="r" defTabSz="914400" rtl="0" eaLnBrk="1" latinLnBrk="0" hangingPunct="1">
              <a:buNone/>
              <a:defRPr sz="900" b="0" i="0" u="none" kern="1200" cap="none">
                <a:solidFill>
                  <a:schemeClr val="tx2"/>
                </a:solidFill>
                <a:uFill>
                  <a:solidFill>
                    <a:schemeClr val="tx1"/>
                  </a:solidFill>
                </a:u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1DA28C-5BB3-474C-BABA-1B2E6B32FE7F}" type="slidenum">
              <a:rPr lang="ru-RU" smtClean="0"/>
              <a:pPr/>
              <a:t>4</a:t>
            </a:fld>
            <a:endParaRPr lang="ru-RU" dirty="0"/>
          </a:p>
        </p:txBody>
      </p:sp>
      <p:pic>
        <p:nvPicPr>
          <p:cNvPr id="13" name="Picture 12">
            <a:extLst>
              <a:ext uri="{FF2B5EF4-FFF2-40B4-BE49-F238E27FC236}">
                <a16:creationId xmlns:a16="http://schemas.microsoft.com/office/drawing/2014/main" id="{2EE2C187-B3EA-EE26-EF30-79F9265BDE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93" y="1084668"/>
            <a:ext cx="5870207" cy="2436608"/>
          </a:xfrm>
          <a:prstGeom prst="rect">
            <a:avLst/>
          </a:prstGeom>
        </p:spPr>
      </p:pic>
      <p:sp>
        <p:nvSpPr>
          <p:cNvPr id="17" name="Oval 16">
            <a:extLst>
              <a:ext uri="{FF2B5EF4-FFF2-40B4-BE49-F238E27FC236}">
                <a16:creationId xmlns:a16="http://schemas.microsoft.com/office/drawing/2014/main" id="{A032A388-35CD-00F3-6F91-78D1E3D3A43A}"/>
              </a:ext>
            </a:extLst>
          </p:cNvPr>
          <p:cNvSpPr/>
          <p:nvPr/>
        </p:nvSpPr>
        <p:spPr>
          <a:xfrm>
            <a:off x="5437236" y="2008094"/>
            <a:ext cx="699247" cy="896471"/>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600"/>
              </a:spcAft>
            </a:pPr>
            <a:endParaRPr lang="en-GB" sz="1100" dirty="0" err="1"/>
          </a:p>
        </p:txBody>
      </p:sp>
      <p:cxnSp>
        <p:nvCxnSpPr>
          <p:cNvPr id="19" name="Straight Connector 18">
            <a:extLst>
              <a:ext uri="{FF2B5EF4-FFF2-40B4-BE49-F238E27FC236}">
                <a16:creationId xmlns:a16="http://schemas.microsoft.com/office/drawing/2014/main" id="{8EBA012E-FD7F-32B6-EB44-AED2FA049D43}"/>
              </a:ext>
            </a:extLst>
          </p:cNvPr>
          <p:cNvCxnSpPr/>
          <p:nvPr/>
        </p:nvCxnSpPr>
        <p:spPr>
          <a:xfrm>
            <a:off x="5971900" y="2891790"/>
            <a:ext cx="600350" cy="148325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Content Placeholder 1">
            <a:extLst>
              <a:ext uri="{FF2B5EF4-FFF2-40B4-BE49-F238E27FC236}">
                <a16:creationId xmlns:a16="http://schemas.microsoft.com/office/drawing/2014/main" id="{D70E742F-8E23-F4D8-3F5F-5719263B3398}"/>
              </a:ext>
            </a:extLst>
          </p:cNvPr>
          <p:cNvSpPr txBox="1">
            <a:spLocks/>
          </p:cNvSpPr>
          <p:nvPr/>
        </p:nvSpPr>
        <p:spPr>
          <a:xfrm>
            <a:off x="5593198" y="4360978"/>
            <a:ext cx="1655782" cy="1259941"/>
          </a:xfrm>
          <a:prstGeom prst="rect">
            <a:avLst/>
          </a:prstGeom>
          <a:solidFill>
            <a:schemeClr val="bg1">
              <a:lumMod val="85000"/>
            </a:schemeClr>
          </a:solidFill>
          <a:ln w="12700" cap="rnd" cmpd="sng" algn="ctr">
            <a:solidFill>
              <a:schemeClr val="accent1"/>
            </a:solidFill>
            <a:prstDash val="solid"/>
          </a:ln>
        </p:spPr>
        <p:txBody>
          <a:bodyPr vert="horz" wrap="square" lIns="90000" tIns="46800" rIns="90000" bIns="46800" rtlCol="0" anchor="t" anchorCtr="0">
            <a:noAutofit/>
          </a:bodyPr>
          <a:lstStyle>
            <a:lvl1pPr marL="0" indent="0" algn="l" defTabSz="914400" rtl="0" eaLnBrk="1" latinLnBrk="0" hangingPunct="1">
              <a:lnSpc>
                <a:spcPct val="90000"/>
              </a:lnSpc>
              <a:spcAft>
                <a:spcPts val="600"/>
              </a:spcAft>
              <a:buClr>
                <a:schemeClr val="tx1"/>
              </a:buClr>
              <a:buSzPct val="100000"/>
              <a:buFont typeface="Arial" pitchFamily="34" charset="0"/>
              <a:buNone/>
              <a:defRPr sz="1800" b="0" i="0" u="none" kern="1200" cap="none">
                <a:solidFill>
                  <a:schemeClr val="tx1"/>
                </a:solidFill>
                <a:uFill>
                  <a:solidFill>
                    <a:schemeClr val="tx1"/>
                  </a:solidFill>
                </a:uFill>
                <a:latin typeface="+mn-lt"/>
                <a:ea typeface="+mn-ea"/>
                <a:cs typeface="+mn-cs"/>
              </a:defRPr>
            </a:lvl1pPr>
            <a:lvl2pPr marL="268288" indent="-179388" algn="l" defTabSz="914400" rtl="0" eaLnBrk="1" latinLnBrk="0" hangingPunct="1">
              <a:lnSpc>
                <a:spcPct val="90000"/>
              </a:lnSpc>
              <a:spcAft>
                <a:spcPts val="600"/>
              </a:spcAft>
              <a:buClrTx/>
              <a:buSzPct val="100000"/>
              <a:buFont typeface="Wingdings" panose="05000000000000000000" pitchFamily="2" charset="2"/>
              <a:buChar char="§"/>
              <a:defRPr sz="1600" b="0" i="0" u="none" kern="1200" cap="none">
                <a:solidFill>
                  <a:schemeClr val="tx1"/>
                </a:solidFill>
                <a:uFill>
                  <a:solidFill>
                    <a:schemeClr val="tx1"/>
                  </a:solidFill>
                </a:uFill>
                <a:latin typeface="+mn-lt"/>
                <a:ea typeface="+mn-ea"/>
                <a:cs typeface="+mn-cs"/>
              </a:defRPr>
            </a:lvl2pPr>
            <a:lvl3pPr marL="358775" indent="-179388" algn="l" defTabSz="914400" rtl="0" eaLnBrk="1" latinLnBrk="0" hangingPunct="1">
              <a:lnSpc>
                <a:spcPct val="90000"/>
              </a:lnSpc>
              <a:spcAft>
                <a:spcPts val="600"/>
              </a:spcAft>
              <a:buClrTx/>
              <a:buSzPct val="100000"/>
              <a:buFont typeface="Wingdings" panose="05000000000000000000" pitchFamily="2" charset="2"/>
              <a:buChar char="§"/>
              <a:defRPr sz="1400" b="0" i="0" u="none" kern="1200" cap="none">
                <a:solidFill>
                  <a:schemeClr val="tx1"/>
                </a:solidFill>
                <a:uFill>
                  <a:solidFill>
                    <a:schemeClr val="tx1"/>
                  </a:solidFill>
                </a:uFill>
                <a:latin typeface="+mn-lt"/>
                <a:ea typeface="+mn-ea"/>
                <a:cs typeface="+mn-cs"/>
              </a:defRPr>
            </a:lvl3pPr>
            <a:lvl4pPr marL="447675" indent="-179388" algn="l" defTabSz="914400" rtl="0" eaLnBrk="1" latinLnBrk="0" hangingPunct="1">
              <a:lnSpc>
                <a:spcPct val="90000"/>
              </a:lnSpc>
              <a:spcAft>
                <a:spcPts val="600"/>
              </a:spcAft>
              <a:buClrTx/>
              <a:buSzPct val="100000"/>
              <a:buFont typeface="Wingdings" panose="05000000000000000000" pitchFamily="2" charset="2"/>
              <a:buChar char="§"/>
              <a:defRPr sz="1200" b="0" i="0" u="none" kern="1200" cap="none">
                <a:solidFill>
                  <a:schemeClr val="tx1"/>
                </a:solidFill>
                <a:uFill>
                  <a:solidFill>
                    <a:schemeClr val="tx1"/>
                  </a:solidFill>
                </a:uFill>
                <a:latin typeface="+mn-lt"/>
                <a:ea typeface="+mn-ea"/>
                <a:cs typeface="+mn-cs"/>
              </a:defRPr>
            </a:lvl4pPr>
            <a:lvl5pPr marL="538163" indent="-179388" algn="l" defTabSz="914400" rtl="0" eaLnBrk="1" latinLnBrk="0" hangingPunct="1">
              <a:lnSpc>
                <a:spcPct val="90000"/>
              </a:lnSpc>
              <a:spcAft>
                <a:spcPts val="600"/>
              </a:spcAft>
              <a:buClrTx/>
              <a:buSzPct val="100000"/>
              <a:buFont typeface="Wingdings" panose="05000000000000000000" pitchFamily="2" charset="2"/>
              <a:buChar char="§"/>
              <a:defRPr sz="1100" b="0" i="0" u="none" kern="1200" cap="none">
                <a:solidFill>
                  <a:schemeClr val="tx1"/>
                </a:solidFill>
                <a:uFill>
                  <a:solidFill>
                    <a:schemeClr val="tx1"/>
                  </a:solidFill>
                </a:uFill>
                <a:latin typeface="+mn-lt"/>
                <a:ea typeface="+mn-ea"/>
                <a:cs typeface="+mn-cs"/>
              </a:defRPr>
            </a:lvl5pPr>
            <a:lvl6pPr marL="2496429" indent="-228571" algn="l" defTabSz="914400" rtl="0" eaLnBrk="1" latinLnBrk="0" hangingPunct="1">
              <a:buClr>
                <a:schemeClr val="tx1"/>
              </a:buClr>
              <a:buSzPct val="100000"/>
              <a:buFont typeface="Arial"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dirty="0">
                <a:solidFill>
                  <a:srgbClr val="000810"/>
                </a:solidFill>
              </a:rPr>
              <a:t>Evidence that pressures remain well above CPI &amp; BCIS</a:t>
            </a:r>
          </a:p>
        </p:txBody>
      </p:sp>
      <p:pic>
        <p:nvPicPr>
          <p:cNvPr id="4" name="Picture 3" descr="A diagram of a building with columns and a graph&#10;&#10;Description automatically generated">
            <a:extLst>
              <a:ext uri="{FF2B5EF4-FFF2-40B4-BE49-F238E27FC236}">
                <a16:creationId xmlns:a16="http://schemas.microsoft.com/office/drawing/2014/main" id="{84C9A189-0A69-1B23-77F5-119D979C8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182" y="3629240"/>
            <a:ext cx="5193477" cy="3199267"/>
          </a:xfrm>
          <a:prstGeom prst="rect">
            <a:avLst/>
          </a:prstGeom>
        </p:spPr>
      </p:pic>
      <p:pic>
        <p:nvPicPr>
          <p:cNvPr id="11" name="Picture 10" descr="A table with numbers and a number of percentages&#10;&#10;Description automatically generated with medium confidence">
            <a:extLst>
              <a:ext uri="{FF2B5EF4-FFF2-40B4-BE49-F238E27FC236}">
                <a16:creationId xmlns:a16="http://schemas.microsoft.com/office/drawing/2014/main" id="{E1A32C8D-4E0A-043C-0A9C-58C14FE472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3325" y="3386798"/>
            <a:ext cx="3611168" cy="3514224"/>
          </a:xfrm>
          <a:prstGeom prst="rect">
            <a:avLst/>
          </a:prstGeom>
        </p:spPr>
      </p:pic>
      <p:pic>
        <p:nvPicPr>
          <p:cNvPr id="16" name="Picture 15" descr="A graph of a stock market&#10;&#10;Description automatically generated">
            <a:extLst>
              <a:ext uri="{FF2B5EF4-FFF2-40B4-BE49-F238E27FC236}">
                <a16:creationId xmlns:a16="http://schemas.microsoft.com/office/drawing/2014/main" id="{D3D3702E-5C98-3B06-E58C-8C4B6FE6E1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0602" y="1013866"/>
            <a:ext cx="5811673" cy="2068696"/>
          </a:xfrm>
          <a:prstGeom prst="rect">
            <a:avLst/>
          </a:prstGeom>
        </p:spPr>
      </p:pic>
      <p:cxnSp>
        <p:nvCxnSpPr>
          <p:cNvPr id="10" name="Straight Arrow Connector 9">
            <a:extLst>
              <a:ext uri="{FF2B5EF4-FFF2-40B4-BE49-F238E27FC236}">
                <a16:creationId xmlns:a16="http://schemas.microsoft.com/office/drawing/2014/main" id="{6198AE1D-85CF-1508-DAEA-5B59A5551B91}"/>
              </a:ext>
            </a:extLst>
          </p:cNvPr>
          <p:cNvCxnSpPr/>
          <p:nvPr/>
        </p:nvCxnSpPr>
        <p:spPr>
          <a:xfrm>
            <a:off x="9239961" y="3003691"/>
            <a:ext cx="0" cy="51758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784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A89878-1C7E-77A8-BE80-B31462ECF085}"/>
              </a:ext>
            </a:extLst>
          </p:cNvPr>
          <p:cNvSpPr txBox="1">
            <a:spLocks/>
          </p:cNvSpPr>
          <p:nvPr/>
        </p:nvSpPr>
        <p:spPr>
          <a:xfrm>
            <a:off x="486255" y="547489"/>
            <a:ext cx="9183583" cy="72635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4000" dirty="0"/>
              <a:t>Funding routes</a:t>
            </a:r>
          </a:p>
        </p:txBody>
      </p:sp>
      <p:sp>
        <p:nvSpPr>
          <p:cNvPr id="4" name="Text Placeholder 3">
            <a:extLst>
              <a:ext uri="{FF2B5EF4-FFF2-40B4-BE49-F238E27FC236}">
                <a16:creationId xmlns:a16="http://schemas.microsoft.com/office/drawing/2014/main" id="{1CBBCB13-E46C-C700-08F1-C8DBA8ED3108}"/>
              </a:ext>
            </a:extLst>
          </p:cNvPr>
          <p:cNvSpPr txBox="1">
            <a:spLocks/>
          </p:cNvSpPr>
          <p:nvPr/>
        </p:nvSpPr>
        <p:spPr>
          <a:xfrm>
            <a:off x="232671" y="1390795"/>
            <a:ext cx="5066960" cy="480473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189" indent="-457189"/>
            <a:r>
              <a:rPr lang="en-GB" sz="1867" dirty="0">
                <a:latin typeface="Arial" panose="020B0604020202020204" pitchFamily="34" charset="0"/>
                <a:cs typeface="Arial" panose="020B0604020202020204" pitchFamily="34" charset="0"/>
              </a:rPr>
              <a:t>As far as possible, aim for schemes to “wash their face from day one”</a:t>
            </a:r>
          </a:p>
          <a:p>
            <a:pPr marL="457189" indent="-457189"/>
            <a:r>
              <a:rPr lang="en-GB" sz="1867" dirty="0">
                <a:latin typeface="Arial" panose="020B0604020202020204" pitchFamily="34" charset="0"/>
                <a:cs typeface="Arial" panose="020B0604020202020204" pitchFamily="34" charset="0"/>
              </a:rPr>
              <a:t>In practice, virtually impossible in many cases</a:t>
            </a:r>
          </a:p>
          <a:p>
            <a:pPr marL="457189" indent="-457189"/>
            <a:r>
              <a:rPr lang="en-GB" sz="1867" dirty="0">
                <a:latin typeface="Arial" panose="020B0604020202020204" pitchFamily="34" charset="0"/>
                <a:cs typeface="Arial" panose="020B0604020202020204" pitchFamily="34" charset="0"/>
              </a:rPr>
              <a:t>Aim to minimise impact on the reset of the HRA</a:t>
            </a:r>
          </a:p>
          <a:p>
            <a:pPr marL="457189" indent="-457189"/>
            <a:endParaRPr lang="en-GB" sz="1867" dirty="0">
              <a:latin typeface="Arial" panose="020B0604020202020204" pitchFamily="34" charset="0"/>
              <a:cs typeface="Arial" panose="020B0604020202020204" pitchFamily="34" charset="0"/>
            </a:endParaRPr>
          </a:p>
          <a:p>
            <a:pPr marL="457189" indent="-457189"/>
            <a:r>
              <a:rPr lang="en-GB" sz="1867" dirty="0">
                <a:latin typeface="Arial" panose="020B0604020202020204" pitchFamily="34" charset="0"/>
                <a:cs typeface="Arial" panose="020B0604020202020204" pitchFamily="34" charset="0"/>
              </a:rPr>
              <a:t>Options and opportunities</a:t>
            </a:r>
          </a:p>
          <a:p>
            <a:pPr marL="914377" lvl="1" indent="-457189"/>
            <a:r>
              <a:rPr lang="en-GB" sz="1867" dirty="0">
                <a:latin typeface="Arial" panose="020B0604020202020204" pitchFamily="34" charset="0"/>
                <a:cs typeface="Arial" panose="020B0604020202020204" pitchFamily="34" charset="0"/>
              </a:rPr>
              <a:t>AHP grant </a:t>
            </a:r>
          </a:p>
          <a:p>
            <a:pPr marL="914377" lvl="1" indent="-457189"/>
            <a:r>
              <a:rPr lang="en-GB" sz="1867" dirty="0">
                <a:latin typeface="Arial" panose="020B0604020202020204" pitchFamily="34" charset="0"/>
                <a:cs typeface="Arial" panose="020B0604020202020204" pitchFamily="34" charset="0"/>
              </a:rPr>
              <a:t>Other Homes England / GLA grants</a:t>
            </a:r>
          </a:p>
          <a:p>
            <a:pPr marL="914377" lvl="1" indent="-457189"/>
            <a:r>
              <a:rPr lang="en-GB" sz="1867" dirty="0">
                <a:latin typeface="Arial" panose="020B0604020202020204" pitchFamily="34" charset="0"/>
                <a:cs typeface="Arial" panose="020B0604020202020204" pitchFamily="34" charset="0"/>
              </a:rPr>
              <a:t>Right to Buy receipts – but may become more restricted despite 100% retention</a:t>
            </a:r>
          </a:p>
          <a:p>
            <a:pPr marL="914377" lvl="1" indent="-457189"/>
            <a:r>
              <a:rPr lang="en-GB" sz="1867" dirty="0">
                <a:latin typeface="Arial" panose="020B0604020202020204" pitchFamily="34" charset="0"/>
                <a:cs typeface="Arial" panose="020B0604020202020204" pitchFamily="34" charset="0"/>
              </a:rPr>
              <a:t>LAHF programme</a:t>
            </a:r>
          </a:p>
        </p:txBody>
      </p:sp>
      <p:sp>
        <p:nvSpPr>
          <p:cNvPr id="6" name="Rectangle: Rounded Corners 5">
            <a:extLst>
              <a:ext uri="{FF2B5EF4-FFF2-40B4-BE49-F238E27FC236}">
                <a16:creationId xmlns:a16="http://schemas.microsoft.com/office/drawing/2014/main" id="{2AF4DD65-FF23-4671-4630-1E50CB0B4D0F}"/>
              </a:ext>
            </a:extLst>
          </p:cNvPr>
          <p:cNvSpPr/>
          <p:nvPr/>
        </p:nvSpPr>
        <p:spPr>
          <a:xfrm>
            <a:off x="5407293" y="830960"/>
            <a:ext cx="2913049" cy="5261931"/>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67" b="1" dirty="0">
                <a:solidFill>
                  <a:schemeClr val="tx1"/>
                </a:solidFill>
              </a:rPr>
              <a:t>Affordable Homes Programme</a:t>
            </a:r>
          </a:p>
          <a:p>
            <a:endParaRPr lang="en-GB" sz="1467" dirty="0">
              <a:solidFill>
                <a:schemeClr val="tx1"/>
              </a:solidFill>
            </a:endParaRPr>
          </a:p>
          <a:p>
            <a:pPr marL="228594" indent="-228594">
              <a:buFont typeface="Arial" panose="020B0604020202020204" pitchFamily="34" charset="0"/>
              <a:buChar char="•"/>
            </a:pPr>
            <a:r>
              <a:rPr lang="en-GB" sz="1467" dirty="0">
                <a:solidFill>
                  <a:schemeClr val="tx1"/>
                </a:solidFill>
              </a:rPr>
              <a:t>Grant rates are higher</a:t>
            </a:r>
          </a:p>
          <a:p>
            <a:pPr marL="228594" indent="-228594">
              <a:buFont typeface="Arial" panose="020B0604020202020204" pitchFamily="34" charset="0"/>
              <a:buChar char="•"/>
            </a:pPr>
            <a:r>
              <a:rPr lang="en-GB" sz="1467" dirty="0">
                <a:solidFill>
                  <a:schemeClr val="tx1"/>
                </a:solidFill>
              </a:rPr>
              <a:t>But do they reflect a “stack up from day one”</a:t>
            </a:r>
          </a:p>
          <a:p>
            <a:pPr marL="228594" indent="-228594">
              <a:buFont typeface="Arial" panose="020B0604020202020204" pitchFamily="34" charset="0"/>
              <a:buChar char="•"/>
            </a:pPr>
            <a:r>
              <a:rPr lang="en-GB" sz="1467" dirty="0">
                <a:solidFill>
                  <a:schemeClr val="tx1"/>
                </a:solidFill>
              </a:rPr>
              <a:t>Or do they reflect the fact that housing associations have traditionally been able to cross-subsidise from capacity within their business plans?</a:t>
            </a:r>
          </a:p>
          <a:p>
            <a:pPr marL="228594" indent="-228594">
              <a:buFont typeface="Arial" panose="020B0604020202020204" pitchFamily="34" charset="0"/>
              <a:buChar char="•"/>
            </a:pPr>
            <a:r>
              <a:rPr lang="en-GB" sz="1467" dirty="0">
                <a:solidFill>
                  <a:schemeClr val="tx1"/>
                </a:solidFill>
              </a:rPr>
              <a:t>Criteria applied for funding -&gt; often seen as inflexible</a:t>
            </a:r>
          </a:p>
          <a:p>
            <a:pPr marL="228594" indent="-228594">
              <a:buFont typeface="Arial" panose="020B0604020202020204" pitchFamily="34" charset="0"/>
              <a:buChar char="•"/>
            </a:pPr>
            <a:r>
              <a:rPr lang="en-GB" sz="1467" dirty="0">
                <a:solidFill>
                  <a:schemeClr val="tx1"/>
                </a:solidFill>
              </a:rPr>
              <a:t>Limited track record of delivery for local authorities</a:t>
            </a:r>
          </a:p>
          <a:p>
            <a:pPr marL="228594" indent="-228594">
              <a:buFont typeface="Arial" panose="020B0604020202020204" pitchFamily="34" charset="0"/>
              <a:buChar char="•"/>
            </a:pPr>
            <a:r>
              <a:rPr lang="en-GB" sz="1467" dirty="0">
                <a:solidFill>
                  <a:schemeClr val="tx1"/>
                </a:solidFill>
              </a:rPr>
              <a:t>No strategic partners</a:t>
            </a:r>
          </a:p>
        </p:txBody>
      </p:sp>
      <p:sp>
        <p:nvSpPr>
          <p:cNvPr id="8" name="Rectangle: Rounded Corners 7">
            <a:extLst>
              <a:ext uri="{FF2B5EF4-FFF2-40B4-BE49-F238E27FC236}">
                <a16:creationId xmlns:a16="http://schemas.microsoft.com/office/drawing/2014/main" id="{5AA8E4E9-4719-5366-A7F5-DEEFA0829D91}"/>
              </a:ext>
            </a:extLst>
          </p:cNvPr>
          <p:cNvSpPr/>
          <p:nvPr/>
        </p:nvSpPr>
        <p:spPr>
          <a:xfrm>
            <a:off x="8428003" y="697878"/>
            <a:ext cx="3524823" cy="2887943"/>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67" b="1" dirty="0">
                <a:solidFill>
                  <a:schemeClr val="tx1"/>
                </a:solidFill>
              </a:rPr>
              <a:t>LAHF programme</a:t>
            </a:r>
          </a:p>
          <a:p>
            <a:endParaRPr lang="en-GB" sz="1467" dirty="0">
              <a:solidFill>
                <a:schemeClr val="tx1"/>
              </a:solidFill>
            </a:endParaRPr>
          </a:p>
          <a:p>
            <a:pPr marL="228594" indent="-228594">
              <a:buFont typeface="Arial" panose="020B0604020202020204" pitchFamily="34" charset="0"/>
              <a:buChar char="•"/>
            </a:pPr>
            <a:r>
              <a:rPr lang="en-GB" sz="1467" dirty="0">
                <a:solidFill>
                  <a:schemeClr val="tx1"/>
                </a:solidFill>
              </a:rPr>
              <a:t>Seen as a more flexible funding route</a:t>
            </a:r>
          </a:p>
          <a:p>
            <a:pPr marL="228594" indent="-228594">
              <a:buFont typeface="Arial" panose="020B0604020202020204" pitchFamily="34" charset="0"/>
              <a:buChar char="•"/>
            </a:pPr>
            <a:r>
              <a:rPr lang="en-GB" sz="1467" dirty="0">
                <a:solidFill>
                  <a:schemeClr val="tx1"/>
                </a:solidFill>
              </a:rPr>
              <a:t>Speed of delivery </a:t>
            </a:r>
          </a:p>
          <a:p>
            <a:pPr marL="228594" indent="-228594">
              <a:buFont typeface="Arial" panose="020B0604020202020204" pitchFamily="34" charset="0"/>
              <a:buChar char="•"/>
            </a:pPr>
            <a:r>
              <a:rPr lang="en-GB" sz="1467" dirty="0">
                <a:solidFill>
                  <a:schemeClr val="tx1"/>
                </a:solidFill>
              </a:rPr>
              <a:t>Applying variably to meet need for new build and/or acquisition</a:t>
            </a:r>
          </a:p>
          <a:p>
            <a:pPr marL="228594" indent="-228594">
              <a:buFont typeface="Arial" panose="020B0604020202020204" pitchFamily="34" charset="0"/>
              <a:buChar char="•"/>
            </a:pPr>
            <a:r>
              <a:rPr lang="en-GB" sz="1467" dirty="0">
                <a:solidFill>
                  <a:schemeClr val="tx1"/>
                </a:solidFill>
              </a:rPr>
              <a:t>Can reduce or eliminate cross-subsidy </a:t>
            </a:r>
          </a:p>
          <a:p>
            <a:pPr marL="228594" indent="-228594">
              <a:buFont typeface="Arial" panose="020B0604020202020204" pitchFamily="34" charset="0"/>
              <a:buChar char="•"/>
            </a:pPr>
            <a:r>
              <a:rPr lang="en-GB" sz="1467" dirty="0">
                <a:solidFill>
                  <a:schemeClr val="tx1"/>
                </a:solidFill>
              </a:rPr>
              <a:t>Ease of access and open to all</a:t>
            </a:r>
          </a:p>
        </p:txBody>
      </p:sp>
      <p:sp>
        <p:nvSpPr>
          <p:cNvPr id="9" name="Rectangle: Rounded Corners 8">
            <a:extLst>
              <a:ext uri="{FF2B5EF4-FFF2-40B4-BE49-F238E27FC236}">
                <a16:creationId xmlns:a16="http://schemas.microsoft.com/office/drawing/2014/main" id="{F4055F45-DAD0-ECDF-B6FC-D2542883A6B0}"/>
              </a:ext>
            </a:extLst>
          </p:cNvPr>
          <p:cNvSpPr/>
          <p:nvPr/>
        </p:nvSpPr>
        <p:spPr>
          <a:xfrm>
            <a:off x="8428004" y="3736209"/>
            <a:ext cx="3534129" cy="2923867"/>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467" b="1" dirty="0">
                <a:solidFill>
                  <a:schemeClr val="tx1"/>
                </a:solidFill>
              </a:rPr>
              <a:t>141 Right to Buy receipts</a:t>
            </a:r>
          </a:p>
          <a:p>
            <a:endParaRPr lang="en-GB" sz="1467" dirty="0">
              <a:solidFill>
                <a:schemeClr val="tx1"/>
              </a:solidFill>
            </a:endParaRPr>
          </a:p>
          <a:p>
            <a:pPr marL="228594" indent="-228594">
              <a:buFont typeface="Arial" panose="020B0604020202020204" pitchFamily="34" charset="0"/>
              <a:buChar char="•"/>
            </a:pPr>
            <a:r>
              <a:rPr lang="en-GB" sz="1467" dirty="0">
                <a:solidFill>
                  <a:schemeClr val="tx1"/>
                </a:solidFill>
              </a:rPr>
              <a:t>Have been hamstrung by complex rules and returns</a:t>
            </a:r>
          </a:p>
          <a:p>
            <a:pPr marL="228594" indent="-228594">
              <a:buFont typeface="Arial" panose="020B0604020202020204" pitchFamily="34" charset="0"/>
              <a:buChar char="•"/>
            </a:pPr>
            <a:r>
              <a:rPr lang="en-GB" sz="1467" dirty="0">
                <a:solidFill>
                  <a:schemeClr val="tx1"/>
                </a:solidFill>
              </a:rPr>
              <a:t>Match funding, cap on acquisitions, time to deliver </a:t>
            </a:r>
          </a:p>
          <a:p>
            <a:pPr marL="228594" indent="-228594">
              <a:buFont typeface="Arial" panose="020B0604020202020204" pitchFamily="34" charset="0"/>
              <a:buChar char="•"/>
            </a:pPr>
            <a:r>
              <a:rPr lang="en-GB" sz="1467" dirty="0">
                <a:solidFill>
                  <a:schemeClr val="tx1"/>
                </a:solidFill>
              </a:rPr>
              <a:t>Insufficient to return one for one</a:t>
            </a:r>
          </a:p>
          <a:p>
            <a:pPr marL="228594" indent="-228594">
              <a:buFont typeface="Arial" panose="020B0604020202020204" pitchFamily="34" charset="0"/>
              <a:buChar char="•"/>
            </a:pPr>
            <a:r>
              <a:rPr lang="en-GB" sz="1467" dirty="0">
                <a:solidFill>
                  <a:schemeClr val="tx1"/>
                </a:solidFill>
              </a:rPr>
              <a:t>The most flexible route (except for acquisition cap under consideration)</a:t>
            </a:r>
          </a:p>
          <a:p>
            <a:pPr marL="228594" indent="-228594">
              <a:buFont typeface="Arial" panose="020B0604020202020204" pitchFamily="34" charset="0"/>
              <a:buChar char="•"/>
            </a:pPr>
            <a:r>
              <a:rPr lang="en-GB" sz="1467" dirty="0">
                <a:solidFill>
                  <a:schemeClr val="tx1"/>
                </a:solidFill>
              </a:rPr>
              <a:t>No need for bidding</a:t>
            </a:r>
          </a:p>
        </p:txBody>
      </p:sp>
    </p:spTree>
    <p:extLst>
      <p:ext uri="{BB962C8B-B14F-4D97-AF65-F5344CB8AC3E}">
        <p14:creationId xmlns:p14="http://schemas.microsoft.com/office/powerpoint/2010/main" val="22732558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A89878-1C7E-77A8-BE80-B31462ECF085}"/>
              </a:ext>
            </a:extLst>
          </p:cNvPr>
          <p:cNvSpPr txBox="1">
            <a:spLocks/>
          </p:cNvSpPr>
          <p:nvPr/>
        </p:nvSpPr>
        <p:spPr>
          <a:xfrm>
            <a:off x="486255" y="547489"/>
            <a:ext cx="9183583" cy="72635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GB" sz="4000" dirty="0"/>
              <a:t>Measuring success</a:t>
            </a:r>
          </a:p>
        </p:txBody>
      </p:sp>
      <p:sp>
        <p:nvSpPr>
          <p:cNvPr id="4" name="Text Placeholder 3">
            <a:extLst>
              <a:ext uri="{FF2B5EF4-FFF2-40B4-BE49-F238E27FC236}">
                <a16:creationId xmlns:a16="http://schemas.microsoft.com/office/drawing/2014/main" id="{1CBBCB13-E46C-C700-08F1-C8DBA8ED3108}"/>
              </a:ext>
            </a:extLst>
          </p:cNvPr>
          <p:cNvSpPr txBox="1">
            <a:spLocks/>
          </p:cNvSpPr>
          <p:nvPr/>
        </p:nvSpPr>
        <p:spPr>
          <a:xfrm>
            <a:off x="232671" y="1414063"/>
            <a:ext cx="11438144" cy="506138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189" indent="-457189"/>
            <a:r>
              <a:rPr lang="en-GB" sz="2000" dirty="0">
                <a:latin typeface="Arial" panose="020B0604020202020204" pitchFamily="34" charset="0"/>
                <a:cs typeface="Arial" panose="020B0604020202020204" pitchFamily="34" charset="0"/>
              </a:rPr>
              <a:t>Despite a rush for RTB applications to 21 November, we can expect a big drop of sales from next year onwards</a:t>
            </a:r>
          </a:p>
          <a:p>
            <a:pPr marL="457189" indent="-457189"/>
            <a:r>
              <a:rPr lang="en-GB" sz="2000" dirty="0">
                <a:latin typeface="Arial" panose="020B0604020202020204" pitchFamily="34" charset="0"/>
                <a:cs typeface="Arial" panose="020B0604020202020204" pitchFamily="34" charset="0"/>
              </a:rPr>
              <a:t>MHCLG estimate 1,700 pa – fewer than the 2011.12 level (2,000+) – 0.11% pa</a:t>
            </a:r>
          </a:p>
          <a:p>
            <a:pPr marL="457189" indent="-457189"/>
            <a:r>
              <a:rPr lang="en-GB" sz="2000" dirty="0">
                <a:latin typeface="Arial" panose="020B0604020202020204" pitchFamily="34" charset="0"/>
                <a:cs typeface="Arial" panose="020B0604020202020204" pitchFamily="34" charset="0"/>
              </a:rPr>
              <a:t>This might give a genuine opportunity to replace sold stock and a </a:t>
            </a:r>
            <a:r>
              <a:rPr lang="en-GB" sz="2000" b="1" dirty="0">
                <a:latin typeface="Arial" panose="020B0604020202020204" pitchFamily="34" charset="0"/>
                <a:cs typeface="Arial" panose="020B0604020202020204" pitchFamily="34" charset="0"/>
              </a:rPr>
              <a:t>net growing HRA as a key business planning objective</a:t>
            </a:r>
            <a:r>
              <a:rPr lang="en-GB" sz="2000" dirty="0">
                <a:latin typeface="Arial" panose="020B0604020202020204" pitchFamily="34" charset="0"/>
                <a:cs typeface="Arial" panose="020B0604020202020204" pitchFamily="34" charset="0"/>
              </a:rPr>
              <a:t>…</a:t>
            </a:r>
          </a:p>
          <a:p>
            <a:pPr marL="0" indent="0">
              <a:buNone/>
            </a:pPr>
            <a:r>
              <a:rPr lang="en-GB" sz="2000" dirty="0">
                <a:latin typeface="Arial" panose="020B0604020202020204" pitchFamily="34" charset="0"/>
                <a:cs typeface="Arial" panose="020B0604020202020204" pitchFamily="34" charset="0"/>
              </a:rPr>
              <a:t>	… providing the subsidy is available at the right level to make schemes viable </a:t>
            </a:r>
          </a:p>
          <a:p>
            <a:pPr marL="457189" indent="-457189"/>
            <a:r>
              <a:rPr lang="en-GB" sz="2000" dirty="0">
                <a:latin typeface="Arial" panose="020B0604020202020204" pitchFamily="34" charset="0"/>
                <a:cs typeface="Arial" panose="020B0604020202020204" pitchFamily="34" charset="0"/>
              </a:rPr>
              <a:t>Overall, a </a:t>
            </a:r>
            <a:r>
              <a:rPr lang="en-GB" sz="2000" b="1" dirty="0">
                <a:latin typeface="Arial" panose="020B0604020202020204" pitchFamily="34" charset="0"/>
                <a:cs typeface="Arial" panose="020B0604020202020204" pitchFamily="34" charset="0"/>
              </a:rPr>
              <a:t>business plan with lower push to deficit </a:t>
            </a:r>
            <a:r>
              <a:rPr lang="en-GB" sz="2000" dirty="0">
                <a:latin typeface="Arial" panose="020B0604020202020204" pitchFamily="34" charset="0"/>
                <a:cs typeface="Arial" panose="020B0604020202020204" pitchFamily="34" charset="0"/>
              </a:rPr>
              <a:t>after 30 years – maybe eventual surplus - but does not address sustainability in the earlier years</a:t>
            </a:r>
          </a:p>
          <a:p>
            <a:pPr marL="457189" indent="-457189"/>
            <a:r>
              <a:rPr lang="en-GB" sz="2000" dirty="0">
                <a:latin typeface="Arial" panose="020B0604020202020204" pitchFamily="34" charset="0"/>
                <a:cs typeface="Arial" panose="020B0604020202020204" pitchFamily="34" charset="0"/>
              </a:rPr>
              <a:t>Addressing </a:t>
            </a:r>
            <a:r>
              <a:rPr lang="en-GB" sz="2000" b="1" dirty="0">
                <a:latin typeface="Arial" panose="020B0604020202020204" pitchFamily="34" charset="0"/>
                <a:cs typeface="Arial" panose="020B0604020202020204" pitchFamily="34" charset="0"/>
              </a:rPr>
              <a:t>temporary accommodation </a:t>
            </a:r>
            <a:r>
              <a:rPr lang="en-GB" sz="2000" dirty="0">
                <a:latin typeface="Arial" panose="020B0604020202020204" pitchFamily="34" charset="0"/>
                <a:cs typeface="Arial" panose="020B0604020202020204" pitchFamily="34" charset="0"/>
              </a:rPr>
              <a:t>challenges </a:t>
            </a:r>
          </a:p>
          <a:p>
            <a:pPr marL="914377" lvl="1" indent="-457189"/>
            <a:r>
              <a:rPr lang="en-GB" sz="1867" dirty="0">
                <a:latin typeface="Arial" panose="020B0604020202020204" pitchFamily="34" charset="0"/>
                <a:cs typeface="Arial" panose="020B0604020202020204" pitchFamily="34" charset="0"/>
              </a:rPr>
              <a:t>Why the HRA and not the General Fund?</a:t>
            </a:r>
          </a:p>
          <a:p>
            <a:pPr marL="914377" lvl="1" indent="-457189"/>
            <a:r>
              <a:rPr lang="en-GB" sz="1867" dirty="0">
                <a:latin typeface="Arial" panose="020B0604020202020204" pitchFamily="34" charset="0"/>
                <a:cs typeface="Arial" panose="020B0604020202020204" pitchFamily="34" charset="0"/>
              </a:rPr>
              <a:t>Flexibility in allocations and lettings – can switch between uses ?</a:t>
            </a:r>
          </a:p>
          <a:p>
            <a:pPr marL="457189" indent="-457189"/>
            <a:endParaRPr lang="en-GB" sz="2000" dirty="0">
              <a:latin typeface="Arial" panose="020B0604020202020204" pitchFamily="34" charset="0"/>
              <a:cs typeface="Arial" panose="020B0604020202020204" pitchFamily="34" charset="0"/>
            </a:endParaRPr>
          </a:p>
          <a:p>
            <a:pPr marL="457189" indent="-457189"/>
            <a:r>
              <a:rPr lang="en-GB" sz="2000" dirty="0">
                <a:latin typeface="Arial" panose="020B0604020202020204" pitchFamily="34" charset="0"/>
                <a:cs typeface="Arial" panose="020B0604020202020204" pitchFamily="34" charset="0"/>
              </a:rPr>
              <a:t>Finally… English Devolution White Paper – into the Spending Review  </a:t>
            </a:r>
          </a:p>
          <a:p>
            <a:pPr marL="457189" indent="-457189"/>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12253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15050FF-7466-0923-412A-AE4B397DB9D5}"/>
              </a:ext>
            </a:extLst>
          </p:cNvPr>
          <p:cNvSpPr>
            <a:spLocks noGrp="1"/>
          </p:cNvSpPr>
          <p:nvPr>
            <p:ph type="title"/>
          </p:nvPr>
        </p:nvSpPr>
        <p:spPr>
          <a:xfrm>
            <a:off x="806108" y="2085789"/>
            <a:ext cx="8699842" cy="2810061"/>
          </a:xfrm>
        </p:spPr>
        <p:txBody>
          <a:bodyPr/>
          <a:lstStyle/>
          <a:p>
            <a:r>
              <a:rPr lang="en-GB" sz="3200" b="1" dirty="0"/>
              <a:t>Thank you – any other issues?</a:t>
            </a:r>
            <a:br>
              <a:rPr lang="en-GB" sz="3200" b="1" dirty="0"/>
            </a:br>
            <a:br>
              <a:rPr lang="en-GB" sz="3200" b="1" dirty="0"/>
            </a:br>
            <a:br>
              <a:rPr lang="en-GB" sz="3200" b="1" dirty="0"/>
            </a:br>
            <a:br>
              <a:rPr lang="en-GB" sz="3200" b="1" dirty="0"/>
            </a:br>
            <a:r>
              <a:rPr lang="en-GB" sz="1600" b="1" dirty="0"/>
              <a:t>Steve Partridge</a:t>
            </a:r>
            <a:br>
              <a:rPr lang="en-GB" sz="1600" b="1" dirty="0"/>
            </a:br>
            <a:r>
              <a:rPr lang="en-GB" sz="1600" b="1" dirty="0"/>
              <a:t>Director, Head of Housing Consultancy  </a:t>
            </a:r>
            <a:br>
              <a:rPr lang="en-GB" sz="1600" b="1" dirty="0"/>
            </a:br>
            <a:r>
              <a:rPr lang="en-GB" sz="1600" b="1" dirty="0">
                <a:hlinkClick r:id="rId4"/>
              </a:rPr>
              <a:t>steve.partridge@savills.com</a:t>
            </a:r>
            <a:br>
              <a:rPr lang="en-GB" sz="1600" b="1" dirty="0"/>
            </a:br>
            <a:r>
              <a:rPr lang="en-GB" sz="1600" b="1" dirty="0"/>
              <a:t>07968 354948</a:t>
            </a:r>
          </a:p>
        </p:txBody>
      </p:sp>
    </p:spTree>
    <p:custDataLst>
      <p:tags r:id="rId1"/>
    </p:custDataLst>
    <p:extLst>
      <p:ext uri="{BB962C8B-B14F-4D97-AF65-F5344CB8AC3E}">
        <p14:creationId xmlns:p14="http://schemas.microsoft.com/office/powerpoint/2010/main" val="76363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6477" y="204954"/>
            <a:ext cx="9658492" cy="677651"/>
          </a:xfrm>
        </p:spPr>
        <p:txBody>
          <a:bodyPr/>
          <a:lstStyle/>
          <a:p>
            <a:r>
              <a:rPr lang="en-GB" b="1" dirty="0">
                <a:solidFill>
                  <a:srgbClr val="000810"/>
                </a:solidFill>
              </a:rPr>
              <a:t>Economic -&gt; financial pressures</a:t>
            </a:r>
          </a:p>
        </p:txBody>
      </p:sp>
      <p:sp>
        <p:nvSpPr>
          <p:cNvPr id="5" name="Rectangle 3">
            <a:extLst>
              <a:ext uri="{FF2B5EF4-FFF2-40B4-BE49-F238E27FC236}">
                <a16:creationId xmlns:a16="http://schemas.microsoft.com/office/drawing/2014/main" id="{9359BAAD-499D-4BE6-91E6-0827DFE1E269}"/>
              </a:ext>
            </a:extLst>
          </p:cNvPr>
          <p:cNvSpPr txBox="1">
            <a:spLocks noChangeArrowheads="1"/>
          </p:cNvSpPr>
          <p:nvPr/>
        </p:nvSpPr>
        <p:spPr bwMode="auto">
          <a:xfrm>
            <a:off x="113211" y="952734"/>
            <a:ext cx="6474200" cy="555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a:solidFill>
                  <a:srgbClr val="333333"/>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1600">
                <a:solidFill>
                  <a:srgbClr val="333333"/>
                </a:solidFill>
                <a:latin typeface="+mn-lt"/>
              </a:defRPr>
            </a:lvl2pPr>
            <a:lvl3pPr marL="1143000" indent="-228600" algn="l" rtl="0" eaLnBrk="0" fontAlgn="base" hangingPunct="0">
              <a:spcBef>
                <a:spcPct val="20000"/>
              </a:spcBef>
              <a:spcAft>
                <a:spcPct val="0"/>
              </a:spcAft>
              <a:buFont typeface="Wingdings" pitchFamily="2" charset="2"/>
              <a:buChar char="§"/>
              <a:defRPr sz="1400">
                <a:solidFill>
                  <a:srgbClr val="333333"/>
                </a:solidFill>
                <a:latin typeface="+mn-lt"/>
              </a:defRPr>
            </a:lvl3pPr>
            <a:lvl4pPr marL="1600200" indent="-228600" algn="l" rtl="0" eaLnBrk="0" fontAlgn="base" hangingPunct="0">
              <a:spcBef>
                <a:spcPct val="20000"/>
              </a:spcBef>
              <a:spcAft>
                <a:spcPct val="0"/>
              </a:spcAft>
              <a:buFont typeface="Wingdings" pitchFamily="2" charset="2"/>
              <a:buChar char="§"/>
              <a:defRPr sz="1400">
                <a:solidFill>
                  <a:srgbClr val="333333"/>
                </a:solidFill>
                <a:latin typeface="+mn-lt"/>
              </a:defRPr>
            </a:lvl4pPr>
            <a:lvl5pPr marL="2057400" indent="-228600" algn="l" rtl="0" eaLnBrk="0" fontAlgn="base" hangingPunct="0">
              <a:spcBef>
                <a:spcPct val="20000"/>
              </a:spcBef>
              <a:spcAft>
                <a:spcPct val="0"/>
              </a:spcAft>
              <a:buFont typeface="Wingdings" pitchFamily="2" charset="2"/>
              <a:buChar char="§"/>
              <a:defRPr sz="1400">
                <a:solidFill>
                  <a:srgbClr val="333333"/>
                </a:solidFill>
                <a:latin typeface="+mn-lt"/>
              </a:defRPr>
            </a:lvl5pPr>
            <a:lvl6pPr marL="2514600" indent="-228600" algn="l" rtl="0" fontAlgn="base">
              <a:spcBef>
                <a:spcPct val="20000"/>
              </a:spcBef>
              <a:spcAft>
                <a:spcPct val="0"/>
              </a:spcAft>
              <a:buFont typeface="Wingdings" pitchFamily="2" charset="2"/>
              <a:buChar char="§"/>
              <a:defRPr sz="1400">
                <a:solidFill>
                  <a:srgbClr val="333333"/>
                </a:solidFill>
                <a:latin typeface="+mn-lt"/>
              </a:defRPr>
            </a:lvl6pPr>
            <a:lvl7pPr marL="2971800" indent="-228600" algn="l" rtl="0" fontAlgn="base">
              <a:spcBef>
                <a:spcPct val="20000"/>
              </a:spcBef>
              <a:spcAft>
                <a:spcPct val="0"/>
              </a:spcAft>
              <a:buFont typeface="Wingdings" pitchFamily="2" charset="2"/>
              <a:buChar char="§"/>
              <a:defRPr sz="1400">
                <a:solidFill>
                  <a:srgbClr val="333333"/>
                </a:solidFill>
                <a:latin typeface="+mn-lt"/>
              </a:defRPr>
            </a:lvl7pPr>
            <a:lvl8pPr marL="3429000" indent="-228600" algn="l" rtl="0" fontAlgn="base">
              <a:spcBef>
                <a:spcPct val="20000"/>
              </a:spcBef>
              <a:spcAft>
                <a:spcPct val="0"/>
              </a:spcAft>
              <a:buFont typeface="Wingdings" pitchFamily="2" charset="2"/>
              <a:buChar char="§"/>
              <a:defRPr sz="1400">
                <a:solidFill>
                  <a:srgbClr val="333333"/>
                </a:solidFill>
                <a:latin typeface="+mn-lt"/>
              </a:defRPr>
            </a:lvl8pPr>
            <a:lvl9pPr marL="3886200" indent="-228600" algn="l" rtl="0" fontAlgn="base">
              <a:spcBef>
                <a:spcPct val="20000"/>
              </a:spcBef>
              <a:spcAft>
                <a:spcPct val="0"/>
              </a:spcAft>
              <a:buFont typeface="Wingdings" pitchFamily="2" charset="2"/>
              <a:buChar char="§"/>
              <a:defRPr sz="1400">
                <a:solidFill>
                  <a:srgbClr val="333333"/>
                </a:solidFill>
                <a:latin typeface="+mn-lt"/>
              </a:defRPr>
            </a:lvl9pPr>
          </a:lstStyle>
          <a:p>
            <a:pPr marL="400050">
              <a:spcBef>
                <a:spcPct val="40000"/>
              </a:spcBef>
              <a:defRPr/>
            </a:pPr>
            <a:r>
              <a:rPr lang="en-US" sz="2000" kern="0" dirty="0">
                <a:solidFill>
                  <a:schemeClr val="tx1"/>
                </a:solidFill>
              </a:rPr>
              <a:t>A return to CPI+1% for rents for 2024.25 and 2025.26</a:t>
            </a:r>
          </a:p>
          <a:p>
            <a:pPr marL="800100" lvl="1">
              <a:spcBef>
                <a:spcPct val="40000"/>
              </a:spcBef>
              <a:defRPr/>
            </a:pPr>
            <a:r>
              <a:rPr lang="en-US" sz="1700" kern="0" dirty="0">
                <a:solidFill>
                  <a:schemeClr val="tx1"/>
                </a:solidFill>
              </a:rPr>
              <a:t>7.7% maximum increase in April 2024 – but 2.7% maximum increase in 2025.26</a:t>
            </a:r>
          </a:p>
          <a:p>
            <a:pPr marL="800100" lvl="1">
              <a:spcBef>
                <a:spcPct val="40000"/>
              </a:spcBef>
              <a:defRPr/>
            </a:pPr>
            <a:r>
              <a:rPr lang="en-US" sz="1700" kern="0" dirty="0">
                <a:solidFill>
                  <a:schemeClr val="tx1"/>
                </a:solidFill>
              </a:rPr>
              <a:t>Relet at target / formula </a:t>
            </a:r>
          </a:p>
          <a:p>
            <a:pPr marL="800100" lvl="1">
              <a:spcBef>
                <a:spcPct val="40000"/>
              </a:spcBef>
              <a:defRPr/>
            </a:pPr>
            <a:r>
              <a:rPr lang="en-US" sz="1700" kern="0" dirty="0">
                <a:solidFill>
                  <a:schemeClr val="tx1"/>
                </a:solidFill>
              </a:rPr>
              <a:t>Convergence could be quicker (see later)</a:t>
            </a:r>
          </a:p>
          <a:p>
            <a:pPr marL="800100" lvl="1">
              <a:spcBef>
                <a:spcPct val="40000"/>
              </a:spcBef>
              <a:defRPr/>
            </a:pPr>
            <a:r>
              <a:rPr lang="en-US" sz="1700" kern="0" dirty="0">
                <a:solidFill>
                  <a:schemeClr val="tx1"/>
                </a:solidFill>
              </a:rPr>
              <a:t>Long-term rent policy trailed – consultation now</a:t>
            </a:r>
          </a:p>
          <a:p>
            <a:pPr marL="800100" lvl="1">
              <a:spcBef>
                <a:spcPct val="40000"/>
              </a:spcBef>
              <a:defRPr/>
            </a:pPr>
            <a:endParaRPr lang="en-US" sz="1800" kern="0" dirty="0">
              <a:solidFill>
                <a:schemeClr val="tx1"/>
              </a:solidFill>
            </a:endParaRPr>
          </a:p>
          <a:p>
            <a:pPr marL="400050">
              <a:spcBef>
                <a:spcPct val="40000"/>
              </a:spcBef>
              <a:defRPr/>
            </a:pPr>
            <a:r>
              <a:rPr lang="en-US" sz="2000" kern="0" dirty="0">
                <a:solidFill>
                  <a:schemeClr val="tx1"/>
                </a:solidFill>
              </a:rPr>
              <a:t>Pressures are in many places have been greater than 7.7% - and are definitely more than 2.7%</a:t>
            </a:r>
          </a:p>
          <a:p>
            <a:pPr marL="800100" lvl="1">
              <a:spcBef>
                <a:spcPct val="40000"/>
              </a:spcBef>
              <a:defRPr/>
            </a:pPr>
            <a:r>
              <a:rPr lang="en-US" sz="1700" kern="0" dirty="0">
                <a:solidFill>
                  <a:schemeClr val="tx1"/>
                </a:solidFill>
              </a:rPr>
              <a:t>Locally dependent BUT still up to 15% on average</a:t>
            </a:r>
          </a:p>
          <a:p>
            <a:pPr marL="800100" lvl="1">
              <a:spcBef>
                <a:spcPct val="40000"/>
              </a:spcBef>
              <a:defRPr/>
            </a:pPr>
            <a:r>
              <a:rPr lang="en-US" sz="1700" kern="0" dirty="0">
                <a:solidFill>
                  <a:schemeClr val="tx1"/>
                </a:solidFill>
              </a:rPr>
              <a:t>AND will already have inflation baked into 2022.23 and 2023.24</a:t>
            </a:r>
          </a:p>
          <a:p>
            <a:pPr marL="800100" lvl="1">
              <a:spcBef>
                <a:spcPct val="40000"/>
              </a:spcBef>
              <a:defRPr/>
            </a:pPr>
            <a:r>
              <a:rPr lang="en-US" sz="1700" kern="0" dirty="0">
                <a:solidFill>
                  <a:schemeClr val="tx1"/>
                </a:solidFill>
              </a:rPr>
              <a:t>National insurance costs a challenge </a:t>
            </a:r>
          </a:p>
          <a:p>
            <a:pPr marL="800100" lvl="1">
              <a:spcBef>
                <a:spcPct val="40000"/>
              </a:spcBef>
              <a:defRPr/>
            </a:pPr>
            <a:r>
              <a:rPr lang="en-US" sz="1700" kern="0" dirty="0">
                <a:solidFill>
                  <a:schemeClr val="tx1"/>
                </a:solidFill>
              </a:rPr>
              <a:t>Many having to make deep cuts – or use reserves</a:t>
            </a:r>
          </a:p>
          <a:p>
            <a:pPr marL="800100" lvl="1">
              <a:spcBef>
                <a:spcPct val="40000"/>
              </a:spcBef>
              <a:defRPr/>
            </a:pPr>
            <a:endParaRPr lang="en-US" sz="1700" kern="0" dirty="0">
              <a:solidFill>
                <a:schemeClr val="tx1"/>
              </a:solidFill>
            </a:endParaRPr>
          </a:p>
          <a:p>
            <a:pPr marL="400050">
              <a:spcBef>
                <a:spcPct val="40000"/>
              </a:spcBef>
              <a:defRPr/>
            </a:pPr>
            <a:endParaRPr lang="en-US" sz="2000" kern="0" dirty="0">
              <a:solidFill>
                <a:schemeClr val="tx1"/>
              </a:solidFill>
            </a:endParaRPr>
          </a:p>
        </p:txBody>
      </p:sp>
      <p:graphicFrame>
        <p:nvGraphicFramePr>
          <p:cNvPr id="2" name="Table 1">
            <a:extLst>
              <a:ext uri="{FF2B5EF4-FFF2-40B4-BE49-F238E27FC236}">
                <a16:creationId xmlns:a16="http://schemas.microsoft.com/office/drawing/2014/main" id="{3E857DCA-7010-95E4-150A-8E447FB45E81}"/>
              </a:ext>
            </a:extLst>
          </p:cNvPr>
          <p:cNvGraphicFramePr>
            <a:graphicFrameLocks noGrp="1"/>
          </p:cNvGraphicFramePr>
          <p:nvPr>
            <p:extLst>
              <p:ext uri="{D42A27DB-BD31-4B8C-83A1-F6EECF244321}">
                <p14:modId xmlns:p14="http://schemas.microsoft.com/office/powerpoint/2010/main" val="39125530"/>
              </p:ext>
            </p:extLst>
          </p:nvPr>
        </p:nvGraphicFramePr>
        <p:xfrm>
          <a:off x="6587411" y="2247956"/>
          <a:ext cx="5491377" cy="2481846"/>
        </p:xfrm>
        <a:graphic>
          <a:graphicData uri="http://schemas.openxmlformats.org/drawingml/2006/table">
            <a:tbl>
              <a:tblPr firstRow="1" firstCol="1" bandRow="1"/>
              <a:tblGrid>
                <a:gridCol w="2196065">
                  <a:extLst>
                    <a:ext uri="{9D8B030D-6E8A-4147-A177-3AD203B41FA5}">
                      <a16:colId xmlns:a16="http://schemas.microsoft.com/office/drawing/2014/main" val="2146168681"/>
                    </a:ext>
                  </a:extLst>
                </a:gridCol>
                <a:gridCol w="823828">
                  <a:extLst>
                    <a:ext uri="{9D8B030D-6E8A-4147-A177-3AD203B41FA5}">
                      <a16:colId xmlns:a16="http://schemas.microsoft.com/office/drawing/2014/main" val="4184206459"/>
                    </a:ext>
                  </a:extLst>
                </a:gridCol>
                <a:gridCol w="823828">
                  <a:extLst>
                    <a:ext uri="{9D8B030D-6E8A-4147-A177-3AD203B41FA5}">
                      <a16:colId xmlns:a16="http://schemas.microsoft.com/office/drawing/2014/main" val="449214245"/>
                    </a:ext>
                  </a:extLst>
                </a:gridCol>
                <a:gridCol w="823828">
                  <a:extLst>
                    <a:ext uri="{9D8B030D-6E8A-4147-A177-3AD203B41FA5}">
                      <a16:colId xmlns:a16="http://schemas.microsoft.com/office/drawing/2014/main" val="3482268996"/>
                    </a:ext>
                  </a:extLst>
                </a:gridCol>
                <a:gridCol w="823828">
                  <a:extLst>
                    <a:ext uri="{9D8B030D-6E8A-4147-A177-3AD203B41FA5}">
                      <a16:colId xmlns:a16="http://schemas.microsoft.com/office/drawing/2014/main" val="9987124"/>
                    </a:ext>
                  </a:extLst>
                </a:gridCol>
              </a:tblGrid>
              <a:tr h="337441">
                <a:tc>
                  <a:txBody>
                    <a:bodyPr/>
                    <a:lstStyle/>
                    <a:p>
                      <a:pPr algn="l"/>
                      <a:r>
                        <a:rPr lang="en-GB" sz="1500" dirty="0">
                          <a:effectLst/>
                        </a:rPr>
                        <a:t> </a:t>
                      </a:r>
                      <a:endParaRPr lang="en-GB" sz="1500"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GB" sz="1300" dirty="0">
                          <a:effectLst/>
                        </a:rPr>
                        <a:t>2025.26</a:t>
                      </a:r>
                      <a:endParaRPr lang="en-GB" sz="1300"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GB" sz="1300" dirty="0">
                          <a:effectLst/>
                        </a:rPr>
                        <a:t>2026.27</a:t>
                      </a:r>
                      <a:endParaRPr lang="en-GB" sz="1300"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GB" sz="1300" dirty="0">
                          <a:effectLst/>
                        </a:rPr>
                        <a:t>2027.28</a:t>
                      </a:r>
                      <a:endParaRPr lang="en-GB" sz="1300"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r>
                        <a:rPr lang="en-GB" sz="1300" dirty="0">
                          <a:effectLst/>
                        </a:rPr>
                        <a:t>2028.29</a:t>
                      </a:r>
                      <a:endParaRPr lang="en-GB" sz="1300"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8729470"/>
                  </a:ext>
                </a:extLst>
              </a:tr>
              <a:tr h="337441">
                <a:tc>
                  <a:txBody>
                    <a:bodyPr/>
                    <a:lstStyle/>
                    <a:p>
                      <a:pPr algn="l"/>
                      <a:r>
                        <a:rPr lang="en-GB" sz="1500">
                          <a:effectLst/>
                        </a:rPr>
                        <a:t>General CPI</a:t>
                      </a:r>
                      <a:endParaRPr lang="en-GB" sz="150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500">
                          <a:effectLst/>
                        </a:rPr>
                        <a:t>2.50%</a:t>
                      </a:r>
                      <a:endParaRPr lang="en-GB" sz="150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500">
                          <a:effectLst/>
                        </a:rPr>
                        <a:t>2.00%</a:t>
                      </a:r>
                      <a:endParaRPr lang="en-GB" sz="150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500">
                          <a:effectLst/>
                        </a:rPr>
                        <a:t>2.00%</a:t>
                      </a:r>
                      <a:endParaRPr lang="en-GB" sz="150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500">
                          <a:effectLst/>
                        </a:rPr>
                        <a:t>2.00%</a:t>
                      </a:r>
                      <a:endParaRPr lang="en-GB" sz="150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846296433"/>
                  </a:ext>
                </a:extLst>
              </a:tr>
              <a:tr h="337441">
                <a:tc>
                  <a:txBody>
                    <a:bodyPr/>
                    <a:lstStyle/>
                    <a:p>
                      <a:pPr algn="l"/>
                      <a:r>
                        <a:rPr lang="en-GB" sz="1500">
                          <a:effectLst/>
                        </a:rPr>
                        <a:t>Pay award</a:t>
                      </a:r>
                      <a:endParaRPr lang="en-GB" sz="150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500" dirty="0">
                          <a:effectLst/>
                        </a:rPr>
                        <a:t>5.00%</a:t>
                      </a:r>
                      <a:endParaRPr lang="en-GB" sz="1500"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algn="ctr"/>
                      <a:r>
                        <a:rPr lang="en-GB" sz="1500" dirty="0">
                          <a:effectLst/>
                        </a:rPr>
                        <a:t>4.00%</a:t>
                      </a:r>
                      <a:endParaRPr lang="en-GB" sz="1500"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algn="ctr"/>
                      <a:r>
                        <a:rPr lang="en-GB" sz="1500" dirty="0">
                          <a:effectLst/>
                        </a:rPr>
                        <a:t>4.00%</a:t>
                      </a:r>
                      <a:endParaRPr lang="en-GB" sz="1500"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algn="ctr"/>
                      <a:r>
                        <a:rPr lang="en-GB" sz="1500">
                          <a:effectLst/>
                        </a:rPr>
                        <a:t>2.00%</a:t>
                      </a:r>
                      <a:endParaRPr lang="en-GB" sz="150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06222499"/>
                  </a:ext>
                </a:extLst>
              </a:tr>
              <a:tr h="337441">
                <a:tc>
                  <a:txBody>
                    <a:bodyPr/>
                    <a:lstStyle/>
                    <a:p>
                      <a:pPr algn="l"/>
                      <a:r>
                        <a:rPr lang="en-GB" sz="1500">
                          <a:effectLst/>
                        </a:rPr>
                        <a:t>Contractors</a:t>
                      </a:r>
                      <a:endParaRPr lang="en-GB" sz="150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500" dirty="0">
                          <a:effectLst/>
                        </a:rPr>
                        <a:t>6.00%</a:t>
                      </a:r>
                      <a:endParaRPr lang="en-GB" sz="1500"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algn="ctr"/>
                      <a:r>
                        <a:rPr lang="en-GB" sz="1500">
                          <a:effectLst/>
                        </a:rPr>
                        <a:t>5.00%</a:t>
                      </a:r>
                      <a:endParaRPr lang="en-GB" sz="150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algn="ctr"/>
                      <a:r>
                        <a:rPr lang="en-GB" sz="1500">
                          <a:effectLst/>
                        </a:rPr>
                        <a:t>2.00%</a:t>
                      </a:r>
                      <a:endParaRPr lang="en-GB" sz="150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500">
                          <a:effectLst/>
                        </a:rPr>
                        <a:t>2.00%</a:t>
                      </a:r>
                      <a:endParaRPr lang="en-GB" sz="150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53600506"/>
                  </a:ext>
                </a:extLst>
              </a:tr>
              <a:tr h="337441">
                <a:tc>
                  <a:txBody>
                    <a:bodyPr/>
                    <a:lstStyle/>
                    <a:p>
                      <a:pPr algn="l"/>
                      <a:r>
                        <a:rPr lang="en-GB" sz="1500">
                          <a:effectLst/>
                        </a:rPr>
                        <a:t>Supplies/materials</a:t>
                      </a:r>
                      <a:endParaRPr lang="en-GB" sz="150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500" dirty="0">
                          <a:effectLst/>
                        </a:rPr>
                        <a:t>6.00%</a:t>
                      </a:r>
                      <a:endParaRPr lang="en-GB" sz="1500"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algn="ctr"/>
                      <a:r>
                        <a:rPr lang="en-GB" sz="1500">
                          <a:effectLst/>
                        </a:rPr>
                        <a:t>5.00%</a:t>
                      </a:r>
                      <a:endParaRPr lang="en-GB" sz="150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algn="ctr"/>
                      <a:r>
                        <a:rPr lang="en-GB" sz="1500">
                          <a:effectLst/>
                        </a:rPr>
                        <a:t>2.00%</a:t>
                      </a:r>
                      <a:endParaRPr lang="en-GB" sz="150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500">
                          <a:effectLst/>
                        </a:rPr>
                        <a:t>2.00%</a:t>
                      </a:r>
                      <a:endParaRPr lang="en-GB" sz="150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93787506"/>
                  </a:ext>
                </a:extLst>
              </a:tr>
              <a:tr h="337441">
                <a:tc>
                  <a:txBody>
                    <a:bodyPr/>
                    <a:lstStyle/>
                    <a:p>
                      <a:pPr algn="l"/>
                      <a:r>
                        <a:rPr lang="en-GB" sz="1500">
                          <a:effectLst/>
                        </a:rPr>
                        <a:t>Utilities costs</a:t>
                      </a:r>
                      <a:endParaRPr lang="en-GB" sz="150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500" dirty="0">
                          <a:effectLst/>
                        </a:rPr>
                        <a:t>5.00%</a:t>
                      </a:r>
                      <a:endParaRPr lang="en-GB" sz="1500"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algn="ctr"/>
                      <a:r>
                        <a:rPr lang="en-GB" sz="1500" dirty="0">
                          <a:effectLst/>
                        </a:rPr>
                        <a:t>4.00%</a:t>
                      </a:r>
                      <a:endParaRPr lang="en-GB" sz="1500"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algn="ctr"/>
                      <a:r>
                        <a:rPr lang="en-GB" sz="1500">
                          <a:effectLst/>
                        </a:rPr>
                        <a:t>2.00%</a:t>
                      </a:r>
                      <a:endParaRPr lang="en-GB" sz="150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500">
                          <a:effectLst/>
                        </a:rPr>
                        <a:t>2.00%</a:t>
                      </a:r>
                      <a:endParaRPr lang="en-GB" sz="150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60883619"/>
                  </a:ext>
                </a:extLst>
              </a:tr>
              <a:tr h="337441">
                <a:tc>
                  <a:txBody>
                    <a:bodyPr/>
                    <a:lstStyle/>
                    <a:p>
                      <a:pPr algn="l"/>
                      <a:r>
                        <a:rPr lang="en-GB" sz="1500" dirty="0">
                          <a:effectLst/>
                        </a:rPr>
                        <a:t>Construction / capital</a:t>
                      </a:r>
                      <a:endParaRPr lang="en-GB" sz="1500"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500">
                          <a:effectLst/>
                        </a:rPr>
                        <a:t>5.00%</a:t>
                      </a:r>
                      <a:endParaRPr lang="en-GB" sz="150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algn="ctr"/>
                      <a:r>
                        <a:rPr lang="en-GB" sz="1500" dirty="0">
                          <a:effectLst/>
                        </a:rPr>
                        <a:t>3.00%</a:t>
                      </a:r>
                      <a:endParaRPr lang="en-GB" sz="1500"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solidFill>
                      <a:srgbClr val="FFFF00"/>
                    </a:solidFill>
                  </a:tcPr>
                </a:tc>
                <a:tc>
                  <a:txBody>
                    <a:bodyPr/>
                    <a:lstStyle/>
                    <a:p>
                      <a:pPr algn="ctr"/>
                      <a:r>
                        <a:rPr lang="en-GB" sz="1500">
                          <a:effectLst/>
                        </a:rPr>
                        <a:t>2.00%</a:t>
                      </a:r>
                      <a:endParaRPr lang="en-GB" sz="150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r>
                        <a:rPr lang="en-GB" sz="1500" dirty="0">
                          <a:effectLst/>
                        </a:rPr>
                        <a:t>2.00%</a:t>
                      </a:r>
                      <a:endParaRPr lang="en-GB" sz="1500" dirty="0">
                        <a:solidFill>
                          <a:srgbClr val="002244"/>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753543103"/>
                  </a:ext>
                </a:extLst>
              </a:tr>
            </a:tbl>
          </a:graphicData>
        </a:graphic>
      </p:graphicFrame>
    </p:spTree>
    <p:extLst>
      <p:ext uri="{BB962C8B-B14F-4D97-AF65-F5344CB8AC3E}">
        <p14:creationId xmlns:p14="http://schemas.microsoft.com/office/powerpoint/2010/main" val="158730665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2AEC36-6CCF-49BD-BBAA-C8905646B178}"/>
              </a:ext>
            </a:extLst>
          </p:cNvPr>
          <p:cNvSpPr>
            <a:spLocks noGrp="1"/>
          </p:cNvSpPr>
          <p:nvPr>
            <p:ph type="title"/>
          </p:nvPr>
        </p:nvSpPr>
        <p:spPr/>
        <p:txBody>
          <a:bodyPr/>
          <a:lstStyle/>
          <a:p>
            <a:r>
              <a:rPr lang="en-US" sz="3000" b="1" dirty="0"/>
              <a:t>Previous research for the LGA, ARCH and the NFA</a:t>
            </a:r>
          </a:p>
        </p:txBody>
      </p:sp>
      <p:sp>
        <p:nvSpPr>
          <p:cNvPr id="6" name="Slide Number Placeholder 5"/>
          <p:cNvSpPr>
            <a:spLocks noGrp="1"/>
          </p:cNvSpPr>
          <p:nvPr>
            <p:ph type="sldNum" sz="quarter" idx="4"/>
          </p:nvPr>
        </p:nvSpPr>
        <p:spPr/>
        <p:txBody>
          <a:bodyPr/>
          <a:lstStyle/>
          <a:p>
            <a:fld id="{EC1DA28C-5BB3-474C-BABA-1B2E6B32FE7F}" type="slidenum">
              <a:rPr lang="ru-RU" smtClean="0"/>
              <a:pPr/>
              <a:t>6</a:t>
            </a:fld>
            <a:endParaRPr lang="ru-RU" dirty="0"/>
          </a:p>
        </p:txBody>
      </p:sp>
      <p:sp>
        <p:nvSpPr>
          <p:cNvPr id="7" name="Footer Placeholder 6"/>
          <p:cNvSpPr>
            <a:spLocks noGrp="1"/>
          </p:cNvSpPr>
          <p:nvPr>
            <p:ph type="ftr" sz="quarter" idx="3"/>
          </p:nvPr>
        </p:nvSpPr>
        <p:spPr/>
        <p:txBody>
          <a:bodyPr/>
          <a:lstStyle/>
          <a:p>
            <a:endParaRPr lang="ru-RU" dirty="0"/>
          </a:p>
        </p:txBody>
      </p:sp>
      <p:sp>
        <p:nvSpPr>
          <p:cNvPr id="14" name="Slide Number Placeholder 5">
            <a:extLst>
              <a:ext uri="{FF2B5EF4-FFF2-40B4-BE49-F238E27FC236}">
                <a16:creationId xmlns:a16="http://schemas.microsoft.com/office/drawing/2014/main" id="{F82AE7C1-21A2-4860-922A-25FBE56CB38C}"/>
              </a:ext>
            </a:extLst>
          </p:cNvPr>
          <p:cNvSpPr txBox="1">
            <a:spLocks/>
          </p:cNvSpPr>
          <p:nvPr/>
        </p:nvSpPr>
        <p:spPr>
          <a:xfrm>
            <a:off x="4337296" y="6672821"/>
            <a:ext cx="468052" cy="211578"/>
          </a:xfrm>
          <a:prstGeom prst="rect">
            <a:avLst/>
          </a:prstGeom>
          <a:ln w="12700" cap="rnd" cmpd="sng" algn="ctr">
            <a:noFill/>
            <a:prstDash val="solid"/>
          </a:ln>
        </p:spPr>
        <p:txBody>
          <a:bodyPr vert="horz" wrap="square" lIns="90000" tIns="46800" rIns="90000" bIns="46800" rtlCol="0" anchor="ctr" anchorCtr="0">
            <a:noAutofit/>
          </a:bodyPr>
          <a:lstStyle>
            <a:defPPr>
              <a:defRPr lang="ru-RU"/>
            </a:defPPr>
            <a:lvl1pPr marL="0" algn="r" defTabSz="914400" rtl="0" eaLnBrk="1" latinLnBrk="0" hangingPunct="1">
              <a:buNone/>
              <a:defRPr sz="900" b="0" i="0" u="none" kern="1200" cap="none">
                <a:solidFill>
                  <a:schemeClr val="tx2"/>
                </a:solidFill>
                <a:uFill>
                  <a:solidFill>
                    <a:schemeClr val="tx1"/>
                  </a:solidFill>
                </a:u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1DA28C-5BB3-474C-BABA-1B2E6B32FE7F}" type="slidenum">
              <a:rPr lang="ru-RU" smtClean="0"/>
              <a:pPr/>
              <a:t>6</a:t>
            </a:fld>
            <a:endParaRPr lang="ru-RU" dirty="0"/>
          </a:p>
        </p:txBody>
      </p:sp>
      <p:pic>
        <p:nvPicPr>
          <p:cNvPr id="3" name="Picture 2" descr="A blue and white screen with white text&#10;&#10;Description automatically generated">
            <a:extLst>
              <a:ext uri="{FF2B5EF4-FFF2-40B4-BE49-F238E27FC236}">
                <a16:creationId xmlns:a16="http://schemas.microsoft.com/office/drawing/2014/main" id="{5CAB439E-9C34-CC30-1C60-81BE81BCA4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4" y="1620772"/>
            <a:ext cx="3067094" cy="2424580"/>
          </a:xfrm>
          <a:prstGeom prst="rect">
            <a:avLst/>
          </a:prstGeom>
        </p:spPr>
      </p:pic>
      <p:sp>
        <p:nvSpPr>
          <p:cNvPr id="4" name="TextBox 3">
            <a:extLst>
              <a:ext uri="{FF2B5EF4-FFF2-40B4-BE49-F238E27FC236}">
                <a16:creationId xmlns:a16="http://schemas.microsoft.com/office/drawing/2014/main" id="{F4A145BE-0C69-4B4F-D3DC-149D2F31BFFC}"/>
              </a:ext>
            </a:extLst>
          </p:cNvPr>
          <p:cNvSpPr txBox="1"/>
          <p:nvPr/>
        </p:nvSpPr>
        <p:spPr>
          <a:xfrm>
            <a:off x="3429000" y="1156505"/>
            <a:ext cx="8571656" cy="5369655"/>
          </a:xfrm>
          <a:prstGeom prst="rect">
            <a:avLst/>
          </a:prstGeom>
          <a:noFill/>
          <a:ln>
            <a:noFill/>
          </a:ln>
        </p:spPr>
        <p:txBody>
          <a:bodyPr wrap="square" rtlCol="0">
            <a:noAutofit/>
          </a:bodyPr>
          <a:lstStyle/>
          <a:p>
            <a:pPr marL="342900" indent="-342900">
              <a:lnSpc>
                <a:spcPct val="90000"/>
              </a:lnSpc>
              <a:spcAft>
                <a:spcPts val="600"/>
              </a:spcAft>
              <a:buFont typeface="Arial" panose="020B0604020202020204" pitchFamily="34" charset="0"/>
              <a:buChar char="•"/>
            </a:pPr>
            <a:r>
              <a:rPr lang="en-GB" sz="1600" dirty="0">
                <a:latin typeface="+mj-lt"/>
              </a:rPr>
              <a:t>Commissioned during the autumn of 2022 in three stages:</a:t>
            </a:r>
          </a:p>
          <a:p>
            <a:pPr marL="800100" lvl="1" indent="-342900">
              <a:lnSpc>
                <a:spcPct val="90000"/>
              </a:lnSpc>
              <a:spcAft>
                <a:spcPts val="600"/>
              </a:spcAft>
              <a:buFont typeface="Arial" panose="020B0604020202020204" pitchFamily="34" charset="0"/>
              <a:buChar char="•"/>
            </a:pPr>
            <a:r>
              <a:rPr lang="en-GB" sz="1600" b="1" dirty="0">
                <a:latin typeface="+mj-lt"/>
              </a:rPr>
              <a:t>HRA rents and income </a:t>
            </a:r>
            <a:r>
              <a:rPr lang="en-GB" sz="1600" dirty="0">
                <a:latin typeface="+mj-lt"/>
              </a:rPr>
              <a:t>– fed into the rent cap consultation November 2022</a:t>
            </a:r>
          </a:p>
          <a:p>
            <a:pPr marL="800100" lvl="1" indent="-342900">
              <a:lnSpc>
                <a:spcPct val="90000"/>
              </a:lnSpc>
              <a:spcAft>
                <a:spcPts val="600"/>
              </a:spcAft>
              <a:buFont typeface="Arial" panose="020B0604020202020204" pitchFamily="34" charset="0"/>
              <a:buChar char="•"/>
            </a:pPr>
            <a:r>
              <a:rPr lang="en-GB" sz="1600" b="1" dirty="0">
                <a:latin typeface="+mj-lt"/>
              </a:rPr>
              <a:t>HRA expenditure </a:t>
            </a:r>
            <a:r>
              <a:rPr lang="en-GB" sz="1600" dirty="0">
                <a:latin typeface="+mj-lt"/>
              </a:rPr>
              <a:t>– published early 2023</a:t>
            </a:r>
          </a:p>
          <a:p>
            <a:pPr marL="800100" lvl="1" indent="-342900">
              <a:lnSpc>
                <a:spcPct val="90000"/>
              </a:lnSpc>
              <a:spcAft>
                <a:spcPts val="600"/>
              </a:spcAft>
              <a:buFont typeface="Arial" panose="020B0604020202020204" pitchFamily="34" charset="0"/>
              <a:buChar char="•"/>
            </a:pPr>
            <a:r>
              <a:rPr lang="en-GB" sz="1600" b="1" dirty="0">
                <a:latin typeface="+mj-lt"/>
              </a:rPr>
              <a:t>Right to Buy </a:t>
            </a:r>
            <a:r>
              <a:rPr lang="en-GB" sz="1600" dirty="0">
                <a:latin typeface="+mj-lt"/>
              </a:rPr>
              <a:t>– backward and forward projection, recommendations in relation to use of receipts – informed recent changes re discounts and eligibility</a:t>
            </a:r>
          </a:p>
          <a:p>
            <a:pPr marL="342900" indent="-342900">
              <a:lnSpc>
                <a:spcPct val="90000"/>
              </a:lnSpc>
              <a:spcAft>
                <a:spcPts val="600"/>
              </a:spcAft>
              <a:buFont typeface="Arial" panose="020B0604020202020204" pitchFamily="34" charset="0"/>
              <a:buChar char="•"/>
            </a:pPr>
            <a:r>
              <a:rPr lang="en-GB" sz="1600" dirty="0">
                <a:latin typeface="+mj-lt"/>
              </a:rPr>
              <a:t>Updates to feed into new government and SoS </a:t>
            </a:r>
          </a:p>
          <a:p>
            <a:pPr marL="742950" lvl="1" indent="-285750">
              <a:lnSpc>
                <a:spcPct val="90000"/>
              </a:lnSpc>
              <a:spcAft>
                <a:spcPts val="600"/>
              </a:spcAft>
              <a:buFont typeface="Arial" panose="020B0604020202020204" pitchFamily="34" charset="0"/>
              <a:buChar char="•"/>
            </a:pPr>
            <a:r>
              <a:rPr lang="en-GB" sz="1600" dirty="0">
                <a:latin typeface="+mj-lt"/>
              </a:rPr>
              <a:t>Rent and income update focused on implication of rent policy and predictability</a:t>
            </a:r>
          </a:p>
          <a:p>
            <a:pPr marL="742950" lvl="1" indent="-285750">
              <a:lnSpc>
                <a:spcPct val="90000"/>
              </a:lnSpc>
              <a:spcAft>
                <a:spcPts val="600"/>
              </a:spcAft>
              <a:buFont typeface="Arial" panose="020B0604020202020204" pitchFamily="34" charset="0"/>
              <a:buChar char="•"/>
            </a:pPr>
            <a:r>
              <a:rPr lang="en-GB" sz="1600" dirty="0">
                <a:latin typeface="+mj-lt"/>
              </a:rPr>
              <a:t>Expenditure update, key focus</a:t>
            </a:r>
          </a:p>
          <a:p>
            <a:pPr marL="285750" indent="-285750">
              <a:lnSpc>
                <a:spcPct val="90000"/>
              </a:lnSpc>
              <a:spcAft>
                <a:spcPts val="600"/>
              </a:spcAft>
              <a:buFont typeface="Arial" panose="020B0604020202020204" pitchFamily="34" charset="0"/>
              <a:buChar char="•"/>
            </a:pPr>
            <a:endParaRPr lang="en-GB" sz="1600" dirty="0">
              <a:latin typeface="+mj-lt"/>
            </a:endParaRPr>
          </a:p>
          <a:p>
            <a:pPr marL="285750" indent="-285750">
              <a:lnSpc>
                <a:spcPct val="90000"/>
              </a:lnSpc>
              <a:spcAft>
                <a:spcPts val="600"/>
              </a:spcAft>
              <a:buFont typeface="Arial" panose="020B0604020202020204" pitchFamily="34" charset="0"/>
              <a:buChar char="•"/>
            </a:pPr>
            <a:r>
              <a:rPr lang="en-GB" sz="1600" dirty="0">
                <a:latin typeface="+mj-lt"/>
              </a:rPr>
              <a:t>Key previous expenditure headlines…</a:t>
            </a:r>
          </a:p>
          <a:p>
            <a:pPr marL="742950" lvl="1" indent="-285750">
              <a:lnSpc>
                <a:spcPct val="90000"/>
              </a:lnSpc>
              <a:spcAft>
                <a:spcPts val="600"/>
              </a:spcAft>
              <a:buFont typeface="Arial" panose="020B0604020202020204" pitchFamily="34" charset="0"/>
              <a:buChar char="•"/>
            </a:pPr>
            <a:r>
              <a:rPr lang="en-GB" sz="1600" dirty="0">
                <a:latin typeface="+mj-lt"/>
              </a:rPr>
              <a:t>Inflationary pressures on capital and repairs, headline inflation &gt; CPI/BCIS</a:t>
            </a:r>
          </a:p>
          <a:p>
            <a:pPr marL="742950" lvl="1" indent="-285750">
              <a:lnSpc>
                <a:spcPct val="90000"/>
              </a:lnSpc>
              <a:spcAft>
                <a:spcPts val="600"/>
              </a:spcAft>
              <a:buFont typeface="Arial" panose="020B0604020202020204" pitchFamily="34" charset="0"/>
              <a:buChar char="•"/>
            </a:pPr>
            <a:r>
              <a:rPr lang="en-GB" sz="1600" dirty="0">
                <a:latin typeface="+mj-lt"/>
              </a:rPr>
              <a:t>Fire, building safety - £7.7billion 2023-2030</a:t>
            </a:r>
          </a:p>
          <a:p>
            <a:pPr marL="742950" lvl="1" indent="-285750">
              <a:lnSpc>
                <a:spcPct val="90000"/>
              </a:lnSpc>
              <a:spcAft>
                <a:spcPts val="600"/>
              </a:spcAft>
              <a:buFont typeface="Arial" panose="020B0604020202020204" pitchFamily="34" charset="0"/>
              <a:buChar char="•"/>
            </a:pPr>
            <a:r>
              <a:rPr lang="en-GB" sz="1600" dirty="0">
                <a:latin typeface="+mj-lt"/>
              </a:rPr>
              <a:t>EPC C and NZC - £23billion 2023-2050 (front-loaded on energy efficiency)</a:t>
            </a:r>
          </a:p>
          <a:p>
            <a:pPr marL="742950" lvl="1" indent="-285750">
              <a:lnSpc>
                <a:spcPct val="90000"/>
              </a:lnSpc>
              <a:spcAft>
                <a:spcPts val="600"/>
              </a:spcAft>
              <a:buFont typeface="Arial" panose="020B0604020202020204" pitchFamily="34" charset="0"/>
              <a:buChar char="•"/>
            </a:pPr>
            <a:r>
              <a:rPr lang="en-GB" sz="1600" dirty="0">
                <a:latin typeface="+mj-lt"/>
              </a:rPr>
              <a:t>Revenue pressures vie professionalisation - early estimate c£150million</a:t>
            </a:r>
          </a:p>
          <a:p>
            <a:pPr marL="742950" lvl="1" indent="-285750">
              <a:lnSpc>
                <a:spcPct val="90000"/>
              </a:lnSpc>
              <a:spcAft>
                <a:spcPts val="600"/>
              </a:spcAft>
              <a:buFont typeface="Arial" panose="020B0604020202020204" pitchFamily="34" charset="0"/>
              <a:buChar char="•"/>
            </a:pPr>
            <a:r>
              <a:rPr lang="en-GB" sz="1600" dirty="0">
                <a:latin typeface="+mj-lt"/>
              </a:rPr>
              <a:t>Other regulatory pressures downplayed</a:t>
            </a:r>
          </a:p>
          <a:p>
            <a:pPr marL="742950" lvl="1" indent="-285750">
              <a:lnSpc>
                <a:spcPct val="90000"/>
              </a:lnSpc>
              <a:spcAft>
                <a:spcPts val="600"/>
              </a:spcAft>
              <a:buFont typeface="Arial" panose="020B0604020202020204" pitchFamily="34" charset="0"/>
              <a:buChar char="•"/>
            </a:pPr>
            <a:r>
              <a:rPr lang="en-GB" sz="1600" dirty="0">
                <a:latin typeface="+mj-lt"/>
              </a:rPr>
              <a:t>New build costs and funding increased implying grant increases of £25-45k/unit</a:t>
            </a:r>
          </a:p>
          <a:p>
            <a:pPr marL="285750" indent="-285750">
              <a:lnSpc>
                <a:spcPct val="90000"/>
              </a:lnSpc>
              <a:spcAft>
                <a:spcPts val="600"/>
              </a:spcAft>
              <a:buFont typeface="Arial" panose="020B0604020202020204" pitchFamily="34" charset="0"/>
              <a:buChar char="•"/>
            </a:pPr>
            <a:endParaRPr lang="en-GB" sz="1600" dirty="0">
              <a:latin typeface="+mj-lt"/>
              <a:ea typeface="Times New Roman" panose="02020603050405020304" pitchFamily="18" charset="0"/>
              <a:cs typeface="Times New Roman" panose="02020603050405020304" pitchFamily="18" charset="0"/>
            </a:endParaRPr>
          </a:p>
          <a:p>
            <a:pPr marL="285750" indent="-285750">
              <a:lnSpc>
                <a:spcPct val="90000"/>
              </a:lnSpc>
              <a:spcAft>
                <a:spcPts val="600"/>
              </a:spcAft>
              <a:buFont typeface="Arial" panose="020B0604020202020204" pitchFamily="34" charset="0"/>
              <a:buChar char="•"/>
            </a:pPr>
            <a:r>
              <a:rPr lang="en-GB" sz="1600" dirty="0">
                <a:latin typeface="+mj-lt"/>
                <a:ea typeface="Times New Roman" panose="02020603050405020304" pitchFamily="18" charset="0"/>
                <a:cs typeface="Times New Roman" panose="02020603050405020304" pitchFamily="18" charset="0"/>
              </a:rPr>
              <a:t>SO… how have these things moved on since the autumn of 2022?</a:t>
            </a:r>
          </a:p>
        </p:txBody>
      </p:sp>
      <p:sp>
        <p:nvSpPr>
          <p:cNvPr id="5" name="TextBox 4">
            <a:extLst>
              <a:ext uri="{FF2B5EF4-FFF2-40B4-BE49-F238E27FC236}">
                <a16:creationId xmlns:a16="http://schemas.microsoft.com/office/drawing/2014/main" id="{B078436A-94CE-FAC8-74CD-30BAD1F776DE}"/>
              </a:ext>
            </a:extLst>
          </p:cNvPr>
          <p:cNvSpPr txBox="1"/>
          <p:nvPr/>
        </p:nvSpPr>
        <p:spPr>
          <a:xfrm>
            <a:off x="200024" y="3867578"/>
            <a:ext cx="3058414" cy="1744328"/>
          </a:xfrm>
          <a:prstGeom prst="rect">
            <a:avLst/>
          </a:prstGeom>
          <a:noFill/>
          <a:ln>
            <a:noFill/>
          </a:ln>
        </p:spPr>
        <p:txBody>
          <a:bodyPr wrap="square" rtlCol="0">
            <a:noAutofit/>
          </a:bodyPr>
          <a:lstStyle/>
          <a:p>
            <a:pPr marL="285750" indent="-285750" algn="ctr">
              <a:lnSpc>
                <a:spcPct val="90000"/>
              </a:lnSpc>
              <a:spcAft>
                <a:spcPts val="600"/>
              </a:spcAft>
              <a:buFont typeface="Arial" panose="020B0604020202020204" pitchFamily="34" charset="0"/>
              <a:buChar char="•"/>
            </a:pPr>
            <a:endParaRPr lang="en-GB" sz="1700" b="1" dirty="0">
              <a:latin typeface="+mj-lt"/>
            </a:endParaRPr>
          </a:p>
          <a:p>
            <a:pPr algn="ctr">
              <a:lnSpc>
                <a:spcPct val="90000"/>
              </a:lnSpc>
              <a:spcAft>
                <a:spcPts val="600"/>
              </a:spcAft>
            </a:pPr>
            <a:r>
              <a:rPr lang="en-GB" sz="1700" b="1" dirty="0">
                <a:latin typeface="+mj-lt"/>
              </a:rPr>
              <a:t>Strong feeling that the dial moved significantly further in the last 12-18 months / 2 years – and continues to move</a:t>
            </a:r>
            <a:endParaRPr lang="en-GB" sz="1700" dirty="0">
              <a:latin typeface="+mj-lt"/>
            </a:endParaRPr>
          </a:p>
          <a:p>
            <a:pPr marL="171450" indent="-171450" algn="ctr">
              <a:buFont typeface="Arial" panose="020B0604020202020204" pitchFamily="34" charset="0"/>
              <a:buChar char="•"/>
            </a:pPr>
            <a:endParaRPr lang="en-GB" sz="1700" dirty="0">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072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2AEC36-6CCF-49BD-BBAA-C8905646B178}"/>
              </a:ext>
            </a:extLst>
          </p:cNvPr>
          <p:cNvSpPr>
            <a:spLocks noGrp="1"/>
          </p:cNvSpPr>
          <p:nvPr>
            <p:ph type="title"/>
          </p:nvPr>
        </p:nvSpPr>
        <p:spPr/>
        <p:txBody>
          <a:bodyPr/>
          <a:lstStyle/>
          <a:p>
            <a:r>
              <a:rPr lang="en-US" b="1" dirty="0"/>
              <a:t>Capital investment requirements</a:t>
            </a:r>
            <a:endParaRPr lang="en-GB" b="1" dirty="0"/>
          </a:p>
        </p:txBody>
      </p:sp>
      <p:sp>
        <p:nvSpPr>
          <p:cNvPr id="6" name="Slide Number Placeholder 5"/>
          <p:cNvSpPr>
            <a:spLocks noGrp="1"/>
          </p:cNvSpPr>
          <p:nvPr>
            <p:ph type="sldNum" sz="quarter" idx="4"/>
          </p:nvPr>
        </p:nvSpPr>
        <p:spPr/>
        <p:txBody>
          <a:bodyPr/>
          <a:lstStyle/>
          <a:p>
            <a:fld id="{EC1DA28C-5BB3-474C-BABA-1B2E6B32FE7F}" type="slidenum">
              <a:rPr lang="ru-RU" smtClean="0"/>
              <a:pPr/>
              <a:t>7</a:t>
            </a:fld>
            <a:endParaRPr lang="ru-RU" dirty="0"/>
          </a:p>
        </p:txBody>
      </p:sp>
      <p:sp>
        <p:nvSpPr>
          <p:cNvPr id="7" name="Footer Placeholder 6"/>
          <p:cNvSpPr>
            <a:spLocks noGrp="1"/>
          </p:cNvSpPr>
          <p:nvPr>
            <p:ph type="ftr" sz="quarter" idx="3"/>
          </p:nvPr>
        </p:nvSpPr>
        <p:spPr/>
        <p:txBody>
          <a:bodyPr/>
          <a:lstStyle/>
          <a:p>
            <a:endParaRPr lang="ru-RU" dirty="0"/>
          </a:p>
        </p:txBody>
      </p:sp>
      <p:sp>
        <p:nvSpPr>
          <p:cNvPr id="14" name="Slide Number Placeholder 5">
            <a:extLst>
              <a:ext uri="{FF2B5EF4-FFF2-40B4-BE49-F238E27FC236}">
                <a16:creationId xmlns:a16="http://schemas.microsoft.com/office/drawing/2014/main" id="{F82AE7C1-21A2-4860-922A-25FBE56CB38C}"/>
              </a:ext>
            </a:extLst>
          </p:cNvPr>
          <p:cNvSpPr txBox="1">
            <a:spLocks/>
          </p:cNvSpPr>
          <p:nvPr/>
        </p:nvSpPr>
        <p:spPr>
          <a:xfrm>
            <a:off x="4337296" y="6672821"/>
            <a:ext cx="468052" cy="211578"/>
          </a:xfrm>
          <a:prstGeom prst="rect">
            <a:avLst/>
          </a:prstGeom>
          <a:ln w="12700" cap="rnd" cmpd="sng" algn="ctr">
            <a:noFill/>
            <a:prstDash val="solid"/>
          </a:ln>
        </p:spPr>
        <p:txBody>
          <a:bodyPr vert="horz" wrap="square" lIns="90000" tIns="46800" rIns="90000" bIns="46800" rtlCol="0" anchor="ctr" anchorCtr="0">
            <a:noAutofit/>
          </a:bodyPr>
          <a:lstStyle>
            <a:defPPr>
              <a:defRPr lang="ru-RU"/>
            </a:defPPr>
            <a:lvl1pPr marL="0" algn="r" defTabSz="914400" rtl="0" eaLnBrk="1" latinLnBrk="0" hangingPunct="1">
              <a:buNone/>
              <a:defRPr sz="900" b="0" i="0" u="none" kern="1200" cap="none">
                <a:solidFill>
                  <a:schemeClr val="tx2"/>
                </a:solidFill>
                <a:uFill>
                  <a:solidFill>
                    <a:schemeClr val="tx1"/>
                  </a:solidFill>
                </a:u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1DA28C-5BB3-474C-BABA-1B2E6B32FE7F}" type="slidenum">
              <a:rPr lang="ru-RU" smtClean="0"/>
              <a:pPr/>
              <a:t>7</a:t>
            </a:fld>
            <a:endParaRPr lang="ru-RU" dirty="0"/>
          </a:p>
        </p:txBody>
      </p:sp>
      <p:sp>
        <p:nvSpPr>
          <p:cNvPr id="11" name="TextBox 10">
            <a:extLst>
              <a:ext uri="{FF2B5EF4-FFF2-40B4-BE49-F238E27FC236}">
                <a16:creationId xmlns:a16="http://schemas.microsoft.com/office/drawing/2014/main" id="{43BF3D45-D401-416E-B12E-496010D7B7BE}"/>
              </a:ext>
            </a:extLst>
          </p:cNvPr>
          <p:cNvSpPr txBox="1"/>
          <p:nvPr/>
        </p:nvSpPr>
        <p:spPr>
          <a:xfrm>
            <a:off x="200024" y="1187778"/>
            <a:ext cx="11687176" cy="2398802"/>
          </a:xfrm>
          <a:prstGeom prst="rect">
            <a:avLst/>
          </a:prstGeom>
          <a:noFill/>
          <a:ln w="25400">
            <a:noFill/>
          </a:ln>
        </p:spPr>
        <p:txBody>
          <a:bodyPr wrap="none" rtlCol="0">
            <a:noAutofit/>
          </a:bodyPr>
          <a:lstStyle/>
          <a:p>
            <a:pPr marL="342900" indent="-342900">
              <a:lnSpc>
                <a:spcPct val="90000"/>
              </a:lnSpc>
              <a:spcAft>
                <a:spcPts val="600"/>
              </a:spcAft>
              <a:buFont typeface="Arial" panose="020B0604020202020204" pitchFamily="34" charset="0"/>
              <a:buChar char="•"/>
            </a:pPr>
            <a:r>
              <a:rPr lang="en-GB" dirty="0">
                <a:latin typeface="+mj-lt"/>
                <a:ea typeface="Times New Roman" panose="02020603050405020304" pitchFamily="18" charset="0"/>
                <a:cs typeface="Times New Roman" panose="02020603050405020304" pitchFamily="18" charset="0"/>
              </a:rPr>
              <a:t>Life cycle replacements, </a:t>
            </a:r>
            <a:r>
              <a:rPr lang="en-GB" dirty="0">
                <a:effectLst/>
                <a:latin typeface="+mj-lt"/>
                <a:ea typeface="Times New Roman" panose="02020603050405020304" pitchFamily="18" charset="0"/>
                <a:cs typeface="Times New Roman" panose="02020603050405020304" pitchFamily="18" charset="0"/>
              </a:rPr>
              <a:t>revised Decent Homes Standard, remaining costs re Fire and Building Safety</a:t>
            </a:r>
          </a:p>
          <a:p>
            <a:pPr marL="342900" indent="-342900">
              <a:lnSpc>
                <a:spcPct val="90000"/>
              </a:lnSpc>
              <a:spcAft>
                <a:spcPts val="600"/>
              </a:spcAft>
              <a:buFont typeface="Arial" panose="020B0604020202020204" pitchFamily="34" charset="0"/>
              <a:buChar char="•"/>
            </a:pPr>
            <a:r>
              <a:rPr lang="en-GB" dirty="0">
                <a:effectLst/>
                <a:latin typeface="+mj-lt"/>
                <a:ea typeface="Times New Roman" panose="02020603050405020304" pitchFamily="18" charset="0"/>
                <a:cs typeface="Times New Roman" panose="02020603050405020304" pitchFamily="18" charset="0"/>
              </a:rPr>
              <a:t>EPC C by 2030 and Net Zero Carbon by 2050</a:t>
            </a:r>
          </a:p>
          <a:p>
            <a:pPr>
              <a:lnSpc>
                <a:spcPct val="90000"/>
              </a:lnSpc>
              <a:spcAft>
                <a:spcPts val="600"/>
              </a:spcAft>
            </a:pPr>
            <a:endParaRPr lang="en-GB" dirty="0">
              <a:latin typeface="+mj-lt"/>
              <a:ea typeface="Times New Roman" panose="02020603050405020304" pitchFamily="18" charset="0"/>
              <a:cs typeface="Times New Roman" panose="02020603050405020304" pitchFamily="18" charset="0"/>
            </a:endParaRPr>
          </a:p>
          <a:p>
            <a:pPr>
              <a:lnSpc>
                <a:spcPct val="90000"/>
              </a:lnSpc>
              <a:spcAft>
                <a:spcPts val="600"/>
              </a:spcAft>
            </a:pPr>
            <a:r>
              <a:rPr lang="en-GB" dirty="0">
                <a:latin typeface="+mj-lt"/>
                <a:ea typeface="Times New Roman" panose="02020603050405020304" pitchFamily="18" charset="0"/>
                <a:cs typeface="Times New Roman" panose="02020603050405020304" pitchFamily="18" charset="0"/>
              </a:rPr>
              <a:t>Extensive local authority feedback</a:t>
            </a:r>
          </a:p>
          <a:p>
            <a:pPr marL="342900" indent="-342900">
              <a:lnSpc>
                <a:spcPct val="90000"/>
              </a:lnSpc>
              <a:spcAft>
                <a:spcPts val="600"/>
              </a:spcAft>
              <a:buFont typeface="Arial" panose="020B0604020202020204" pitchFamily="34" charset="0"/>
              <a:buChar char="•"/>
            </a:pPr>
            <a:r>
              <a:rPr lang="en-GB" dirty="0">
                <a:latin typeface="+mj-lt"/>
                <a:ea typeface="Times New Roman" panose="02020603050405020304" pitchFamily="18" charset="0"/>
                <a:cs typeface="Times New Roman" panose="02020603050405020304" pitchFamily="18" charset="0"/>
              </a:rPr>
              <a:t>Average investment profiles between </a:t>
            </a:r>
            <a:r>
              <a:rPr lang="en-GB" b="1" dirty="0">
                <a:latin typeface="+mj-lt"/>
                <a:ea typeface="Times New Roman" panose="02020603050405020304" pitchFamily="18" charset="0"/>
                <a:cs typeface="Times New Roman" panose="02020603050405020304" pitchFamily="18" charset="0"/>
              </a:rPr>
              <a:t>£58,000</a:t>
            </a:r>
            <a:r>
              <a:rPr lang="en-GB" dirty="0">
                <a:latin typeface="+mj-lt"/>
                <a:ea typeface="Times New Roman" panose="02020603050405020304" pitchFamily="18" charset="0"/>
                <a:cs typeface="Times New Roman" panose="02020603050405020304" pitchFamily="18" charset="0"/>
              </a:rPr>
              <a:t>/unit over 30 years up to </a:t>
            </a:r>
            <a:r>
              <a:rPr lang="en-GB" b="1" dirty="0">
                <a:latin typeface="+mj-lt"/>
                <a:ea typeface="Times New Roman" panose="02020603050405020304" pitchFamily="18" charset="0"/>
                <a:cs typeface="Times New Roman" panose="02020603050405020304" pitchFamily="18" charset="0"/>
              </a:rPr>
              <a:t>£90,000</a:t>
            </a:r>
            <a:r>
              <a:rPr lang="en-GB" dirty="0">
                <a:latin typeface="+mj-lt"/>
                <a:ea typeface="Times New Roman" panose="02020603050405020304" pitchFamily="18" charset="0"/>
                <a:cs typeface="Times New Roman" panose="02020603050405020304" pitchFamily="18" charset="0"/>
              </a:rPr>
              <a:t>+/unit </a:t>
            </a:r>
          </a:p>
          <a:p>
            <a:pPr marL="342900" indent="-342900">
              <a:lnSpc>
                <a:spcPct val="90000"/>
              </a:lnSpc>
              <a:spcAft>
                <a:spcPts val="600"/>
              </a:spcAft>
              <a:buFont typeface="Arial" panose="020B0604020202020204" pitchFamily="34" charset="0"/>
              <a:buChar char="•"/>
            </a:pPr>
            <a:r>
              <a:rPr lang="en-GB" dirty="0">
                <a:latin typeface="+mj-lt"/>
                <a:ea typeface="Times New Roman" panose="02020603050405020304" pitchFamily="18" charset="0"/>
                <a:cs typeface="Times New Roman" panose="02020603050405020304" pitchFamily="18" charset="0"/>
              </a:rPr>
              <a:t>Linked to expectation of DHS2</a:t>
            </a:r>
          </a:p>
          <a:p>
            <a:pPr marL="342900" indent="-342900">
              <a:lnSpc>
                <a:spcPct val="90000"/>
              </a:lnSpc>
              <a:spcAft>
                <a:spcPts val="600"/>
              </a:spcAft>
              <a:buFont typeface="Arial" panose="020B0604020202020204" pitchFamily="34" charset="0"/>
              <a:buChar char="•"/>
            </a:pPr>
            <a:r>
              <a:rPr lang="en-GB" dirty="0">
                <a:latin typeface="+mj-lt"/>
                <a:ea typeface="Times New Roman" panose="02020603050405020304" pitchFamily="18" charset="0"/>
                <a:cs typeface="Times New Roman" panose="02020603050405020304" pitchFamily="18" charset="0"/>
              </a:rPr>
              <a:t>Combination of “inflationary” and “supply chain” pressures and “higher standards”</a:t>
            </a:r>
          </a:p>
        </p:txBody>
      </p:sp>
      <p:graphicFrame>
        <p:nvGraphicFramePr>
          <p:cNvPr id="4" name="Table 4">
            <a:extLst>
              <a:ext uri="{FF2B5EF4-FFF2-40B4-BE49-F238E27FC236}">
                <a16:creationId xmlns:a16="http://schemas.microsoft.com/office/drawing/2014/main" id="{5F076609-645A-00EC-B775-F6D2CC26003F}"/>
              </a:ext>
            </a:extLst>
          </p:cNvPr>
          <p:cNvGraphicFramePr>
            <a:graphicFrameLocks noGrp="1"/>
          </p:cNvGraphicFramePr>
          <p:nvPr/>
        </p:nvGraphicFramePr>
        <p:xfrm>
          <a:off x="347523" y="3901642"/>
          <a:ext cx="3829974" cy="2619127"/>
        </p:xfrm>
        <a:graphic>
          <a:graphicData uri="http://schemas.openxmlformats.org/drawingml/2006/table">
            <a:tbl>
              <a:tblPr firstRow="1" bandRow="1"/>
              <a:tblGrid>
                <a:gridCol w="2173734">
                  <a:extLst>
                    <a:ext uri="{9D8B030D-6E8A-4147-A177-3AD203B41FA5}">
                      <a16:colId xmlns:a16="http://schemas.microsoft.com/office/drawing/2014/main" val="354434572"/>
                    </a:ext>
                  </a:extLst>
                </a:gridCol>
                <a:gridCol w="1656240">
                  <a:extLst>
                    <a:ext uri="{9D8B030D-6E8A-4147-A177-3AD203B41FA5}">
                      <a16:colId xmlns:a16="http://schemas.microsoft.com/office/drawing/2014/main" val="1484565997"/>
                    </a:ext>
                  </a:extLst>
                </a:gridCol>
              </a:tblGrid>
              <a:tr h="370840">
                <a:tc>
                  <a:txBody>
                    <a:bodyPr/>
                    <a:lstStyle/>
                    <a:p>
                      <a:pPr algn="ctr"/>
                      <a:r>
                        <a:rPr lang="en-GB" sz="1400" b="1" dirty="0"/>
                        <a:t>Description</a:t>
                      </a:r>
                    </a:p>
                  </a:txBody>
                  <a:tcPr/>
                </a:tc>
                <a:tc>
                  <a:txBody>
                    <a:bodyPr/>
                    <a:lstStyle/>
                    <a:p>
                      <a:pPr algn="ctr"/>
                      <a:r>
                        <a:rPr lang="en-GB" sz="1400" b="1" dirty="0"/>
                        <a:t>Amount</a:t>
                      </a:r>
                    </a:p>
                  </a:txBody>
                  <a:tcPr/>
                </a:tc>
                <a:extLst>
                  <a:ext uri="{0D108BD9-81ED-4DB2-BD59-A6C34878D82A}">
                    <a16:rowId xmlns:a16="http://schemas.microsoft.com/office/drawing/2014/main" val="2073652520"/>
                  </a:ext>
                </a:extLst>
              </a:tr>
              <a:tr h="370840">
                <a:tc>
                  <a:txBody>
                    <a:bodyPr/>
                    <a:lstStyle/>
                    <a:p>
                      <a:r>
                        <a:rPr lang="en-GB" sz="1400" dirty="0"/>
                        <a:t>No / % of authorities</a:t>
                      </a:r>
                    </a:p>
                  </a:txBody>
                  <a:tcPr/>
                </a:tc>
                <a:tc>
                  <a:txBody>
                    <a:bodyPr/>
                    <a:lstStyle/>
                    <a:p>
                      <a:pPr algn="ctr"/>
                      <a:r>
                        <a:rPr lang="en-GB" sz="1400" dirty="0"/>
                        <a:t>33 / 20%</a:t>
                      </a:r>
                    </a:p>
                  </a:txBody>
                  <a:tcPr/>
                </a:tc>
                <a:extLst>
                  <a:ext uri="{0D108BD9-81ED-4DB2-BD59-A6C34878D82A}">
                    <a16:rowId xmlns:a16="http://schemas.microsoft.com/office/drawing/2014/main" val="1134466125"/>
                  </a:ext>
                </a:extLst>
              </a:tr>
              <a:tr h="394087">
                <a:tc>
                  <a:txBody>
                    <a:bodyPr/>
                    <a:lstStyle/>
                    <a:p>
                      <a:r>
                        <a:rPr lang="en-GB" sz="1400" dirty="0"/>
                        <a:t>No of properties / %</a:t>
                      </a:r>
                    </a:p>
                  </a:txBody>
                  <a:tcPr/>
                </a:tc>
                <a:tc>
                  <a:txBody>
                    <a:bodyPr/>
                    <a:lstStyle/>
                    <a:p>
                      <a:pPr algn="ctr"/>
                      <a:r>
                        <a:rPr lang="en-GB" sz="1400" dirty="0"/>
                        <a:t>399,855 / 25%</a:t>
                      </a:r>
                    </a:p>
                  </a:txBody>
                  <a:tcPr/>
                </a:tc>
                <a:extLst>
                  <a:ext uri="{0D108BD9-81ED-4DB2-BD59-A6C34878D82A}">
                    <a16:rowId xmlns:a16="http://schemas.microsoft.com/office/drawing/2014/main" val="33016992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30-year totals</a:t>
                      </a:r>
                    </a:p>
                  </a:txBody>
                  <a:tcPr/>
                </a:tc>
                <a:tc>
                  <a:txBody>
                    <a:bodyPr/>
                    <a:lstStyle/>
                    <a:p>
                      <a:pPr algn="ctr"/>
                      <a:endParaRPr lang="en-GB" sz="1400" dirty="0"/>
                    </a:p>
                  </a:txBody>
                  <a:tcPr/>
                </a:tc>
                <a:extLst>
                  <a:ext uri="{0D108BD9-81ED-4DB2-BD59-A6C34878D82A}">
                    <a16:rowId xmlns:a16="http://schemas.microsoft.com/office/drawing/2014/main" val="2636278212"/>
                  </a:ext>
                </a:extLst>
              </a:tr>
              <a:tr h="370840">
                <a:tc>
                  <a:txBody>
                    <a:bodyPr/>
                    <a:lstStyle/>
                    <a:p>
                      <a:r>
                        <a:rPr lang="en-GB" sz="1400" dirty="0"/>
                        <a:t>Maximum</a:t>
                      </a:r>
                    </a:p>
                  </a:txBody>
                  <a:tcPr/>
                </a:tc>
                <a:tc>
                  <a:txBody>
                    <a:bodyPr/>
                    <a:lstStyle/>
                    <a:p>
                      <a:pPr algn="ctr"/>
                      <a:r>
                        <a:rPr lang="en-GB" sz="1400" dirty="0"/>
                        <a:t>£ 101,374</a:t>
                      </a:r>
                    </a:p>
                  </a:txBody>
                  <a:tcPr/>
                </a:tc>
                <a:extLst>
                  <a:ext uri="{0D108BD9-81ED-4DB2-BD59-A6C34878D82A}">
                    <a16:rowId xmlns:a16="http://schemas.microsoft.com/office/drawing/2014/main" val="1081392996"/>
                  </a:ext>
                </a:extLst>
              </a:tr>
              <a:tr h="370840">
                <a:tc>
                  <a:txBody>
                    <a:bodyPr/>
                    <a:lstStyle/>
                    <a:p>
                      <a:r>
                        <a:rPr lang="en-GB" sz="1400" dirty="0"/>
                        <a:t>Minimum</a:t>
                      </a:r>
                    </a:p>
                  </a:txBody>
                  <a:tcPr/>
                </a:tc>
                <a:tc>
                  <a:txBody>
                    <a:bodyPr/>
                    <a:lstStyle/>
                    <a:p>
                      <a:pPr algn="ctr"/>
                      <a:r>
                        <a:rPr lang="en-GB" sz="1400" dirty="0"/>
                        <a:t>£ 32,913</a:t>
                      </a:r>
                    </a:p>
                  </a:txBody>
                  <a:tcPr/>
                </a:tc>
                <a:extLst>
                  <a:ext uri="{0D108BD9-81ED-4DB2-BD59-A6C34878D82A}">
                    <a16:rowId xmlns:a16="http://schemas.microsoft.com/office/drawing/2014/main" val="2553682090"/>
                  </a:ext>
                </a:extLst>
              </a:tr>
              <a:tr h="370840">
                <a:tc>
                  <a:txBody>
                    <a:bodyPr/>
                    <a:lstStyle/>
                    <a:p>
                      <a:r>
                        <a:rPr lang="en-GB" sz="1400" b="1" dirty="0"/>
                        <a:t>Average (weighted)</a:t>
                      </a:r>
                    </a:p>
                  </a:txBody>
                  <a:tcPr/>
                </a:tc>
                <a:tc>
                  <a:txBody>
                    <a:bodyPr/>
                    <a:lstStyle/>
                    <a:p>
                      <a:pPr algn="ctr"/>
                      <a:r>
                        <a:rPr lang="en-GB" sz="1400" b="1" dirty="0"/>
                        <a:t>£ 61,983</a:t>
                      </a:r>
                    </a:p>
                  </a:txBody>
                  <a:tcPr/>
                </a:tc>
                <a:extLst>
                  <a:ext uri="{0D108BD9-81ED-4DB2-BD59-A6C34878D82A}">
                    <a16:rowId xmlns:a16="http://schemas.microsoft.com/office/drawing/2014/main" val="3925033276"/>
                  </a:ext>
                </a:extLst>
              </a:tr>
            </a:tbl>
          </a:graphicData>
        </a:graphic>
      </p:graphicFrame>
      <p:sp>
        <p:nvSpPr>
          <p:cNvPr id="5" name="TextBox 4">
            <a:extLst>
              <a:ext uri="{FF2B5EF4-FFF2-40B4-BE49-F238E27FC236}">
                <a16:creationId xmlns:a16="http://schemas.microsoft.com/office/drawing/2014/main" id="{4344A8D7-FC35-9740-FB71-712E7D94B320}"/>
              </a:ext>
            </a:extLst>
          </p:cNvPr>
          <p:cNvSpPr txBox="1"/>
          <p:nvPr/>
        </p:nvSpPr>
        <p:spPr>
          <a:xfrm>
            <a:off x="4429125" y="3790950"/>
            <a:ext cx="7317511" cy="2729819"/>
          </a:xfrm>
          <a:prstGeom prst="rect">
            <a:avLst/>
          </a:prstGeom>
          <a:noFill/>
          <a:ln w="25400">
            <a:noFill/>
          </a:ln>
        </p:spPr>
        <p:txBody>
          <a:bodyPr wrap="none" rtlCol="0">
            <a:noAutofit/>
          </a:bodyPr>
          <a:lstStyle/>
          <a:p>
            <a:pPr>
              <a:lnSpc>
                <a:spcPct val="90000"/>
              </a:lnSpc>
              <a:spcAft>
                <a:spcPts val="600"/>
              </a:spcAft>
            </a:pPr>
            <a:r>
              <a:rPr lang="en-GB" sz="1600" b="1" dirty="0">
                <a:latin typeface="+mj-lt"/>
                <a:ea typeface="Times New Roman" panose="02020603050405020304" pitchFamily="18" charset="0"/>
                <a:cs typeface="Times New Roman" panose="02020603050405020304" pitchFamily="18" charset="0"/>
              </a:rPr>
              <a:t>Business plan sample profiles</a:t>
            </a:r>
          </a:p>
          <a:p>
            <a:pPr marL="342900" indent="-342900">
              <a:lnSpc>
                <a:spcPct val="90000"/>
              </a:lnSpc>
              <a:spcAft>
                <a:spcPts val="600"/>
              </a:spcAft>
              <a:buFont typeface="Arial" panose="020B0604020202020204" pitchFamily="34" charset="0"/>
              <a:buChar char="•"/>
            </a:pPr>
            <a:r>
              <a:rPr lang="en-GB" sz="1600" dirty="0">
                <a:latin typeface="+mj-lt"/>
                <a:ea typeface="Times New Roman" panose="02020603050405020304" pitchFamily="18" charset="0"/>
                <a:cs typeface="Times New Roman" panose="02020603050405020304" pitchFamily="18" charset="0"/>
              </a:rPr>
              <a:t>Significant increases against previous totals, even from 2-3 years ago</a:t>
            </a:r>
          </a:p>
          <a:p>
            <a:pPr marL="342900" indent="-342900">
              <a:lnSpc>
                <a:spcPct val="90000"/>
              </a:lnSpc>
              <a:spcAft>
                <a:spcPts val="600"/>
              </a:spcAft>
              <a:buFont typeface="Arial" panose="020B0604020202020204" pitchFamily="34" charset="0"/>
              <a:buChar char="•"/>
            </a:pPr>
            <a:r>
              <a:rPr lang="en-GB" sz="1600" dirty="0">
                <a:latin typeface="+mj-lt"/>
                <a:ea typeface="Times New Roman" panose="02020603050405020304" pitchFamily="18" charset="0"/>
                <a:cs typeface="Times New Roman" panose="02020603050405020304" pitchFamily="18" charset="0"/>
              </a:rPr>
              <a:t>As stock surveys progress, totals are pushing up – why?  </a:t>
            </a:r>
          </a:p>
          <a:p>
            <a:pPr marL="342900" indent="-342900">
              <a:lnSpc>
                <a:spcPct val="90000"/>
              </a:lnSpc>
              <a:spcAft>
                <a:spcPts val="600"/>
              </a:spcAft>
              <a:buFont typeface="Arial" panose="020B0604020202020204" pitchFamily="34" charset="0"/>
              <a:buChar char="•"/>
            </a:pPr>
            <a:r>
              <a:rPr lang="en-GB" sz="1600" dirty="0">
                <a:latin typeface="+mj-lt"/>
                <a:ea typeface="Times New Roman" panose="02020603050405020304" pitchFamily="18" charset="0"/>
                <a:cs typeface="Times New Roman" panose="02020603050405020304" pitchFamily="18" charset="0"/>
              </a:rPr>
              <a:t>If prices are stabilising?</a:t>
            </a:r>
          </a:p>
          <a:p>
            <a:pPr marL="342900" indent="-342900">
              <a:lnSpc>
                <a:spcPct val="90000"/>
              </a:lnSpc>
              <a:spcAft>
                <a:spcPts val="600"/>
              </a:spcAft>
              <a:buFont typeface="Arial" panose="020B0604020202020204" pitchFamily="34" charset="0"/>
              <a:buChar char="•"/>
            </a:pPr>
            <a:r>
              <a:rPr lang="en-GB" sz="1600" dirty="0">
                <a:latin typeface="+mj-lt"/>
                <a:ea typeface="Times New Roman" panose="02020603050405020304" pitchFamily="18" charset="0"/>
                <a:cs typeface="Times New Roman" panose="02020603050405020304" pitchFamily="18" charset="0"/>
              </a:rPr>
              <a:t>Parallel experience in the housing association sector re affordability</a:t>
            </a:r>
          </a:p>
          <a:p>
            <a:pPr marL="342900" indent="-342900">
              <a:lnSpc>
                <a:spcPct val="90000"/>
              </a:lnSpc>
              <a:spcAft>
                <a:spcPts val="600"/>
              </a:spcAft>
              <a:buFont typeface="Arial" panose="020B0604020202020204" pitchFamily="34" charset="0"/>
              <a:buChar char="•"/>
            </a:pPr>
            <a:endParaRPr lang="en-GB" sz="1600" dirty="0">
              <a:latin typeface="+mj-lt"/>
              <a:ea typeface="Times New Roman" panose="02020603050405020304" pitchFamily="18" charset="0"/>
              <a:cs typeface="Times New Roman" panose="02020603050405020304" pitchFamily="18" charset="0"/>
            </a:endParaRPr>
          </a:p>
          <a:p>
            <a:pPr>
              <a:lnSpc>
                <a:spcPct val="90000"/>
              </a:lnSpc>
              <a:spcAft>
                <a:spcPts val="600"/>
              </a:spcAft>
            </a:pPr>
            <a:r>
              <a:rPr lang="en-GB" sz="1600" b="1" dirty="0">
                <a:latin typeface="+mj-lt"/>
                <a:ea typeface="Times New Roman" panose="02020603050405020304" pitchFamily="18" charset="0"/>
                <a:cs typeface="Times New Roman" panose="02020603050405020304" pitchFamily="18" charset="0"/>
              </a:rPr>
              <a:t>Driven by regulatory engagement and Regulator saying “data, data, data”</a:t>
            </a:r>
          </a:p>
          <a:p>
            <a:pPr marL="342900" indent="-342900">
              <a:lnSpc>
                <a:spcPct val="90000"/>
              </a:lnSpc>
              <a:spcAft>
                <a:spcPts val="600"/>
              </a:spcAft>
              <a:buFont typeface="Arial" panose="020B0604020202020204" pitchFamily="34" charset="0"/>
              <a:buChar char="•"/>
            </a:pPr>
            <a:r>
              <a:rPr lang="en-GB" sz="1600" dirty="0">
                <a:latin typeface="+mj-lt"/>
                <a:ea typeface="Times New Roman" panose="02020603050405020304" pitchFamily="18" charset="0"/>
                <a:cs typeface="Times New Roman" panose="02020603050405020304" pitchFamily="18" charset="0"/>
              </a:rPr>
              <a:t>Are surveyors pricing more risk into their survey totals now?</a:t>
            </a:r>
          </a:p>
          <a:p>
            <a:pPr marL="342900" indent="-342900">
              <a:lnSpc>
                <a:spcPct val="90000"/>
              </a:lnSpc>
              <a:spcAft>
                <a:spcPts val="600"/>
              </a:spcAft>
              <a:buFont typeface="Arial" panose="020B0604020202020204" pitchFamily="34" charset="0"/>
              <a:buChar char="•"/>
            </a:pPr>
            <a:r>
              <a:rPr lang="en-GB" sz="1600" dirty="0">
                <a:latin typeface="+mj-lt"/>
                <a:ea typeface="Times New Roman" panose="02020603050405020304" pitchFamily="18" charset="0"/>
                <a:cs typeface="Times New Roman" panose="02020603050405020304" pitchFamily="18" charset="0"/>
              </a:rPr>
              <a:t>Is the condition of stock worse than we thought?</a:t>
            </a:r>
          </a:p>
          <a:p>
            <a:pPr marL="342900" indent="-342900">
              <a:lnSpc>
                <a:spcPct val="90000"/>
              </a:lnSpc>
              <a:spcAft>
                <a:spcPts val="600"/>
              </a:spcAft>
              <a:buFont typeface="Arial" panose="020B0604020202020204" pitchFamily="34" charset="0"/>
              <a:buChar char="•"/>
            </a:pPr>
            <a:endParaRPr lang="en-GB" sz="1600" dirty="0">
              <a:latin typeface="+mj-lt"/>
              <a:ea typeface="Times New Roman" panose="02020603050405020304" pitchFamily="18" charset="0"/>
              <a:cs typeface="Times New Roman" panose="02020603050405020304" pitchFamily="18" charset="0"/>
            </a:endParaRPr>
          </a:p>
          <a:p>
            <a:pPr marL="342900" indent="-342900">
              <a:lnSpc>
                <a:spcPct val="90000"/>
              </a:lnSpc>
              <a:spcAft>
                <a:spcPts val="600"/>
              </a:spcAft>
              <a:buFont typeface="Arial" panose="020B0604020202020204" pitchFamily="34" charset="0"/>
              <a:buChar char="•"/>
            </a:pPr>
            <a:endParaRPr lang="en-GB" sz="1600" dirty="0">
              <a:latin typeface="+mj-lt"/>
              <a:cs typeface="Times New Roman" panose="02020603050405020304" pitchFamily="18" charset="0"/>
            </a:endParaRPr>
          </a:p>
        </p:txBody>
      </p:sp>
    </p:spTree>
    <p:extLst>
      <p:ext uri="{BB962C8B-B14F-4D97-AF65-F5344CB8AC3E}">
        <p14:creationId xmlns:p14="http://schemas.microsoft.com/office/powerpoint/2010/main" val="217041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2AEC36-6CCF-49BD-BBAA-C8905646B178}"/>
              </a:ext>
            </a:extLst>
          </p:cNvPr>
          <p:cNvSpPr>
            <a:spLocks noGrp="1"/>
          </p:cNvSpPr>
          <p:nvPr>
            <p:ph type="title"/>
          </p:nvPr>
        </p:nvSpPr>
        <p:spPr/>
        <p:txBody>
          <a:bodyPr/>
          <a:lstStyle/>
          <a:p>
            <a:r>
              <a:rPr lang="en-US" b="1" dirty="0"/>
              <a:t>Capital investment requirements</a:t>
            </a:r>
            <a:endParaRPr lang="en-GB" b="1" dirty="0"/>
          </a:p>
        </p:txBody>
      </p:sp>
      <p:sp>
        <p:nvSpPr>
          <p:cNvPr id="6" name="Slide Number Placeholder 5"/>
          <p:cNvSpPr>
            <a:spLocks noGrp="1"/>
          </p:cNvSpPr>
          <p:nvPr>
            <p:ph type="sldNum" sz="quarter" idx="4"/>
          </p:nvPr>
        </p:nvSpPr>
        <p:spPr/>
        <p:txBody>
          <a:bodyPr/>
          <a:lstStyle/>
          <a:p>
            <a:fld id="{EC1DA28C-5BB3-474C-BABA-1B2E6B32FE7F}" type="slidenum">
              <a:rPr lang="ru-RU" smtClean="0"/>
              <a:pPr/>
              <a:t>8</a:t>
            </a:fld>
            <a:endParaRPr lang="ru-RU" dirty="0"/>
          </a:p>
        </p:txBody>
      </p:sp>
      <p:sp>
        <p:nvSpPr>
          <p:cNvPr id="7" name="Footer Placeholder 6"/>
          <p:cNvSpPr>
            <a:spLocks noGrp="1"/>
          </p:cNvSpPr>
          <p:nvPr>
            <p:ph type="ftr" sz="quarter" idx="3"/>
          </p:nvPr>
        </p:nvSpPr>
        <p:spPr/>
        <p:txBody>
          <a:bodyPr/>
          <a:lstStyle/>
          <a:p>
            <a:endParaRPr lang="ru-RU" dirty="0"/>
          </a:p>
        </p:txBody>
      </p:sp>
      <p:sp>
        <p:nvSpPr>
          <p:cNvPr id="14" name="Slide Number Placeholder 5">
            <a:extLst>
              <a:ext uri="{FF2B5EF4-FFF2-40B4-BE49-F238E27FC236}">
                <a16:creationId xmlns:a16="http://schemas.microsoft.com/office/drawing/2014/main" id="{F82AE7C1-21A2-4860-922A-25FBE56CB38C}"/>
              </a:ext>
            </a:extLst>
          </p:cNvPr>
          <p:cNvSpPr txBox="1">
            <a:spLocks/>
          </p:cNvSpPr>
          <p:nvPr/>
        </p:nvSpPr>
        <p:spPr>
          <a:xfrm>
            <a:off x="4337296" y="6672821"/>
            <a:ext cx="468052" cy="211578"/>
          </a:xfrm>
          <a:prstGeom prst="rect">
            <a:avLst/>
          </a:prstGeom>
          <a:ln w="12700" cap="rnd" cmpd="sng" algn="ctr">
            <a:noFill/>
            <a:prstDash val="solid"/>
          </a:ln>
        </p:spPr>
        <p:txBody>
          <a:bodyPr vert="horz" wrap="square" lIns="90000" tIns="46800" rIns="90000" bIns="46800" rtlCol="0" anchor="ctr" anchorCtr="0">
            <a:noAutofit/>
          </a:bodyPr>
          <a:lstStyle>
            <a:defPPr>
              <a:defRPr lang="ru-RU"/>
            </a:defPPr>
            <a:lvl1pPr marL="0" algn="r" defTabSz="914400" rtl="0" eaLnBrk="1" latinLnBrk="0" hangingPunct="1">
              <a:buNone/>
              <a:defRPr sz="900" b="0" i="0" u="none" kern="1200" cap="none">
                <a:solidFill>
                  <a:schemeClr val="tx2"/>
                </a:solidFill>
                <a:uFill>
                  <a:solidFill>
                    <a:schemeClr val="tx1"/>
                  </a:solidFill>
                </a:u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1DA28C-5BB3-474C-BABA-1B2E6B32FE7F}" type="slidenum">
              <a:rPr lang="ru-RU" smtClean="0"/>
              <a:pPr/>
              <a:t>8</a:t>
            </a:fld>
            <a:endParaRPr lang="ru-RU" dirty="0"/>
          </a:p>
        </p:txBody>
      </p:sp>
      <p:sp>
        <p:nvSpPr>
          <p:cNvPr id="2" name="Content Placeholder 1">
            <a:extLst>
              <a:ext uri="{FF2B5EF4-FFF2-40B4-BE49-F238E27FC236}">
                <a16:creationId xmlns:a16="http://schemas.microsoft.com/office/drawing/2014/main" id="{06DE2F88-36C6-C896-F797-3DE50025397C}"/>
              </a:ext>
            </a:extLst>
          </p:cNvPr>
          <p:cNvSpPr txBox="1">
            <a:spLocks/>
          </p:cNvSpPr>
          <p:nvPr/>
        </p:nvSpPr>
        <p:spPr>
          <a:xfrm>
            <a:off x="191344" y="1213728"/>
            <a:ext cx="4918538" cy="5043636"/>
          </a:xfrm>
          <a:prstGeom prst="rect">
            <a:avLst/>
          </a:prstGeom>
          <a:ln w="12700" cap="rnd" cmpd="sng" algn="ctr">
            <a:noFill/>
            <a:prstDash val="solid"/>
          </a:ln>
        </p:spPr>
        <p:txBody>
          <a:bodyPr vert="horz" wrap="square" lIns="90000" tIns="46800" rIns="90000" bIns="46800" rtlCol="0" anchor="t" anchorCtr="0">
            <a:noAutofit/>
          </a:bodyPr>
          <a:lstStyle>
            <a:lvl1pPr marL="0" indent="0" algn="l" defTabSz="914400" rtl="0" eaLnBrk="1" latinLnBrk="0" hangingPunct="1">
              <a:lnSpc>
                <a:spcPct val="90000"/>
              </a:lnSpc>
              <a:spcAft>
                <a:spcPts val="600"/>
              </a:spcAft>
              <a:buClr>
                <a:schemeClr val="tx1"/>
              </a:buClr>
              <a:buSzPct val="100000"/>
              <a:buFont typeface="Arial" pitchFamily="34" charset="0"/>
              <a:buNone/>
              <a:defRPr sz="1800" b="0" i="0" u="none" kern="1200" cap="none">
                <a:solidFill>
                  <a:schemeClr val="tx1"/>
                </a:solidFill>
                <a:uFill>
                  <a:solidFill>
                    <a:schemeClr val="tx1"/>
                  </a:solidFill>
                </a:uFill>
                <a:latin typeface="+mn-lt"/>
                <a:ea typeface="+mn-ea"/>
                <a:cs typeface="+mn-cs"/>
              </a:defRPr>
            </a:lvl1pPr>
            <a:lvl2pPr marL="268288" indent="-179388" algn="l" defTabSz="914400" rtl="0" eaLnBrk="1" latinLnBrk="0" hangingPunct="1">
              <a:lnSpc>
                <a:spcPct val="90000"/>
              </a:lnSpc>
              <a:spcAft>
                <a:spcPts val="600"/>
              </a:spcAft>
              <a:buClrTx/>
              <a:buSzPct val="100000"/>
              <a:buFont typeface="Wingdings" panose="05000000000000000000" pitchFamily="2" charset="2"/>
              <a:buChar char="§"/>
              <a:defRPr sz="1600" b="0" i="0" u="none" kern="1200" cap="none">
                <a:solidFill>
                  <a:schemeClr val="tx1"/>
                </a:solidFill>
                <a:uFill>
                  <a:solidFill>
                    <a:schemeClr val="tx1"/>
                  </a:solidFill>
                </a:uFill>
                <a:latin typeface="+mn-lt"/>
                <a:ea typeface="+mn-ea"/>
                <a:cs typeface="+mn-cs"/>
              </a:defRPr>
            </a:lvl2pPr>
            <a:lvl3pPr marL="358775" indent="-179388" algn="l" defTabSz="914400" rtl="0" eaLnBrk="1" latinLnBrk="0" hangingPunct="1">
              <a:lnSpc>
                <a:spcPct val="90000"/>
              </a:lnSpc>
              <a:spcAft>
                <a:spcPts val="600"/>
              </a:spcAft>
              <a:buClrTx/>
              <a:buSzPct val="100000"/>
              <a:buFont typeface="Wingdings" panose="05000000000000000000" pitchFamily="2" charset="2"/>
              <a:buChar char="§"/>
              <a:defRPr sz="1400" b="0" i="0" u="none" kern="1200" cap="none">
                <a:solidFill>
                  <a:schemeClr val="tx1"/>
                </a:solidFill>
                <a:uFill>
                  <a:solidFill>
                    <a:schemeClr val="tx1"/>
                  </a:solidFill>
                </a:uFill>
                <a:latin typeface="+mn-lt"/>
                <a:ea typeface="+mn-ea"/>
                <a:cs typeface="+mn-cs"/>
              </a:defRPr>
            </a:lvl3pPr>
            <a:lvl4pPr marL="447675" indent="-179388" algn="l" defTabSz="914400" rtl="0" eaLnBrk="1" latinLnBrk="0" hangingPunct="1">
              <a:lnSpc>
                <a:spcPct val="90000"/>
              </a:lnSpc>
              <a:spcAft>
                <a:spcPts val="600"/>
              </a:spcAft>
              <a:buClrTx/>
              <a:buSzPct val="100000"/>
              <a:buFont typeface="Wingdings" panose="05000000000000000000" pitchFamily="2" charset="2"/>
              <a:buChar char="§"/>
              <a:defRPr sz="1200" b="0" i="0" u="none" kern="1200" cap="none">
                <a:solidFill>
                  <a:schemeClr val="tx1"/>
                </a:solidFill>
                <a:uFill>
                  <a:solidFill>
                    <a:schemeClr val="tx1"/>
                  </a:solidFill>
                </a:uFill>
                <a:latin typeface="+mn-lt"/>
                <a:ea typeface="+mn-ea"/>
                <a:cs typeface="+mn-cs"/>
              </a:defRPr>
            </a:lvl4pPr>
            <a:lvl5pPr marL="538163" indent="-179388" algn="l" defTabSz="914400" rtl="0" eaLnBrk="1" latinLnBrk="0" hangingPunct="1">
              <a:lnSpc>
                <a:spcPct val="90000"/>
              </a:lnSpc>
              <a:spcAft>
                <a:spcPts val="600"/>
              </a:spcAft>
              <a:buClrTx/>
              <a:buSzPct val="100000"/>
              <a:buFont typeface="Wingdings" panose="05000000000000000000" pitchFamily="2" charset="2"/>
              <a:buChar char="§"/>
              <a:defRPr sz="1100" b="0" i="0" u="none" kern="1200" cap="none">
                <a:solidFill>
                  <a:schemeClr val="tx1"/>
                </a:solidFill>
                <a:uFill>
                  <a:solidFill>
                    <a:schemeClr val="tx1"/>
                  </a:solidFill>
                </a:uFill>
                <a:latin typeface="+mn-lt"/>
                <a:ea typeface="+mn-ea"/>
                <a:cs typeface="+mn-cs"/>
              </a:defRPr>
            </a:lvl5pPr>
            <a:lvl6pPr marL="2496429" indent="-228571" algn="l" defTabSz="914400" rtl="0" eaLnBrk="1" latinLnBrk="0" hangingPunct="1">
              <a:buClr>
                <a:schemeClr val="tx1"/>
              </a:buClr>
              <a:buSzPct val="100000"/>
              <a:buFont typeface="Arial"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600"/>
              </a:spcAft>
            </a:pPr>
            <a:r>
              <a:rPr lang="en-GB" sz="1600" dirty="0">
                <a:latin typeface="+mj-lt"/>
                <a:ea typeface="Times New Roman" panose="02020603050405020304" pitchFamily="18" charset="0"/>
                <a:cs typeface="Times New Roman" panose="02020603050405020304" pitchFamily="18" charset="0"/>
              </a:rPr>
              <a:t>For reference…</a:t>
            </a:r>
          </a:p>
          <a:p>
            <a:pPr marL="342900" indent="-342900">
              <a:lnSpc>
                <a:spcPct val="90000"/>
              </a:lnSpc>
              <a:spcAft>
                <a:spcPts val="600"/>
              </a:spcAft>
              <a:buFont typeface="Arial" panose="020B0604020202020204" pitchFamily="34" charset="0"/>
              <a:buChar char="•"/>
            </a:pPr>
            <a:r>
              <a:rPr lang="en-GB" sz="1600" dirty="0">
                <a:latin typeface="+mj-lt"/>
                <a:ea typeface="Times New Roman" panose="02020603050405020304" pitchFamily="18" charset="0"/>
                <a:cs typeface="Times New Roman" panose="02020603050405020304" pitchFamily="18" charset="0"/>
              </a:rPr>
              <a:t>The original self-financing settlement upon which HRA finances are based averaged £30,701/unit over 30 years for life cycle replacements</a:t>
            </a:r>
          </a:p>
          <a:p>
            <a:pPr marL="342900" indent="-342900">
              <a:lnSpc>
                <a:spcPct val="90000"/>
              </a:lnSpc>
              <a:spcAft>
                <a:spcPts val="600"/>
              </a:spcAft>
              <a:buFont typeface="Arial" panose="020B0604020202020204" pitchFamily="34" charset="0"/>
              <a:buChar char="•"/>
            </a:pPr>
            <a:r>
              <a:rPr lang="en-GB" sz="1600" dirty="0">
                <a:latin typeface="+mj-lt"/>
                <a:ea typeface="Times New Roman" panose="02020603050405020304" pitchFamily="18" charset="0"/>
                <a:cs typeface="Times New Roman" panose="02020603050405020304" pitchFamily="18" charset="0"/>
              </a:rPr>
              <a:t>With general CPI inflation – 35% - this would now be the equivalent of </a:t>
            </a:r>
            <a:r>
              <a:rPr lang="en-GB" sz="1600" b="1" dirty="0">
                <a:latin typeface="+mj-lt"/>
                <a:ea typeface="Times New Roman" panose="02020603050405020304" pitchFamily="18" charset="0"/>
                <a:cs typeface="Times New Roman" panose="02020603050405020304" pitchFamily="18" charset="0"/>
              </a:rPr>
              <a:t>£41,500</a:t>
            </a:r>
            <a:r>
              <a:rPr lang="en-GB" sz="1600" dirty="0">
                <a:latin typeface="+mj-lt"/>
                <a:ea typeface="Times New Roman" panose="02020603050405020304" pitchFamily="18" charset="0"/>
                <a:cs typeface="Times New Roman" panose="02020603050405020304" pitchFamily="18" charset="0"/>
              </a:rPr>
              <a:t>/unit over 30 years</a:t>
            </a:r>
          </a:p>
          <a:p>
            <a:pPr marL="342900" indent="-342900">
              <a:lnSpc>
                <a:spcPct val="90000"/>
              </a:lnSpc>
              <a:spcAft>
                <a:spcPts val="600"/>
              </a:spcAft>
              <a:buFont typeface="Arial" panose="020B0604020202020204" pitchFamily="34" charset="0"/>
              <a:buChar char="•"/>
            </a:pPr>
            <a:r>
              <a:rPr lang="en-GB" sz="1600" dirty="0">
                <a:latin typeface="+mj-lt"/>
                <a:ea typeface="Times New Roman" panose="02020603050405020304" pitchFamily="18" charset="0"/>
                <a:cs typeface="Times New Roman" panose="02020603050405020304" pitchFamily="18" charset="0"/>
              </a:rPr>
              <a:t>With BCIS maintenance (tender price) inflation – 56% - this would now be the equivalent of </a:t>
            </a:r>
            <a:r>
              <a:rPr lang="en-GB" sz="1600" b="1" dirty="0">
                <a:latin typeface="+mj-lt"/>
                <a:ea typeface="Times New Roman" panose="02020603050405020304" pitchFamily="18" charset="0"/>
                <a:cs typeface="Times New Roman" panose="02020603050405020304" pitchFamily="18" charset="0"/>
              </a:rPr>
              <a:t>£48,100</a:t>
            </a:r>
            <a:r>
              <a:rPr lang="en-GB" sz="1600" dirty="0">
                <a:latin typeface="+mj-lt"/>
                <a:ea typeface="Times New Roman" panose="02020603050405020304" pitchFamily="18" charset="0"/>
                <a:cs typeface="Times New Roman" panose="02020603050405020304" pitchFamily="18" charset="0"/>
              </a:rPr>
              <a:t>/unit over 30 years</a:t>
            </a:r>
          </a:p>
          <a:p>
            <a:pPr marL="342900" indent="-342900">
              <a:lnSpc>
                <a:spcPct val="90000"/>
              </a:lnSpc>
              <a:spcAft>
                <a:spcPts val="600"/>
              </a:spcAft>
              <a:buFont typeface="Arial" panose="020B0604020202020204" pitchFamily="34" charset="0"/>
              <a:buChar char="•"/>
            </a:pPr>
            <a:endParaRPr lang="en-GB" sz="1600" dirty="0">
              <a:latin typeface="+mj-lt"/>
              <a:ea typeface="Times New Roman" panose="02020603050405020304" pitchFamily="18" charset="0"/>
              <a:cs typeface="Times New Roman" panose="02020603050405020304" pitchFamily="18" charset="0"/>
            </a:endParaRPr>
          </a:p>
          <a:p>
            <a:pPr marL="342900" indent="-342900">
              <a:lnSpc>
                <a:spcPct val="90000"/>
              </a:lnSpc>
              <a:spcAft>
                <a:spcPts val="600"/>
              </a:spcAft>
              <a:buFont typeface="Arial" panose="020B0604020202020204" pitchFamily="34" charset="0"/>
              <a:buChar char="•"/>
            </a:pPr>
            <a:r>
              <a:rPr lang="en-GB" sz="1600" dirty="0">
                <a:latin typeface="+mj-lt"/>
                <a:ea typeface="Times New Roman" panose="02020603050405020304" pitchFamily="18" charset="0"/>
                <a:cs typeface="Times New Roman" panose="02020603050405020304" pitchFamily="18" charset="0"/>
              </a:rPr>
              <a:t>Both are </a:t>
            </a:r>
            <a:r>
              <a:rPr lang="en-GB" sz="1600" b="1" dirty="0">
                <a:latin typeface="+mj-lt"/>
                <a:ea typeface="Times New Roman" panose="02020603050405020304" pitchFamily="18" charset="0"/>
                <a:cs typeface="Times New Roman" panose="02020603050405020304" pitchFamily="18" charset="0"/>
              </a:rPr>
              <a:t>substantially below </a:t>
            </a:r>
            <a:r>
              <a:rPr lang="en-GB" sz="1600" dirty="0">
                <a:latin typeface="+mj-lt"/>
                <a:ea typeface="Times New Roman" panose="02020603050405020304" pitchFamily="18" charset="0"/>
                <a:cs typeface="Times New Roman" panose="02020603050405020304" pitchFamily="18" charset="0"/>
              </a:rPr>
              <a:t>where costs and prices currently are and projected to be </a:t>
            </a:r>
          </a:p>
          <a:p>
            <a:pPr marL="342900" indent="-342900">
              <a:lnSpc>
                <a:spcPct val="90000"/>
              </a:lnSpc>
              <a:spcAft>
                <a:spcPts val="600"/>
              </a:spcAft>
              <a:buFont typeface="Arial" panose="020B0604020202020204" pitchFamily="34" charset="0"/>
              <a:buChar char="•"/>
            </a:pPr>
            <a:endParaRPr lang="en-GB" sz="1600" dirty="0">
              <a:latin typeface="+mj-lt"/>
              <a:ea typeface="Times New Roman" panose="02020603050405020304" pitchFamily="18" charset="0"/>
              <a:cs typeface="Times New Roman" panose="02020603050405020304" pitchFamily="18" charset="0"/>
            </a:endParaRPr>
          </a:p>
          <a:p>
            <a:pPr marL="342900" indent="-342900">
              <a:lnSpc>
                <a:spcPct val="90000"/>
              </a:lnSpc>
              <a:spcAft>
                <a:spcPts val="600"/>
              </a:spcAft>
              <a:buFont typeface="Arial" panose="020B0604020202020204" pitchFamily="34" charset="0"/>
              <a:buChar char="•"/>
            </a:pPr>
            <a:r>
              <a:rPr lang="en-GB" sz="1600" dirty="0">
                <a:latin typeface="+mj-lt"/>
                <a:ea typeface="Times New Roman" panose="02020603050405020304" pitchFamily="18" charset="0"/>
                <a:cs typeface="Times New Roman" panose="02020603050405020304" pitchFamily="18" charset="0"/>
              </a:rPr>
              <a:t>Example elements… kitchen provision in 2012 = £3,000 (average), with CPI would now be just over £4,000</a:t>
            </a:r>
          </a:p>
          <a:p>
            <a:pPr marL="342900" indent="-342900">
              <a:lnSpc>
                <a:spcPct val="90000"/>
              </a:lnSpc>
              <a:spcAft>
                <a:spcPts val="600"/>
              </a:spcAft>
              <a:buFont typeface="Arial" panose="020B0604020202020204" pitchFamily="34" charset="0"/>
              <a:buChar char="•"/>
            </a:pPr>
            <a:r>
              <a:rPr lang="en-GB" sz="1600" dirty="0">
                <a:latin typeface="+mj-lt"/>
                <a:ea typeface="Times New Roman" panose="02020603050405020304" pitchFamily="18" charset="0"/>
                <a:cs typeface="Times New Roman" panose="02020603050405020304" pitchFamily="18" charset="0"/>
              </a:rPr>
              <a:t>Currently averaging </a:t>
            </a:r>
            <a:r>
              <a:rPr lang="en-GB" sz="1600" b="1" dirty="0">
                <a:latin typeface="+mj-lt"/>
                <a:ea typeface="Times New Roman" panose="02020603050405020304" pitchFamily="18" charset="0"/>
                <a:cs typeface="Times New Roman" panose="02020603050405020304" pitchFamily="18" charset="0"/>
              </a:rPr>
              <a:t>£5,500-£8,000</a:t>
            </a:r>
            <a:endParaRPr lang="en-GB" sz="1600" dirty="0">
              <a:solidFill>
                <a:srgbClr val="000810"/>
              </a:solidFill>
            </a:endParaRPr>
          </a:p>
        </p:txBody>
      </p:sp>
      <p:graphicFrame>
        <p:nvGraphicFramePr>
          <p:cNvPr id="3" name="Chart 2">
            <a:extLst>
              <a:ext uri="{FF2B5EF4-FFF2-40B4-BE49-F238E27FC236}">
                <a16:creationId xmlns:a16="http://schemas.microsoft.com/office/drawing/2014/main" id="{AF40A626-61D3-4B59-9166-24148880B5BF}"/>
              </a:ext>
            </a:extLst>
          </p:cNvPr>
          <p:cNvGraphicFramePr/>
          <p:nvPr/>
        </p:nvGraphicFramePr>
        <p:xfrm>
          <a:off x="5354163" y="1346477"/>
          <a:ext cx="6520479" cy="43749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333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92AEC36-6CCF-49BD-BBAA-C8905646B178}"/>
              </a:ext>
            </a:extLst>
          </p:cNvPr>
          <p:cNvSpPr>
            <a:spLocks noGrp="1"/>
          </p:cNvSpPr>
          <p:nvPr>
            <p:ph type="title"/>
          </p:nvPr>
        </p:nvSpPr>
        <p:spPr/>
        <p:txBody>
          <a:bodyPr/>
          <a:lstStyle/>
          <a:p>
            <a:r>
              <a:rPr lang="en-US" b="1" dirty="0"/>
              <a:t>Capital investment requirements</a:t>
            </a:r>
            <a:endParaRPr lang="en-GB" b="1" dirty="0"/>
          </a:p>
        </p:txBody>
      </p:sp>
      <p:sp>
        <p:nvSpPr>
          <p:cNvPr id="6" name="Slide Number Placeholder 5"/>
          <p:cNvSpPr>
            <a:spLocks noGrp="1"/>
          </p:cNvSpPr>
          <p:nvPr>
            <p:ph type="sldNum" sz="quarter" idx="4"/>
          </p:nvPr>
        </p:nvSpPr>
        <p:spPr/>
        <p:txBody>
          <a:bodyPr/>
          <a:lstStyle/>
          <a:p>
            <a:fld id="{EC1DA28C-5BB3-474C-BABA-1B2E6B32FE7F}" type="slidenum">
              <a:rPr lang="ru-RU" smtClean="0"/>
              <a:pPr/>
              <a:t>9</a:t>
            </a:fld>
            <a:endParaRPr lang="ru-RU" dirty="0"/>
          </a:p>
        </p:txBody>
      </p:sp>
      <p:sp>
        <p:nvSpPr>
          <p:cNvPr id="7" name="Footer Placeholder 6"/>
          <p:cNvSpPr>
            <a:spLocks noGrp="1"/>
          </p:cNvSpPr>
          <p:nvPr>
            <p:ph type="ftr" sz="quarter" idx="3"/>
          </p:nvPr>
        </p:nvSpPr>
        <p:spPr/>
        <p:txBody>
          <a:bodyPr/>
          <a:lstStyle/>
          <a:p>
            <a:endParaRPr lang="ru-RU" dirty="0"/>
          </a:p>
        </p:txBody>
      </p:sp>
      <p:sp>
        <p:nvSpPr>
          <p:cNvPr id="14" name="Slide Number Placeholder 5">
            <a:extLst>
              <a:ext uri="{FF2B5EF4-FFF2-40B4-BE49-F238E27FC236}">
                <a16:creationId xmlns:a16="http://schemas.microsoft.com/office/drawing/2014/main" id="{F82AE7C1-21A2-4860-922A-25FBE56CB38C}"/>
              </a:ext>
            </a:extLst>
          </p:cNvPr>
          <p:cNvSpPr txBox="1">
            <a:spLocks/>
          </p:cNvSpPr>
          <p:nvPr/>
        </p:nvSpPr>
        <p:spPr>
          <a:xfrm>
            <a:off x="4337296" y="6672821"/>
            <a:ext cx="468052" cy="211578"/>
          </a:xfrm>
          <a:prstGeom prst="rect">
            <a:avLst/>
          </a:prstGeom>
          <a:ln w="12700" cap="rnd" cmpd="sng" algn="ctr">
            <a:noFill/>
            <a:prstDash val="solid"/>
          </a:ln>
        </p:spPr>
        <p:txBody>
          <a:bodyPr vert="horz" wrap="square" lIns="90000" tIns="46800" rIns="90000" bIns="46800" rtlCol="0" anchor="ctr" anchorCtr="0">
            <a:noAutofit/>
          </a:bodyPr>
          <a:lstStyle>
            <a:defPPr>
              <a:defRPr lang="ru-RU"/>
            </a:defPPr>
            <a:lvl1pPr marL="0" algn="r" defTabSz="914400" rtl="0" eaLnBrk="1" latinLnBrk="0" hangingPunct="1">
              <a:buNone/>
              <a:defRPr sz="900" b="0" i="0" u="none" kern="1200" cap="none">
                <a:solidFill>
                  <a:schemeClr val="tx2"/>
                </a:solidFill>
                <a:uFill>
                  <a:solidFill>
                    <a:schemeClr val="tx1"/>
                  </a:solidFill>
                </a:u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C1DA28C-5BB3-474C-BABA-1B2E6B32FE7F}" type="slidenum">
              <a:rPr lang="ru-RU" smtClean="0"/>
              <a:pPr/>
              <a:t>9</a:t>
            </a:fld>
            <a:endParaRPr lang="ru-RU" dirty="0"/>
          </a:p>
        </p:txBody>
      </p:sp>
      <p:sp>
        <p:nvSpPr>
          <p:cNvPr id="11" name="TextBox 10">
            <a:extLst>
              <a:ext uri="{FF2B5EF4-FFF2-40B4-BE49-F238E27FC236}">
                <a16:creationId xmlns:a16="http://schemas.microsoft.com/office/drawing/2014/main" id="{43BF3D45-D401-416E-B12E-496010D7B7BE}"/>
              </a:ext>
            </a:extLst>
          </p:cNvPr>
          <p:cNvSpPr txBox="1"/>
          <p:nvPr/>
        </p:nvSpPr>
        <p:spPr>
          <a:xfrm>
            <a:off x="200024" y="1187778"/>
            <a:ext cx="11715751" cy="5257846"/>
          </a:xfrm>
          <a:prstGeom prst="rect">
            <a:avLst/>
          </a:prstGeom>
          <a:noFill/>
          <a:ln w="25400">
            <a:noFill/>
          </a:ln>
        </p:spPr>
        <p:txBody>
          <a:bodyPr wrap="none" rtlCol="0">
            <a:noAutofit/>
          </a:bodyPr>
          <a:lstStyle/>
          <a:p>
            <a:pPr marL="342900" indent="-342900">
              <a:lnSpc>
                <a:spcPct val="90000"/>
              </a:lnSpc>
              <a:spcAft>
                <a:spcPts val="600"/>
              </a:spcAft>
              <a:buFont typeface="Arial" panose="020B0604020202020204" pitchFamily="34" charset="0"/>
              <a:buChar char="•"/>
            </a:pPr>
            <a:endParaRPr lang="en-GB" sz="1600" dirty="0">
              <a:latin typeface="+mj-lt"/>
              <a:ea typeface="Times New Roman" panose="02020603050405020304" pitchFamily="18" charset="0"/>
              <a:cs typeface="Times New Roman" panose="02020603050405020304" pitchFamily="18" charset="0"/>
            </a:endParaRPr>
          </a:p>
          <a:p>
            <a:pPr>
              <a:lnSpc>
                <a:spcPct val="90000"/>
              </a:lnSpc>
              <a:spcAft>
                <a:spcPts val="600"/>
              </a:spcAft>
            </a:pPr>
            <a:r>
              <a:rPr lang="en-GB" sz="1600" b="1" dirty="0">
                <a:latin typeface="+mj-lt"/>
                <a:ea typeface="Times New Roman" panose="02020603050405020304" pitchFamily="18" charset="0"/>
                <a:cs typeface="Times New Roman" panose="02020603050405020304" pitchFamily="18" charset="0"/>
              </a:rPr>
              <a:t>Energy Efficiency</a:t>
            </a:r>
          </a:p>
          <a:p>
            <a:pPr>
              <a:lnSpc>
                <a:spcPct val="90000"/>
              </a:lnSpc>
              <a:spcAft>
                <a:spcPts val="600"/>
              </a:spcAft>
            </a:pPr>
            <a:endParaRPr lang="en-GB" sz="1600" dirty="0">
              <a:latin typeface="+mj-lt"/>
              <a:ea typeface="Times New Roman" panose="02020603050405020304" pitchFamily="18" charset="0"/>
              <a:cs typeface="Times New Roman" panose="02020603050405020304" pitchFamily="18" charset="0"/>
            </a:endParaRPr>
          </a:p>
          <a:p>
            <a:pPr marL="342900" indent="-342900">
              <a:lnSpc>
                <a:spcPct val="90000"/>
              </a:lnSpc>
              <a:spcAft>
                <a:spcPts val="600"/>
              </a:spcAft>
              <a:buFont typeface="Arial" panose="020B0604020202020204" pitchFamily="34" charset="0"/>
              <a:buChar char="•"/>
            </a:pPr>
            <a:r>
              <a:rPr lang="en-GB" sz="1600" dirty="0">
                <a:latin typeface="+mj-lt"/>
                <a:ea typeface="Times New Roman" panose="02020603050405020304" pitchFamily="18" charset="0"/>
                <a:cs typeface="Times New Roman" panose="02020603050405020304" pitchFamily="18" charset="0"/>
              </a:rPr>
              <a:t>EPC C and above average estimated to be 65% - </a:t>
            </a:r>
            <a:r>
              <a:rPr lang="en-GB" sz="1600" b="1" dirty="0">
                <a:latin typeface="+mj-lt"/>
                <a:ea typeface="Times New Roman" panose="02020603050405020304" pitchFamily="18" charset="0"/>
                <a:cs typeface="Times New Roman" panose="02020603050405020304" pitchFamily="18" charset="0"/>
              </a:rPr>
              <a:t>35% to go </a:t>
            </a:r>
            <a:r>
              <a:rPr lang="en-GB" sz="1600" dirty="0">
                <a:latin typeface="+mj-lt"/>
                <a:ea typeface="Times New Roman" panose="02020603050405020304" pitchFamily="18" charset="0"/>
                <a:cs typeface="Times New Roman" panose="02020603050405020304" pitchFamily="18" charset="0"/>
              </a:rPr>
              <a:t>of which ¾ will require specific investment</a:t>
            </a:r>
          </a:p>
          <a:p>
            <a:pPr marL="342900" indent="-342900">
              <a:lnSpc>
                <a:spcPct val="90000"/>
              </a:lnSpc>
              <a:spcAft>
                <a:spcPts val="600"/>
              </a:spcAft>
              <a:buFont typeface="Arial" panose="020B0604020202020204" pitchFamily="34" charset="0"/>
              <a:buChar char="•"/>
            </a:pPr>
            <a:endParaRPr lang="en-GB" sz="1600" dirty="0">
              <a:latin typeface="+mj-lt"/>
              <a:ea typeface="Times New Roman" panose="02020603050405020304" pitchFamily="18" charset="0"/>
              <a:cs typeface="Times New Roman" panose="02020603050405020304" pitchFamily="18" charset="0"/>
            </a:endParaRPr>
          </a:p>
          <a:p>
            <a:pPr marL="342900" indent="-342900">
              <a:lnSpc>
                <a:spcPct val="90000"/>
              </a:lnSpc>
              <a:spcAft>
                <a:spcPts val="600"/>
              </a:spcAft>
              <a:buFont typeface="Arial" panose="020B0604020202020204" pitchFamily="34" charset="0"/>
              <a:buChar char="•"/>
            </a:pPr>
            <a:r>
              <a:rPr lang="en-GB" sz="1600" dirty="0">
                <a:latin typeface="+mj-lt"/>
                <a:ea typeface="Times New Roman" panose="02020603050405020304" pitchFamily="18" charset="0"/>
                <a:cs typeface="Times New Roman" panose="02020603050405020304" pitchFamily="18" charset="0"/>
              </a:rPr>
              <a:t>Average improvement works now over </a:t>
            </a:r>
            <a:r>
              <a:rPr lang="en-GB" sz="1600" b="1" dirty="0">
                <a:latin typeface="+mj-lt"/>
                <a:ea typeface="Times New Roman" panose="02020603050405020304" pitchFamily="18" charset="0"/>
                <a:cs typeface="Times New Roman" panose="02020603050405020304" pitchFamily="18" charset="0"/>
              </a:rPr>
              <a:t>£9,000 </a:t>
            </a:r>
            <a:r>
              <a:rPr lang="en-GB" sz="1600" dirty="0">
                <a:latin typeface="+mj-lt"/>
                <a:ea typeface="Times New Roman" panose="02020603050405020304" pitchFamily="18" charset="0"/>
                <a:cs typeface="Times New Roman" panose="02020603050405020304" pitchFamily="18" charset="0"/>
              </a:rPr>
              <a:t>– previously reported at £7,700 - in London substantially more than that</a:t>
            </a:r>
          </a:p>
          <a:p>
            <a:pPr marL="342900" indent="-342900">
              <a:lnSpc>
                <a:spcPct val="90000"/>
              </a:lnSpc>
              <a:spcAft>
                <a:spcPts val="600"/>
              </a:spcAft>
              <a:buFont typeface="Arial" panose="020B0604020202020204" pitchFamily="34" charset="0"/>
              <a:buChar char="•"/>
            </a:pPr>
            <a:endParaRPr lang="en-GB" sz="1600" dirty="0">
              <a:latin typeface="+mj-lt"/>
              <a:ea typeface="Times New Roman" panose="02020603050405020304" pitchFamily="18" charset="0"/>
              <a:cs typeface="Times New Roman" panose="02020603050405020304" pitchFamily="18" charset="0"/>
            </a:endParaRPr>
          </a:p>
          <a:p>
            <a:pPr>
              <a:lnSpc>
                <a:spcPct val="90000"/>
              </a:lnSpc>
              <a:spcAft>
                <a:spcPts val="600"/>
              </a:spcAft>
            </a:pPr>
            <a:r>
              <a:rPr lang="en-GB" sz="1600" b="1" dirty="0">
                <a:latin typeface="+mj-lt"/>
                <a:ea typeface="Times New Roman" panose="02020603050405020304" pitchFamily="18" charset="0"/>
                <a:cs typeface="Times New Roman" panose="02020603050405020304" pitchFamily="18" charset="0"/>
              </a:rPr>
              <a:t>Decarbonisation</a:t>
            </a:r>
          </a:p>
          <a:p>
            <a:pPr marL="342900" indent="-342900">
              <a:lnSpc>
                <a:spcPct val="90000"/>
              </a:lnSpc>
              <a:spcAft>
                <a:spcPts val="600"/>
              </a:spcAft>
              <a:buFont typeface="Arial" panose="020B0604020202020204" pitchFamily="34" charset="0"/>
              <a:buChar char="•"/>
            </a:pPr>
            <a:endParaRPr lang="en-GB" sz="1600" dirty="0">
              <a:latin typeface="+mj-lt"/>
              <a:ea typeface="Times New Roman" panose="02020603050405020304" pitchFamily="18" charset="0"/>
              <a:cs typeface="Times New Roman" panose="02020603050405020304" pitchFamily="18" charset="0"/>
            </a:endParaRPr>
          </a:p>
          <a:p>
            <a:pPr marL="342900" indent="-342900">
              <a:lnSpc>
                <a:spcPct val="90000"/>
              </a:lnSpc>
              <a:spcAft>
                <a:spcPts val="600"/>
              </a:spcAft>
              <a:buFont typeface="Arial" panose="020B0604020202020204" pitchFamily="34" charset="0"/>
              <a:buChar char="•"/>
            </a:pPr>
            <a:r>
              <a:rPr lang="en-GB" sz="1600" dirty="0">
                <a:latin typeface="+mj-lt"/>
                <a:ea typeface="Times New Roman" panose="02020603050405020304" pitchFamily="18" charset="0"/>
                <a:cs typeface="Times New Roman" panose="02020603050405020304" pitchFamily="18" charset="0"/>
              </a:rPr>
              <a:t>Significant adverse feedback on the operation of the SHDF programme </a:t>
            </a:r>
          </a:p>
          <a:p>
            <a:pPr marL="800100" lvl="1" indent="-342900">
              <a:lnSpc>
                <a:spcPct val="90000"/>
              </a:lnSpc>
              <a:spcAft>
                <a:spcPts val="600"/>
              </a:spcAft>
              <a:buFont typeface="Arial" panose="020B0604020202020204" pitchFamily="34" charset="0"/>
              <a:buChar char="•"/>
            </a:pPr>
            <a:r>
              <a:rPr lang="en-GB" sz="1600" dirty="0">
                <a:latin typeface="+mj-lt"/>
                <a:ea typeface="Times New Roman" panose="02020603050405020304" pitchFamily="18" charset="0"/>
                <a:cs typeface="Times New Roman" panose="02020603050405020304" pitchFamily="18" charset="0"/>
              </a:rPr>
              <a:t>Both from a matching and a reporting/complexity perspective – nothing new of course but in the light of new gov’t?</a:t>
            </a:r>
          </a:p>
          <a:p>
            <a:pPr marL="342900" indent="-342900">
              <a:lnSpc>
                <a:spcPct val="90000"/>
              </a:lnSpc>
              <a:spcAft>
                <a:spcPts val="600"/>
              </a:spcAft>
              <a:buFont typeface="Arial" panose="020B0604020202020204" pitchFamily="34" charset="0"/>
              <a:buChar char="•"/>
            </a:pPr>
            <a:r>
              <a:rPr lang="en-GB" sz="1600" dirty="0">
                <a:latin typeface="+mj-lt"/>
                <a:ea typeface="Times New Roman" panose="02020603050405020304" pitchFamily="18" charset="0"/>
                <a:cs typeface="Times New Roman" panose="02020603050405020304" pitchFamily="18" charset="0"/>
              </a:rPr>
              <a:t>Net Zero – typical allocation £25k/unit on top of EPC C – feels “low” – we are still in the </a:t>
            </a:r>
            <a:r>
              <a:rPr lang="en-GB" sz="1600" b="1" dirty="0">
                <a:latin typeface="+mj-lt"/>
                <a:ea typeface="Times New Roman" panose="02020603050405020304" pitchFamily="18" charset="0"/>
                <a:cs typeface="Times New Roman" panose="02020603050405020304" pitchFamily="18" charset="0"/>
              </a:rPr>
              <a:t>£25billion </a:t>
            </a:r>
            <a:r>
              <a:rPr lang="en-GB" sz="1600" dirty="0">
                <a:latin typeface="+mj-lt"/>
                <a:ea typeface="Times New Roman" panose="02020603050405020304" pitchFamily="18" charset="0"/>
                <a:cs typeface="Times New Roman" panose="02020603050405020304" pitchFamily="18" charset="0"/>
              </a:rPr>
              <a:t>ball park</a:t>
            </a:r>
          </a:p>
          <a:p>
            <a:pPr marL="342900" indent="-342900">
              <a:lnSpc>
                <a:spcPct val="90000"/>
              </a:lnSpc>
              <a:spcAft>
                <a:spcPts val="600"/>
              </a:spcAft>
              <a:buFont typeface="Arial" panose="020B0604020202020204" pitchFamily="34" charset="0"/>
              <a:buChar char="•"/>
            </a:pPr>
            <a:endParaRPr lang="en-GB" sz="1600" dirty="0">
              <a:latin typeface="+mj-lt"/>
              <a:cs typeface="Times New Roman" panose="02020603050405020304" pitchFamily="18" charset="0"/>
            </a:endParaRPr>
          </a:p>
          <a:p>
            <a:pPr marL="342900" indent="-342900">
              <a:lnSpc>
                <a:spcPct val="90000"/>
              </a:lnSpc>
              <a:spcAft>
                <a:spcPts val="600"/>
              </a:spcAft>
              <a:buFont typeface="Arial" panose="020B0604020202020204" pitchFamily="34" charset="0"/>
              <a:buChar char="•"/>
            </a:pPr>
            <a:endParaRPr lang="en-GB" sz="1600" dirty="0">
              <a:latin typeface="+mj-lt"/>
              <a:cs typeface="Times New Roman" panose="02020603050405020304" pitchFamily="18" charset="0"/>
            </a:endParaRPr>
          </a:p>
          <a:p>
            <a:pPr marL="342900" indent="-342900">
              <a:lnSpc>
                <a:spcPct val="90000"/>
              </a:lnSpc>
              <a:spcAft>
                <a:spcPts val="600"/>
              </a:spcAft>
              <a:buFont typeface="Arial" panose="020B0604020202020204" pitchFamily="34" charset="0"/>
              <a:buChar char="•"/>
            </a:pPr>
            <a:r>
              <a:rPr lang="en-GB" sz="1600" dirty="0">
                <a:latin typeface="+mj-lt"/>
                <a:cs typeface="Times New Roman" panose="02020603050405020304" pitchFamily="18" charset="0"/>
              </a:rPr>
              <a:t>Engagement with DES-NEZ critical in establishing a longer term plan</a:t>
            </a:r>
          </a:p>
          <a:p>
            <a:pPr marL="342900" indent="-342900">
              <a:lnSpc>
                <a:spcPct val="90000"/>
              </a:lnSpc>
              <a:spcAft>
                <a:spcPts val="600"/>
              </a:spcAft>
              <a:buFont typeface="Arial" panose="020B0604020202020204" pitchFamily="34" charset="0"/>
              <a:buChar char="•"/>
            </a:pPr>
            <a:r>
              <a:rPr lang="en-GB" sz="1600" dirty="0">
                <a:latin typeface="+mj-lt"/>
                <a:cs typeface="Times New Roman" panose="02020603050405020304" pitchFamily="18" charset="0"/>
              </a:rPr>
              <a:t>BUT… focus has shifted towards the basics</a:t>
            </a:r>
          </a:p>
        </p:txBody>
      </p:sp>
    </p:spTree>
    <p:extLst>
      <p:ext uri="{BB962C8B-B14F-4D97-AF65-F5344CB8AC3E}">
        <p14:creationId xmlns:p14="http://schemas.microsoft.com/office/powerpoint/2010/main" val="340584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SAVILLS TEMPLATE" val="f63nTgTK"/>
  <p:tag name="ARTICULATE_PROJECT_OPEN" val="0"/>
  <p:tag name="ARTICULATE_SLIDE_COUNT" val="8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avills Template">
  <a:themeElements>
    <a:clrScheme name="Savills">
      <a:dk1>
        <a:sysClr val="windowText" lastClr="000000"/>
      </a:dk1>
      <a:lt1>
        <a:sysClr val="window" lastClr="FFFFFF"/>
      </a:lt1>
      <a:dk2>
        <a:srgbClr val="000000"/>
      </a:dk2>
      <a:lt2>
        <a:srgbClr val="FFFFFF"/>
      </a:lt2>
      <a:accent1>
        <a:srgbClr val="FFDF00"/>
      </a:accent1>
      <a:accent2>
        <a:srgbClr val="25273A"/>
      </a:accent2>
      <a:accent3>
        <a:srgbClr val="CE181E"/>
      </a:accent3>
      <a:accent4>
        <a:srgbClr val="EEE8E3"/>
      </a:accent4>
      <a:accent5>
        <a:srgbClr val="79828C"/>
      </a:accent5>
      <a:accent6>
        <a:srgbClr val="008493"/>
      </a:accent6>
      <a:hlink>
        <a:srgbClr val="25273A"/>
      </a:hlink>
      <a:folHlink>
        <a:srgbClr val="25273A"/>
      </a:folHlink>
    </a:clrScheme>
    <a:fontScheme name="Savills">
      <a:majorFont>
        <a:latin typeface="Gotham Light"/>
        <a:ea typeface=""/>
        <a:cs typeface=""/>
      </a:majorFont>
      <a:minorFont>
        <a:latin typeface="Gotham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1000"/>
          </a:spcAft>
          <a:defRPr sz="1050" dirty="0" smtClean="0"/>
        </a:defPPr>
      </a:lstStyle>
    </a:txDef>
  </a:objectDefaults>
  <a:extraClrSchemeLst/>
  <a:custClrLst>
    <a:custClr name="Custom Color 1">
      <a:srgbClr val="FF6000"/>
    </a:custClr>
    <a:custClr name="Custom Color 2">
      <a:srgbClr val="00AC52"/>
    </a:custClr>
    <a:custClr name="Custom Color 3">
      <a:srgbClr val="D43880"/>
    </a:custClr>
    <a:custClr name="Custom Color 4">
      <a:srgbClr val="007EEF"/>
    </a:custClr>
    <a:custClr name="Custom Color 5">
      <a:srgbClr val="900082"/>
    </a:custClr>
  </a:custClrLst>
  <a:extLst>
    <a:ext uri="{05A4C25C-085E-4340-85A3-A5531E510DB2}">
      <thm15:themeFamily xmlns:thm15="http://schemas.microsoft.com/office/thememl/2012/main" name="Savills blank template (1)  -  Read-Only" id="{A9BA0416-06A8-4AB7-8315-06569A2E60BA}" vid="{B6CFCF7E-52F1-4E7E-BAD2-36A9BD51E7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b239926-60e6-447c-839a-64db2261dcce">
      <UserInfo>
        <DisplayName>Victoria Bennett</DisplayName>
        <AccountId>24</AccountId>
        <AccountType/>
      </UserInfo>
      <UserInfo>
        <DisplayName>Zoe Carney</DisplayName>
        <AccountId>14</AccountId>
        <AccountType/>
      </UserInfo>
      <UserInfo>
        <DisplayName>Sophie Toms</DisplayName>
        <AccountId>58</AccountId>
        <AccountType/>
      </UserInfo>
      <UserInfo>
        <DisplayName>Alice Pike</DisplayName>
        <AccountId>63</AccountId>
        <AccountType/>
      </UserInfo>
    </SharedWithUsers>
    <TaxCatchAll xmlns="9b239926-60e6-447c-839a-64db2261dcce" xsi:nil="true"/>
    <lcf76f155ced4ddcb4097134ff3c332f xmlns="1005a4bc-e51d-44d6-b243-d51d51b1853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9704E681587B42AB06EF1A593C5447" ma:contentTypeVersion="13" ma:contentTypeDescription="Create a new document." ma:contentTypeScope="" ma:versionID="4e66572449fbbb54cc751c216e3d64dd">
  <xsd:schema xmlns:xsd="http://www.w3.org/2001/XMLSchema" xmlns:xs="http://www.w3.org/2001/XMLSchema" xmlns:p="http://schemas.microsoft.com/office/2006/metadata/properties" xmlns:ns2="1005a4bc-e51d-44d6-b243-d51d51b18537" xmlns:ns3="9b239926-60e6-447c-839a-64db2261dcce" targetNamespace="http://schemas.microsoft.com/office/2006/metadata/properties" ma:root="true" ma:fieldsID="10decec37a32cf50da4af0e4567db1ab" ns2:_="" ns3:_="">
    <xsd:import namespace="1005a4bc-e51d-44d6-b243-d51d51b18537"/>
    <xsd:import namespace="9b239926-60e6-447c-839a-64db2261dcc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05a4bc-e51d-44d6-b243-d51d51b185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103dad2-d4f9-409a-ad2a-f264b332fcf4"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239926-60e6-447c-839a-64db2261dcc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33fa47c-d55b-4d33-8f79-fbaf818446fa}" ma:internalName="TaxCatchAll" ma:showField="CatchAllData" ma:web="9b239926-60e6-447c-839a-64db2261dcce">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6FD493-1FCA-4DB2-A002-2F0CF60ED6CD}">
  <ds:schemaRefs>
    <ds:schemaRef ds:uri="http://schemas.microsoft.com/sharepoint/v3/contenttype/forms"/>
  </ds:schemaRefs>
</ds:datastoreItem>
</file>

<file path=customXml/itemProps2.xml><?xml version="1.0" encoding="utf-8"?>
<ds:datastoreItem xmlns:ds="http://schemas.openxmlformats.org/officeDocument/2006/customXml" ds:itemID="{D2DAB63D-5017-4B8D-B7BA-7A888236BDD6}">
  <ds:schemaRefs>
    <ds:schemaRef ds:uri="http://purl.org/dc/elements/1.1/"/>
    <ds:schemaRef ds:uri="http://purl.org/dc/terms/"/>
    <ds:schemaRef ds:uri="http://schemas.openxmlformats.org/package/2006/metadata/core-properties"/>
    <ds:schemaRef ds:uri="1005a4bc-e51d-44d6-b243-d51d51b18537"/>
    <ds:schemaRef ds:uri="9b239926-60e6-447c-839a-64db2261dcce"/>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0EBD2801-4991-469E-9B03-C85508792A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05a4bc-e51d-44d6-b243-d51d51b18537"/>
    <ds:schemaRef ds:uri="9b239926-60e6-447c-839a-64db2261dc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Savills blank template (1)</Template>
  <TotalTime>2808</TotalTime>
  <Words>5032</Words>
  <Application>Microsoft Office PowerPoint</Application>
  <PresentationFormat>Widescreen</PresentationFormat>
  <Paragraphs>727</Paragraphs>
  <Slides>42</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Gotham Book</vt:lpstr>
      <vt:lpstr>Calibri</vt:lpstr>
      <vt:lpstr>Gotham Medium</vt:lpstr>
      <vt:lpstr>Gotham Bold</vt:lpstr>
      <vt:lpstr>Wingdings</vt:lpstr>
      <vt:lpstr>Gotham Light</vt:lpstr>
      <vt:lpstr>Arial</vt:lpstr>
      <vt:lpstr>Savills Template</vt:lpstr>
      <vt:lpstr>Councils with ALMOs Group   Finance and Business Planning 22nd January 2025  Steve Partridge  Director, Head of Housing Consultancy </vt:lpstr>
      <vt:lpstr>Introduction</vt:lpstr>
      <vt:lpstr>HRA financial pressures and business planning</vt:lpstr>
      <vt:lpstr>Economic pressures</vt:lpstr>
      <vt:lpstr>Economic -&gt; financial pressures</vt:lpstr>
      <vt:lpstr>Previous research for the LGA, ARCH and the NFA</vt:lpstr>
      <vt:lpstr>Capital investment requirements</vt:lpstr>
      <vt:lpstr>Capital investment requirements</vt:lpstr>
      <vt:lpstr>Capital investment requirements</vt:lpstr>
      <vt:lpstr>Awaab’s Law and Repairs</vt:lpstr>
      <vt:lpstr>“Professionalisation” and Regulation</vt:lpstr>
      <vt:lpstr>Rent: Budget 2024 and the Consultation</vt:lpstr>
      <vt:lpstr>Rent policy: just how important is it?</vt:lpstr>
      <vt:lpstr>The average is just an average: LA types?</vt:lpstr>
      <vt:lpstr>Summary: not enough money in the HRA system</vt:lpstr>
      <vt:lpstr>Activity and action</vt:lpstr>
      <vt:lpstr>Securing investment: national to local</vt:lpstr>
      <vt:lpstr>Southwark report</vt:lpstr>
      <vt:lpstr>Stress testing – learning from HAs?</vt:lpstr>
      <vt:lpstr>Scenario planning and stress testing: example </vt:lpstr>
      <vt:lpstr>Rents consultation analysis</vt:lpstr>
      <vt:lpstr>Rents analysis: themes</vt:lpstr>
      <vt:lpstr>Average rent forecasts – local authorities</vt:lpstr>
      <vt:lpstr>Additional rent income – local authorities</vt:lpstr>
      <vt:lpstr>National projections: updating our baseline forecasts</vt:lpstr>
      <vt:lpstr>National projection: local authority HRAs</vt:lpstr>
      <vt:lpstr>HRA debt settlement: implications of scenarios</vt:lpstr>
      <vt:lpstr>Affordability: rents relative to the private sector</vt:lpstr>
      <vt:lpstr>Affordability: for tenants and residents</vt:lpstr>
      <vt:lpstr>Right to Buy  Changes and consultation  Responses discussion</vt:lpstr>
      <vt:lpstr>Right to Buy discussion</vt:lpstr>
      <vt:lpstr>Right to Buy consultation: themes </vt:lpstr>
      <vt:lpstr>Right to Buy consultation: themes </vt:lpstr>
      <vt:lpstr>Right to Buy consultation: summary</vt:lpstr>
      <vt:lpstr>New Build update</vt:lpstr>
      <vt:lpstr>New Build pressures </vt:lpstr>
      <vt:lpstr>PowerPoint Presentation</vt:lpstr>
      <vt:lpstr>PowerPoint Presentation</vt:lpstr>
      <vt:lpstr>PowerPoint Presentation</vt:lpstr>
      <vt:lpstr>PowerPoint Presentation</vt:lpstr>
      <vt:lpstr>PowerPoint Presentation</vt:lpstr>
      <vt:lpstr>Thank you – any other issues?    Steve Partridge Director, Head of Housing Consultancy   steve.partridge@savills.com 07968 354948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instructions</dc:title>
  <dc:creator>Lucy Brown</dc:creator>
  <cp:lastModifiedBy>Steve Partridge</cp:lastModifiedBy>
  <cp:revision>18</cp:revision>
  <cp:lastPrinted>2023-12-13T10:55:30Z</cp:lastPrinted>
  <dcterms:created xsi:type="dcterms:W3CDTF">2024-09-23T13:01:48Z</dcterms:created>
  <dcterms:modified xsi:type="dcterms:W3CDTF">2025-01-24T15:18:50Z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3210E7AF-2233-4E8A-A073-D7C0F6D054EA</vt:lpwstr>
  </property>
  <property fmtid="{D5CDD505-2E9C-101B-9397-08002B2CF9AE}" pid="3" name="ArticulatePath">
    <vt:lpwstr>Template</vt:lpwstr>
  </property>
  <property fmtid="{D5CDD505-2E9C-101B-9397-08002B2CF9AE}" pid="4" name="ContentTypeId">
    <vt:lpwstr>0x010100549704E681587B42AB06EF1A593C5447</vt:lpwstr>
  </property>
  <property fmtid="{D5CDD505-2E9C-101B-9397-08002B2CF9AE}" pid="5" name="MediaServiceImageTags">
    <vt:lpwstr/>
  </property>
</Properties>
</file>