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8" r:id="rId2"/>
    <p:sldId id="618" r:id="rId3"/>
    <p:sldId id="4042" r:id="rId4"/>
    <p:sldId id="10076" r:id="rId5"/>
    <p:sldId id="2076138164" r:id="rId6"/>
    <p:sldId id="2076138160" r:id="rId7"/>
    <p:sldId id="294" r:id="rId8"/>
    <p:sldId id="262" r:id="rId9"/>
    <p:sldId id="276" r:id="rId10"/>
    <p:sldId id="2076138158" r:id="rId11"/>
    <p:sldId id="3575" r:id="rId12"/>
    <p:sldId id="4053" r:id="rId13"/>
    <p:sldId id="3576" r:id="rId14"/>
    <p:sldId id="4040" r:id="rId15"/>
    <p:sldId id="2076138165" r:id="rId16"/>
    <p:sldId id="2076138166" r:id="rId17"/>
    <p:sldId id="4065" r:id="rId18"/>
    <p:sldId id="2076138167" r:id="rId19"/>
    <p:sldId id="4048" r:id="rId20"/>
    <p:sldId id="388" r:id="rId21"/>
    <p:sldId id="412" r:id="rId22"/>
    <p:sldId id="414" r:id="rId23"/>
    <p:sldId id="418" r:id="rId24"/>
    <p:sldId id="4063" r:id="rId25"/>
    <p:sldId id="3573" r:id="rId26"/>
    <p:sldId id="689" r:id="rId27"/>
    <p:sldId id="4064" r:id="rId28"/>
    <p:sldId id="626" r:id="rId29"/>
    <p:sldId id="628" r:id="rId30"/>
    <p:sldId id="2076138168" r:id="rId31"/>
    <p:sldId id="2076138170" r:id="rId32"/>
    <p:sldId id="2076138171" r:id="rId33"/>
    <p:sldId id="4046" r:id="rId34"/>
    <p:sldId id="4051" r:id="rId35"/>
    <p:sldId id="3578" r:id="rId36"/>
    <p:sldId id="4043" r:id="rId37"/>
    <p:sldId id="61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E19EF-0E99-4C70-8D1F-7080318236B4}" v="490" dt="2024-01-18T09:49:07.949"/>
  </p1510:revLst>
</p1510:revInfo>
</file>

<file path=ppt/tableStyles.xml><?xml version="1.0" encoding="utf-8"?>
<a:tblStyleLst xmlns:a="http://schemas.openxmlformats.org/drawingml/2006/main" def="{22760E81-C7A0-47F2-B41E-5F1ABE7F7DB3}">
  <a:tblStyle styleId="{22760E81-C7A0-47F2-B41E-5F1ABE7F7DB3}" styleName="Dark Table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lastRow>
      <a:tcTxStyle b="on" i="off">
        <a:fontRef idx="minor"/>
        <a:schemeClr val="tx1"/>
      </a:tcTxStyle>
      <a:tcStyle>
        <a:tcBdr/>
        <a:fill>
          <a:solidFill>
            <a:schemeClr val="accent6"/>
          </a:solidFill>
        </a:fill>
      </a:tcStyle>
    </a:lastRow>
    <a:firstRow>
      <a:tcTxStyle b="off" i="off"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6933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dk1"/>
          </a:solidFill>
        </a:fill>
      </a:tcStyle>
    </a:firstRow>
  </a:tblStyle>
  <a:tblStyle styleId="{41C09AC8-6816-4F9D-AC04-E02F16A7E0A8}" styleName="Light Table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solidFill>
            <a:schemeClr val="lt1"/>
          </a:solidFill>
        </a:fill>
      </a:tcStyle>
    </a:wholeTbl>
    <a:lastRow>
      <a:tcTxStyle b="on" i="off">
        <a:fontRef idx="minor"/>
        <a:schemeClr val="tx1"/>
      </a:tcTxStyle>
      <a:tcStyle>
        <a:tcBdr/>
        <a:fill>
          <a:solidFill>
            <a:schemeClr val="accent6"/>
          </a:solidFill>
        </a:fill>
      </a:tcStyle>
    </a:lastRow>
    <a:firstRow>
      <a:tcTxStyle b="off" i="off"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6933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8" autoAdjust="0"/>
    <p:restoredTop sz="96233" autoAdjust="0"/>
  </p:normalViewPr>
  <p:slideViewPr>
    <p:cSldViewPr snapToGrid="0">
      <p:cViewPr varScale="1">
        <p:scale>
          <a:sx n="112" d="100"/>
          <a:sy n="112" d="100"/>
        </p:scale>
        <p:origin x="210" y="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Partridge" userId="c67b19c9-cb2a-453f-8691-f9277615c59f" providerId="ADAL" clId="{41DE19EF-0E99-4C70-8D1F-7080318236B4}"/>
    <pc:docChg chg="undo redo custSel addSld delSld modSld sldOrd modMainMaster">
      <pc:chgData name="Steve Partridge" userId="c67b19c9-cb2a-453f-8691-f9277615c59f" providerId="ADAL" clId="{41DE19EF-0E99-4C70-8D1F-7080318236B4}" dt="2024-01-18T17:17:32.454" v="5631" actId="20577"/>
      <pc:docMkLst>
        <pc:docMk/>
      </pc:docMkLst>
      <pc:sldChg chg="add">
        <pc:chgData name="Steve Partridge" userId="c67b19c9-cb2a-453f-8691-f9277615c59f" providerId="ADAL" clId="{41DE19EF-0E99-4C70-8D1F-7080318236B4}" dt="2024-01-18T08:54:34.125" v="143"/>
        <pc:sldMkLst>
          <pc:docMk/>
          <pc:sldMk cId="450269919" sldId="262"/>
        </pc:sldMkLst>
      </pc:sldChg>
      <pc:sldChg chg="add">
        <pc:chgData name="Steve Partridge" userId="c67b19c9-cb2a-453f-8691-f9277615c59f" providerId="ADAL" clId="{41DE19EF-0E99-4C70-8D1F-7080318236B4}" dt="2024-01-18T08:54:34.125" v="143"/>
        <pc:sldMkLst>
          <pc:docMk/>
          <pc:sldMk cId="1475771314" sldId="276"/>
        </pc:sldMkLst>
      </pc:sldChg>
      <pc:sldChg chg="modSp mod">
        <pc:chgData name="Steve Partridge" userId="c67b19c9-cb2a-453f-8691-f9277615c59f" providerId="ADAL" clId="{41DE19EF-0E99-4C70-8D1F-7080318236B4}" dt="2024-01-18T17:15:19.602" v="5616" actId="20577"/>
        <pc:sldMkLst>
          <pc:docMk/>
          <pc:sldMk cId="772118619" sldId="278"/>
        </pc:sldMkLst>
        <pc:spChg chg="mod">
          <ac:chgData name="Steve Partridge" userId="c67b19c9-cb2a-453f-8691-f9277615c59f" providerId="ADAL" clId="{41DE19EF-0E99-4C70-8D1F-7080318236B4}" dt="2024-01-18T17:15:19.602" v="5616" actId="20577"/>
          <ac:spMkLst>
            <pc:docMk/>
            <pc:sldMk cId="772118619" sldId="278"/>
            <ac:spMk id="8" creationId="{00000000-0000-0000-0000-000000000000}"/>
          </ac:spMkLst>
        </pc:spChg>
      </pc:sldChg>
      <pc:sldChg chg="add setBg">
        <pc:chgData name="Steve Partridge" userId="c67b19c9-cb2a-453f-8691-f9277615c59f" providerId="ADAL" clId="{41DE19EF-0E99-4C70-8D1F-7080318236B4}" dt="2024-01-18T08:54:34.125" v="143"/>
        <pc:sldMkLst>
          <pc:docMk/>
          <pc:sldMk cId="3289220853" sldId="294"/>
        </pc:sldMkLst>
      </pc:sldChg>
      <pc:sldChg chg="add del">
        <pc:chgData name="Steve Partridge" userId="c67b19c9-cb2a-453f-8691-f9277615c59f" providerId="ADAL" clId="{41DE19EF-0E99-4C70-8D1F-7080318236B4}" dt="2024-01-18T09:37:37.871" v="4102" actId="47"/>
        <pc:sldMkLst>
          <pc:docMk/>
          <pc:sldMk cId="2118637039" sldId="396"/>
        </pc:sldMkLst>
      </pc:sldChg>
      <pc:sldChg chg="del">
        <pc:chgData name="Steve Partridge" userId="c67b19c9-cb2a-453f-8691-f9277615c59f" providerId="ADAL" clId="{41DE19EF-0E99-4C70-8D1F-7080318236B4}" dt="2024-01-18T09:17:29.839" v="2581" actId="47"/>
        <pc:sldMkLst>
          <pc:docMk/>
          <pc:sldMk cId="2948876744" sldId="402"/>
        </pc:sldMkLst>
      </pc:sldChg>
      <pc:sldChg chg="del">
        <pc:chgData name="Steve Partridge" userId="c67b19c9-cb2a-453f-8691-f9277615c59f" providerId="ADAL" clId="{41DE19EF-0E99-4C70-8D1F-7080318236B4}" dt="2024-01-18T09:18:32.792" v="2698" actId="47"/>
        <pc:sldMkLst>
          <pc:docMk/>
          <pc:sldMk cId="2126368332" sldId="413"/>
        </pc:sldMkLst>
      </pc:sldChg>
      <pc:sldChg chg="modSp mod">
        <pc:chgData name="Steve Partridge" userId="c67b19c9-cb2a-453f-8691-f9277615c59f" providerId="ADAL" clId="{41DE19EF-0E99-4C70-8D1F-7080318236B4}" dt="2024-01-18T09:27:57.530" v="3713" actId="6549"/>
        <pc:sldMkLst>
          <pc:docMk/>
          <pc:sldMk cId="485712635" sldId="418"/>
        </pc:sldMkLst>
        <pc:spChg chg="mod">
          <ac:chgData name="Steve Partridge" userId="c67b19c9-cb2a-453f-8691-f9277615c59f" providerId="ADAL" clId="{41DE19EF-0E99-4C70-8D1F-7080318236B4}" dt="2024-01-18T09:27:57.530" v="3713" actId="6549"/>
          <ac:spMkLst>
            <pc:docMk/>
            <pc:sldMk cId="485712635" sldId="418"/>
            <ac:spMk id="11" creationId="{43BF3D45-D401-416E-B12E-496010D7B7BE}"/>
          </ac:spMkLst>
        </pc:spChg>
      </pc:sldChg>
      <pc:sldChg chg="add del">
        <pc:chgData name="Steve Partridge" userId="c67b19c9-cb2a-453f-8691-f9277615c59f" providerId="ADAL" clId="{41DE19EF-0E99-4C70-8D1F-7080318236B4}" dt="2024-01-18T09:51:04.589" v="5563" actId="47"/>
        <pc:sldMkLst>
          <pc:docMk/>
          <pc:sldMk cId="1796971918" sldId="613"/>
        </pc:sldMkLst>
      </pc:sldChg>
      <pc:sldChg chg="addSp modSp mod modAnim">
        <pc:chgData name="Steve Partridge" userId="c67b19c9-cb2a-453f-8691-f9277615c59f" providerId="ADAL" clId="{41DE19EF-0E99-4C70-8D1F-7080318236B4}" dt="2024-01-18T08:51:15.398" v="141" actId="14100"/>
        <pc:sldMkLst>
          <pc:docMk/>
          <pc:sldMk cId="4276599590" sldId="618"/>
        </pc:sldMkLst>
        <pc:spChg chg="add mod">
          <ac:chgData name="Steve Partridge" userId="c67b19c9-cb2a-453f-8691-f9277615c59f" providerId="ADAL" clId="{41DE19EF-0E99-4C70-8D1F-7080318236B4}" dt="2024-01-18T08:51:15.398" v="141" actId="14100"/>
          <ac:spMkLst>
            <pc:docMk/>
            <pc:sldMk cId="4276599590" sldId="618"/>
            <ac:spMk id="2" creationId="{63B386FA-5B7D-E697-46A5-003FC4EAF687}"/>
          </ac:spMkLst>
        </pc:spChg>
        <pc:spChg chg="add mod">
          <ac:chgData name="Steve Partridge" userId="c67b19c9-cb2a-453f-8691-f9277615c59f" providerId="ADAL" clId="{41DE19EF-0E99-4C70-8D1F-7080318236B4}" dt="2024-01-18T08:50:44.468" v="128" actId="20577"/>
          <ac:spMkLst>
            <pc:docMk/>
            <pc:sldMk cId="4276599590" sldId="618"/>
            <ac:spMk id="3" creationId="{0801C08A-F19E-66D8-BFB5-13BF8A96E648}"/>
          </ac:spMkLst>
        </pc:spChg>
        <pc:spChg chg="mod">
          <ac:chgData name="Steve Partridge" userId="c67b19c9-cb2a-453f-8691-f9277615c59f" providerId="ADAL" clId="{41DE19EF-0E99-4C70-8D1F-7080318236B4}" dt="2024-01-18T08:51:09.086" v="139" actId="14100"/>
          <ac:spMkLst>
            <pc:docMk/>
            <pc:sldMk cId="4276599590" sldId="618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08:51:03.160" v="137" actId="1076"/>
          <ac:spMkLst>
            <pc:docMk/>
            <pc:sldMk cId="4276599590" sldId="618"/>
            <ac:spMk id="17" creationId="{8631BBBB-3120-4F37-A043-E41A3D495B04}"/>
          </ac:spMkLst>
        </pc:spChg>
        <pc:spChg chg="mod">
          <ac:chgData name="Steve Partridge" userId="c67b19c9-cb2a-453f-8691-f9277615c59f" providerId="ADAL" clId="{41DE19EF-0E99-4C70-8D1F-7080318236B4}" dt="2024-01-18T08:51:00.798" v="136" actId="1076"/>
          <ac:spMkLst>
            <pc:docMk/>
            <pc:sldMk cId="4276599590" sldId="618"/>
            <ac:spMk id="19" creationId="{C72FC1FD-93AB-4A33-AD26-CB67102D166C}"/>
          </ac:spMkLst>
        </pc:spChg>
      </pc:sldChg>
      <pc:sldChg chg="del">
        <pc:chgData name="Steve Partridge" userId="c67b19c9-cb2a-453f-8691-f9277615c59f" providerId="ADAL" clId="{41DE19EF-0E99-4C70-8D1F-7080318236B4}" dt="2024-01-18T09:33:12.744" v="4064" actId="47"/>
        <pc:sldMkLst>
          <pc:docMk/>
          <pc:sldMk cId="3619678529" sldId="623"/>
        </pc:sldMkLst>
      </pc:sldChg>
      <pc:sldChg chg="add">
        <pc:chgData name="Steve Partridge" userId="c67b19c9-cb2a-453f-8691-f9277615c59f" providerId="ADAL" clId="{41DE19EF-0E99-4C70-8D1F-7080318236B4}" dt="2024-01-18T09:32:16.209" v="4030"/>
        <pc:sldMkLst>
          <pc:docMk/>
          <pc:sldMk cId="2149123926" sldId="626"/>
        </pc:sldMkLst>
      </pc:sldChg>
      <pc:sldChg chg="add">
        <pc:chgData name="Steve Partridge" userId="c67b19c9-cb2a-453f-8691-f9277615c59f" providerId="ADAL" clId="{41DE19EF-0E99-4C70-8D1F-7080318236B4}" dt="2024-01-18T09:32:16.209" v="4030"/>
        <pc:sldMkLst>
          <pc:docMk/>
          <pc:sldMk cId="3225614883" sldId="628"/>
        </pc:sldMkLst>
      </pc:sldChg>
      <pc:sldChg chg="add">
        <pc:chgData name="Steve Partridge" userId="c67b19c9-cb2a-453f-8691-f9277615c59f" providerId="ADAL" clId="{41DE19EF-0E99-4C70-8D1F-7080318236B4}" dt="2024-01-18T09:32:16.209" v="4030"/>
        <pc:sldMkLst>
          <pc:docMk/>
          <pc:sldMk cId="862956693" sldId="689"/>
        </pc:sldMkLst>
      </pc:sldChg>
      <pc:sldChg chg="modSp del mod">
        <pc:chgData name="Steve Partridge" userId="c67b19c9-cb2a-453f-8691-f9277615c59f" providerId="ADAL" clId="{41DE19EF-0E99-4C70-8D1F-7080318236B4}" dt="2024-01-18T17:17:19.946" v="5621" actId="47"/>
        <pc:sldMkLst>
          <pc:docMk/>
          <pc:sldMk cId="4124124126" sldId="746"/>
        </pc:sldMkLst>
        <pc:spChg chg="mod">
          <ac:chgData name="Steve Partridge" userId="c67b19c9-cb2a-453f-8691-f9277615c59f" providerId="ADAL" clId="{41DE19EF-0E99-4C70-8D1F-7080318236B4}" dt="2024-01-18T09:33:59.585" v="4099" actId="20577"/>
          <ac:spMkLst>
            <pc:docMk/>
            <pc:sldMk cId="4124124126" sldId="746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09:50:49.612" v="5561" actId="6549"/>
          <ac:spMkLst>
            <pc:docMk/>
            <pc:sldMk cId="4124124126" sldId="746"/>
            <ac:spMk id="6" creationId="{00000000-0000-0000-0000-000000000000}"/>
          </ac:spMkLst>
        </pc:spChg>
      </pc:sldChg>
      <pc:sldChg chg="del">
        <pc:chgData name="Steve Partridge" userId="c67b19c9-cb2a-453f-8691-f9277615c59f" providerId="ADAL" clId="{41DE19EF-0E99-4C70-8D1F-7080318236B4}" dt="2024-01-18T09:33:12.744" v="4064" actId="47"/>
        <pc:sldMkLst>
          <pc:docMk/>
          <pc:sldMk cId="777191982" sldId="747"/>
        </pc:sldMkLst>
      </pc:sldChg>
      <pc:sldChg chg="modSp del mod">
        <pc:chgData name="Steve Partridge" userId="c67b19c9-cb2a-453f-8691-f9277615c59f" providerId="ADAL" clId="{41DE19EF-0E99-4C70-8D1F-7080318236B4}" dt="2024-01-18T09:23:00.786" v="3221" actId="47"/>
        <pc:sldMkLst>
          <pc:docMk/>
          <pc:sldMk cId="4150407739" sldId="1964"/>
        </pc:sldMkLst>
        <pc:graphicFrameChg chg="modGraphic">
          <ac:chgData name="Steve Partridge" userId="c67b19c9-cb2a-453f-8691-f9277615c59f" providerId="ADAL" clId="{41DE19EF-0E99-4C70-8D1F-7080318236B4}" dt="2024-01-18T09:22:48.106" v="3219" actId="20577"/>
          <ac:graphicFrameMkLst>
            <pc:docMk/>
            <pc:sldMk cId="4150407739" sldId="1964"/>
            <ac:graphicFrameMk id="7" creationId="{00000000-0000-0000-0000-000000000000}"/>
          </ac:graphicFrameMkLst>
        </pc:graphicFrameChg>
      </pc:sldChg>
      <pc:sldChg chg="del">
        <pc:chgData name="Steve Partridge" userId="c67b19c9-cb2a-453f-8691-f9277615c59f" providerId="ADAL" clId="{41DE19EF-0E99-4C70-8D1F-7080318236B4}" dt="2024-01-18T09:22:57.939" v="3220" actId="47"/>
        <pc:sldMkLst>
          <pc:docMk/>
          <pc:sldMk cId="3260038360" sldId="1965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1197809809" sldId="3416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3823457294" sldId="3419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1536332986" sldId="3420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1884961121" sldId="3421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2349957289" sldId="3422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2020770361" sldId="3423"/>
        </pc:sldMkLst>
      </pc:sldChg>
      <pc:sldChg chg="addSp delSp modSp mod">
        <pc:chgData name="Steve Partridge" userId="c67b19c9-cb2a-453f-8691-f9277615c59f" providerId="ADAL" clId="{41DE19EF-0E99-4C70-8D1F-7080318236B4}" dt="2024-01-18T09:30:53.275" v="4028" actId="20577"/>
        <pc:sldMkLst>
          <pc:docMk/>
          <pc:sldMk cId="3116051390" sldId="3573"/>
        </pc:sldMkLst>
        <pc:spChg chg="mod">
          <ac:chgData name="Steve Partridge" userId="c67b19c9-cb2a-453f-8691-f9277615c59f" providerId="ADAL" clId="{41DE19EF-0E99-4C70-8D1F-7080318236B4}" dt="2024-01-18T09:29:11.809" v="3763" actId="1076"/>
          <ac:spMkLst>
            <pc:docMk/>
            <pc:sldMk cId="3116051390" sldId="3573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09:30:53.275" v="4028" actId="20577"/>
          <ac:spMkLst>
            <pc:docMk/>
            <pc:sldMk cId="3116051390" sldId="3573"/>
            <ac:spMk id="5" creationId="{9359BAAD-499D-4BE6-91E6-0827DFE1E269}"/>
          </ac:spMkLst>
        </pc:spChg>
        <pc:graphicFrameChg chg="add mod modGraphic">
          <ac:chgData name="Steve Partridge" userId="c67b19c9-cb2a-453f-8691-f9277615c59f" providerId="ADAL" clId="{41DE19EF-0E99-4C70-8D1F-7080318236B4}" dt="2024-01-18T09:30:24.686" v="3934" actId="255"/>
          <ac:graphicFrameMkLst>
            <pc:docMk/>
            <pc:sldMk cId="3116051390" sldId="3573"/>
            <ac:graphicFrameMk id="3" creationId="{A426076C-3D4A-927A-FEAD-7C2F7CF137D4}"/>
          </ac:graphicFrameMkLst>
        </pc:graphicFrameChg>
        <pc:graphicFrameChg chg="del">
          <ac:chgData name="Steve Partridge" userId="c67b19c9-cb2a-453f-8691-f9277615c59f" providerId="ADAL" clId="{41DE19EF-0E99-4C70-8D1F-7080318236B4}" dt="2024-01-18T09:28:47.773" v="3714" actId="478"/>
          <ac:graphicFrameMkLst>
            <pc:docMk/>
            <pc:sldMk cId="3116051390" sldId="3573"/>
            <ac:graphicFrameMk id="6" creationId="{50E2F9A3-2B1E-4B01-939A-5B6D3C9701D4}"/>
          </ac:graphicFrameMkLst>
        </pc:graphicFrameChg>
        <pc:picChg chg="add mod">
          <ac:chgData name="Steve Partridge" userId="c67b19c9-cb2a-453f-8691-f9277615c59f" providerId="ADAL" clId="{41DE19EF-0E99-4C70-8D1F-7080318236B4}" dt="2024-01-18T09:28:53.962" v="3717" actId="14100"/>
          <ac:picMkLst>
            <pc:docMk/>
            <pc:sldMk cId="3116051390" sldId="3573"/>
            <ac:picMk id="2" creationId="{87D76188-BE97-2A62-7AAD-EC229909A276}"/>
          </ac:picMkLst>
        </pc:picChg>
      </pc:sldChg>
      <pc:sldChg chg="addSp delSp modSp mod">
        <pc:chgData name="Steve Partridge" userId="c67b19c9-cb2a-453f-8691-f9277615c59f" providerId="ADAL" clId="{41DE19EF-0E99-4C70-8D1F-7080318236B4}" dt="2024-01-18T08:59:48.956" v="239" actId="1076"/>
        <pc:sldMkLst>
          <pc:docMk/>
          <pc:sldMk cId="438884997" sldId="3575"/>
        </pc:sldMkLst>
        <pc:spChg chg="mod">
          <ac:chgData name="Steve Partridge" userId="c67b19c9-cb2a-453f-8691-f9277615c59f" providerId="ADAL" clId="{41DE19EF-0E99-4C70-8D1F-7080318236B4}" dt="2024-01-18T08:56:30.441" v="217" actId="20577"/>
          <ac:spMkLst>
            <pc:docMk/>
            <pc:sldMk cId="438884997" sldId="3575"/>
            <ac:spMk id="4" creationId="{00000000-0000-0000-0000-000000000000}"/>
          </ac:spMkLst>
        </pc:spChg>
        <pc:graphicFrameChg chg="add mod">
          <ac:chgData name="Steve Partridge" userId="c67b19c9-cb2a-453f-8691-f9277615c59f" providerId="ADAL" clId="{41DE19EF-0E99-4C70-8D1F-7080318236B4}" dt="2024-01-18T08:59:48.956" v="239" actId="1076"/>
          <ac:graphicFrameMkLst>
            <pc:docMk/>
            <pc:sldMk cId="438884997" sldId="3575"/>
            <ac:graphicFrameMk id="2" creationId="{60EAFB9A-4197-273E-86D2-28BDAD6E086C}"/>
          </ac:graphicFrameMkLst>
        </pc:graphicFrameChg>
        <pc:picChg chg="del mod">
          <ac:chgData name="Steve Partridge" userId="c67b19c9-cb2a-453f-8691-f9277615c59f" providerId="ADAL" clId="{41DE19EF-0E99-4C70-8D1F-7080318236B4}" dt="2024-01-18T08:57:47.259" v="231" actId="478"/>
          <ac:picMkLst>
            <pc:docMk/>
            <pc:sldMk cId="438884997" sldId="3575"/>
            <ac:picMk id="3" creationId="{233A92ED-03DD-4994-B5E7-F911B9ADF54F}"/>
          </ac:picMkLst>
        </pc:picChg>
        <pc:picChg chg="add mod">
          <ac:chgData name="Steve Partridge" userId="c67b19c9-cb2a-453f-8691-f9277615c59f" providerId="ADAL" clId="{41DE19EF-0E99-4C70-8D1F-7080318236B4}" dt="2024-01-18T08:59:45.442" v="238" actId="1076"/>
          <ac:picMkLst>
            <pc:docMk/>
            <pc:sldMk cId="438884997" sldId="3575"/>
            <ac:picMk id="6" creationId="{9E89C26D-7266-2942-2BFC-4D093C86FCBA}"/>
          </ac:picMkLst>
        </pc:picChg>
        <pc:picChg chg="del">
          <ac:chgData name="Steve Partridge" userId="c67b19c9-cb2a-453f-8691-f9277615c59f" providerId="ADAL" clId="{41DE19EF-0E99-4C70-8D1F-7080318236B4}" dt="2024-01-18T08:56:34.207" v="218" actId="478"/>
          <ac:picMkLst>
            <pc:docMk/>
            <pc:sldMk cId="438884997" sldId="3575"/>
            <ac:picMk id="7" creationId="{E55423FD-D0F5-4AF8-A867-6F62A7C210C4}"/>
          </ac:picMkLst>
        </pc:picChg>
        <pc:picChg chg="del">
          <ac:chgData name="Steve Partridge" userId="c67b19c9-cb2a-453f-8691-f9277615c59f" providerId="ADAL" clId="{41DE19EF-0E99-4C70-8D1F-7080318236B4}" dt="2024-01-18T08:56:50.686" v="222" actId="478"/>
          <ac:picMkLst>
            <pc:docMk/>
            <pc:sldMk cId="438884997" sldId="3575"/>
            <ac:picMk id="8" creationId="{45875CBA-1276-437C-8CCE-B8C5F6679E05}"/>
          </ac:picMkLst>
        </pc:picChg>
        <pc:picChg chg="del">
          <ac:chgData name="Steve Partridge" userId="c67b19c9-cb2a-453f-8691-f9277615c59f" providerId="ADAL" clId="{41DE19EF-0E99-4C70-8D1F-7080318236B4}" dt="2024-01-18T08:57:41.090" v="228" actId="478"/>
          <ac:picMkLst>
            <pc:docMk/>
            <pc:sldMk cId="438884997" sldId="3575"/>
            <ac:picMk id="11" creationId="{8DC3A08B-F88C-4041-BE51-D9F1F50956E9}"/>
          </ac:picMkLst>
        </pc:picChg>
      </pc:sldChg>
      <pc:sldChg chg="addSp delSp modSp add del mod modAnim">
        <pc:chgData name="Steve Partridge" userId="c67b19c9-cb2a-453f-8691-f9277615c59f" providerId="ADAL" clId="{41DE19EF-0E99-4C70-8D1F-7080318236B4}" dt="2024-01-18T17:15:47.876" v="5617" actId="20577"/>
        <pc:sldMkLst>
          <pc:docMk/>
          <pc:sldMk cId="1587306650" sldId="3576"/>
        </pc:sldMkLst>
        <pc:spChg chg="mod">
          <ac:chgData name="Steve Partridge" userId="c67b19c9-cb2a-453f-8691-f9277615c59f" providerId="ADAL" clId="{41DE19EF-0E99-4C70-8D1F-7080318236B4}" dt="2024-01-18T09:01:18.325" v="254" actId="313"/>
          <ac:spMkLst>
            <pc:docMk/>
            <pc:sldMk cId="1587306650" sldId="3576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17:15:47.876" v="5617" actId="20577"/>
          <ac:spMkLst>
            <pc:docMk/>
            <pc:sldMk cId="1587306650" sldId="3576"/>
            <ac:spMk id="5" creationId="{9359BAAD-499D-4BE6-91E6-0827DFE1E269}"/>
          </ac:spMkLst>
        </pc:spChg>
        <pc:graphicFrameChg chg="del mod">
          <ac:chgData name="Steve Partridge" userId="c67b19c9-cb2a-453f-8691-f9277615c59f" providerId="ADAL" clId="{41DE19EF-0E99-4C70-8D1F-7080318236B4}" dt="2024-01-18T09:03:39.825" v="584" actId="478"/>
          <ac:graphicFrameMkLst>
            <pc:docMk/>
            <pc:sldMk cId="1587306650" sldId="3576"/>
            <ac:graphicFrameMk id="2" creationId="{BF1E4C45-C434-4E56-9F5E-CAF7AE7C543A}"/>
          </ac:graphicFrameMkLst>
        </pc:graphicFrameChg>
        <pc:graphicFrameChg chg="add mod">
          <ac:chgData name="Steve Partridge" userId="c67b19c9-cb2a-453f-8691-f9277615c59f" providerId="ADAL" clId="{41DE19EF-0E99-4C70-8D1F-7080318236B4}" dt="2024-01-18T09:03:35.854" v="582" actId="1076"/>
          <ac:graphicFrameMkLst>
            <pc:docMk/>
            <pc:sldMk cId="1587306650" sldId="3576"/>
            <ac:graphicFrameMk id="3" creationId="{250BCB0D-AEF8-F272-369F-421C9A5F01BB}"/>
          </ac:graphicFrameMkLst>
        </pc:graphicFrameChg>
        <pc:graphicFrameChg chg="add mod modGraphic">
          <ac:chgData name="Steve Partridge" userId="c67b19c9-cb2a-453f-8691-f9277615c59f" providerId="ADAL" clId="{41DE19EF-0E99-4C70-8D1F-7080318236B4}" dt="2024-01-18T09:04:25.822" v="639" actId="6549"/>
          <ac:graphicFrameMkLst>
            <pc:docMk/>
            <pc:sldMk cId="1587306650" sldId="3576"/>
            <ac:graphicFrameMk id="6" creationId="{076002C5-E496-73C9-8853-032310F706B5}"/>
          </ac:graphicFrameMkLst>
        </pc:graphicFrameChg>
      </pc:sldChg>
      <pc:sldChg chg="del">
        <pc:chgData name="Steve Partridge" userId="c67b19c9-cb2a-453f-8691-f9277615c59f" providerId="ADAL" clId="{41DE19EF-0E99-4C70-8D1F-7080318236B4}" dt="2024-01-18T09:17:30.787" v="2582" actId="47"/>
        <pc:sldMkLst>
          <pc:docMk/>
          <pc:sldMk cId="1848979744" sldId="3577"/>
        </pc:sldMkLst>
      </pc:sldChg>
      <pc:sldChg chg="modSp mod">
        <pc:chgData name="Steve Partridge" userId="c67b19c9-cb2a-453f-8691-f9277615c59f" providerId="ADAL" clId="{41DE19EF-0E99-4C70-8D1F-7080318236B4}" dt="2024-01-18T09:40:02.428" v="4301" actId="20577"/>
        <pc:sldMkLst>
          <pc:docMk/>
          <pc:sldMk cId="1780245706" sldId="3578"/>
        </pc:sldMkLst>
        <pc:spChg chg="mod">
          <ac:chgData name="Steve Partridge" userId="c67b19c9-cb2a-453f-8691-f9277615c59f" providerId="ADAL" clId="{41DE19EF-0E99-4C70-8D1F-7080318236B4}" dt="2024-01-18T09:40:02.428" v="4301" actId="20577"/>
          <ac:spMkLst>
            <pc:docMk/>
            <pc:sldMk cId="1780245706" sldId="3578"/>
            <ac:spMk id="6" creationId="{27695807-5BCF-469D-9E22-88818982B500}"/>
          </ac:spMkLst>
        </pc:spChg>
      </pc:sldChg>
      <pc:sldChg chg="del">
        <pc:chgData name="Steve Partridge" userId="c67b19c9-cb2a-453f-8691-f9277615c59f" providerId="ADAL" clId="{41DE19EF-0E99-4C70-8D1F-7080318236B4}" dt="2024-01-18T09:33:12.744" v="4064" actId="47"/>
        <pc:sldMkLst>
          <pc:docMk/>
          <pc:sldMk cId="938085597" sldId="3579"/>
        </pc:sldMkLst>
      </pc:sldChg>
      <pc:sldChg chg="del">
        <pc:chgData name="Steve Partridge" userId="c67b19c9-cb2a-453f-8691-f9277615c59f" providerId="ADAL" clId="{41DE19EF-0E99-4C70-8D1F-7080318236B4}" dt="2024-01-18T09:40:23.605" v="4302" actId="47"/>
        <pc:sldMkLst>
          <pc:docMk/>
          <pc:sldMk cId="3107287461" sldId="3582"/>
        </pc:sldMkLst>
      </pc:sldChg>
      <pc:sldChg chg="del">
        <pc:chgData name="Steve Partridge" userId="c67b19c9-cb2a-453f-8691-f9277615c59f" providerId="ADAL" clId="{41DE19EF-0E99-4C70-8D1F-7080318236B4}" dt="2024-01-18T17:16:58.307" v="5620" actId="47"/>
        <pc:sldMkLst>
          <pc:docMk/>
          <pc:sldMk cId="135455423" sldId="4017"/>
        </pc:sldMkLst>
      </pc:sldChg>
      <pc:sldChg chg="addSp delSp modSp add del mod">
        <pc:chgData name="Steve Partridge" userId="c67b19c9-cb2a-453f-8691-f9277615c59f" providerId="ADAL" clId="{41DE19EF-0E99-4C70-8D1F-7080318236B4}" dt="2024-01-18T09:58:51.820" v="5578" actId="47"/>
        <pc:sldMkLst>
          <pc:docMk/>
          <pc:sldMk cId="359209878" sldId="4040"/>
        </pc:sldMkLst>
        <pc:spChg chg="add mod">
          <ac:chgData name="Steve Partridge" userId="c67b19c9-cb2a-453f-8691-f9277615c59f" providerId="ADAL" clId="{41DE19EF-0E99-4C70-8D1F-7080318236B4}" dt="2024-01-18T09:13:54.136" v="1862" actId="255"/>
          <ac:spMkLst>
            <pc:docMk/>
            <pc:sldMk cId="359209878" sldId="4040"/>
            <ac:spMk id="3" creationId="{7B502F8A-F307-40F9-51BE-6B7F718A5DD8}"/>
          </ac:spMkLst>
        </pc:spChg>
        <pc:spChg chg="mod">
          <ac:chgData name="Steve Partridge" userId="c67b19c9-cb2a-453f-8691-f9277615c59f" providerId="ADAL" clId="{41DE19EF-0E99-4C70-8D1F-7080318236B4}" dt="2024-01-18T09:05:20.517" v="677" actId="20577"/>
          <ac:spMkLst>
            <pc:docMk/>
            <pc:sldMk cId="359209878" sldId="4040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09:13:39.207" v="1856" actId="14100"/>
          <ac:spMkLst>
            <pc:docMk/>
            <pc:sldMk cId="359209878" sldId="4040"/>
            <ac:spMk id="5" creationId="{9359BAAD-499D-4BE6-91E6-0827DFE1E269}"/>
          </ac:spMkLst>
        </pc:spChg>
        <pc:graphicFrameChg chg="add mod">
          <ac:chgData name="Steve Partridge" userId="c67b19c9-cb2a-453f-8691-f9277615c59f" providerId="ADAL" clId="{41DE19EF-0E99-4C70-8D1F-7080318236B4}" dt="2024-01-18T09:06:26.828" v="695" actId="14100"/>
          <ac:graphicFrameMkLst>
            <pc:docMk/>
            <pc:sldMk cId="359209878" sldId="4040"/>
            <ac:graphicFrameMk id="2" creationId="{283BC3D4-4EF6-4899-B906-0B55AB9E47F1}"/>
          </ac:graphicFrameMkLst>
        </pc:graphicFrameChg>
        <pc:graphicFrameChg chg="del">
          <ac:chgData name="Steve Partridge" userId="c67b19c9-cb2a-453f-8691-f9277615c59f" providerId="ADAL" clId="{41DE19EF-0E99-4C70-8D1F-7080318236B4}" dt="2024-01-18T09:05:32.329" v="678" actId="478"/>
          <ac:graphicFrameMkLst>
            <pc:docMk/>
            <pc:sldMk cId="359209878" sldId="4040"/>
            <ac:graphicFrameMk id="6" creationId="{881D4360-F479-4B7A-9BCE-8AAC068F4071}"/>
          </ac:graphicFrameMkLst>
        </pc:graphicFrameChg>
        <pc:graphicFrameChg chg="del">
          <ac:chgData name="Steve Partridge" userId="c67b19c9-cb2a-453f-8691-f9277615c59f" providerId="ADAL" clId="{41DE19EF-0E99-4C70-8D1F-7080318236B4}" dt="2024-01-18T09:05:35.501" v="679" actId="478"/>
          <ac:graphicFrameMkLst>
            <pc:docMk/>
            <pc:sldMk cId="359209878" sldId="4040"/>
            <ac:graphicFrameMk id="8" creationId="{651E6622-6BAE-4A6A-BD13-87A2CB19623F}"/>
          </ac:graphicFrameMkLst>
        </pc:graphicFrameChg>
        <pc:graphicFrameChg chg="mod">
          <ac:chgData name="Steve Partridge" userId="c67b19c9-cb2a-453f-8691-f9277615c59f" providerId="ADAL" clId="{41DE19EF-0E99-4C70-8D1F-7080318236B4}" dt="2024-01-18T09:05:56.238" v="690" actId="14100"/>
          <ac:graphicFrameMkLst>
            <pc:docMk/>
            <pc:sldMk cId="359209878" sldId="4040"/>
            <ac:graphicFrameMk id="9" creationId="{E29310AC-113A-4402-97C7-57B60AABA306}"/>
          </ac:graphicFrameMkLst>
        </pc:graphicFrameChg>
      </pc:sldChg>
      <pc:sldChg chg="del">
        <pc:chgData name="Steve Partridge" userId="c67b19c9-cb2a-453f-8691-f9277615c59f" providerId="ADAL" clId="{41DE19EF-0E99-4C70-8D1F-7080318236B4}" dt="2024-01-18T09:17:26.943" v="2580" actId="47"/>
        <pc:sldMkLst>
          <pc:docMk/>
          <pc:sldMk cId="2438306400" sldId="4041"/>
        </pc:sldMkLst>
      </pc:sldChg>
      <pc:sldChg chg="modSp mod">
        <pc:chgData name="Steve Partridge" userId="c67b19c9-cb2a-453f-8691-f9277615c59f" providerId="ADAL" clId="{41DE19EF-0E99-4C70-8D1F-7080318236B4}" dt="2024-01-18T08:55:19.758" v="187" actId="20577"/>
        <pc:sldMkLst>
          <pc:docMk/>
          <pc:sldMk cId="3502124997" sldId="4042"/>
        </pc:sldMkLst>
        <pc:spChg chg="mod">
          <ac:chgData name="Steve Partridge" userId="c67b19c9-cb2a-453f-8691-f9277615c59f" providerId="ADAL" clId="{41DE19EF-0E99-4C70-8D1F-7080318236B4}" dt="2024-01-18T08:55:19.758" v="187" actId="20577"/>
          <ac:spMkLst>
            <pc:docMk/>
            <pc:sldMk cId="3502124997" sldId="4042"/>
            <ac:spMk id="8" creationId="{00000000-0000-0000-0000-000000000000}"/>
          </ac:spMkLst>
        </pc:spChg>
      </pc:sldChg>
      <pc:sldChg chg="modSp mod">
        <pc:chgData name="Steve Partridge" userId="c67b19c9-cb2a-453f-8691-f9277615c59f" providerId="ADAL" clId="{41DE19EF-0E99-4C70-8D1F-7080318236B4}" dt="2024-01-18T17:17:32.454" v="5631" actId="20577"/>
        <pc:sldMkLst>
          <pc:docMk/>
          <pc:sldMk cId="972234972" sldId="4043"/>
        </pc:sldMkLst>
        <pc:spChg chg="mod">
          <ac:chgData name="Steve Partridge" userId="c67b19c9-cb2a-453f-8691-f9277615c59f" providerId="ADAL" clId="{41DE19EF-0E99-4C70-8D1F-7080318236B4}" dt="2024-01-18T17:17:32.454" v="5631" actId="20577"/>
          <ac:spMkLst>
            <pc:docMk/>
            <pc:sldMk cId="972234972" sldId="4043"/>
            <ac:spMk id="8" creationId="{00000000-0000-0000-0000-000000000000}"/>
          </ac:spMkLst>
        </pc:spChg>
      </pc:sldChg>
      <pc:sldChg chg="modSp mod">
        <pc:chgData name="Steve Partridge" userId="c67b19c9-cb2a-453f-8691-f9277615c59f" providerId="ADAL" clId="{41DE19EF-0E99-4C70-8D1F-7080318236B4}" dt="2024-01-18T17:16:51.487" v="5619" actId="6549"/>
        <pc:sldMkLst>
          <pc:docMk/>
          <pc:sldMk cId="548042409" sldId="4046"/>
        </pc:sldMkLst>
        <pc:spChg chg="mod">
          <ac:chgData name="Steve Partridge" userId="c67b19c9-cb2a-453f-8691-f9277615c59f" providerId="ADAL" clId="{41DE19EF-0E99-4C70-8D1F-7080318236B4}" dt="2024-01-18T17:16:51.487" v="5619" actId="6549"/>
          <ac:spMkLst>
            <pc:docMk/>
            <pc:sldMk cId="548042409" sldId="4046"/>
            <ac:spMk id="8" creationId="{00000000-0000-0000-0000-000000000000}"/>
          </ac:spMkLst>
        </pc:spChg>
      </pc:sldChg>
      <pc:sldChg chg="delSp modSp add del mod">
        <pc:chgData name="Steve Partridge" userId="c67b19c9-cb2a-453f-8691-f9277615c59f" providerId="ADAL" clId="{41DE19EF-0E99-4C70-8D1F-7080318236B4}" dt="2024-01-18T09:58:38.448" v="5573" actId="47"/>
        <pc:sldMkLst>
          <pc:docMk/>
          <pc:sldMk cId="2699412756" sldId="4048"/>
        </pc:sldMkLst>
        <pc:spChg chg="mod">
          <ac:chgData name="Steve Partridge" userId="c67b19c9-cb2a-453f-8691-f9277615c59f" providerId="ADAL" clId="{41DE19EF-0E99-4C70-8D1F-7080318236B4}" dt="2024-01-18T09:27:01.392" v="3595" actId="14100"/>
          <ac:spMkLst>
            <pc:docMk/>
            <pc:sldMk cId="2699412756" sldId="4048"/>
            <ac:spMk id="5" creationId="{9359BAAD-499D-4BE6-91E6-0827DFE1E269}"/>
          </ac:spMkLst>
        </pc:spChg>
        <pc:picChg chg="del">
          <ac:chgData name="Steve Partridge" userId="c67b19c9-cb2a-453f-8691-f9277615c59f" providerId="ADAL" clId="{41DE19EF-0E99-4C70-8D1F-7080318236B4}" dt="2024-01-18T09:18:02.266" v="2659" actId="478"/>
          <ac:picMkLst>
            <pc:docMk/>
            <pc:sldMk cId="2699412756" sldId="4048"/>
            <ac:picMk id="8" creationId="{7F51F5BA-75A3-46DF-80BF-2957940E72D1}"/>
          </ac:picMkLst>
        </pc:picChg>
      </pc:sldChg>
      <pc:sldChg chg="del">
        <pc:chgData name="Steve Partridge" userId="c67b19c9-cb2a-453f-8691-f9277615c59f" providerId="ADAL" clId="{41DE19EF-0E99-4C70-8D1F-7080318236B4}" dt="2024-01-18T09:32:18.885" v="4031" actId="47"/>
        <pc:sldMkLst>
          <pc:docMk/>
          <pc:sldMk cId="1513910530" sldId="4049"/>
        </pc:sldMkLst>
      </pc:sldChg>
      <pc:sldChg chg="modSp mod">
        <pc:chgData name="Steve Partridge" userId="c67b19c9-cb2a-453f-8691-f9277615c59f" providerId="ADAL" clId="{41DE19EF-0E99-4C70-8D1F-7080318236B4}" dt="2024-01-18T09:40:49.774" v="4306" actId="255"/>
        <pc:sldMkLst>
          <pc:docMk/>
          <pc:sldMk cId="569666347" sldId="4051"/>
        </pc:sldMkLst>
        <pc:spChg chg="mod">
          <ac:chgData name="Steve Partridge" userId="c67b19c9-cb2a-453f-8691-f9277615c59f" providerId="ADAL" clId="{41DE19EF-0E99-4C70-8D1F-7080318236B4}" dt="2024-01-18T09:38:23.338" v="4139" actId="20577"/>
          <ac:spMkLst>
            <pc:docMk/>
            <pc:sldMk cId="569666347" sldId="4051"/>
            <ac:spMk id="4" creationId="{00000000-0000-0000-0000-000000000000}"/>
          </ac:spMkLst>
        </pc:spChg>
        <pc:spChg chg="mod">
          <ac:chgData name="Steve Partridge" userId="c67b19c9-cb2a-453f-8691-f9277615c59f" providerId="ADAL" clId="{41DE19EF-0E99-4C70-8D1F-7080318236B4}" dt="2024-01-18T09:40:49.774" v="4306" actId="255"/>
          <ac:spMkLst>
            <pc:docMk/>
            <pc:sldMk cId="569666347" sldId="4051"/>
            <ac:spMk id="6" creationId="{27695807-5BCF-469D-9E22-88818982B500}"/>
          </ac:spMkLst>
        </pc:spChg>
      </pc:sldChg>
      <pc:sldChg chg="del">
        <pc:chgData name="Steve Partridge" userId="c67b19c9-cb2a-453f-8691-f9277615c59f" providerId="ADAL" clId="{41DE19EF-0E99-4C70-8D1F-7080318236B4}" dt="2024-01-18T17:17:19.946" v="5621" actId="47"/>
        <pc:sldMkLst>
          <pc:docMk/>
          <pc:sldMk cId="2346450756" sldId="4052"/>
        </pc:sldMkLst>
      </pc:sldChg>
      <pc:sldChg chg="add">
        <pc:chgData name="Steve Partridge" userId="c67b19c9-cb2a-453f-8691-f9277615c59f" providerId="ADAL" clId="{41DE19EF-0E99-4C70-8D1F-7080318236B4}" dt="2024-01-18T08:51:24.385" v="142"/>
        <pc:sldMkLst>
          <pc:docMk/>
          <pc:sldMk cId="102963458" sldId="4053"/>
        </pc:sldMkLst>
      </pc:sldChg>
      <pc:sldChg chg="add">
        <pc:chgData name="Steve Partridge" userId="c67b19c9-cb2a-453f-8691-f9277615c59f" providerId="ADAL" clId="{41DE19EF-0E99-4C70-8D1F-7080318236B4}" dt="2024-01-18T09:31:50.498" v="4029"/>
        <pc:sldMkLst>
          <pc:docMk/>
          <pc:sldMk cId="2970616312" sldId="4063"/>
        </pc:sldMkLst>
      </pc:sldChg>
      <pc:sldChg chg="add">
        <pc:chgData name="Steve Partridge" userId="c67b19c9-cb2a-453f-8691-f9277615c59f" providerId="ADAL" clId="{41DE19EF-0E99-4C70-8D1F-7080318236B4}" dt="2024-01-18T09:32:16.209" v="4030"/>
        <pc:sldMkLst>
          <pc:docMk/>
          <pc:sldMk cId="2900668378" sldId="4064"/>
        </pc:sldMkLst>
      </pc:sldChg>
      <pc:sldChg chg="modSp add del mod">
        <pc:chgData name="Steve Partridge" userId="c67b19c9-cb2a-453f-8691-f9277615c59f" providerId="ADAL" clId="{41DE19EF-0E99-4C70-8D1F-7080318236B4}" dt="2024-01-18T17:16:03.367" v="5618" actId="6549"/>
        <pc:sldMkLst>
          <pc:docMk/>
          <pc:sldMk cId="177164160" sldId="4065"/>
        </pc:sldMkLst>
        <pc:spChg chg="mod">
          <ac:chgData name="Steve Partridge" userId="c67b19c9-cb2a-453f-8691-f9277615c59f" providerId="ADAL" clId="{41DE19EF-0E99-4C70-8D1F-7080318236B4}" dt="2024-01-18T17:16:03.367" v="5618" actId="6549"/>
          <ac:spMkLst>
            <pc:docMk/>
            <pc:sldMk cId="177164160" sldId="4065"/>
            <ac:spMk id="5" creationId="{2523FBB6-39B0-6EDA-90F7-281E03962696}"/>
          </ac:spMkLst>
        </pc:spChg>
      </pc:sldChg>
      <pc:sldChg chg="add ord setBg">
        <pc:chgData name="Steve Partridge" userId="c67b19c9-cb2a-453f-8691-f9277615c59f" providerId="ADAL" clId="{41DE19EF-0E99-4C70-8D1F-7080318236B4}" dt="2024-01-18T08:57:32.097" v="227"/>
        <pc:sldMkLst>
          <pc:docMk/>
          <pc:sldMk cId="2763993479" sldId="10076"/>
        </pc:sldMkLst>
      </pc:sldChg>
      <pc:sldChg chg="delSp add mod setBg delAnim">
        <pc:chgData name="Steve Partridge" userId="c67b19c9-cb2a-453f-8691-f9277615c59f" providerId="ADAL" clId="{41DE19EF-0E99-4C70-8D1F-7080318236B4}" dt="2024-01-18T08:56:05.625" v="190" actId="478"/>
        <pc:sldMkLst>
          <pc:docMk/>
          <pc:sldMk cId="4272474259" sldId="2076138158"/>
        </pc:sldMkLst>
        <pc:spChg chg="del">
          <ac:chgData name="Steve Partridge" userId="c67b19c9-cb2a-453f-8691-f9277615c59f" providerId="ADAL" clId="{41DE19EF-0E99-4C70-8D1F-7080318236B4}" dt="2024-01-18T08:56:03.449" v="189" actId="478"/>
          <ac:spMkLst>
            <pc:docMk/>
            <pc:sldMk cId="4272474259" sldId="2076138158"/>
            <ac:spMk id="2" creationId="{70E459DA-A4FA-00E6-F249-645F13B28D9D}"/>
          </ac:spMkLst>
        </pc:spChg>
        <pc:picChg chg="del">
          <ac:chgData name="Steve Partridge" userId="c67b19c9-cb2a-453f-8691-f9277615c59f" providerId="ADAL" clId="{41DE19EF-0E99-4C70-8D1F-7080318236B4}" dt="2024-01-18T08:56:05.625" v="190" actId="478"/>
          <ac:picMkLst>
            <pc:docMk/>
            <pc:sldMk cId="4272474259" sldId="2076138158"/>
            <ac:picMk id="15" creationId="{D8C52640-030E-86E2-EF31-E195BC0566D3}"/>
          </ac:picMkLst>
        </pc:picChg>
      </pc:sldChg>
      <pc:sldChg chg="add setBg">
        <pc:chgData name="Steve Partridge" userId="c67b19c9-cb2a-453f-8691-f9277615c59f" providerId="ADAL" clId="{41DE19EF-0E99-4C70-8D1F-7080318236B4}" dt="2024-01-18T08:54:34.125" v="143"/>
        <pc:sldMkLst>
          <pc:docMk/>
          <pc:sldMk cId="2958278693" sldId="2076138160"/>
        </pc:sldMkLst>
      </pc:sldChg>
      <pc:sldChg chg="add setBg">
        <pc:chgData name="Steve Partridge" userId="c67b19c9-cb2a-453f-8691-f9277615c59f" providerId="ADAL" clId="{41DE19EF-0E99-4C70-8D1F-7080318236B4}" dt="2024-01-18T08:54:34.125" v="143"/>
        <pc:sldMkLst>
          <pc:docMk/>
          <pc:sldMk cId="1771824888" sldId="2076138164"/>
        </pc:sldMkLst>
      </pc:sldChg>
      <pc:sldChg chg="add del">
        <pc:chgData name="Steve Partridge" userId="c67b19c9-cb2a-453f-8691-f9277615c59f" providerId="ADAL" clId="{41DE19EF-0E99-4C70-8D1F-7080318236B4}" dt="2024-01-18T08:55:35.609" v="188" actId="47"/>
        <pc:sldMkLst>
          <pc:docMk/>
          <pc:sldMk cId="3069943489" sldId="2076138165"/>
        </pc:sldMkLst>
      </pc:sldChg>
      <pc:sldChg chg="addSp delSp modSp add del mod">
        <pc:chgData name="Steve Partridge" userId="c67b19c9-cb2a-453f-8691-f9277615c59f" providerId="ADAL" clId="{41DE19EF-0E99-4C70-8D1F-7080318236B4}" dt="2024-01-18T09:58:51.287" v="5577" actId="47"/>
        <pc:sldMkLst>
          <pc:docMk/>
          <pc:sldMk cId="3239505415" sldId="2076138165"/>
        </pc:sldMkLst>
        <pc:spChg chg="mod">
          <ac:chgData name="Steve Partridge" userId="c67b19c9-cb2a-453f-8691-f9277615c59f" providerId="ADAL" clId="{41DE19EF-0E99-4C70-8D1F-7080318236B4}" dt="2024-01-18T09:14:25.192" v="1979" actId="20577"/>
          <ac:spMkLst>
            <pc:docMk/>
            <pc:sldMk cId="3239505415" sldId="2076138165"/>
            <ac:spMk id="3" creationId="{7B502F8A-F307-40F9-51BE-6B7F718A5DD8}"/>
          </ac:spMkLst>
        </pc:spChg>
        <pc:spChg chg="mod">
          <ac:chgData name="Steve Partridge" userId="c67b19c9-cb2a-453f-8691-f9277615c59f" providerId="ADAL" clId="{41DE19EF-0E99-4C70-8D1F-7080318236B4}" dt="2024-01-18T09:10:41.685" v="1358" actId="20577"/>
          <ac:spMkLst>
            <pc:docMk/>
            <pc:sldMk cId="3239505415" sldId="2076138165"/>
            <ac:spMk id="4" creationId="{00000000-0000-0000-0000-000000000000}"/>
          </ac:spMkLst>
        </pc:spChg>
        <pc:spChg chg="del">
          <ac:chgData name="Steve Partridge" userId="c67b19c9-cb2a-453f-8691-f9277615c59f" providerId="ADAL" clId="{41DE19EF-0E99-4C70-8D1F-7080318236B4}" dt="2024-01-18T09:11:04.551" v="1365" actId="478"/>
          <ac:spMkLst>
            <pc:docMk/>
            <pc:sldMk cId="3239505415" sldId="2076138165"/>
            <ac:spMk id="5" creationId="{9359BAAD-499D-4BE6-91E6-0827DFE1E269}"/>
          </ac:spMkLst>
        </pc:spChg>
        <pc:graphicFrameChg chg="del">
          <ac:chgData name="Steve Partridge" userId="c67b19c9-cb2a-453f-8691-f9277615c59f" providerId="ADAL" clId="{41DE19EF-0E99-4C70-8D1F-7080318236B4}" dt="2024-01-18T09:10:57.261" v="1363" actId="478"/>
          <ac:graphicFrameMkLst>
            <pc:docMk/>
            <pc:sldMk cId="3239505415" sldId="2076138165"/>
            <ac:graphicFrameMk id="2" creationId="{283BC3D4-4EF6-4899-B906-0B55AB9E47F1}"/>
          </ac:graphicFrameMkLst>
        </pc:graphicFrameChg>
        <pc:graphicFrameChg chg="add mod">
          <ac:chgData name="Steve Partridge" userId="c67b19c9-cb2a-453f-8691-f9277615c59f" providerId="ADAL" clId="{41DE19EF-0E99-4C70-8D1F-7080318236B4}" dt="2024-01-18T09:11:07.925" v="1366" actId="1076"/>
          <ac:graphicFrameMkLst>
            <pc:docMk/>
            <pc:sldMk cId="3239505415" sldId="2076138165"/>
            <ac:graphicFrameMk id="6" creationId="{E456E1EF-4DCF-4E65-9175-5C23F7DEB6D3}"/>
          </ac:graphicFrameMkLst>
        </pc:graphicFrameChg>
        <pc:graphicFrameChg chg="del">
          <ac:chgData name="Steve Partridge" userId="c67b19c9-cb2a-453f-8691-f9277615c59f" providerId="ADAL" clId="{41DE19EF-0E99-4C70-8D1F-7080318236B4}" dt="2024-01-18T09:10:52.269" v="1359" actId="478"/>
          <ac:graphicFrameMkLst>
            <pc:docMk/>
            <pc:sldMk cId="3239505415" sldId="2076138165"/>
            <ac:graphicFrameMk id="9" creationId="{E29310AC-113A-4402-97C7-57B60AABA306}"/>
          </ac:graphicFrameMkLst>
        </pc:graphicFrameChg>
      </pc:sldChg>
      <pc:sldChg chg="addSp delSp modSp add del mod ord">
        <pc:chgData name="Steve Partridge" userId="c67b19c9-cb2a-453f-8691-f9277615c59f" providerId="ADAL" clId="{41DE19EF-0E99-4C70-8D1F-7080318236B4}" dt="2024-01-18T09:58:50.516" v="5576" actId="47"/>
        <pc:sldMkLst>
          <pc:docMk/>
          <pc:sldMk cId="2470137918" sldId="2076138166"/>
        </pc:sldMkLst>
        <pc:spChg chg="mod">
          <ac:chgData name="Steve Partridge" userId="c67b19c9-cb2a-453f-8691-f9277615c59f" providerId="ADAL" clId="{41DE19EF-0E99-4C70-8D1F-7080318236B4}" dt="2024-01-18T09:17:23.191" v="2579" actId="6549"/>
          <ac:spMkLst>
            <pc:docMk/>
            <pc:sldMk cId="2470137918" sldId="2076138166"/>
            <ac:spMk id="3" creationId="{7B502F8A-F307-40F9-51BE-6B7F718A5DD8}"/>
          </ac:spMkLst>
        </pc:spChg>
        <pc:spChg chg="mod">
          <ac:chgData name="Steve Partridge" userId="c67b19c9-cb2a-453f-8691-f9277615c59f" providerId="ADAL" clId="{41DE19EF-0E99-4C70-8D1F-7080318236B4}" dt="2024-01-18T09:14:43.079" v="2014" actId="20577"/>
          <ac:spMkLst>
            <pc:docMk/>
            <pc:sldMk cId="2470137918" sldId="2076138166"/>
            <ac:spMk id="4" creationId="{00000000-0000-0000-0000-000000000000}"/>
          </ac:spMkLst>
        </pc:spChg>
        <pc:graphicFrameChg chg="add mod">
          <ac:chgData name="Steve Partridge" userId="c67b19c9-cb2a-453f-8691-f9277615c59f" providerId="ADAL" clId="{41DE19EF-0E99-4C70-8D1F-7080318236B4}" dt="2024-01-18T09:15:00.381" v="2018" actId="1076"/>
          <ac:graphicFrameMkLst>
            <pc:docMk/>
            <pc:sldMk cId="2470137918" sldId="2076138166"/>
            <ac:graphicFrameMk id="2" creationId="{286DB27D-1D39-457C-BDE4-E81E71839E00}"/>
          </ac:graphicFrameMkLst>
        </pc:graphicFrameChg>
        <pc:graphicFrameChg chg="del">
          <ac:chgData name="Steve Partridge" userId="c67b19c9-cb2a-453f-8691-f9277615c59f" providerId="ADAL" clId="{41DE19EF-0E99-4C70-8D1F-7080318236B4}" dt="2024-01-18T09:14:56.008" v="2015" actId="478"/>
          <ac:graphicFrameMkLst>
            <pc:docMk/>
            <pc:sldMk cId="2470137918" sldId="2076138166"/>
            <ac:graphicFrameMk id="6" creationId="{E456E1EF-4DCF-4E65-9175-5C23F7DEB6D3}"/>
          </ac:graphicFrameMkLst>
        </pc:graphicFrameChg>
      </pc:sldChg>
      <pc:sldChg chg="addSp delSp modSp add del mod">
        <pc:chgData name="Steve Partridge" userId="c67b19c9-cb2a-453f-8691-f9277615c59f" providerId="ADAL" clId="{41DE19EF-0E99-4C70-8D1F-7080318236B4}" dt="2024-01-18T09:58:43.719" v="5574" actId="47"/>
        <pc:sldMkLst>
          <pc:docMk/>
          <pc:sldMk cId="3045764284" sldId="2076138167"/>
        </pc:sldMkLst>
        <pc:spChg chg="mod">
          <ac:chgData name="Steve Partridge" userId="c67b19c9-cb2a-453f-8691-f9277615c59f" providerId="ADAL" clId="{41DE19EF-0E99-4C70-8D1F-7080318236B4}" dt="2024-01-18T09:21:38.681" v="3213" actId="20577"/>
          <ac:spMkLst>
            <pc:docMk/>
            <pc:sldMk cId="3045764284" sldId="2076138167"/>
            <ac:spMk id="3" creationId="{7B502F8A-F307-40F9-51BE-6B7F718A5DD8}"/>
          </ac:spMkLst>
        </pc:spChg>
        <pc:spChg chg="mod">
          <ac:chgData name="Steve Partridge" userId="c67b19c9-cb2a-453f-8691-f9277615c59f" providerId="ADAL" clId="{41DE19EF-0E99-4C70-8D1F-7080318236B4}" dt="2024-01-18T09:18:49.235" v="2720" actId="20577"/>
          <ac:spMkLst>
            <pc:docMk/>
            <pc:sldMk cId="3045764284" sldId="2076138167"/>
            <ac:spMk id="4" creationId="{00000000-0000-0000-0000-000000000000}"/>
          </ac:spMkLst>
        </pc:spChg>
        <pc:graphicFrameChg chg="del">
          <ac:chgData name="Steve Partridge" userId="c67b19c9-cb2a-453f-8691-f9277615c59f" providerId="ADAL" clId="{41DE19EF-0E99-4C70-8D1F-7080318236B4}" dt="2024-01-18T09:19:08.321" v="2722" actId="478"/>
          <ac:graphicFrameMkLst>
            <pc:docMk/>
            <pc:sldMk cId="3045764284" sldId="2076138167"/>
            <ac:graphicFrameMk id="2" creationId="{286DB27D-1D39-457C-BDE4-E81E71839E00}"/>
          </ac:graphicFrameMkLst>
        </pc:graphicFrameChg>
        <pc:graphicFrameChg chg="add mod">
          <ac:chgData name="Steve Partridge" userId="c67b19c9-cb2a-453f-8691-f9277615c59f" providerId="ADAL" clId="{41DE19EF-0E99-4C70-8D1F-7080318236B4}" dt="2024-01-18T09:19:17.632" v="2727" actId="1076"/>
          <ac:graphicFrameMkLst>
            <pc:docMk/>
            <pc:sldMk cId="3045764284" sldId="2076138167"/>
            <ac:graphicFrameMk id="5" creationId="{38A38C71-656D-4237-0BA7-8CFF6DFF56D6}"/>
          </ac:graphicFrameMkLst>
        </pc:graphicFrameChg>
      </pc:sldChg>
      <pc:sldChg chg="modSp add mod">
        <pc:chgData name="Steve Partridge" userId="c67b19c9-cb2a-453f-8691-f9277615c59f" providerId="ADAL" clId="{41DE19EF-0E99-4C70-8D1F-7080318236B4}" dt="2024-01-18T09:32:55.761" v="4063" actId="20577"/>
        <pc:sldMkLst>
          <pc:docMk/>
          <pc:sldMk cId="4151040955" sldId="2076138168"/>
        </pc:sldMkLst>
        <pc:spChg chg="mod">
          <ac:chgData name="Steve Partridge" userId="c67b19c9-cb2a-453f-8691-f9277615c59f" providerId="ADAL" clId="{41DE19EF-0E99-4C70-8D1F-7080318236B4}" dt="2024-01-18T09:32:55.761" v="4063" actId="20577"/>
          <ac:spMkLst>
            <pc:docMk/>
            <pc:sldMk cId="4151040955" sldId="2076138168"/>
            <ac:spMk id="8" creationId="{00000000-0000-0000-0000-000000000000}"/>
          </ac:spMkLst>
        </pc:spChg>
      </pc:sldChg>
      <pc:sldChg chg="add del">
        <pc:chgData name="Steve Partridge" userId="c67b19c9-cb2a-453f-8691-f9277615c59f" providerId="ADAL" clId="{41DE19EF-0E99-4C70-8D1F-7080318236B4}" dt="2024-01-18T17:17:19.946" v="5621" actId="47"/>
        <pc:sldMkLst>
          <pc:docMk/>
          <pc:sldMk cId="4016789837" sldId="2076138169"/>
        </pc:sldMkLst>
      </pc:sldChg>
      <pc:sldChg chg="modSp add mod">
        <pc:chgData name="Steve Partridge" userId="c67b19c9-cb2a-453f-8691-f9277615c59f" providerId="ADAL" clId="{41DE19EF-0E99-4C70-8D1F-7080318236B4}" dt="2024-01-18T09:45:14.919" v="5081" actId="14100"/>
        <pc:sldMkLst>
          <pc:docMk/>
          <pc:sldMk cId="328276013" sldId="2076138170"/>
        </pc:sldMkLst>
        <pc:spChg chg="mod">
          <ac:chgData name="Steve Partridge" userId="c67b19c9-cb2a-453f-8691-f9277615c59f" providerId="ADAL" clId="{41DE19EF-0E99-4C70-8D1F-7080318236B4}" dt="2024-01-18T09:45:14.919" v="5081" actId="14100"/>
          <ac:spMkLst>
            <pc:docMk/>
            <pc:sldMk cId="328276013" sldId="2076138170"/>
            <ac:spMk id="11" creationId="{43BF3D45-D401-416E-B12E-496010D7B7BE}"/>
          </ac:spMkLst>
        </pc:spChg>
        <pc:spChg chg="mod">
          <ac:chgData name="Steve Partridge" userId="c67b19c9-cb2a-453f-8691-f9277615c59f" providerId="ADAL" clId="{41DE19EF-0E99-4C70-8D1F-7080318236B4}" dt="2024-01-18T09:37:49.099" v="4137" actId="20577"/>
          <ac:spMkLst>
            <pc:docMk/>
            <pc:sldMk cId="328276013" sldId="2076138170"/>
            <ac:spMk id="12" creationId="{D92AEC36-6CCF-49BD-BBAA-C8905646B178}"/>
          </ac:spMkLst>
        </pc:spChg>
      </pc:sldChg>
      <pc:sldChg chg="addSp delSp modSp add mod modAnim">
        <pc:chgData name="Steve Partridge" userId="c67b19c9-cb2a-453f-8691-f9277615c59f" providerId="ADAL" clId="{41DE19EF-0E99-4C70-8D1F-7080318236B4}" dt="2024-01-18T09:49:10.373" v="5437" actId="20577"/>
        <pc:sldMkLst>
          <pc:docMk/>
          <pc:sldMk cId="3160681968" sldId="2076138171"/>
        </pc:sldMkLst>
        <pc:spChg chg="add del mod">
          <ac:chgData name="Steve Partridge" userId="c67b19c9-cb2a-453f-8691-f9277615c59f" providerId="ADAL" clId="{41DE19EF-0E99-4C70-8D1F-7080318236B4}" dt="2024-01-18T09:48:39.363" v="5399" actId="20577"/>
          <ac:spMkLst>
            <pc:docMk/>
            <pc:sldMk cId="3160681968" sldId="2076138171"/>
            <ac:spMk id="2" creationId="{F39E8586-62BD-4BEA-F274-D38A337C2E80}"/>
          </ac:spMkLst>
        </pc:spChg>
        <pc:spChg chg="add del mod">
          <ac:chgData name="Steve Partridge" userId="c67b19c9-cb2a-453f-8691-f9277615c59f" providerId="ADAL" clId="{41DE19EF-0E99-4C70-8D1F-7080318236B4}" dt="2024-01-18T09:49:07.949" v="5435" actId="13926"/>
          <ac:spMkLst>
            <pc:docMk/>
            <pc:sldMk cId="3160681968" sldId="2076138171"/>
            <ac:spMk id="3" creationId="{FD17DD05-F2EE-5A16-9A0A-04477EEB6FD7}"/>
          </ac:spMkLst>
        </pc:spChg>
        <pc:spChg chg="del">
          <ac:chgData name="Steve Partridge" userId="c67b19c9-cb2a-453f-8691-f9277615c59f" providerId="ADAL" clId="{41DE19EF-0E99-4C70-8D1F-7080318236B4}" dt="2024-01-18T09:45:39.361" v="5083" actId="478"/>
          <ac:spMkLst>
            <pc:docMk/>
            <pc:sldMk cId="3160681968" sldId="2076138171"/>
            <ac:spMk id="11" creationId="{43BF3D45-D401-416E-B12E-496010D7B7BE}"/>
          </ac:spMkLst>
        </pc:spChg>
        <pc:spChg chg="mod">
          <ac:chgData name="Steve Partridge" userId="c67b19c9-cb2a-453f-8691-f9277615c59f" providerId="ADAL" clId="{41DE19EF-0E99-4C70-8D1F-7080318236B4}" dt="2024-01-18T09:49:10.373" v="5437" actId="20577"/>
          <ac:spMkLst>
            <pc:docMk/>
            <pc:sldMk cId="3160681968" sldId="2076138171"/>
            <ac:spMk id="12" creationId="{D92AEC36-6CCF-49BD-BBAA-C8905646B178}"/>
          </ac:spMkLst>
        </pc:spChg>
      </pc:sldChg>
      <pc:sldMasterChg chg="addSldLayout delSldLayout modSldLayout">
        <pc:chgData name="Steve Partridge" userId="c67b19c9-cb2a-453f-8691-f9277615c59f" providerId="ADAL" clId="{41DE19EF-0E99-4C70-8D1F-7080318236B4}" dt="2024-01-18T09:58:55.349" v="5581" actId="20577"/>
        <pc:sldMasterMkLst>
          <pc:docMk/>
          <pc:sldMasterMk cId="1724091991" sldId="2147483648"/>
        </pc:sldMasterMkLst>
        <pc:sldLayoutChg chg="modSp add del mod">
          <pc:chgData name="Steve Partridge" userId="c67b19c9-cb2a-453f-8691-f9277615c59f" providerId="ADAL" clId="{41DE19EF-0E99-4C70-8D1F-7080318236B4}" dt="2024-01-18T09:58:55.349" v="5581" actId="20577"/>
          <pc:sldLayoutMkLst>
            <pc:docMk/>
            <pc:sldMasterMk cId="1724091991" sldId="2147483648"/>
            <pc:sldLayoutMk cId="2888406738" sldId="2147483831"/>
          </pc:sldLayoutMkLst>
          <pc:spChg chg="mod">
            <ac:chgData name="Steve Partridge" userId="c67b19c9-cb2a-453f-8691-f9277615c59f" providerId="ADAL" clId="{41DE19EF-0E99-4C70-8D1F-7080318236B4}" dt="2024-01-18T09:58:55.349" v="5581" actId="20577"/>
            <ac:spMkLst>
              <pc:docMk/>
              <pc:sldMasterMk cId="1724091991" sldId="2147483648"/>
              <pc:sldLayoutMk cId="2888406738" sldId="2147483831"/>
              <ac:spMk id="12" creationId="{E5DB96BE-FB3F-41D3-A173-FEAE08269A49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dsavills.co.uk\network\Office\Research\Residential\DATABANK\House%20prices%20and%20forecasts\Analysis%20&amp;%20Charts\Forecasting\Autumn%202023\Mainstream%20Values\Raw%20Data\OE%20core%20forecasts%20as%20of%2011th%20Sept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events%20local%20folder/quick%20national%20projection%202023%20v1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cipfa/RS_2022-23_data_by_LA.od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.Partridge\Documents\workfiles\lga%20arch%20nfa%20local%20folder\lga%20exp%20analysis%20initial%20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lga%20arch%20nfa%20local%20folder/rtb%20sales%20values%20and%20discounts%20national%20to%20202122.od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lga%20arch%20nfa%20local%20folder/rtb%20national%20model%20-%20lga%202022%20-%2015dec2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lga%20arch%20nfa%20local%20folder/rtb%20national%20model%20-%20lga%202022%20-%2015dec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ve.Partridge\Downloads\PWLBNewMAT%20(4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lga%20arch%20nfa%20local%20folder/national%20projection%20-%20projection%20v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events%20local%20folder/quick%20national%20projection%202023%20v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avillsglobal-my.sharepoint.com/personal/steve_partridge_savills_com/Documents/Documents/workfiles/events%20local%20folder/quick%20national%20projection%202023%20v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58-4A19-BF67-1999022138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58-4A19-BF67-1999022138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58-4A19-BF67-1999022138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58-4A19-BF67-1999022138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58-4A19-BF67-1999022138D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58-4A19-BF67-1999022138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F58-4A19-BF67-1999022138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F58-4A19-BF67-1999022138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F58-4A19-BF67-1999022138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F58-4A19-BF67-1999022138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F58-4A19-BF67-1999022138D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F58-4A19-BF67-1999022138D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F58-4A19-BF67-1999022138D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F58-4A19-BF67-1999022138DF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F58-4A19-BF67-1999022138DF}"/>
              </c:ext>
            </c:extLst>
          </c:dPt>
          <c:cat>
            <c:strRef>
              <c:f>CPI!$A$2:$A$26</c:f>
              <c:strCache>
                <c:ptCount val="25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  <c:pt idx="8">
                  <c:v>Q1 2023</c:v>
                </c:pt>
                <c:pt idx="9">
                  <c:v>Q2 2023</c:v>
                </c:pt>
                <c:pt idx="10">
                  <c:v>Q3 2023</c:v>
                </c:pt>
                <c:pt idx="11">
                  <c:v>Q4 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  <c:pt idx="15">
                  <c:v>Q4 2024</c:v>
                </c:pt>
                <c:pt idx="16">
                  <c:v>Q1 2025</c:v>
                </c:pt>
                <c:pt idx="17">
                  <c:v>Q2 2025</c:v>
                </c:pt>
                <c:pt idx="18">
                  <c:v>Q3 2025</c:v>
                </c:pt>
                <c:pt idx="19">
                  <c:v>Q4 2025</c:v>
                </c:pt>
                <c:pt idx="20">
                  <c:v>Q1 2026</c:v>
                </c:pt>
                <c:pt idx="21">
                  <c:v>Q2 2026</c:v>
                </c:pt>
                <c:pt idx="22">
                  <c:v>Q3 2026</c:v>
                </c:pt>
                <c:pt idx="23">
                  <c:v>Q4 2026</c:v>
                </c:pt>
                <c:pt idx="24">
                  <c:v>Q1 2027</c:v>
                </c:pt>
              </c:strCache>
            </c:strRef>
          </c:cat>
          <c:val>
            <c:numRef>
              <c:f>CPI!$B$2:$B$26</c:f>
              <c:numCache>
                <c:formatCode>0.0%</c:formatCode>
                <c:ptCount val="25"/>
                <c:pt idx="0">
                  <c:v>6.4533972526966245E-3</c:v>
                </c:pt>
                <c:pt idx="1">
                  <c:v>2.0270892840689236E-2</c:v>
                </c:pt>
                <c:pt idx="2">
                  <c:v>2.7540622418066648E-2</c:v>
                </c:pt>
                <c:pt idx="3">
                  <c:v>4.8867699642431581E-2</c:v>
                </c:pt>
                <c:pt idx="4">
                  <c:v>6.1921773380965515E-2</c:v>
                </c:pt>
                <c:pt idx="5">
                  <c:v>9.1574099160119216E-2</c:v>
                </c:pt>
                <c:pt idx="6">
                  <c:v>0.10006253908692922</c:v>
                </c:pt>
                <c:pt idx="7">
                  <c:v>0.10751748251748248</c:v>
                </c:pt>
                <c:pt idx="8">
                  <c:v>0.1017855602518761</c:v>
                </c:pt>
                <c:pt idx="9">
                  <c:v>8.4388185654008338E-2</c:v>
                </c:pt>
                <c:pt idx="10">
                  <c:v>7.0088524323885293E-2</c:v>
                </c:pt>
                <c:pt idx="11">
                  <c:v>4.6487766377269146E-2</c:v>
                </c:pt>
                <c:pt idx="12">
                  <c:v>4.2354967509590405E-2</c:v>
                </c:pt>
                <c:pt idx="13">
                  <c:v>3.2654306858930351E-2</c:v>
                </c:pt>
                <c:pt idx="14">
                  <c:v>3.0282331511839778E-2</c:v>
                </c:pt>
                <c:pt idx="15">
                  <c:v>2.1042310883173633E-2</c:v>
                </c:pt>
                <c:pt idx="16">
                  <c:v>1.7124831004957198E-2</c:v>
                </c:pt>
                <c:pt idx="17">
                  <c:v>8.6442556335427859E-3</c:v>
                </c:pt>
                <c:pt idx="18">
                  <c:v>1.0607734806629817E-2</c:v>
                </c:pt>
                <c:pt idx="19">
                  <c:v>1.6250553996159087E-2</c:v>
                </c:pt>
                <c:pt idx="20">
                  <c:v>1.5728843597696236E-2</c:v>
                </c:pt>
                <c:pt idx="21">
                  <c:v>1.2379138587752693E-2</c:v>
                </c:pt>
                <c:pt idx="22">
                  <c:v>1.1225307967052935E-2</c:v>
                </c:pt>
                <c:pt idx="23">
                  <c:v>1.2283762174734682E-2</c:v>
                </c:pt>
                <c:pt idx="24">
                  <c:v>1.5267175572519042E-2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F58-4A19-BF67-199902213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92178143"/>
        <c:axId val="999613775"/>
      </c:barChart>
      <c:catAx>
        <c:axId val="1092178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613775"/>
        <c:crosses val="autoZero"/>
        <c:auto val="1"/>
        <c:lblAlgn val="ctr"/>
        <c:lblOffset val="100"/>
        <c:noMultiLvlLbl val="0"/>
      </c:catAx>
      <c:valAx>
        <c:axId val="999613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Annual CPI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178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6A6A6">
        <a:alpha val="17647"/>
      </a:srgbClr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/>
              <a:t>Impact of capital pressures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InputsOutputs!$L$44</c:f>
              <c:strCache>
                <c:ptCount val="1"/>
                <c:pt idx="0">
                  <c:v>SCS costs £42k/unit (baseline)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InputsOutputs!$M$44:$AZ$44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20.228000000000236</c:v>
                </c:pt>
                <c:pt idx="2">
                  <c:v>-112.77199999999976</c:v>
                </c:pt>
                <c:pt idx="3">
                  <c:v>-142.77199999999976</c:v>
                </c:pt>
                <c:pt idx="4">
                  <c:v>-159.77199999999976</c:v>
                </c:pt>
                <c:pt idx="5">
                  <c:v>-174.77199999999976</c:v>
                </c:pt>
                <c:pt idx="6">
                  <c:v>-167.77199999999976</c:v>
                </c:pt>
                <c:pt idx="7">
                  <c:v>-160.77199999999976</c:v>
                </c:pt>
                <c:pt idx="8">
                  <c:v>-152.77199999999976</c:v>
                </c:pt>
                <c:pt idx="9">
                  <c:v>-146.77199999999976</c:v>
                </c:pt>
                <c:pt idx="10">
                  <c:v>-139.77199999999976</c:v>
                </c:pt>
                <c:pt idx="11">
                  <c:v>-132.77199999999976</c:v>
                </c:pt>
                <c:pt idx="12">
                  <c:v>-123.77199999999976</c:v>
                </c:pt>
                <c:pt idx="13">
                  <c:v>-114.77199999999976</c:v>
                </c:pt>
                <c:pt idx="14">
                  <c:v>-105.77199999999976</c:v>
                </c:pt>
                <c:pt idx="15">
                  <c:v>-97.771999999999764</c:v>
                </c:pt>
                <c:pt idx="16">
                  <c:v>-88.771999999999764</c:v>
                </c:pt>
                <c:pt idx="17">
                  <c:v>-78.771999999999764</c:v>
                </c:pt>
                <c:pt idx="18">
                  <c:v>-67.771999999999764</c:v>
                </c:pt>
                <c:pt idx="19">
                  <c:v>-56.771999999999764</c:v>
                </c:pt>
                <c:pt idx="20">
                  <c:v>-43.771999999999764</c:v>
                </c:pt>
                <c:pt idx="21">
                  <c:v>-32.771999999997945</c:v>
                </c:pt>
                <c:pt idx="22">
                  <c:v>-22.771999999997945</c:v>
                </c:pt>
                <c:pt idx="23">
                  <c:v>-9.771999999997945</c:v>
                </c:pt>
                <c:pt idx="24">
                  <c:v>3.228000000002055</c:v>
                </c:pt>
                <c:pt idx="25">
                  <c:v>16.228000000002055</c:v>
                </c:pt>
                <c:pt idx="26">
                  <c:v>29.228000000002055</c:v>
                </c:pt>
                <c:pt idx="27">
                  <c:v>44.228000000002055</c:v>
                </c:pt>
                <c:pt idx="28">
                  <c:v>59.228000000002055</c:v>
                </c:pt>
                <c:pt idx="29">
                  <c:v>76.228000000002055</c:v>
                </c:pt>
                <c:pt idx="30">
                  <c:v>93.228000000002055</c:v>
                </c:pt>
                <c:pt idx="31">
                  <c:v>110.22800000000206</c:v>
                </c:pt>
                <c:pt idx="32">
                  <c:v>119.22800000000206</c:v>
                </c:pt>
                <c:pt idx="33">
                  <c:v>128.22800000000206</c:v>
                </c:pt>
                <c:pt idx="34">
                  <c:v>137.22800000000206</c:v>
                </c:pt>
                <c:pt idx="35">
                  <c:v>147.22800000000206</c:v>
                </c:pt>
                <c:pt idx="36">
                  <c:v>158.22800000000206</c:v>
                </c:pt>
                <c:pt idx="37">
                  <c:v>170.22800000000206</c:v>
                </c:pt>
                <c:pt idx="38">
                  <c:v>182.22800000000206</c:v>
                </c:pt>
                <c:pt idx="39">
                  <c:v>193.22800000000206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FC-45BA-ACB0-1E256A4001D6}"/>
            </c:ext>
          </c:extLst>
        </c:ser>
        <c:ser>
          <c:idx val="1"/>
          <c:order val="1"/>
          <c:tx>
            <c:strRef>
              <c:f>InputsOutputs!$L$45</c:f>
              <c:strCache>
                <c:ptCount val="1"/>
                <c:pt idx="0">
                  <c:v>SCS costs £50k/unit (baseline)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InputsOutputs!$M$45:$AZ$45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2.228000000000236</c:v>
                </c:pt>
                <c:pt idx="2">
                  <c:v>-152.77199999999976</c:v>
                </c:pt>
                <c:pt idx="3">
                  <c:v>-204.77199999999976</c:v>
                </c:pt>
                <c:pt idx="4">
                  <c:v>-245.77199999999976</c:v>
                </c:pt>
                <c:pt idx="5">
                  <c:v>-286.77199999999976</c:v>
                </c:pt>
                <c:pt idx="6">
                  <c:v>-303.77199999999976</c:v>
                </c:pt>
                <c:pt idx="7">
                  <c:v>-321.77199999999976</c:v>
                </c:pt>
                <c:pt idx="8">
                  <c:v>-339.77199999999976</c:v>
                </c:pt>
                <c:pt idx="9">
                  <c:v>-360.77199999999976</c:v>
                </c:pt>
                <c:pt idx="10">
                  <c:v>-380.77199999999976</c:v>
                </c:pt>
                <c:pt idx="11">
                  <c:v>-400.77199999999976</c:v>
                </c:pt>
                <c:pt idx="12">
                  <c:v>-420.77199999999976</c:v>
                </c:pt>
                <c:pt idx="13">
                  <c:v>-440.77199999999976</c:v>
                </c:pt>
                <c:pt idx="14">
                  <c:v>-462.77199999999976</c:v>
                </c:pt>
                <c:pt idx="15">
                  <c:v>-485.77199999999976</c:v>
                </c:pt>
                <c:pt idx="16">
                  <c:v>-508.77199999999976</c:v>
                </c:pt>
                <c:pt idx="17">
                  <c:v>-531.77199999999971</c:v>
                </c:pt>
                <c:pt idx="18">
                  <c:v>-554.77199999999971</c:v>
                </c:pt>
                <c:pt idx="19">
                  <c:v>-577.77199999999971</c:v>
                </c:pt>
                <c:pt idx="20">
                  <c:v>-600.77199999999971</c:v>
                </c:pt>
                <c:pt idx="21">
                  <c:v>-626.77199999999789</c:v>
                </c:pt>
                <c:pt idx="22">
                  <c:v>-653.77199999999789</c:v>
                </c:pt>
                <c:pt idx="23">
                  <c:v>-679.77199999999789</c:v>
                </c:pt>
                <c:pt idx="24">
                  <c:v>-706.77199999999789</c:v>
                </c:pt>
                <c:pt idx="25">
                  <c:v>-734.77199999999789</c:v>
                </c:pt>
                <c:pt idx="26">
                  <c:v>-762.77199999999789</c:v>
                </c:pt>
                <c:pt idx="27">
                  <c:v>-791.77199999999789</c:v>
                </c:pt>
                <c:pt idx="28">
                  <c:v>-820.77199999999789</c:v>
                </c:pt>
                <c:pt idx="29">
                  <c:v>-849.77199999999789</c:v>
                </c:pt>
                <c:pt idx="30">
                  <c:v>-879.77199999999789</c:v>
                </c:pt>
                <c:pt idx="31">
                  <c:v>-910.77199999999789</c:v>
                </c:pt>
                <c:pt idx="32">
                  <c:v>-951.77199999999789</c:v>
                </c:pt>
                <c:pt idx="33">
                  <c:v>-992.77199999999789</c:v>
                </c:pt>
                <c:pt idx="34">
                  <c:v>-1036.7719999999979</c:v>
                </c:pt>
                <c:pt idx="35">
                  <c:v>-1079.7719999999979</c:v>
                </c:pt>
                <c:pt idx="36">
                  <c:v>-1124.7719999999979</c:v>
                </c:pt>
                <c:pt idx="37">
                  <c:v>-1169.7719999999979</c:v>
                </c:pt>
                <c:pt idx="38">
                  <c:v>-1216.7719999999979</c:v>
                </c:pt>
                <c:pt idx="39">
                  <c:v>-1265.7719999999979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FC-45BA-ACB0-1E256A400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4324960"/>
        <c:axId val="1635572912"/>
      </c:lineChart>
      <c:catAx>
        <c:axId val="38432496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5572912"/>
        <c:crosses val="autoZero"/>
        <c:auto val="1"/>
        <c:lblAlgn val="ctr"/>
        <c:lblOffset val="100"/>
        <c:noMultiLvlLbl val="0"/>
      </c:catAx>
      <c:valAx>
        <c:axId val="163557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32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HRA reserve moves 2022.23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Sheet1!$H$10:$H$150</c:f>
              <c:numCache>
                <c:formatCode>#,##0</c:formatCode>
                <c:ptCount val="141"/>
                <c:pt idx="0">
                  <c:v>-26732</c:v>
                </c:pt>
                <c:pt idx="1">
                  <c:v>-22544</c:v>
                </c:pt>
                <c:pt idx="2">
                  <c:v>-18262</c:v>
                </c:pt>
                <c:pt idx="3">
                  <c:v>-16248</c:v>
                </c:pt>
                <c:pt idx="4">
                  <c:v>-14938</c:v>
                </c:pt>
                <c:pt idx="5">
                  <c:v>-10294</c:v>
                </c:pt>
                <c:pt idx="6">
                  <c:v>-10278</c:v>
                </c:pt>
                <c:pt idx="7">
                  <c:v>-9095</c:v>
                </c:pt>
                <c:pt idx="8">
                  <c:v>-9092</c:v>
                </c:pt>
                <c:pt idx="9">
                  <c:v>-7155</c:v>
                </c:pt>
                <c:pt idx="10">
                  <c:v>-6916</c:v>
                </c:pt>
                <c:pt idx="11">
                  <c:v>-6671</c:v>
                </c:pt>
                <c:pt idx="12">
                  <c:v>-6599</c:v>
                </c:pt>
                <c:pt idx="13">
                  <c:v>-6229</c:v>
                </c:pt>
                <c:pt idx="14">
                  <c:v>-5698</c:v>
                </c:pt>
                <c:pt idx="15">
                  <c:v>-5682</c:v>
                </c:pt>
                <c:pt idx="16">
                  <c:v>-5402</c:v>
                </c:pt>
                <c:pt idx="17">
                  <c:v>-5112</c:v>
                </c:pt>
                <c:pt idx="18">
                  <c:v>-4094</c:v>
                </c:pt>
                <c:pt idx="19">
                  <c:v>-4003</c:v>
                </c:pt>
                <c:pt idx="20">
                  <c:v>-3959</c:v>
                </c:pt>
                <c:pt idx="21">
                  <c:v>-3912</c:v>
                </c:pt>
                <c:pt idx="22">
                  <c:v>-3768</c:v>
                </c:pt>
                <c:pt idx="23">
                  <c:v>-3709</c:v>
                </c:pt>
                <c:pt idx="24">
                  <c:v>-3542</c:v>
                </c:pt>
                <c:pt idx="25">
                  <c:v>-3506</c:v>
                </c:pt>
                <c:pt idx="26">
                  <c:v>-3397</c:v>
                </c:pt>
                <c:pt idx="27">
                  <c:v>-3308</c:v>
                </c:pt>
                <c:pt idx="28">
                  <c:v>-3303</c:v>
                </c:pt>
                <c:pt idx="29">
                  <c:v>-3161</c:v>
                </c:pt>
                <c:pt idx="30">
                  <c:v>-3115</c:v>
                </c:pt>
                <c:pt idx="31">
                  <c:v>-2954</c:v>
                </c:pt>
                <c:pt idx="32">
                  <c:v>-2370</c:v>
                </c:pt>
                <c:pt idx="33">
                  <c:v>-2269</c:v>
                </c:pt>
                <c:pt idx="34">
                  <c:v>-2259</c:v>
                </c:pt>
                <c:pt idx="35">
                  <c:v>-2249</c:v>
                </c:pt>
                <c:pt idx="36">
                  <c:v>-2171</c:v>
                </c:pt>
                <c:pt idx="37">
                  <c:v>-1993</c:v>
                </c:pt>
                <c:pt idx="38">
                  <c:v>-1951</c:v>
                </c:pt>
                <c:pt idx="39">
                  <c:v>-1901</c:v>
                </c:pt>
                <c:pt idx="40">
                  <c:v>-1886</c:v>
                </c:pt>
                <c:pt idx="41">
                  <c:v>-1849</c:v>
                </c:pt>
                <c:pt idx="42">
                  <c:v>-1837</c:v>
                </c:pt>
                <c:pt idx="43">
                  <c:v>-1497</c:v>
                </c:pt>
                <c:pt idx="44">
                  <c:v>-1305</c:v>
                </c:pt>
                <c:pt idx="45">
                  <c:v>-1303</c:v>
                </c:pt>
                <c:pt idx="46">
                  <c:v>-1273</c:v>
                </c:pt>
                <c:pt idx="47">
                  <c:v>-1226</c:v>
                </c:pt>
                <c:pt idx="48">
                  <c:v>-1208</c:v>
                </c:pt>
                <c:pt idx="49">
                  <c:v>-992</c:v>
                </c:pt>
                <c:pt idx="50">
                  <c:v>-920</c:v>
                </c:pt>
                <c:pt idx="51">
                  <c:v>-918</c:v>
                </c:pt>
                <c:pt idx="52">
                  <c:v>-913</c:v>
                </c:pt>
                <c:pt idx="53">
                  <c:v>-823</c:v>
                </c:pt>
                <c:pt idx="54">
                  <c:v>-798</c:v>
                </c:pt>
                <c:pt idx="55">
                  <c:v>-778</c:v>
                </c:pt>
                <c:pt idx="56">
                  <c:v>-760</c:v>
                </c:pt>
                <c:pt idx="57">
                  <c:v>-668</c:v>
                </c:pt>
                <c:pt idx="58">
                  <c:v>-650</c:v>
                </c:pt>
                <c:pt idx="59">
                  <c:v>-630</c:v>
                </c:pt>
                <c:pt idx="60">
                  <c:v>-544</c:v>
                </c:pt>
                <c:pt idx="61">
                  <c:v>-477</c:v>
                </c:pt>
                <c:pt idx="62">
                  <c:v>-446</c:v>
                </c:pt>
                <c:pt idx="63">
                  <c:v>-425</c:v>
                </c:pt>
                <c:pt idx="64">
                  <c:v>-407</c:v>
                </c:pt>
                <c:pt idx="65">
                  <c:v>-328</c:v>
                </c:pt>
                <c:pt idx="66">
                  <c:v>-323</c:v>
                </c:pt>
                <c:pt idx="67">
                  <c:v>-269</c:v>
                </c:pt>
                <c:pt idx="68">
                  <c:v>-239</c:v>
                </c:pt>
                <c:pt idx="69">
                  <c:v>-223</c:v>
                </c:pt>
                <c:pt idx="70">
                  <c:v>-180</c:v>
                </c:pt>
                <c:pt idx="71">
                  <c:v>-168</c:v>
                </c:pt>
                <c:pt idx="72">
                  <c:v>-121</c:v>
                </c:pt>
                <c:pt idx="73">
                  <c:v>-107</c:v>
                </c:pt>
                <c:pt idx="74">
                  <c:v>-91</c:v>
                </c:pt>
                <c:pt idx="75">
                  <c:v>-86</c:v>
                </c:pt>
                <c:pt idx="76">
                  <c:v>-79</c:v>
                </c:pt>
                <c:pt idx="77">
                  <c:v>-47</c:v>
                </c:pt>
                <c:pt idx="78">
                  <c:v>-39</c:v>
                </c:pt>
                <c:pt idx="79">
                  <c:v>5</c:v>
                </c:pt>
                <c:pt idx="80">
                  <c:v>24</c:v>
                </c:pt>
                <c:pt idx="81">
                  <c:v>64</c:v>
                </c:pt>
                <c:pt idx="82">
                  <c:v>96</c:v>
                </c:pt>
                <c:pt idx="83">
                  <c:v>100</c:v>
                </c:pt>
                <c:pt idx="84">
                  <c:v>111</c:v>
                </c:pt>
                <c:pt idx="85">
                  <c:v>150</c:v>
                </c:pt>
                <c:pt idx="86">
                  <c:v>207</c:v>
                </c:pt>
                <c:pt idx="87">
                  <c:v>218</c:v>
                </c:pt>
                <c:pt idx="88">
                  <c:v>246</c:v>
                </c:pt>
                <c:pt idx="89">
                  <c:v>247</c:v>
                </c:pt>
                <c:pt idx="90">
                  <c:v>375</c:v>
                </c:pt>
                <c:pt idx="91">
                  <c:v>388</c:v>
                </c:pt>
                <c:pt idx="92">
                  <c:v>390</c:v>
                </c:pt>
                <c:pt idx="93">
                  <c:v>414</c:v>
                </c:pt>
                <c:pt idx="94">
                  <c:v>435</c:v>
                </c:pt>
                <c:pt idx="95">
                  <c:v>521</c:v>
                </c:pt>
                <c:pt idx="96">
                  <c:v>567</c:v>
                </c:pt>
                <c:pt idx="97">
                  <c:v>703</c:v>
                </c:pt>
                <c:pt idx="98">
                  <c:v>758</c:v>
                </c:pt>
                <c:pt idx="99">
                  <c:v>763</c:v>
                </c:pt>
                <c:pt idx="100">
                  <c:v>767</c:v>
                </c:pt>
                <c:pt idx="101">
                  <c:v>812</c:v>
                </c:pt>
                <c:pt idx="102">
                  <c:v>829</c:v>
                </c:pt>
                <c:pt idx="103">
                  <c:v>840</c:v>
                </c:pt>
                <c:pt idx="104">
                  <c:v>852</c:v>
                </c:pt>
                <c:pt idx="105">
                  <c:v>864</c:v>
                </c:pt>
                <c:pt idx="106">
                  <c:v>907</c:v>
                </c:pt>
                <c:pt idx="107">
                  <c:v>958</c:v>
                </c:pt>
                <c:pt idx="108">
                  <c:v>1015</c:v>
                </c:pt>
                <c:pt idx="109">
                  <c:v>1025</c:v>
                </c:pt>
                <c:pt idx="110">
                  <c:v>1049</c:v>
                </c:pt>
                <c:pt idx="111">
                  <c:v>1091</c:v>
                </c:pt>
                <c:pt idx="112">
                  <c:v>1273</c:v>
                </c:pt>
                <c:pt idx="113">
                  <c:v>1365</c:v>
                </c:pt>
                <c:pt idx="114">
                  <c:v>1521</c:v>
                </c:pt>
                <c:pt idx="115">
                  <c:v>1744</c:v>
                </c:pt>
                <c:pt idx="116">
                  <c:v>1924</c:v>
                </c:pt>
                <c:pt idx="117">
                  <c:v>2215</c:v>
                </c:pt>
                <c:pt idx="118">
                  <c:v>2659</c:v>
                </c:pt>
                <c:pt idx="119">
                  <c:v>2693</c:v>
                </c:pt>
                <c:pt idx="120">
                  <c:v>2863</c:v>
                </c:pt>
                <c:pt idx="121">
                  <c:v>3101</c:v>
                </c:pt>
                <c:pt idx="122">
                  <c:v>3135</c:v>
                </c:pt>
                <c:pt idx="123">
                  <c:v>3171</c:v>
                </c:pt>
                <c:pt idx="124">
                  <c:v>3279</c:v>
                </c:pt>
                <c:pt idx="125">
                  <c:v>3328</c:v>
                </c:pt>
                <c:pt idx="126">
                  <c:v>3429</c:v>
                </c:pt>
                <c:pt idx="127">
                  <c:v>3509</c:v>
                </c:pt>
                <c:pt idx="128">
                  <c:v>3511</c:v>
                </c:pt>
                <c:pt idx="129">
                  <c:v>4234</c:v>
                </c:pt>
                <c:pt idx="130">
                  <c:v>4289</c:v>
                </c:pt>
                <c:pt idx="131">
                  <c:v>5657</c:v>
                </c:pt>
                <c:pt idx="132">
                  <c:v>5658</c:v>
                </c:pt>
                <c:pt idx="133">
                  <c:v>5742</c:v>
                </c:pt>
                <c:pt idx="134">
                  <c:v>6491</c:v>
                </c:pt>
                <c:pt idx="135">
                  <c:v>6527</c:v>
                </c:pt>
                <c:pt idx="136">
                  <c:v>8394</c:v>
                </c:pt>
                <c:pt idx="137">
                  <c:v>8916</c:v>
                </c:pt>
                <c:pt idx="138">
                  <c:v>11424</c:v>
                </c:pt>
                <c:pt idx="139">
                  <c:v>19744</c:v>
                </c:pt>
                <c:pt idx="140">
                  <c:v>30749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8-4F8A-8777-1355E95A3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189056"/>
        <c:axId val="2060885248"/>
      </c:barChart>
      <c:catAx>
        <c:axId val="3751890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0885248"/>
        <c:crosses val="autoZero"/>
        <c:auto val="1"/>
        <c:lblAlgn val="ctr"/>
        <c:lblOffset val="100"/>
        <c:noMultiLvlLbl val="0"/>
      </c:catAx>
      <c:valAx>
        <c:axId val="206088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8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Stock Survey totals plus Net Zero ests £'000s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Feed!$K$17</c:f>
              <c:strCache>
                <c:ptCount val="1"/>
                <c:pt idx="0">
                  <c:v>SCS net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Feed!$L$16:$R$16</c:f>
              <c:strCache>
                <c:ptCount val="7"/>
                <c:pt idx="0">
                  <c:v>2022-25</c:v>
                </c:pt>
                <c:pt idx="1">
                  <c:v>2025-30</c:v>
                </c:pt>
                <c:pt idx="2">
                  <c:v>2030-35</c:v>
                </c:pt>
                <c:pt idx="3">
                  <c:v>2035-40</c:v>
                </c:pt>
                <c:pt idx="4">
                  <c:v>2040-45</c:v>
                </c:pt>
                <c:pt idx="5">
                  <c:v>2045-50</c:v>
                </c:pt>
                <c:pt idx="6">
                  <c:v>2050-52</c:v>
                </c:pt>
              </c:strCache>
            </c:strRef>
          </c:cat>
          <c:val>
            <c:numRef>
              <c:f>Feed!$L$17:$R$17</c:f>
              <c:numCache>
                <c:formatCode>#,##0</c:formatCode>
                <c:ptCount val="7"/>
                <c:pt idx="0">
                  <c:v>4346426.729504047</c:v>
                </c:pt>
                <c:pt idx="1">
                  <c:v>7244044.5491734128</c:v>
                </c:pt>
                <c:pt idx="2">
                  <c:v>7244044.5491734128</c:v>
                </c:pt>
                <c:pt idx="3">
                  <c:v>7244044.5491734128</c:v>
                </c:pt>
                <c:pt idx="4">
                  <c:v>7244044.5491734128</c:v>
                </c:pt>
                <c:pt idx="5">
                  <c:v>7244044.5491734128</c:v>
                </c:pt>
                <c:pt idx="6">
                  <c:v>2897617.819669365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6-4E0F-80BD-FDADA37449D3}"/>
            </c:ext>
          </c:extLst>
        </c:ser>
        <c:ser>
          <c:idx val="1"/>
          <c:order val="1"/>
          <c:tx>
            <c:strRef>
              <c:f>Feed!$K$18</c:f>
              <c:strCache>
                <c:ptCount val="1"/>
                <c:pt idx="0">
                  <c:v>NZC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Feed!$L$16:$R$16</c:f>
              <c:strCache>
                <c:ptCount val="7"/>
                <c:pt idx="0">
                  <c:v>2022-25</c:v>
                </c:pt>
                <c:pt idx="1">
                  <c:v>2025-30</c:v>
                </c:pt>
                <c:pt idx="2">
                  <c:v>2030-35</c:v>
                </c:pt>
                <c:pt idx="3">
                  <c:v>2035-40</c:v>
                </c:pt>
                <c:pt idx="4">
                  <c:v>2040-45</c:v>
                </c:pt>
                <c:pt idx="5">
                  <c:v>2045-50</c:v>
                </c:pt>
                <c:pt idx="6">
                  <c:v>2050-52</c:v>
                </c:pt>
              </c:strCache>
            </c:strRef>
          </c:cat>
          <c:val>
            <c:numRef>
              <c:f>Feed!$L$18:$R$18</c:f>
              <c:numCache>
                <c:formatCode>#,##0</c:formatCode>
                <c:ptCount val="7"/>
                <c:pt idx="0">
                  <c:v>0</c:v>
                </c:pt>
                <c:pt idx="1">
                  <c:v>11652736.255124742</c:v>
                </c:pt>
                <c:pt idx="2">
                  <c:v>5877886.2987588989</c:v>
                </c:pt>
                <c:pt idx="3">
                  <c:v>6098724.316099775</c:v>
                </c:pt>
                <c:pt idx="4">
                  <c:v>5388704.4115096321</c:v>
                </c:pt>
                <c:pt idx="5">
                  <c:v>5296260.5902971728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6-4E0F-80BD-FDADA3744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5073104"/>
        <c:axId val="1015087664"/>
      </c:barChart>
      <c:catAx>
        <c:axId val="101507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087664"/>
        <c:crosses val="autoZero"/>
        <c:auto val="1"/>
        <c:lblAlgn val="ctr"/>
        <c:lblOffset val="100"/>
        <c:noMultiLvlLbl val="0"/>
      </c:catAx>
      <c:valAx>
        <c:axId val="10150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073104"/>
        <c:crosses val="autoZero"/>
        <c:crossBetween val="between"/>
      </c:valAx>
      <c:spPr>
        <a:solidFill>
          <a:schemeClr val="bg1">
            <a:lumMod val="65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0" i="0" baseline="0">
                <a:effectLst/>
              </a:rPr>
              <a:t>Total RTB sales and replacement starts by year</a:t>
            </a:r>
            <a:endParaRPr lang="en-GB" sz="1100">
              <a:effectLst/>
            </a:endParaRPr>
          </a:p>
        </c:rich>
      </c:tx>
      <c:layout>
        <c:manualLayout>
          <c:xMode val="edge"/>
          <c:yMode val="edge"/>
          <c:x val="0.20807633420822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LT_682!$S$4</c:f>
              <c:strCache>
                <c:ptCount val="1"/>
                <c:pt idx="0">
                  <c:v>Sales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LT_682!$R$16:$R$28</c:f>
              <c:strCache>
                <c:ptCount val="1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  <c:pt idx="10">
                  <c:v>2019-20</c:v>
                </c:pt>
                <c:pt idx="11">
                  <c:v>2020-21</c:v>
                </c:pt>
                <c:pt idx="12">
                  <c:v>2021-22</c:v>
                </c:pt>
              </c:strCache>
            </c:strRef>
          </c:cat>
          <c:val>
            <c:numRef>
              <c:f>LT_682!$S$16:$S$28</c:f>
              <c:numCache>
                <c:formatCode>#,##0</c:formatCode>
                <c:ptCount val="13"/>
                <c:pt idx="0">
                  <c:v>2339.6184120961179</c:v>
                </c:pt>
                <c:pt idx="1">
                  <c:v>2752.8779523410594</c:v>
                </c:pt>
                <c:pt idx="2">
                  <c:v>2613</c:v>
                </c:pt>
                <c:pt idx="3">
                  <c:v>5941</c:v>
                </c:pt>
                <c:pt idx="4">
                  <c:v>11261.01</c:v>
                </c:pt>
                <c:pt idx="5">
                  <c:v>12235</c:v>
                </c:pt>
                <c:pt idx="6">
                  <c:v>12220</c:v>
                </c:pt>
                <c:pt idx="7">
                  <c:v>13433</c:v>
                </c:pt>
                <c:pt idx="8">
                  <c:v>12750</c:v>
                </c:pt>
                <c:pt idx="9">
                  <c:v>10926</c:v>
                </c:pt>
                <c:pt idx="10">
                  <c:v>10568</c:v>
                </c:pt>
                <c:pt idx="11">
                  <c:v>6943</c:v>
                </c:pt>
                <c:pt idx="12">
                  <c:v>10967.28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F-4723-9E0F-89870FD736F0}"/>
            </c:ext>
          </c:extLst>
        </c:ser>
        <c:ser>
          <c:idx val="1"/>
          <c:order val="1"/>
          <c:tx>
            <c:strRef>
              <c:f>LT_682!$T$4</c:f>
              <c:strCache>
                <c:ptCount val="1"/>
                <c:pt idx="0">
                  <c:v>Replacements (starts)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LT_682!$R$16:$R$28</c:f>
              <c:strCache>
                <c:ptCount val="13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  <c:pt idx="9">
                  <c:v>2018-19</c:v>
                </c:pt>
                <c:pt idx="10">
                  <c:v>2019-20</c:v>
                </c:pt>
                <c:pt idx="11">
                  <c:v>2020-21</c:v>
                </c:pt>
                <c:pt idx="12">
                  <c:v>2021-22</c:v>
                </c:pt>
              </c:strCache>
            </c:strRef>
          </c:cat>
          <c:val>
            <c:numRef>
              <c:f>LT_682!$T$16:$T$28</c:f>
              <c:numCache>
                <c:formatCode>General</c:formatCode>
                <c:ptCount val="13"/>
                <c:pt idx="3" formatCode="#,##0">
                  <c:v>574</c:v>
                </c:pt>
                <c:pt idx="4" formatCode="#,##0">
                  <c:v>1728</c:v>
                </c:pt>
                <c:pt idx="5" formatCode="#,##0">
                  <c:v>3604</c:v>
                </c:pt>
                <c:pt idx="6" formatCode="#,##0">
                  <c:v>2512</c:v>
                </c:pt>
                <c:pt idx="7" formatCode="#,##0">
                  <c:v>4866</c:v>
                </c:pt>
                <c:pt idx="8" formatCode="#,##0">
                  <c:v>5483</c:v>
                </c:pt>
                <c:pt idx="9" formatCode="#,##0">
                  <c:v>5344</c:v>
                </c:pt>
                <c:pt idx="10" formatCode="#,##0">
                  <c:v>6149</c:v>
                </c:pt>
                <c:pt idx="11" formatCode="#,##0">
                  <c:v>6394</c:v>
                </c:pt>
                <c:pt idx="12" formatCode="#,##0">
                  <c:v>5089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FF-4723-9E0F-89870FD73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8303087"/>
        <c:axId val="1878296015"/>
      </c:lineChart>
      <c:catAx>
        <c:axId val="187830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296015"/>
        <c:crosses val="autoZero"/>
        <c:auto val="1"/>
        <c:lblAlgn val="ctr"/>
        <c:lblOffset val="100"/>
        <c:noMultiLvlLbl val="0"/>
      </c:catAx>
      <c:valAx>
        <c:axId val="1878296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830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/>
              <a:t>RTB sales:</a:t>
            </a:r>
            <a:r>
              <a:rPr lang="en-GB" sz="1100" baseline="0"/>
              <a:t> Regions 2012-2022</a:t>
            </a:r>
            <a:endParaRPr lang="en-GB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Feed!$E$186</c:f>
              <c:strCache>
                <c:ptCount val="1"/>
                <c:pt idx="0">
                  <c:v>North East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Feed!$F$186:$O$186</c:f>
              <c:numCache>
                <c:formatCode>#,##0</c:formatCode>
                <c:ptCount val="10"/>
                <c:pt idx="0">
                  <c:v>362</c:v>
                </c:pt>
                <c:pt idx="1">
                  <c:v>652</c:v>
                </c:pt>
                <c:pt idx="2">
                  <c:v>572</c:v>
                </c:pt>
                <c:pt idx="3">
                  <c:v>641</c:v>
                </c:pt>
                <c:pt idx="4">
                  <c:v>704</c:v>
                </c:pt>
                <c:pt idx="5">
                  <c:v>775</c:v>
                </c:pt>
                <c:pt idx="6">
                  <c:v>686</c:v>
                </c:pt>
                <c:pt idx="7">
                  <c:v>658</c:v>
                </c:pt>
                <c:pt idx="8">
                  <c:v>461</c:v>
                </c:pt>
                <c:pt idx="9">
                  <c:v>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B1-4D55-8208-F7523529C9C4}"/>
            </c:ext>
          </c:extLst>
        </c:ser>
        <c:ser>
          <c:idx val="1"/>
          <c:order val="1"/>
          <c:tx>
            <c:strRef>
              <c:f>Feed!$E$187</c:f>
              <c:strCache>
                <c:ptCount val="1"/>
                <c:pt idx="0">
                  <c:v>North West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Feed!$F$187:$O$187</c:f>
              <c:numCache>
                <c:formatCode>#,##0</c:formatCode>
                <c:ptCount val="10"/>
                <c:pt idx="0">
                  <c:v>271</c:v>
                </c:pt>
                <c:pt idx="1">
                  <c:v>518</c:v>
                </c:pt>
                <c:pt idx="2">
                  <c:v>472</c:v>
                </c:pt>
                <c:pt idx="3">
                  <c:v>497</c:v>
                </c:pt>
                <c:pt idx="4">
                  <c:v>673</c:v>
                </c:pt>
                <c:pt idx="5">
                  <c:v>836</c:v>
                </c:pt>
                <c:pt idx="6">
                  <c:v>652</c:v>
                </c:pt>
                <c:pt idx="7">
                  <c:v>690</c:v>
                </c:pt>
                <c:pt idx="8">
                  <c:v>379</c:v>
                </c:pt>
                <c:pt idx="9">
                  <c:v>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1-4D55-8208-F7523529C9C4}"/>
            </c:ext>
          </c:extLst>
        </c:ser>
        <c:ser>
          <c:idx val="2"/>
          <c:order val="2"/>
          <c:tx>
            <c:strRef>
              <c:f>Feed!$E$188</c:f>
              <c:strCache>
                <c:ptCount val="1"/>
                <c:pt idx="0">
                  <c:v>Yorkshire &amp; Humber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Feed!$F$188:$O$188</c:f>
              <c:numCache>
                <c:formatCode>#,##0</c:formatCode>
                <c:ptCount val="10"/>
                <c:pt idx="0">
                  <c:v>824</c:v>
                </c:pt>
                <c:pt idx="1">
                  <c:v>1429</c:v>
                </c:pt>
                <c:pt idx="2">
                  <c:v>1449</c:v>
                </c:pt>
                <c:pt idx="3">
                  <c:v>1608</c:v>
                </c:pt>
                <c:pt idx="4">
                  <c:v>2092</c:v>
                </c:pt>
                <c:pt idx="5">
                  <c:v>2125</c:v>
                </c:pt>
                <c:pt idx="6">
                  <c:v>2072</c:v>
                </c:pt>
                <c:pt idx="7">
                  <c:v>1998</c:v>
                </c:pt>
                <c:pt idx="8">
                  <c:v>1257</c:v>
                </c:pt>
                <c:pt idx="9">
                  <c:v>2055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B1-4D55-8208-F7523529C9C4}"/>
            </c:ext>
          </c:extLst>
        </c:ser>
        <c:ser>
          <c:idx val="3"/>
          <c:order val="3"/>
          <c:tx>
            <c:strRef>
              <c:f>Feed!$E$189</c:f>
              <c:strCache>
                <c:ptCount val="1"/>
                <c:pt idx="0">
                  <c:v>West Midlands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Feed!$F$189:$O$189</c:f>
              <c:numCache>
                <c:formatCode>#,##0</c:formatCode>
                <c:ptCount val="10"/>
                <c:pt idx="0">
                  <c:v>967</c:v>
                </c:pt>
                <c:pt idx="1">
                  <c:v>1655</c:v>
                </c:pt>
                <c:pt idx="2">
                  <c:v>1587</c:v>
                </c:pt>
                <c:pt idx="3">
                  <c:v>1613</c:v>
                </c:pt>
                <c:pt idx="4">
                  <c:v>1914</c:v>
                </c:pt>
                <c:pt idx="5">
                  <c:v>2063</c:v>
                </c:pt>
                <c:pt idx="6">
                  <c:v>1903</c:v>
                </c:pt>
                <c:pt idx="7">
                  <c:v>1909</c:v>
                </c:pt>
                <c:pt idx="8">
                  <c:v>1145</c:v>
                </c:pt>
                <c:pt idx="9">
                  <c:v>1842.75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B1-4D55-8208-F7523529C9C4}"/>
            </c:ext>
          </c:extLst>
        </c:ser>
        <c:ser>
          <c:idx val="4"/>
          <c:order val="4"/>
          <c:tx>
            <c:strRef>
              <c:f>Feed!$E$190</c:f>
              <c:strCache>
                <c:ptCount val="1"/>
                <c:pt idx="0">
                  <c:v>East Midlands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Feed!$F$190:$O$190</c:f>
              <c:numCache>
                <c:formatCode>#,##0</c:formatCode>
                <c:ptCount val="10"/>
                <c:pt idx="0">
                  <c:v>779</c:v>
                </c:pt>
                <c:pt idx="1">
                  <c:v>1149</c:v>
                </c:pt>
                <c:pt idx="2">
                  <c:v>1241</c:v>
                </c:pt>
                <c:pt idx="3">
                  <c:v>1561</c:v>
                </c:pt>
                <c:pt idx="4">
                  <c:v>1888</c:v>
                </c:pt>
                <c:pt idx="5">
                  <c:v>2020</c:v>
                </c:pt>
                <c:pt idx="6">
                  <c:v>1906</c:v>
                </c:pt>
                <c:pt idx="7">
                  <c:v>1799</c:v>
                </c:pt>
                <c:pt idx="8">
                  <c:v>1079</c:v>
                </c:pt>
                <c:pt idx="9">
                  <c:v>1606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B1-4D55-8208-F7523529C9C4}"/>
            </c:ext>
          </c:extLst>
        </c:ser>
        <c:ser>
          <c:idx val="5"/>
          <c:order val="5"/>
          <c:tx>
            <c:strRef>
              <c:f>Feed!$E$191</c:f>
              <c:strCache>
                <c:ptCount val="1"/>
                <c:pt idx="0">
                  <c:v>East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Feed!$F$191:$O$191</c:f>
              <c:numCache>
                <c:formatCode>#,##0</c:formatCode>
                <c:ptCount val="10"/>
                <c:pt idx="0">
                  <c:v>727</c:v>
                </c:pt>
                <c:pt idx="1">
                  <c:v>1238</c:v>
                </c:pt>
                <c:pt idx="2">
                  <c:v>1344</c:v>
                </c:pt>
                <c:pt idx="3">
                  <c:v>1266</c:v>
                </c:pt>
                <c:pt idx="4">
                  <c:v>1356</c:v>
                </c:pt>
                <c:pt idx="5">
                  <c:v>1201</c:v>
                </c:pt>
                <c:pt idx="6">
                  <c:v>824</c:v>
                </c:pt>
                <c:pt idx="7">
                  <c:v>841</c:v>
                </c:pt>
                <c:pt idx="8">
                  <c:v>629.61</c:v>
                </c:pt>
                <c:pt idx="9">
                  <c:v>993.35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B1-4D55-8208-F7523529C9C4}"/>
            </c:ext>
          </c:extLst>
        </c:ser>
        <c:ser>
          <c:idx val="6"/>
          <c:order val="6"/>
          <c:tx>
            <c:strRef>
              <c:f>Feed!$E$192</c:f>
              <c:strCache>
                <c:ptCount val="1"/>
                <c:pt idx="0">
                  <c:v>London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Feed!$F$192:$O$192</c:f>
              <c:numCache>
                <c:formatCode>#,##0</c:formatCode>
                <c:ptCount val="10"/>
                <c:pt idx="0">
                  <c:v>1056</c:v>
                </c:pt>
                <c:pt idx="1">
                  <c:v>2950</c:v>
                </c:pt>
                <c:pt idx="2">
                  <c:v>4091</c:v>
                </c:pt>
                <c:pt idx="3">
                  <c:v>3591</c:v>
                </c:pt>
                <c:pt idx="4">
                  <c:v>3136</c:v>
                </c:pt>
                <c:pt idx="5">
                  <c:v>2149</c:v>
                </c:pt>
                <c:pt idx="6">
                  <c:v>1709</c:v>
                </c:pt>
                <c:pt idx="7">
                  <c:v>1469</c:v>
                </c:pt>
                <c:pt idx="8">
                  <c:v>1153.5</c:v>
                </c:pt>
                <c:pt idx="9">
                  <c:v>1846.1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B1-4D55-8208-F7523529C9C4}"/>
            </c:ext>
          </c:extLst>
        </c:ser>
        <c:ser>
          <c:idx val="7"/>
          <c:order val="7"/>
          <c:tx>
            <c:strRef>
              <c:f>Feed!$E$193</c:f>
              <c:strCache>
                <c:ptCount val="1"/>
                <c:pt idx="0">
                  <c:v>South East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Feed!$F$193:$O$193</c:f>
              <c:numCache>
                <c:formatCode>#,##0</c:formatCode>
                <c:ptCount val="10"/>
                <c:pt idx="0">
                  <c:v>544.75</c:v>
                </c:pt>
                <c:pt idx="1">
                  <c:v>965</c:v>
                </c:pt>
                <c:pt idx="2">
                  <c:v>924</c:v>
                </c:pt>
                <c:pt idx="3">
                  <c:v>956</c:v>
                </c:pt>
                <c:pt idx="4">
                  <c:v>1014.75</c:v>
                </c:pt>
                <c:pt idx="5">
                  <c:v>804.7</c:v>
                </c:pt>
                <c:pt idx="6">
                  <c:v>677</c:v>
                </c:pt>
                <c:pt idx="7">
                  <c:v>737.7</c:v>
                </c:pt>
                <c:pt idx="8">
                  <c:v>415</c:v>
                </c:pt>
                <c:pt idx="9">
                  <c:v>786.94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B1-4D55-8208-F7523529C9C4}"/>
            </c:ext>
          </c:extLst>
        </c:ser>
        <c:ser>
          <c:idx val="8"/>
          <c:order val="8"/>
          <c:tx>
            <c:strRef>
              <c:f>Feed!$E$194</c:f>
              <c:strCache>
                <c:ptCount val="1"/>
                <c:pt idx="0">
                  <c:v>South West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Feed!$F$185:$O$185</c:f>
              <c:numCache>
                <c:formatCode>General</c:formatCode>
                <c:ptCount val="10"/>
                <c:pt idx="0">
                  <c:v>2012.13</c:v>
                </c:pt>
                <c:pt idx="1">
                  <c:v>2013.14</c:v>
                </c:pt>
                <c:pt idx="2">
                  <c:v>2014.15</c:v>
                </c:pt>
                <c:pt idx="3">
                  <c:v>2015.16</c:v>
                </c:pt>
                <c:pt idx="4">
                  <c:v>2016.17</c:v>
                </c:pt>
                <c:pt idx="5">
                  <c:v>2017.18</c:v>
                </c:pt>
                <c:pt idx="6">
                  <c:v>2018.19</c:v>
                </c:pt>
                <c:pt idx="7">
                  <c:v>2019.2</c:v>
                </c:pt>
                <c:pt idx="8">
                  <c:v>2020.21</c:v>
                </c:pt>
                <c:pt idx="9">
                  <c:v>2021.22</c:v>
                </c:pt>
              </c:numCache>
            </c:numRef>
          </c:cat>
          <c:val>
            <c:numRef>
              <c:f>Feed!$F$194:$O$194</c:f>
              <c:numCache>
                <c:formatCode>#,##0</c:formatCode>
                <c:ptCount val="10"/>
                <c:pt idx="0">
                  <c:v>350</c:v>
                </c:pt>
                <c:pt idx="1">
                  <c:v>571</c:v>
                </c:pt>
                <c:pt idx="2">
                  <c:v>530</c:v>
                </c:pt>
                <c:pt idx="3">
                  <c:v>520</c:v>
                </c:pt>
                <c:pt idx="4">
                  <c:v>663</c:v>
                </c:pt>
                <c:pt idx="5">
                  <c:v>641</c:v>
                </c:pt>
                <c:pt idx="6">
                  <c:v>482</c:v>
                </c:pt>
                <c:pt idx="7">
                  <c:v>475</c:v>
                </c:pt>
                <c:pt idx="8">
                  <c:v>346</c:v>
                </c:pt>
                <c:pt idx="9">
                  <c:v>478.14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0B1-4D55-8208-F7523529C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5679391"/>
        <c:axId val="1735678559"/>
      </c:lineChart>
      <c:catAx>
        <c:axId val="1735679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678559"/>
        <c:crosses val="autoZero"/>
        <c:auto val="1"/>
        <c:lblAlgn val="ctr"/>
        <c:lblOffset val="100"/>
        <c:noMultiLvlLbl val="0"/>
      </c:catAx>
      <c:valAx>
        <c:axId val="173567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679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 b="0" i="0" baseline="0">
                <a:effectLst/>
              </a:rPr>
              <a:t>Average receipts and discounts per RTB sale 2021.22 by region</a:t>
            </a:r>
          </a:p>
        </c:rich>
      </c:tx>
      <c:layout>
        <c:manualLayout>
          <c:xMode val="edge"/>
          <c:yMode val="edge"/>
          <c:x val="0.2184043073910915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Feed!$AM$185</c:f>
              <c:strCache>
                <c:ptCount val="1"/>
                <c:pt idx="0">
                  <c:v>Receipts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Feed!$B$186:$B$194</c:f>
              <c:strCache>
                <c:ptCount val="9"/>
                <c:pt idx="0">
                  <c:v>North East</c:v>
                </c:pt>
                <c:pt idx="1">
                  <c:v>North West</c:v>
                </c:pt>
                <c:pt idx="2">
                  <c:v>Yorkshire &amp; Humber</c:v>
                </c:pt>
                <c:pt idx="3">
                  <c:v>West Midlands</c:v>
                </c:pt>
                <c:pt idx="4">
                  <c:v>East Midlands</c:v>
                </c:pt>
                <c:pt idx="5">
                  <c:v>East</c:v>
                </c:pt>
                <c:pt idx="6">
                  <c:v>London</c:v>
                </c:pt>
                <c:pt idx="7">
                  <c:v>South East</c:v>
                </c:pt>
                <c:pt idx="8">
                  <c:v>South West</c:v>
                </c:pt>
              </c:strCache>
            </c:strRef>
          </c:cat>
          <c:val>
            <c:numRef>
              <c:f>Feed!$AM$186:$AM$194</c:f>
              <c:numCache>
                <c:formatCode>#,##0</c:formatCode>
                <c:ptCount val="9"/>
                <c:pt idx="0">
                  <c:v>47127.680296010294</c:v>
                </c:pt>
                <c:pt idx="1">
                  <c:v>60173.53006872852</c:v>
                </c:pt>
                <c:pt idx="2">
                  <c:v>54906.599055961065</c:v>
                </c:pt>
                <c:pt idx="3">
                  <c:v>68232.549298602622</c:v>
                </c:pt>
                <c:pt idx="4">
                  <c:v>63304.226432129515</c:v>
                </c:pt>
                <c:pt idx="5">
                  <c:v>142813.84935823223</c:v>
                </c:pt>
                <c:pt idx="6">
                  <c:v>199559.4001965533</c:v>
                </c:pt>
                <c:pt idx="7">
                  <c:v>145156.8722265992</c:v>
                </c:pt>
                <c:pt idx="8">
                  <c:v>99252.417241812014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8-4DFA-8B32-9CD4CA88A8BA}"/>
            </c:ext>
          </c:extLst>
        </c:ser>
        <c:ser>
          <c:idx val="1"/>
          <c:order val="1"/>
          <c:tx>
            <c:strRef>
              <c:f>Feed!$AN$185</c:f>
              <c:strCache>
                <c:ptCount val="1"/>
                <c:pt idx="0">
                  <c:v>Discounts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Feed!$B$186:$B$194</c:f>
              <c:strCache>
                <c:ptCount val="9"/>
                <c:pt idx="0">
                  <c:v>North East</c:v>
                </c:pt>
                <c:pt idx="1">
                  <c:v>North West</c:v>
                </c:pt>
                <c:pt idx="2">
                  <c:v>Yorkshire &amp; Humber</c:v>
                </c:pt>
                <c:pt idx="3">
                  <c:v>West Midlands</c:v>
                </c:pt>
                <c:pt idx="4">
                  <c:v>East Midlands</c:v>
                </c:pt>
                <c:pt idx="5">
                  <c:v>East</c:v>
                </c:pt>
                <c:pt idx="6">
                  <c:v>London</c:v>
                </c:pt>
                <c:pt idx="7">
                  <c:v>South East</c:v>
                </c:pt>
                <c:pt idx="8">
                  <c:v>South West</c:v>
                </c:pt>
              </c:strCache>
            </c:strRef>
          </c:cat>
          <c:val>
            <c:numRef>
              <c:f>Feed!$AN$186:$AN$194</c:f>
              <c:numCache>
                <c:formatCode>#,##0</c:formatCode>
                <c:ptCount val="9"/>
                <c:pt idx="0">
                  <c:v>43797.435675287314</c:v>
                </c:pt>
                <c:pt idx="1">
                  <c:v>51424.576109472124</c:v>
                </c:pt>
                <c:pt idx="2">
                  <c:v>47219.682352450371</c:v>
                </c:pt>
                <c:pt idx="3">
                  <c:v>60624.990802306449</c:v>
                </c:pt>
                <c:pt idx="4">
                  <c:v>53583.896462254597</c:v>
                </c:pt>
                <c:pt idx="5">
                  <c:v>82770.352816608211</c:v>
                </c:pt>
                <c:pt idx="6">
                  <c:v>113454.95050678708</c:v>
                </c:pt>
                <c:pt idx="7">
                  <c:v>80681.115787722578</c:v>
                </c:pt>
                <c:pt idx="8">
                  <c:v>74936.218882448011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58-4DFA-8B32-9CD4CA88A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7235759"/>
        <c:axId val="577227023"/>
      </c:barChart>
      <c:catAx>
        <c:axId val="57723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27023"/>
        <c:crosses val="autoZero"/>
        <c:auto val="1"/>
        <c:lblAlgn val="ctr"/>
        <c:lblOffset val="100"/>
        <c:noMultiLvlLbl val="0"/>
      </c:catAx>
      <c:valAx>
        <c:axId val="577227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235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42714377820761"/>
          <c:y val="0.14412735673299054"/>
          <c:w val="0.80790171215703133"/>
          <c:h val="0.70832178254713463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PowerPoint]Sheet2'!$C$1</c:f>
              <c:strCache>
                <c:ptCount val="1"/>
                <c:pt idx="0">
                  <c:v>January 2023 Forecast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'[Chart in Microsoft PowerPoint]Sheet2'!$A$1:$A$26</c:f>
              <c:strCache>
                <c:ptCount val="26"/>
                <c:pt idx="1">
                  <c:v>Q1 2021</c:v>
                </c:pt>
                <c:pt idx="2">
                  <c:v>Q2 2021</c:v>
                </c:pt>
                <c:pt idx="3">
                  <c:v>Q3 2021</c:v>
                </c:pt>
                <c:pt idx="4">
                  <c:v>Q4 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</c:v>
                </c:pt>
                <c:pt idx="8">
                  <c:v>Q4 2022</c:v>
                </c:pt>
                <c:pt idx="9">
                  <c:v>Q1 2023</c:v>
                </c:pt>
                <c:pt idx="10">
                  <c:v>Q2 2023</c:v>
                </c:pt>
                <c:pt idx="11">
                  <c:v>Q3 2023</c:v>
                </c:pt>
                <c:pt idx="12">
                  <c:v>Q4 2023</c:v>
                </c:pt>
                <c:pt idx="13">
                  <c:v>Q1 2024</c:v>
                </c:pt>
                <c:pt idx="14">
                  <c:v>Q2 2024</c:v>
                </c:pt>
                <c:pt idx="15">
                  <c:v>Q3 2024</c:v>
                </c:pt>
                <c:pt idx="16">
                  <c:v>Q4 2024</c:v>
                </c:pt>
                <c:pt idx="17">
                  <c:v>Q1 2025</c:v>
                </c:pt>
                <c:pt idx="18">
                  <c:v>Q2 2025</c:v>
                </c:pt>
                <c:pt idx="19">
                  <c:v>Q3 2025</c:v>
                </c:pt>
                <c:pt idx="20">
                  <c:v>Q4 2025</c:v>
                </c:pt>
                <c:pt idx="21">
                  <c:v>Q1 2026</c:v>
                </c:pt>
                <c:pt idx="22">
                  <c:v>Q2 2026</c:v>
                </c:pt>
                <c:pt idx="23">
                  <c:v>Q3 2026</c:v>
                </c:pt>
                <c:pt idx="24">
                  <c:v>Q4 2026</c:v>
                </c:pt>
                <c:pt idx="25">
                  <c:v>Q1 2027</c:v>
                </c:pt>
              </c:strCache>
            </c:strRef>
          </c:cat>
          <c:val>
            <c:numRef>
              <c:f>'[Chart in Microsoft PowerPoint]Sheet2'!$C$2:$C$26</c:f>
              <c:numCache>
                <c:formatCode>0.00%</c:formatCode>
                <c:ptCount val="25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2.5000000000000001E-3</c:v>
                </c:pt>
                <c:pt idx="4">
                  <c:v>7.4999999999999997E-3</c:v>
                </c:pt>
                <c:pt idx="5">
                  <c:v>1.2500000000000001E-2</c:v>
                </c:pt>
                <c:pt idx="6">
                  <c:v>2.2499999999999999E-2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  <c:pt idx="11">
                  <c:v>0.04</c:v>
                </c:pt>
                <c:pt idx="12">
                  <c:v>3.7499999999999999E-2</c:v>
                </c:pt>
                <c:pt idx="13">
                  <c:v>3.5000000000000003E-2</c:v>
                </c:pt>
                <c:pt idx="14">
                  <c:v>3.2500000000000001E-2</c:v>
                </c:pt>
                <c:pt idx="15">
                  <c:v>0.03</c:v>
                </c:pt>
                <c:pt idx="16">
                  <c:v>2.75E-2</c:v>
                </c:pt>
                <c:pt idx="17">
                  <c:v>2.5000000000000001E-2</c:v>
                </c:pt>
                <c:pt idx="18">
                  <c:v>2.2499999999999999E-2</c:v>
                </c:pt>
                <c:pt idx="19">
                  <c:v>0.02</c:v>
                </c:pt>
                <c:pt idx="20">
                  <c:v>1.7500000000000002E-2</c:v>
                </c:pt>
                <c:pt idx="21">
                  <c:v>1.7500000000000002E-2</c:v>
                </c:pt>
                <c:pt idx="22">
                  <c:v>1.7500000000000002E-2</c:v>
                </c:pt>
                <c:pt idx="23">
                  <c:v>1.7500000000000002E-2</c:v>
                </c:pt>
                <c:pt idx="24">
                  <c:v>1.7500000000000002E-2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0E-45E4-A5E9-2FFDFAC828F2}"/>
            </c:ext>
          </c:extLst>
        </c:ser>
        <c:ser>
          <c:idx val="0"/>
          <c:order val="1"/>
          <c:tx>
            <c:strRef>
              <c:f>'[Chart in Microsoft PowerPoint]Sheet2'!$B$1</c:f>
              <c:strCache>
                <c:ptCount val="1"/>
                <c:pt idx="0">
                  <c:v>August 2023 Forecast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'[Chart in Microsoft PowerPoint]Sheet2'!$A$1:$A$26</c:f>
              <c:strCache>
                <c:ptCount val="26"/>
                <c:pt idx="1">
                  <c:v>Q1 2021</c:v>
                </c:pt>
                <c:pt idx="2">
                  <c:v>Q2 2021</c:v>
                </c:pt>
                <c:pt idx="3">
                  <c:v>Q3 2021</c:v>
                </c:pt>
                <c:pt idx="4">
                  <c:v>Q4 2021</c:v>
                </c:pt>
                <c:pt idx="5">
                  <c:v>Q1 2022</c:v>
                </c:pt>
                <c:pt idx="6">
                  <c:v>Q2 2022</c:v>
                </c:pt>
                <c:pt idx="7">
                  <c:v>Q3 2022</c:v>
                </c:pt>
                <c:pt idx="8">
                  <c:v>Q4 2022</c:v>
                </c:pt>
                <c:pt idx="9">
                  <c:v>Q1 2023</c:v>
                </c:pt>
                <c:pt idx="10">
                  <c:v>Q2 2023</c:v>
                </c:pt>
                <c:pt idx="11">
                  <c:v>Q3 2023</c:v>
                </c:pt>
                <c:pt idx="12">
                  <c:v>Q4 2023</c:v>
                </c:pt>
                <c:pt idx="13">
                  <c:v>Q1 2024</c:v>
                </c:pt>
                <c:pt idx="14">
                  <c:v>Q2 2024</c:v>
                </c:pt>
                <c:pt idx="15">
                  <c:v>Q3 2024</c:v>
                </c:pt>
                <c:pt idx="16">
                  <c:v>Q4 2024</c:v>
                </c:pt>
                <c:pt idx="17">
                  <c:v>Q1 2025</c:v>
                </c:pt>
                <c:pt idx="18">
                  <c:v>Q2 2025</c:v>
                </c:pt>
                <c:pt idx="19">
                  <c:v>Q3 2025</c:v>
                </c:pt>
                <c:pt idx="20">
                  <c:v>Q4 2025</c:v>
                </c:pt>
                <c:pt idx="21">
                  <c:v>Q1 2026</c:v>
                </c:pt>
                <c:pt idx="22">
                  <c:v>Q2 2026</c:v>
                </c:pt>
                <c:pt idx="23">
                  <c:v>Q3 2026</c:v>
                </c:pt>
                <c:pt idx="24">
                  <c:v>Q4 2026</c:v>
                </c:pt>
                <c:pt idx="25">
                  <c:v>Q1 2027</c:v>
                </c:pt>
              </c:strCache>
            </c:strRef>
          </c:cat>
          <c:val>
            <c:numRef>
              <c:f>'[Chart in Microsoft PowerPoint]Sheet2'!$B$2:$B$26</c:f>
              <c:numCache>
                <c:formatCode>0.00%</c:formatCode>
                <c:ptCount val="25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2.5000000000000001E-3</c:v>
                </c:pt>
                <c:pt idx="4">
                  <c:v>7.4999999999999997E-3</c:v>
                </c:pt>
                <c:pt idx="5">
                  <c:v>1.2500000000000001E-2</c:v>
                </c:pt>
                <c:pt idx="6">
                  <c:v>2.2499999999999999E-2</c:v>
                </c:pt>
                <c:pt idx="7">
                  <c:v>3.5000000000000003E-2</c:v>
                </c:pt>
                <c:pt idx="8">
                  <c:v>4.2500000000000003E-2</c:v>
                </c:pt>
                <c:pt idx="9" formatCode="0%">
                  <c:v>0.05</c:v>
                </c:pt>
                <c:pt idx="10">
                  <c:v>5.5E-2</c:v>
                </c:pt>
                <c:pt idx="11">
                  <c:v>5.5E-2</c:v>
                </c:pt>
                <c:pt idx="12">
                  <c:v>5.5E-2</c:v>
                </c:pt>
                <c:pt idx="13">
                  <c:v>5.5E-2</c:v>
                </c:pt>
                <c:pt idx="14">
                  <c:v>5.2499999999999998E-2</c:v>
                </c:pt>
                <c:pt idx="15" formatCode="0%">
                  <c:v>0.05</c:v>
                </c:pt>
                <c:pt idx="16">
                  <c:v>4.7500000000000001E-2</c:v>
                </c:pt>
                <c:pt idx="17">
                  <c:v>4.4999999999999998E-2</c:v>
                </c:pt>
                <c:pt idx="18">
                  <c:v>4.2500000000000003E-2</c:v>
                </c:pt>
                <c:pt idx="19" formatCode="0%">
                  <c:v>0.04</c:v>
                </c:pt>
                <c:pt idx="20">
                  <c:v>3.7499999999999999E-2</c:v>
                </c:pt>
                <c:pt idx="21">
                  <c:v>3.5000000000000003E-2</c:v>
                </c:pt>
                <c:pt idx="22">
                  <c:v>3.2500000000000001E-2</c:v>
                </c:pt>
                <c:pt idx="23" formatCode="0%">
                  <c:v>0.03</c:v>
                </c:pt>
                <c:pt idx="24">
                  <c:v>2.75E-2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0E-45E4-A5E9-2FFDFAC828F2}"/>
            </c:ext>
          </c:extLst>
        </c:ser>
        <c:ser>
          <c:idx val="2"/>
          <c:order val="2"/>
          <c:tx>
            <c:strRef>
              <c:f>'[Chart in Microsoft PowerPoint]Sheet2'!$D$1</c:f>
              <c:strCache>
                <c:ptCount val="1"/>
                <c:pt idx="0">
                  <c:v>September 2023 Forecast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'[Chart in Microsoft PowerPoint]Sheet2'!$D$2:$D$26</c:f>
              <c:numCache>
                <c:formatCode>0.00%</c:formatCode>
                <c:ptCount val="25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2.5000000000000001E-3</c:v>
                </c:pt>
                <c:pt idx="4">
                  <c:v>7.4999999999999997E-3</c:v>
                </c:pt>
                <c:pt idx="5">
                  <c:v>1.2500000000000001E-2</c:v>
                </c:pt>
                <c:pt idx="6">
                  <c:v>2.2499999999999999E-2</c:v>
                </c:pt>
                <c:pt idx="7">
                  <c:v>3.5000000000000003E-2</c:v>
                </c:pt>
                <c:pt idx="8">
                  <c:v>4.2500000000000003E-2</c:v>
                </c:pt>
                <c:pt idx="9" formatCode="0%">
                  <c:v>0.05</c:v>
                </c:pt>
                <c:pt idx="10">
                  <c:v>5.2499999999999998E-2</c:v>
                </c:pt>
                <c:pt idx="11">
                  <c:v>5.2499999999999998E-2</c:v>
                </c:pt>
                <c:pt idx="12">
                  <c:v>5.2499999999999998E-2</c:v>
                </c:pt>
                <c:pt idx="13">
                  <c:v>5.2499999999999998E-2</c:v>
                </c:pt>
                <c:pt idx="14">
                  <c:v>0.05</c:v>
                </c:pt>
                <c:pt idx="15">
                  <c:v>4.7500000000000001E-2</c:v>
                </c:pt>
                <c:pt idx="16">
                  <c:v>4.4999999999999998E-2</c:v>
                </c:pt>
                <c:pt idx="17">
                  <c:v>4.2500000000000003E-2</c:v>
                </c:pt>
                <c:pt idx="18">
                  <c:v>0.04</c:v>
                </c:pt>
                <c:pt idx="19">
                  <c:v>3.7499999999999999E-2</c:v>
                </c:pt>
                <c:pt idx="20">
                  <c:v>3.5000000000000003E-2</c:v>
                </c:pt>
                <c:pt idx="21">
                  <c:v>3.2500000000000001E-2</c:v>
                </c:pt>
                <c:pt idx="22">
                  <c:v>0.03</c:v>
                </c:pt>
                <c:pt idx="23">
                  <c:v>2.75E-2</c:v>
                </c:pt>
                <c:pt idx="24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0E-45E4-A5E9-2FFDFAC82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7269935"/>
        <c:axId val="894886111"/>
      </c:lineChart>
      <c:catAx>
        <c:axId val="122726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886111"/>
        <c:crosses val="autoZero"/>
        <c:auto val="1"/>
        <c:lblAlgn val="ctr"/>
        <c:lblOffset val="100"/>
        <c:noMultiLvlLbl val="0"/>
      </c:catAx>
      <c:valAx>
        <c:axId val="89488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Bank base rate (end of period)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26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A6A6A6">
        <a:alpha val="16863"/>
      </a:srgbClr>
    </a:solidFill>
    <a:ln>
      <a:noFill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8144985307235E-2"/>
          <c:y val="0.19773607150128392"/>
          <c:w val="0.93187216146678786"/>
          <c:h val="0.65285324907553688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Sheet1!$A$3:$A$34</c:f>
              <c:strCache>
                <c:ptCount val="32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  <c:pt idx="8">
                  <c:v>2023 Q1</c:v>
                </c:pt>
                <c:pt idx="9">
                  <c:v>2023 Q2</c:v>
                </c:pt>
                <c:pt idx="10">
                  <c:v>2023 Q3</c:v>
                </c:pt>
                <c:pt idx="11">
                  <c:v>2023 Q4</c:v>
                </c:pt>
                <c:pt idx="12">
                  <c:v>2024 Q1</c:v>
                </c:pt>
                <c:pt idx="13">
                  <c:v>2024 Q2</c:v>
                </c:pt>
                <c:pt idx="14">
                  <c:v>2024 Q3</c:v>
                </c:pt>
                <c:pt idx="15">
                  <c:v>2024 Q4</c:v>
                </c:pt>
                <c:pt idx="16">
                  <c:v>2025 Q1</c:v>
                </c:pt>
                <c:pt idx="17">
                  <c:v>2025 Q2</c:v>
                </c:pt>
                <c:pt idx="18">
                  <c:v>2025 Q3</c:v>
                </c:pt>
                <c:pt idx="19">
                  <c:v>2025 Q4</c:v>
                </c:pt>
                <c:pt idx="20">
                  <c:v>2026 Q1</c:v>
                </c:pt>
                <c:pt idx="21">
                  <c:v>2026 Q2</c:v>
                </c:pt>
                <c:pt idx="22">
                  <c:v>2026 Q3</c:v>
                </c:pt>
                <c:pt idx="23">
                  <c:v>2026 Q4</c:v>
                </c:pt>
                <c:pt idx="24">
                  <c:v>2027 Q1</c:v>
                </c:pt>
                <c:pt idx="25">
                  <c:v>2027 Q2</c:v>
                </c:pt>
                <c:pt idx="26">
                  <c:v>2027 Q3</c:v>
                </c:pt>
                <c:pt idx="27">
                  <c:v>2027 Q4</c:v>
                </c:pt>
                <c:pt idx="28">
                  <c:v>2028 Q1</c:v>
                </c:pt>
                <c:pt idx="29">
                  <c:v>2028 Q2</c:v>
                </c:pt>
                <c:pt idx="30">
                  <c:v>2028 Q3</c:v>
                </c:pt>
                <c:pt idx="31">
                  <c:v>2028 Q4</c:v>
                </c:pt>
              </c:strCache>
            </c:strRef>
          </c:cat>
          <c:val>
            <c:numRef>
              <c:f>Sheet1!$D$3:$D$34</c:f>
              <c:numCache>
                <c:formatCode>General</c:formatCode>
                <c:ptCount val="32"/>
                <c:pt idx="4" formatCode="0%">
                  <c:v>7.0000000000000007E-2</c:v>
                </c:pt>
                <c:pt idx="5" formatCode="0%">
                  <c:v>7.0000000000000007E-2</c:v>
                </c:pt>
                <c:pt idx="6" formatCode="0%">
                  <c:v>7.0000000000000007E-2</c:v>
                </c:pt>
                <c:pt idx="7" formatCode="0%">
                  <c:v>7.0000000000000007E-2</c:v>
                </c:pt>
                <c:pt idx="12" formatCode="0%">
                  <c:v>7.0000000000000007E-2</c:v>
                </c:pt>
                <c:pt idx="13" formatCode="0%">
                  <c:v>7.0000000000000007E-2</c:v>
                </c:pt>
                <c:pt idx="14" formatCode="0%">
                  <c:v>7.0000000000000007E-2</c:v>
                </c:pt>
                <c:pt idx="15" formatCode="0%">
                  <c:v>7.0000000000000007E-2</c:v>
                </c:pt>
                <c:pt idx="20" formatCode="0%">
                  <c:v>7.0000000000000007E-2</c:v>
                </c:pt>
                <c:pt idx="21" formatCode="0%">
                  <c:v>7.0000000000000007E-2</c:v>
                </c:pt>
                <c:pt idx="22" formatCode="0%">
                  <c:v>7.0000000000000007E-2</c:v>
                </c:pt>
                <c:pt idx="23" formatCode="0%">
                  <c:v>7.0000000000000007E-2</c:v>
                </c:pt>
                <c:pt idx="28" formatCode="0%">
                  <c:v>7.0000000000000007E-2</c:v>
                </c:pt>
                <c:pt idx="29" formatCode="0%">
                  <c:v>7.0000000000000007E-2</c:v>
                </c:pt>
                <c:pt idx="30" formatCode="0%">
                  <c:v>7.0000000000000007E-2</c:v>
                </c:pt>
                <c:pt idx="31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2A-4F90-A323-FDBF48F2AF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  <a:alpha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Sheet1!$A$3:$A$34</c:f>
              <c:strCache>
                <c:ptCount val="32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  <c:pt idx="8">
                  <c:v>2023 Q1</c:v>
                </c:pt>
                <c:pt idx="9">
                  <c:v>2023 Q2</c:v>
                </c:pt>
                <c:pt idx="10">
                  <c:v>2023 Q3</c:v>
                </c:pt>
                <c:pt idx="11">
                  <c:v>2023 Q4</c:v>
                </c:pt>
                <c:pt idx="12">
                  <c:v>2024 Q1</c:v>
                </c:pt>
                <c:pt idx="13">
                  <c:v>2024 Q2</c:v>
                </c:pt>
                <c:pt idx="14">
                  <c:v>2024 Q3</c:v>
                </c:pt>
                <c:pt idx="15">
                  <c:v>2024 Q4</c:v>
                </c:pt>
                <c:pt idx="16">
                  <c:v>2025 Q1</c:v>
                </c:pt>
                <c:pt idx="17">
                  <c:v>2025 Q2</c:v>
                </c:pt>
                <c:pt idx="18">
                  <c:v>2025 Q3</c:v>
                </c:pt>
                <c:pt idx="19">
                  <c:v>2025 Q4</c:v>
                </c:pt>
                <c:pt idx="20">
                  <c:v>2026 Q1</c:v>
                </c:pt>
                <c:pt idx="21">
                  <c:v>2026 Q2</c:v>
                </c:pt>
                <c:pt idx="22">
                  <c:v>2026 Q3</c:v>
                </c:pt>
                <c:pt idx="23">
                  <c:v>2026 Q4</c:v>
                </c:pt>
                <c:pt idx="24">
                  <c:v>2027 Q1</c:v>
                </c:pt>
                <c:pt idx="25">
                  <c:v>2027 Q2</c:v>
                </c:pt>
                <c:pt idx="26">
                  <c:v>2027 Q3</c:v>
                </c:pt>
                <c:pt idx="27">
                  <c:v>2027 Q4</c:v>
                </c:pt>
                <c:pt idx="28">
                  <c:v>2028 Q1</c:v>
                </c:pt>
                <c:pt idx="29">
                  <c:v>2028 Q2</c:v>
                </c:pt>
                <c:pt idx="30">
                  <c:v>2028 Q3</c:v>
                </c:pt>
                <c:pt idx="31">
                  <c:v>2028 Q4</c:v>
                </c:pt>
              </c:strCache>
            </c:strRef>
          </c:cat>
          <c:val>
            <c:numRef>
              <c:f>Sheet1!$E$3:$E$34</c:f>
              <c:numCache>
                <c:formatCode>0%</c:formatCode>
                <c:ptCount val="32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7.0000000000000007E-2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7.0000000000000007E-2</c:v>
                </c:pt>
                <c:pt idx="24">
                  <c:v>7.0000000000000007E-2</c:v>
                </c:pt>
                <c:pt idx="25">
                  <c:v>7.0000000000000007E-2</c:v>
                </c:pt>
                <c:pt idx="26">
                  <c:v>7.0000000000000007E-2</c:v>
                </c:pt>
                <c:pt idx="2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A-4F90-A323-FDBF48F2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97520959"/>
        <c:axId val="2050429695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Base Rate (Oxford Economics)</c:v>
                </c:pt>
              </c:strCache>
            </c:strRef>
          </c:tx>
          <c:spPr>
            <a:ln w="28575" cap="rnd">
              <a:solidFill>
                <a:srgbClr val="B55896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9525">
                <a:solidFill>
                  <a:srgbClr val="B55896"/>
                </a:solidFill>
              </a:ln>
              <a:effectLst/>
            </c:spPr>
          </c:marker>
          <c:cat>
            <c:strRef>
              <c:f>Sheet1!$A$3:$A$34</c:f>
              <c:strCache>
                <c:ptCount val="32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  <c:pt idx="8">
                  <c:v>2023 Q1</c:v>
                </c:pt>
                <c:pt idx="9">
                  <c:v>2023 Q2</c:v>
                </c:pt>
                <c:pt idx="10">
                  <c:v>2023 Q3</c:v>
                </c:pt>
                <c:pt idx="11">
                  <c:v>2023 Q4</c:v>
                </c:pt>
                <c:pt idx="12">
                  <c:v>2024 Q1</c:v>
                </c:pt>
                <c:pt idx="13">
                  <c:v>2024 Q2</c:v>
                </c:pt>
                <c:pt idx="14">
                  <c:v>2024 Q3</c:v>
                </c:pt>
                <c:pt idx="15">
                  <c:v>2024 Q4</c:v>
                </c:pt>
                <c:pt idx="16">
                  <c:v>2025 Q1</c:v>
                </c:pt>
                <c:pt idx="17">
                  <c:v>2025 Q2</c:v>
                </c:pt>
                <c:pt idx="18">
                  <c:v>2025 Q3</c:v>
                </c:pt>
                <c:pt idx="19">
                  <c:v>2025 Q4</c:v>
                </c:pt>
                <c:pt idx="20">
                  <c:v>2026 Q1</c:v>
                </c:pt>
                <c:pt idx="21">
                  <c:v>2026 Q2</c:v>
                </c:pt>
                <c:pt idx="22">
                  <c:v>2026 Q3</c:v>
                </c:pt>
                <c:pt idx="23">
                  <c:v>2026 Q4</c:v>
                </c:pt>
                <c:pt idx="24">
                  <c:v>2027 Q1</c:v>
                </c:pt>
                <c:pt idx="25">
                  <c:v>2027 Q2</c:v>
                </c:pt>
                <c:pt idx="26">
                  <c:v>2027 Q3</c:v>
                </c:pt>
                <c:pt idx="27">
                  <c:v>2027 Q4</c:v>
                </c:pt>
                <c:pt idx="28">
                  <c:v>2028 Q1</c:v>
                </c:pt>
                <c:pt idx="29">
                  <c:v>2028 Q2</c:v>
                </c:pt>
                <c:pt idx="30">
                  <c:v>2028 Q3</c:v>
                </c:pt>
                <c:pt idx="31">
                  <c:v>2028 Q4</c:v>
                </c:pt>
              </c:strCache>
            </c:strRef>
          </c:cat>
          <c:val>
            <c:numRef>
              <c:f>Sheet1!$B$3:$B$34</c:f>
              <c:numCache>
                <c:formatCode>0.00%</c:formatCode>
                <c:ptCount val="32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2.5000000000000001E-3</c:v>
                </c:pt>
                <c:pt idx="4">
                  <c:v>7.4999999999999997E-3</c:v>
                </c:pt>
                <c:pt idx="5">
                  <c:v>1.2500000000000001E-2</c:v>
                </c:pt>
                <c:pt idx="6">
                  <c:v>2.2499999999999999E-2</c:v>
                </c:pt>
                <c:pt idx="7">
                  <c:v>3.5000000000000003E-2</c:v>
                </c:pt>
                <c:pt idx="8">
                  <c:v>4.2500000000000003E-2</c:v>
                </c:pt>
                <c:pt idx="9">
                  <c:v>0.05</c:v>
                </c:pt>
                <c:pt idx="10">
                  <c:v>5.2499999999999998E-2</c:v>
                </c:pt>
                <c:pt idx="11">
                  <c:v>5.2499999999999998E-2</c:v>
                </c:pt>
                <c:pt idx="12">
                  <c:v>5.2499999999999998E-2</c:v>
                </c:pt>
                <c:pt idx="13">
                  <c:v>5.2499999999999998E-2</c:v>
                </c:pt>
                <c:pt idx="14">
                  <c:v>0.05</c:v>
                </c:pt>
                <c:pt idx="15">
                  <c:v>4.7500000000000001E-2</c:v>
                </c:pt>
                <c:pt idx="16">
                  <c:v>4.4999999999999998E-2</c:v>
                </c:pt>
                <c:pt idx="17">
                  <c:v>4.2500000000000003E-2</c:v>
                </c:pt>
                <c:pt idx="18">
                  <c:v>0.04</c:v>
                </c:pt>
                <c:pt idx="19">
                  <c:v>3.7499999999999999E-2</c:v>
                </c:pt>
                <c:pt idx="20">
                  <c:v>3.5000000000000003E-2</c:v>
                </c:pt>
                <c:pt idx="21">
                  <c:v>3.2500000000000001E-2</c:v>
                </c:pt>
                <c:pt idx="22">
                  <c:v>0.03</c:v>
                </c:pt>
                <c:pt idx="23">
                  <c:v>2.75E-2</c:v>
                </c:pt>
                <c:pt idx="24">
                  <c:v>2.5000000000000001E-2</c:v>
                </c:pt>
                <c:pt idx="25">
                  <c:v>2.2499999999999999E-2</c:v>
                </c:pt>
                <c:pt idx="26">
                  <c:v>0.02</c:v>
                </c:pt>
                <c:pt idx="27">
                  <c:v>1.7500000000000002E-2</c:v>
                </c:pt>
                <c:pt idx="28">
                  <c:v>1.7500000000000002E-2</c:v>
                </c:pt>
                <c:pt idx="29">
                  <c:v>1.7500000000000002E-2</c:v>
                </c:pt>
                <c:pt idx="30">
                  <c:v>1.7500000000000002E-2</c:v>
                </c:pt>
                <c:pt idx="31">
                  <c:v>1.7500000000000002E-2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2A-4F90-A323-FDBF48F2AF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Anticipated Average Mortgage Rate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B55896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Sheet1!$A$3:$A$34</c:f>
              <c:strCache>
                <c:ptCount val="32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  <c:pt idx="8">
                  <c:v>2023 Q1</c:v>
                </c:pt>
                <c:pt idx="9">
                  <c:v>2023 Q2</c:v>
                </c:pt>
                <c:pt idx="10">
                  <c:v>2023 Q3</c:v>
                </c:pt>
                <c:pt idx="11">
                  <c:v>2023 Q4</c:v>
                </c:pt>
                <c:pt idx="12">
                  <c:v>2024 Q1</c:v>
                </c:pt>
                <c:pt idx="13">
                  <c:v>2024 Q2</c:v>
                </c:pt>
                <c:pt idx="14">
                  <c:v>2024 Q3</c:v>
                </c:pt>
                <c:pt idx="15">
                  <c:v>2024 Q4</c:v>
                </c:pt>
                <c:pt idx="16">
                  <c:v>2025 Q1</c:v>
                </c:pt>
                <c:pt idx="17">
                  <c:v>2025 Q2</c:v>
                </c:pt>
                <c:pt idx="18">
                  <c:v>2025 Q3</c:v>
                </c:pt>
                <c:pt idx="19">
                  <c:v>2025 Q4</c:v>
                </c:pt>
                <c:pt idx="20">
                  <c:v>2026 Q1</c:v>
                </c:pt>
                <c:pt idx="21">
                  <c:v>2026 Q2</c:v>
                </c:pt>
                <c:pt idx="22">
                  <c:v>2026 Q3</c:v>
                </c:pt>
                <c:pt idx="23">
                  <c:v>2026 Q4</c:v>
                </c:pt>
                <c:pt idx="24">
                  <c:v>2027 Q1</c:v>
                </c:pt>
                <c:pt idx="25">
                  <c:v>2027 Q2</c:v>
                </c:pt>
                <c:pt idx="26">
                  <c:v>2027 Q3</c:v>
                </c:pt>
                <c:pt idx="27">
                  <c:v>2027 Q4</c:v>
                </c:pt>
                <c:pt idx="28">
                  <c:v>2028 Q1</c:v>
                </c:pt>
                <c:pt idx="29">
                  <c:v>2028 Q2</c:v>
                </c:pt>
                <c:pt idx="30">
                  <c:v>2028 Q3</c:v>
                </c:pt>
                <c:pt idx="31">
                  <c:v>2028 Q4</c:v>
                </c:pt>
              </c:strCache>
            </c:strRef>
          </c:cat>
          <c:val>
            <c:numRef>
              <c:f>Sheet1!$C$3:$C$34</c:f>
              <c:numCache>
                <c:formatCode>0.00%</c:formatCode>
                <c:ptCount val="32"/>
                <c:pt idx="0">
                  <c:v>1.7384455106697085E-2</c:v>
                </c:pt>
                <c:pt idx="1">
                  <c:v>1.5755295461033398E-2</c:v>
                </c:pt>
                <c:pt idx="2">
                  <c:v>1.3050145328229124E-2</c:v>
                </c:pt>
                <c:pt idx="3">
                  <c:v>1.6207246936961309E-2</c:v>
                </c:pt>
                <c:pt idx="4">
                  <c:v>2.1658039110223213E-2</c:v>
                </c:pt>
                <c:pt idx="5">
                  <c:v>2.9324573537983289E-2</c:v>
                </c:pt>
                <c:pt idx="6">
                  <c:v>4.0712946526809943E-2</c:v>
                </c:pt>
                <c:pt idx="7">
                  <c:v>5.1960619174434085E-2</c:v>
                </c:pt>
                <c:pt idx="8">
                  <c:v>4.7745010585744527E-2</c:v>
                </c:pt>
                <c:pt idx="9">
                  <c:v>5.416080466763068E-2</c:v>
                </c:pt>
                <c:pt idx="10">
                  <c:v>6.1843832069988072E-2</c:v>
                </c:pt>
                <c:pt idx="11">
                  <c:v>6.0078478010949746E-2</c:v>
                </c:pt>
                <c:pt idx="12">
                  <c:v>5.828339993878013E-2</c:v>
                </c:pt>
                <c:pt idx="13">
                  <c:v>5.6421436979976598E-2</c:v>
                </c:pt>
                <c:pt idx="14">
                  <c:v>5.3884276106473963E-2</c:v>
                </c:pt>
                <c:pt idx="15">
                  <c:v>5.2126421846079796E-2</c:v>
                </c:pt>
                <c:pt idx="16">
                  <c:v>5.0368567585685628E-2</c:v>
                </c:pt>
                <c:pt idx="17">
                  <c:v>4.8610713325291467E-2</c:v>
                </c:pt>
                <c:pt idx="18">
                  <c:v>4.6852859064897293E-2</c:v>
                </c:pt>
                <c:pt idx="19">
                  <c:v>4.5095004804503125E-2</c:v>
                </c:pt>
                <c:pt idx="20">
                  <c:v>4.3337150544108957E-2</c:v>
                </c:pt>
                <c:pt idx="21">
                  <c:v>4.1579296283714789E-2</c:v>
                </c:pt>
                <c:pt idx="22">
                  <c:v>3.9821442023320622E-2</c:v>
                </c:pt>
                <c:pt idx="23">
                  <c:v>3.8063587762926461E-2</c:v>
                </c:pt>
                <c:pt idx="24">
                  <c:v>3.6305733502532293E-2</c:v>
                </c:pt>
                <c:pt idx="25">
                  <c:v>3.3805733502532291E-2</c:v>
                </c:pt>
                <c:pt idx="26">
                  <c:v>3.1305733502532289E-2</c:v>
                </c:pt>
                <c:pt idx="27">
                  <c:v>2.8805733502532294E-2</c:v>
                </c:pt>
                <c:pt idx="28">
                  <c:v>2.8805733502532294E-2</c:v>
                </c:pt>
                <c:pt idx="29">
                  <c:v>2.8805733502532294E-2</c:v>
                </c:pt>
                <c:pt idx="30">
                  <c:v>2.8805733502532294E-2</c:v>
                </c:pt>
                <c:pt idx="31">
                  <c:v>2.8805733502532294E-2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2A-4F90-A323-FDBF48F2AF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Nominal Income Growth (Oxford Economics)</c:v>
                </c:pt>
              </c:strCache>
            </c:strRef>
          </c:tx>
          <c:spPr>
            <a:ln w="28575" cap="rnd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chemeClr val="accent6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Sheet1!$A$3:$A$34</c:f>
              <c:strCache>
                <c:ptCount val="32"/>
                <c:pt idx="0">
                  <c:v>2021 Q1</c:v>
                </c:pt>
                <c:pt idx="1">
                  <c:v>2021 Q2</c:v>
                </c:pt>
                <c:pt idx="2">
                  <c:v>2021 Q3</c:v>
                </c:pt>
                <c:pt idx="3">
                  <c:v>2021 Q4</c:v>
                </c:pt>
                <c:pt idx="4">
                  <c:v>2022 Q1</c:v>
                </c:pt>
                <c:pt idx="5">
                  <c:v>2022 Q2</c:v>
                </c:pt>
                <c:pt idx="6">
                  <c:v>2022 Q3</c:v>
                </c:pt>
                <c:pt idx="7">
                  <c:v>2022 Q4</c:v>
                </c:pt>
                <c:pt idx="8">
                  <c:v>2023 Q1</c:v>
                </c:pt>
                <c:pt idx="9">
                  <c:v>2023 Q2</c:v>
                </c:pt>
                <c:pt idx="10">
                  <c:v>2023 Q3</c:v>
                </c:pt>
                <c:pt idx="11">
                  <c:v>2023 Q4</c:v>
                </c:pt>
                <c:pt idx="12">
                  <c:v>2024 Q1</c:v>
                </c:pt>
                <c:pt idx="13">
                  <c:v>2024 Q2</c:v>
                </c:pt>
                <c:pt idx="14">
                  <c:v>2024 Q3</c:v>
                </c:pt>
                <c:pt idx="15">
                  <c:v>2024 Q4</c:v>
                </c:pt>
                <c:pt idx="16">
                  <c:v>2025 Q1</c:v>
                </c:pt>
                <c:pt idx="17">
                  <c:v>2025 Q2</c:v>
                </c:pt>
                <c:pt idx="18">
                  <c:v>2025 Q3</c:v>
                </c:pt>
                <c:pt idx="19">
                  <c:v>2025 Q4</c:v>
                </c:pt>
                <c:pt idx="20">
                  <c:v>2026 Q1</c:v>
                </c:pt>
                <c:pt idx="21">
                  <c:v>2026 Q2</c:v>
                </c:pt>
                <c:pt idx="22">
                  <c:v>2026 Q3</c:v>
                </c:pt>
                <c:pt idx="23">
                  <c:v>2026 Q4</c:v>
                </c:pt>
                <c:pt idx="24">
                  <c:v>2027 Q1</c:v>
                </c:pt>
                <c:pt idx="25">
                  <c:v>2027 Q2</c:v>
                </c:pt>
                <c:pt idx="26">
                  <c:v>2027 Q3</c:v>
                </c:pt>
                <c:pt idx="27">
                  <c:v>2027 Q4</c:v>
                </c:pt>
                <c:pt idx="28">
                  <c:v>2028 Q1</c:v>
                </c:pt>
                <c:pt idx="29">
                  <c:v>2028 Q2</c:v>
                </c:pt>
                <c:pt idx="30">
                  <c:v>2028 Q3</c:v>
                </c:pt>
                <c:pt idx="31">
                  <c:v>2028 Q4</c:v>
                </c:pt>
              </c:strCache>
            </c:strRef>
          </c:cat>
          <c:val>
            <c:numRef>
              <c:f>Sheet1!$F$3:$F$34</c:f>
              <c:numCache>
                <c:formatCode>0.00%</c:formatCode>
                <c:ptCount val="32"/>
                <c:pt idx="0">
                  <c:v>4.0000000000000001E-3</c:v>
                </c:pt>
                <c:pt idx="1">
                  <c:v>1.9E-2</c:v>
                </c:pt>
                <c:pt idx="2">
                  <c:v>3.4000000000000002E-2</c:v>
                </c:pt>
                <c:pt idx="3">
                  <c:v>0.05</c:v>
                </c:pt>
                <c:pt idx="4">
                  <c:v>0.05</c:v>
                </c:pt>
                <c:pt idx="5">
                  <c:v>5.0999999999999997E-2</c:v>
                </c:pt>
                <c:pt idx="6">
                  <c:v>5.1999999999999998E-2</c:v>
                </c:pt>
                <c:pt idx="7">
                  <c:v>5.2999999999999999E-2</c:v>
                </c:pt>
                <c:pt idx="8">
                  <c:v>5.3999999999999999E-2</c:v>
                </c:pt>
                <c:pt idx="9">
                  <c:v>5.6000000000000001E-2</c:v>
                </c:pt>
                <c:pt idx="10">
                  <c:v>5.8000000000000003E-2</c:v>
                </c:pt>
                <c:pt idx="11">
                  <c:v>0.06</c:v>
                </c:pt>
                <c:pt idx="12">
                  <c:v>5.0999999999999997E-2</c:v>
                </c:pt>
                <c:pt idx="13">
                  <c:v>4.2000000000000003E-2</c:v>
                </c:pt>
                <c:pt idx="14">
                  <c:v>3.3000000000000002E-2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2.5999999999999999E-2</c:v>
                </c:pt>
                <c:pt idx="18">
                  <c:v>2.7E-2</c:v>
                </c:pt>
                <c:pt idx="19">
                  <c:v>2.7E-2</c:v>
                </c:pt>
                <c:pt idx="20">
                  <c:v>2.8000000000000001E-2</c:v>
                </c:pt>
                <c:pt idx="21">
                  <c:v>0.03</c:v>
                </c:pt>
                <c:pt idx="22">
                  <c:v>3.1E-2</c:v>
                </c:pt>
                <c:pt idx="23">
                  <c:v>3.2000000000000001E-2</c:v>
                </c:pt>
                <c:pt idx="24">
                  <c:v>3.2000000000000001E-2</c:v>
                </c:pt>
                <c:pt idx="25">
                  <c:v>3.1E-2</c:v>
                </c:pt>
                <c:pt idx="26">
                  <c:v>3.1E-2</c:v>
                </c:pt>
                <c:pt idx="27">
                  <c:v>3.1E-2</c:v>
                </c:pt>
                <c:pt idx="28">
                  <c:v>3.2000000000000001E-2</c:v>
                </c:pt>
                <c:pt idx="29">
                  <c:v>3.2000000000000001E-2</c:v>
                </c:pt>
                <c:pt idx="30">
                  <c:v>3.3000000000000002E-2</c:v>
                </c:pt>
                <c:pt idx="31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2A-4F90-A323-FDBF48F2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520959"/>
        <c:axId val="2050429695"/>
      </c:lineChart>
      <c:catAx>
        <c:axId val="209752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0429695"/>
        <c:crosses val="autoZero"/>
        <c:auto val="1"/>
        <c:lblAlgn val="ctr"/>
        <c:lblOffset val="100"/>
        <c:noMultiLvlLbl val="0"/>
      </c:catAx>
      <c:valAx>
        <c:axId val="2050429695"/>
        <c:scaling>
          <c:orientation val="minMax"/>
          <c:max val="7.0000000000000007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520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61576981891302E-2"/>
          <c:y val="9.0789538060418784E-2"/>
          <c:w val="0.96092453063983918"/>
          <c:h val="0.77237729458611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North East</c:v>
                </c:pt>
                <c:pt idx="1">
                  <c:v>Wales</c:v>
                </c:pt>
                <c:pt idx="2">
                  <c:v>North West</c:v>
                </c:pt>
                <c:pt idx="3">
                  <c:v>Scotland</c:v>
                </c:pt>
                <c:pt idx="4">
                  <c:v>York &amp; The Humber</c:v>
                </c:pt>
                <c:pt idx="5">
                  <c:v>West Mids</c:v>
                </c:pt>
                <c:pt idx="6">
                  <c:v>East Mids</c:v>
                </c:pt>
                <c:pt idx="7">
                  <c:v>South West</c:v>
                </c:pt>
                <c:pt idx="8">
                  <c:v>South East</c:v>
                </c:pt>
                <c:pt idx="9">
                  <c:v>East of England</c:v>
                </c:pt>
                <c:pt idx="10">
                  <c:v>London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-1.4999999999999999E-2</c:v>
                </c:pt>
                <c:pt idx="1">
                  <c:v>-0.02</c:v>
                </c:pt>
                <c:pt idx="2">
                  <c:v>-2.5000000000000001E-2</c:v>
                </c:pt>
                <c:pt idx="3">
                  <c:v>-0.02</c:v>
                </c:pt>
                <c:pt idx="4">
                  <c:v>-2.5000000000000001E-2</c:v>
                </c:pt>
                <c:pt idx="5">
                  <c:v>-0.02</c:v>
                </c:pt>
                <c:pt idx="6">
                  <c:v>-2.5000000000000001E-2</c:v>
                </c:pt>
                <c:pt idx="7">
                  <c:v>-0.03</c:v>
                </c:pt>
                <c:pt idx="8">
                  <c:v>-3.5000000000000003E-2</c:v>
                </c:pt>
                <c:pt idx="9">
                  <c:v>-3.5000000000000003E-2</c:v>
                </c:pt>
                <c:pt idx="10">
                  <c:v>-0.04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F-4904-834F-EFDB1D0D38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2025 - 2028 incl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North East</c:v>
                </c:pt>
                <c:pt idx="1">
                  <c:v>Wales</c:v>
                </c:pt>
                <c:pt idx="2">
                  <c:v>North West</c:v>
                </c:pt>
                <c:pt idx="3">
                  <c:v>Scotland</c:v>
                </c:pt>
                <c:pt idx="4">
                  <c:v>York &amp; The Humber</c:v>
                </c:pt>
                <c:pt idx="5">
                  <c:v>West Mids</c:v>
                </c:pt>
                <c:pt idx="6">
                  <c:v>East Mids</c:v>
                </c:pt>
                <c:pt idx="7">
                  <c:v>South West</c:v>
                </c:pt>
                <c:pt idx="8">
                  <c:v>South East</c:v>
                </c:pt>
                <c:pt idx="9">
                  <c:v>East of England</c:v>
                </c:pt>
                <c:pt idx="10">
                  <c:v>London</c:v>
                </c:pt>
              </c:strCache>
            </c:strRef>
          </c:cat>
          <c:val>
            <c:numRef>
              <c:f>Sheet1!$C$2:$C$12</c:f>
              <c:numCache>
                <c:formatCode>0.0%</c:formatCode>
                <c:ptCount val="11"/>
                <c:pt idx="0">
                  <c:v>0.23273242124999971</c:v>
                </c:pt>
                <c:pt idx="1">
                  <c:v>0.23863066249999987</c:v>
                </c:pt>
                <c:pt idx="2">
                  <c:v>0.23273242124999971</c:v>
                </c:pt>
                <c:pt idx="3">
                  <c:v>0.22694389999999998</c:v>
                </c:pt>
                <c:pt idx="4">
                  <c:v>0.23273242124999971</c:v>
                </c:pt>
                <c:pt idx="5">
                  <c:v>0.22694389999999998</c:v>
                </c:pt>
                <c:pt idx="6">
                  <c:v>0.22694389999999998</c:v>
                </c:pt>
                <c:pt idx="7">
                  <c:v>0.2152581874999997</c:v>
                </c:pt>
                <c:pt idx="8">
                  <c:v>0.20935995124999973</c:v>
                </c:pt>
                <c:pt idx="9">
                  <c:v>0.20935995124999973</c:v>
                </c:pt>
                <c:pt idx="10">
                  <c:v>0.18629264000000001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F-4904-834F-EFDB1D0D3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5777567"/>
        <c:axId val="1565764655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2024 - 2028 incl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North East</c:v>
                </c:pt>
                <c:pt idx="1">
                  <c:v>Wales</c:v>
                </c:pt>
                <c:pt idx="2">
                  <c:v>North West</c:v>
                </c:pt>
                <c:pt idx="3">
                  <c:v>Scotland</c:v>
                </c:pt>
                <c:pt idx="4">
                  <c:v>York &amp; The Humber</c:v>
                </c:pt>
                <c:pt idx="5">
                  <c:v>West Mids</c:v>
                </c:pt>
                <c:pt idx="6">
                  <c:v>East Mids</c:v>
                </c:pt>
                <c:pt idx="7">
                  <c:v>South West</c:v>
                </c:pt>
                <c:pt idx="8">
                  <c:v>South East</c:v>
                </c:pt>
                <c:pt idx="9">
                  <c:v>East of England</c:v>
                </c:pt>
                <c:pt idx="10">
                  <c:v>London</c:v>
                </c:pt>
              </c:strCache>
            </c:strRef>
          </c:cat>
          <c:val>
            <c:numRef>
              <c:f>Sheet1!$D$2:$D$12</c:f>
              <c:numCache>
                <c:formatCode>0.0%</c:formatCode>
                <c:ptCount val="11"/>
                <c:pt idx="0">
                  <c:v>0.214</c:v>
                </c:pt>
                <c:pt idx="1">
                  <c:v>0.214</c:v>
                </c:pt>
                <c:pt idx="2">
                  <c:v>0.20200000000000001</c:v>
                </c:pt>
                <c:pt idx="3">
                  <c:v>0.20200000000000001</c:v>
                </c:pt>
                <c:pt idx="4">
                  <c:v>0.20200000000000001</c:v>
                </c:pt>
                <c:pt idx="5">
                  <c:v>0.20200000000000001</c:v>
                </c:pt>
                <c:pt idx="6">
                  <c:v>0.19600000000000001</c:v>
                </c:pt>
                <c:pt idx="7">
                  <c:v>0.17899999999999999</c:v>
                </c:pt>
                <c:pt idx="8">
                  <c:v>0.16700000000000001</c:v>
                </c:pt>
                <c:pt idx="9">
                  <c:v>0.16700000000000001</c:v>
                </c:pt>
                <c:pt idx="10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7F-4904-834F-EFDB1D0D3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5777567"/>
        <c:axId val="1565764655"/>
      </c:lineChart>
      <c:catAx>
        <c:axId val="138577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764655"/>
        <c:crosses val="autoZero"/>
        <c:auto val="1"/>
        <c:lblAlgn val="ctr"/>
        <c:lblOffset val="100"/>
        <c:noMultiLvlLbl val="0"/>
      </c:catAx>
      <c:valAx>
        <c:axId val="1565764655"/>
        <c:scaling>
          <c:orientation val="minMax"/>
          <c:max val="0.25"/>
          <c:min val="-5.000000000000001E-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38577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8437227818697"/>
          <c:y val="9.0720427589821045E-2"/>
          <c:w val="0.7762320539455666"/>
          <c:h val="0.76900896821200315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 Trend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Sheet1!$A$2:$A$222</c:f>
              <c:strCache>
                <c:ptCount val="221"/>
                <c:pt idx="0">
                  <c:v>Q4 1973</c:v>
                </c:pt>
                <c:pt idx="1">
                  <c:v>Q1 1974</c:v>
                </c:pt>
                <c:pt idx="2">
                  <c:v>Q2 1974</c:v>
                </c:pt>
                <c:pt idx="3">
                  <c:v>Q3 1974</c:v>
                </c:pt>
                <c:pt idx="4">
                  <c:v>Q4 1974</c:v>
                </c:pt>
                <c:pt idx="5">
                  <c:v>Q1 1975</c:v>
                </c:pt>
                <c:pt idx="6">
                  <c:v>Q2 1975</c:v>
                </c:pt>
                <c:pt idx="7">
                  <c:v>Q3 1975</c:v>
                </c:pt>
                <c:pt idx="8">
                  <c:v>Q4 1975</c:v>
                </c:pt>
                <c:pt idx="9">
                  <c:v>Q1 1976</c:v>
                </c:pt>
                <c:pt idx="10">
                  <c:v>Q2 1976</c:v>
                </c:pt>
                <c:pt idx="11">
                  <c:v>Q3 1976</c:v>
                </c:pt>
                <c:pt idx="12">
                  <c:v>Q4 1976</c:v>
                </c:pt>
                <c:pt idx="13">
                  <c:v>Q1 1977</c:v>
                </c:pt>
                <c:pt idx="14">
                  <c:v>Q2 1977</c:v>
                </c:pt>
                <c:pt idx="15">
                  <c:v>Q3 1977</c:v>
                </c:pt>
                <c:pt idx="16">
                  <c:v>Q4 1977</c:v>
                </c:pt>
                <c:pt idx="17">
                  <c:v>Q1 1978</c:v>
                </c:pt>
                <c:pt idx="18">
                  <c:v>Q2 1978</c:v>
                </c:pt>
                <c:pt idx="19">
                  <c:v>Q3 1978</c:v>
                </c:pt>
                <c:pt idx="20">
                  <c:v>Q4 1978</c:v>
                </c:pt>
                <c:pt idx="21">
                  <c:v>Q1 1979</c:v>
                </c:pt>
                <c:pt idx="22">
                  <c:v>Q2 1979</c:v>
                </c:pt>
                <c:pt idx="23">
                  <c:v>Q3 1979</c:v>
                </c:pt>
                <c:pt idx="24">
                  <c:v>Q4 1979</c:v>
                </c:pt>
                <c:pt idx="25">
                  <c:v>Q1 1980</c:v>
                </c:pt>
                <c:pt idx="26">
                  <c:v>Q2 1980</c:v>
                </c:pt>
                <c:pt idx="27">
                  <c:v>Q3 1980</c:v>
                </c:pt>
                <c:pt idx="28">
                  <c:v>Q4 1980</c:v>
                </c:pt>
                <c:pt idx="29">
                  <c:v>Q1 1981</c:v>
                </c:pt>
                <c:pt idx="30">
                  <c:v>Q2 1981</c:v>
                </c:pt>
                <c:pt idx="31">
                  <c:v>Q3 1981</c:v>
                </c:pt>
                <c:pt idx="32">
                  <c:v>Q4 1981</c:v>
                </c:pt>
                <c:pt idx="33">
                  <c:v>Q1 1982</c:v>
                </c:pt>
                <c:pt idx="34">
                  <c:v>Q2 1982</c:v>
                </c:pt>
                <c:pt idx="35">
                  <c:v>Q3 1982</c:v>
                </c:pt>
                <c:pt idx="36">
                  <c:v>Q4 1982</c:v>
                </c:pt>
                <c:pt idx="37">
                  <c:v>Q1 1983</c:v>
                </c:pt>
                <c:pt idx="38">
                  <c:v>Q2 1983</c:v>
                </c:pt>
                <c:pt idx="39">
                  <c:v>Q3 1983</c:v>
                </c:pt>
                <c:pt idx="40">
                  <c:v>Q4 1983</c:v>
                </c:pt>
                <c:pt idx="41">
                  <c:v>Q1 1984</c:v>
                </c:pt>
                <c:pt idx="42">
                  <c:v>Q2 1984</c:v>
                </c:pt>
                <c:pt idx="43">
                  <c:v>Q3 1984</c:v>
                </c:pt>
                <c:pt idx="44">
                  <c:v>Q4 1984</c:v>
                </c:pt>
                <c:pt idx="45">
                  <c:v>Q1 1985</c:v>
                </c:pt>
                <c:pt idx="46">
                  <c:v>Q2 1985</c:v>
                </c:pt>
                <c:pt idx="47">
                  <c:v>Q3 1985</c:v>
                </c:pt>
                <c:pt idx="48">
                  <c:v>Q4 1985</c:v>
                </c:pt>
                <c:pt idx="49">
                  <c:v>Q1 1986</c:v>
                </c:pt>
                <c:pt idx="50">
                  <c:v>Q2 1986</c:v>
                </c:pt>
                <c:pt idx="51">
                  <c:v>Q3 1986</c:v>
                </c:pt>
                <c:pt idx="52">
                  <c:v>Q4 1986</c:v>
                </c:pt>
                <c:pt idx="53">
                  <c:v>Q1 1987</c:v>
                </c:pt>
                <c:pt idx="54">
                  <c:v>Q2 1987</c:v>
                </c:pt>
                <c:pt idx="55">
                  <c:v>Q3 1987</c:v>
                </c:pt>
                <c:pt idx="56">
                  <c:v>Q4 1987</c:v>
                </c:pt>
                <c:pt idx="57">
                  <c:v>Q1 1988</c:v>
                </c:pt>
                <c:pt idx="58">
                  <c:v>Q2 1988</c:v>
                </c:pt>
                <c:pt idx="59">
                  <c:v>Q3 1988</c:v>
                </c:pt>
                <c:pt idx="60">
                  <c:v>Q4 1988</c:v>
                </c:pt>
                <c:pt idx="61">
                  <c:v>Q1 1989</c:v>
                </c:pt>
                <c:pt idx="62">
                  <c:v>Q2 1989</c:v>
                </c:pt>
                <c:pt idx="63">
                  <c:v>Q3 1989</c:v>
                </c:pt>
                <c:pt idx="64">
                  <c:v>Q4 1989</c:v>
                </c:pt>
                <c:pt idx="65">
                  <c:v>Q1 1990</c:v>
                </c:pt>
                <c:pt idx="66">
                  <c:v>Q2 1990</c:v>
                </c:pt>
                <c:pt idx="67">
                  <c:v>Q3 1990</c:v>
                </c:pt>
                <c:pt idx="68">
                  <c:v>Q4 1990</c:v>
                </c:pt>
                <c:pt idx="69">
                  <c:v>Q1 1991</c:v>
                </c:pt>
                <c:pt idx="70">
                  <c:v>Q2 1991</c:v>
                </c:pt>
                <c:pt idx="71">
                  <c:v>Q3 1991</c:v>
                </c:pt>
                <c:pt idx="72">
                  <c:v>Q4 1991</c:v>
                </c:pt>
                <c:pt idx="73">
                  <c:v>Q1 1992</c:v>
                </c:pt>
                <c:pt idx="74">
                  <c:v>Q2 1992</c:v>
                </c:pt>
                <c:pt idx="75">
                  <c:v>Q3 1992</c:v>
                </c:pt>
                <c:pt idx="76">
                  <c:v>Q4 1992</c:v>
                </c:pt>
                <c:pt idx="77">
                  <c:v>Q1 1993</c:v>
                </c:pt>
                <c:pt idx="78">
                  <c:v>Q2 1993</c:v>
                </c:pt>
                <c:pt idx="79">
                  <c:v>Q3 1993</c:v>
                </c:pt>
                <c:pt idx="80">
                  <c:v>Q4 1993</c:v>
                </c:pt>
                <c:pt idx="81">
                  <c:v>Q1 1994</c:v>
                </c:pt>
                <c:pt idx="82">
                  <c:v>Q2 1994</c:v>
                </c:pt>
                <c:pt idx="83">
                  <c:v>Q3 1994</c:v>
                </c:pt>
                <c:pt idx="84">
                  <c:v>Q4 1994</c:v>
                </c:pt>
                <c:pt idx="85">
                  <c:v>Q1 1995</c:v>
                </c:pt>
                <c:pt idx="86">
                  <c:v>Q2 1995</c:v>
                </c:pt>
                <c:pt idx="87">
                  <c:v>Q3 1995</c:v>
                </c:pt>
                <c:pt idx="88">
                  <c:v>Q4 1995</c:v>
                </c:pt>
                <c:pt idx="89">
                  <c:v>Q1 1996</c:v>
                </c:pt>
                <c:pt idx="90">
                  <c:v>Q2 1996</c:v>
                </c:pt>
                <c:pt idx="91">
                  <c:v>Q3 1996</c:v>
                </c:pt>
                <c:pt idx="92">
                  <c:v>Q4 1996</c:v>
                </c:pt>
                <c:pt idx="93">
                  <c:v>Q1 1997</c:v>
                </c:pt>
                <c:pt idx="94">
                  <c:v>Q2 1997</c:v>
                </c:pt>
                <c:pt idx="95">
                  <c:v>Q3 1997</c:v>
                </c:pt>
                <c:pt idx="96">
                  <c:v>Q4 1997</c:v>
                </c:pt>
                <c:pt idx="97">
                  <c:v>Q1 1998</c:v>
                </c:pt>
                <c:pt idx="98">
                  <c:v>Q2 1998</c:v>
                </c:pt>
                <c:pt idx="99">
                  <c:v>Q3 1998</c:v>
                </c:pt>
                <c:pt idx="100">
                  <c:v>Q4 1998</c:v>
                </c:pt>
                <c:pt idx="101">
                  <c:v>Q1 1999</c:v>
                </c:pt>
                <c:pt idx="102">
                  <c:v>Q2 1999</c:v>
                </c:pt>
                <c:pt idx="103">
                  <c:v>Q3 1999</c:v>
                </c:pt>
                <c:pt idx="104">
                  <c:v>Q4 1999</c:v>
                </c:pt>
                <c:pt idx="105">
                  <c:v>Q1 2000</c:v>
                </c:pt>
                <c:pt idx="106">
                  <c:v>Q2 2000</c:v>
                </c:pt>
                <c:pt idx="107">
                  <c:v>Q3 2000</c:v>
                </c:pt>
                <c:pt idx="108">
                  <c:v>Q4 2000</c:v>
                </c:pt>
                <c:pt idx="109">
                  <c:v>Q1 2001</c:v>
                </c:pt>
                <c:pt idx="110">
                  <c:v>Q2 2001</c:v>
                </c:pt>
                <c:pt idx="111">
                  <c:v>Q3 2001</c:v>
                </c:pt>
                <c:pt idx="112">
                  <c:v>Q4 2001</c:v>
                </c:pt>
                <c:pt idx="113">
                  <c:v>Q1 2002</c:v>
                </c:pt>
                <c:pt idx="114">
                  <c:v>Q2 2002</c:v>
                </c:pt>
                <c:pt idx="115">
                  <c:v>Q3 2002</c:v>
                </c:pt>
                <c:pt idx="116">
                  <c:v>Q4 2002</c:v>
                </c:pt>
                <c:pt idx="117">
                  <c:v>Q1 2003</c:v>
                </c:pt>
                <c:pt idx="118">
                  <c:v>Q2 2003</c:v>
                </c:pt>
                <c:pt idx="119">
                  <c:v>Q3 2003</c:v>
                </c:pt>
                <c:pt idx="120">
                  <c:v>Q4 2003</c:v>
                </c:pt>
                <c:pt idx="121">
                  <c:v>Q1 2004</c:v>
                </c:pt>
                <c:pt idx="122">
                  <c:v>Q2 2004</c:v>
                </c:pt>
                <c:pt idx="123">
                  <c:v>Q3 2004</c:v>
                </c:pt>
                <c:pt idx="124">
                  <c:v>Q4 2004</c:v>
                </c:pt>
                <c:pt idx="125">
                  <c:v>Q1 2005</c:v>
                </c:pt>
                <c:pt idx="126">
                  <c:v>Q2 2005</c:v>
                </c:pt>
                <c:pt idx="127">
                  <c:v>Q3 2005</c:v>
                </c:pt>
                <c:pt idx="128">
                  <c:v>Q4 2005</c:v>
                </c:pt>
                <c:pt idx="129">
                  <c:v>Q1 2006</c:v>
                </c:pt>
                <c:pt idx="130">
                  <c:v>Q2 2006</c:v>
                </c:pt>
                <c:pt idx="131">
                  <c:v>Q3 2006</c:v>
                </c:pt>
                <c:pt idx="132">
                  <c:v>Q4 2006</c:v>
                </c:pt>
                <c:pt idx="133">
                  <c:v>Q1 2007</c:v>
                </c:pt>
                <c:pt idx="134">
                  <c:v>Q2 2007</c:v>
                </c:pt>
                <c:pt idx="135">
                  <c:v>Q3 2007</c:v>
                </c:pt>
                <c:pt idx="136">
                  <c:v>Q4 2007</c:v>
                </c:pt>
                <c:pt idx="137">
                  <c:v>Q1 2008</c:v>
                </c:pt>
                <c:pt idx="138">
                  <c:v>Q2 2008</c:v>
                </c:pt>
                <c:pt idx="139">
                  <c:v>Q3 2008</c:v>
                </c:pt>
                <c:pt idx="140">
                  <c:v>Q4 2008</c:v>
                </c:pt>
                <c:pt idx="141">
                  <c:v>Q1 2009</c:v>
                </c:pt>
                <c:pt idx="142">
                  <c:v>Q2 2009</c:v>
                </c:pt>
                <c:pt idx="143">
                  <c:v>Q3 2009</c:v>
                </c:pt>
                <c:pt idx="144">
                  <c:v>Q4 2009</c:v>
                </c:pt>
                <c:pt idx="145">
                  <c:v>Q1 2010</c:v>
                </c:pt>
                <c:pt idx="146">
                  <c:v>Q2 2010</c:v>
                </c:pt>
                <c:pt idx="147">
                  <c:v>Q3 2010</c:v>
                </c:pt>
                <c:pt idx="148">
                  <c:v>Q4 2010</c:v>
                </c:pt>
                <c:pt idx="149">
                  <c:v>Q1 2011</c:v>
                </c:pt>
                <c:pt idx="150">
                  <c:v>Q2 2011</c:v>
                </c:pt>
                <c:pt idx="151">
                  <c:v>Q3 2011</c:v>
                </c:pt>
                <c:pt idx="152">
                  <c:v>Q4 2011</c:v>
                </c:pt>
                <c:pt idx="153">
                  <c:v>Q1 2012</c:v>
                </c:pt>
                <c:pt idx="154">
                  <c:v>Q2 2012</c:v>
                </c:pt>
                <c:pt idx="155">
                  <c:v>Q3 2012</c:v>
                </c:pt>
                <c:pt idx="156">
                  <c:v>Q4 2012</c:v>
                </c:pt>
                <c:pt idx="157">
                  <c:v>Q1 2013</c:v>
                </c:pt>
                <c:pt idx="158">
                  <c:v>Q2 2013</c:v>
                </c:pt>
                <c:pt idx="159">
                  <c:v>Q3 2013</c:v>
                </c:pt>
                <c:pt idx="160">
                  <c:v>Q4 2013</c:v>
                </c:pt>
                <c:pt idx="161">
                  <c:v>Q1 2014</c:v>
                </c:pt>
                <c:pt idx="162">
                  <c:v>Q2 2014</c:v>
                </c:pt>
                <c:pt idx="163">
                  <c:v>Q3 2014</c:v>
                </c:pt>
                <c:pt idx="164">
                  <c:v>Q4 2014</c:v>
                </c:pt>
                <c:pt idx="165">
                  <c:v>Q1 2015</c:v>
                </c:pt>
                <c:pt idx="166">
                  <c:v>Q2 2015</c:v>
                </c:pt>
                <c:pt idx="167">
                  <c:v>Q3 2015</c:v>
                </c:pt>
                <c:pt idx="168">
                  <c:v>Q4 2015</c:v>
                </c:pt>
                <c:pt idx="169">
                  <c:v>Q1 2016</c:v>
                </c:pt>
                <c:pt idx="170">
                  <c:v>Q2 2016</c:v>
                </c:pt>
                <c:pt idx="171">
                  <c:v>Q3 2016</c:v>
                </c:pt>
                <c:pt idx="172">
                  <c:v>Q4 2016</c:v>
                </c:pt>
                <c:pt idx="173">
                  <c:v>Q1 2017</c:v>
                </c:pt>
                <c:pt idx="174">
                  <c:v>Q2 2017</c:v>
                </c:pt>
                <c:pt idx="175">
                  <c:v>Q3 2017</c:v>
                </c:pt>
                <c:pt idx="176">
                  <c:v>Q4 2017</c:v>
                </c:pt>
                <c:pt idx="177">
                  <c:v>Q1 2018</c:v>
                </c:pt>
                <c:pt idx="178">
                  <c:v>Q2 2018</c:v>
                </c:pt>
                <c:pt idx="179">
                  <c:v>Q3 2018</c:v>
                </c:pt>
                <c:pt idx="180">
                  <c:v>Q4 2018</c:v>
                </c:pt>
                <c:pt idx="181">
                  <c:v>Q1 2019</c:v>
                </c:pt>
                <c:pt idx="182">
                  <c:v>Q2 2019</c:v>
                </c:pt>
                <c:pt idx="183">
                  <c:v>Q3 2019</c:v>
                </c:pt>
                <c:pt idx="184">
                  <c:v>Q4 2019</c:v>
                </c:pt>
                <c:pt idx="185">
                  <c:v>Q1 2020</c:v>
                </c:pt>
                <c:pt idx="186">
                  <c:v>Q2 2020</c:v>
                </c:pt>
                <c:pt idx="187">
                  <c:v>Q3 2020</c:v>
                </c:pt>
                <c:pt idx="188">
                  <c:v>Q4 2020</c:v>
                </c:pt>
                <c:pt idx="189">
                  <c:v>Q1 2021</c:v>
                </c:pt>
                <c:pt idx="190">
                  <c:v>Q2 2021</c:v>
                </c:pt>
                <c:pt idx="191">
                  <c:v>Q3 2021</c:v>
                </c:pt>
                <c:pt idx="192">
                  <c:v>Q4 2021</c:v>
                </c:pt>
                <c:pt idx="193">
                  <c:v>Q1 2022</c:v>
                </c:pt>
                <c:pt idx="194">
                  <c:v>Q2 2022</c:v>
                </c:pt>
                <c:pt idx="195">
                  <c:v>Q3 2022</c:v>
                </c:pt>
                <c:pt idx="196">
                  <c:v>Q4 2022</c:v>
                </c:pt>
                <c:pt idx="197">
                  <c:v>Q1 2023</c:v>
                </c:pt>
                <c:pt idx="198">
                  <c:v>Q2 2023</c:v>
                </c:pt>
                <c:pt idx="199">
                  <c:v>Q3 2023</c:v>
                </c:pt>
                <c:pt idx="200">
                  <c:v>Q4 2023</c:v>
                </c:pt>
                <c:pt idx="201">
                  <c:v>Q1 2024</c:v>
                </c:pt>
                <c:pt idx="202">
                  <c:v>Q2 2024</c:v>
                </c:pt>
                <c:pt idx="203">
                  <c:v>Q3 2024</c:v>
                </c:pt>
                <c:pt idx="204">
                  <c:v>Q4 2024</c:v>
                </c:pt>
                <c:pt idx="205">
                  <c:v>Q1 2025</c:v>
                </c:pt>
                <c:pt idx="206">
                  <c:v>Q2 2025</c:v>
                </c:pt>
                <c:pt idx="207">
                  <c:v>Q3 2025</c:v>
                </c:pt>
                <c:pt idx="208">
                  <c:v>Q4 2025</c:v>
                </c:pt>
                <c:pt idx="209">
                  <c:v>Q1 2026</c:v>
                </c:pt>
                <c:pt idx="210">
                  <c:v>Q2 2026</c:v>
                </c:pt>
                <c:pt idx="211">
                  <c:v>Q3 2026</c:v>
                </c:pt>
                <c:pt idx="212">
                  <c:v>Q4 2026</c:v>
                </c:pt>
                <c:pt idx="213">
                  <c:v>Q1 2027</c:v>
                </c:pt>
                <c:pt idx="214">
                  <c:v>Q2 2027</c:v>
                </c:pt>
                <c:pt idx="215">
                  <c:v>Q3 2027</c:v>
                </c:pt>
                <c:pt idx="216">
                  <c:v>Q4 2027</c:v>
                </c:pt>
                <c:pt idx="217">
                  <c:v>Q1 2028</c:v>
                </c:pt>
                <c:pt idx="218">
                  <c:v>Q2 2028</c:v>
                </c:pt>
                <c:pt idx="219">
                  <c:v>Q3 2028</c:v>
                </c:pt>
                <c:pt idx="220">
                  <c:v>Q4 2028</c:v>
                </c:pt>
              </c:strCache>
            </c:strRef>
          </c:cat>
          <c:val>
            <c:numRef>
              <c:f>Sheet1!$D$2:$D$222</c:f>
              <c:numCache>
                <c:formatCode>0%</c:formatCode>
                <c:ptCount val="221"/>
                <c:pt idx="0">
                  <c:v>0.1</c:v>
                </c:pt>
                <c:pt idx="1">
                  <c:v>0.09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0.01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  <c:pt idx="14">
                  <c:v>-0.02</c:v>
                </c:pt>
                <c:pt idx="15">
                  <c:v>-0.03</c:v>
                </c:pt>
                <c:pt idx="16">
                  <c:v>-0.02</c:v>
                </c:pt>
                <c:pt idx="17">
                  <c:v>-0.02</c:v>
                </c:pt>
                <c:pt idx="18">
                  <c:v>-0.01</c:v>
                </c:pt>
                <c:pt idx="19">
                  <c:v>0.01</c:v>
                </c:pt>
                <c:pt idx="20">
                  <c:v>0.01</c:v>
                </c:pt>
                <c:pt idx="21">
                  <c:v>0.02</c:v>
                </c:pt>
                <c:pt idx="22">
                  <c:v>0.04</c:v>
                </c:pt>
                <c:pt idx="23">
                  <c:v>0.04</c:v>
                </c:pt>
                <c:pt idx="24">
                  <c:v>0.04</c:v>
                </c:pt>
                <c:pt idx="25">
                  <c:v>0.01</c:v>
                </c:pt>
                <c:pt idx="26">
                  <c:v>0</c:v>
                </c:pt>
                <c:pt idx="27">
                  <c:v>-0.02</c:v>
                </c:pt>
                <c:pt idx="28">
                  <c:v>-0.01</c:v>
                </c:pt>
                <c:pt idx="29">
                  <c:v>-0.03</c:v>
                </c:pt>
                <c:pt idx="30">
                  <c:v>-0.03</c:v>
                </c:pt>
                <c:pt idx="31">
                  <c:v>-0.03</c:v>
                </c:pt>
                <c:pt idx="32">
                  <c:v>-0.04</c:v>
                </c:pt>
                <c:pt idx="33">
                  <c:v>-0.04</c:v>
                </c:pt>
                <c:pt idx="34">
                  <c:v>-0.04</c:v>
                </c:pt>
                <c:pt idx="35">
                  <c:v>-0.04</c:v>
                </c:pt>
                <c:pt idx="36">
                  <c:v>-0.04</c:v>
                </c:pt>
                <c:pt idx="37">
                  <c:v>-0.04</c:v>
                </c:pt>
                <c:pt idx="38">
                  <c:v>-0.03</c:v>
                </c:pt>
                <c:pt idx="39">
                  <c:v>-0.02</c:v>
                </c:pt>
                <c:pt idx="40">
                  <c:v>-0.01</c:v>
                </c:pt>
                <c:pt idx="41">
                  <c:v>0</c:v>
                </c:pt>
                <c:pt idx="42">
                  <c:v>0.01</c:v>
                </c:pt>
                <c:pt idx="43">
                  <c:v>0.01</c:v>
                </c:pt>
                <c:pt idx="44">
                  <c:v>0.02</c:v>
                </c:pt>
                <c:pt idx="45">
                  <c:v>0.04</c:v>
                </c:pt>
                <c:pt idx="46">
                  <c:v>0.05</c:v>
                </c:pt>
                <c:pt idx="47">
                  <c:v>7.0000000000000007E-2</c:v>
                </c:pt>
                <c:pt idx="48">
                  <c:v>0.09</c:v>
                </c:pt>
                <c:pt idx="49">
                  <c:v>0.11</c:v>
                </c:pt>
                <c:pt idx="50">
                  <c:v>0.13</c:v>
                </c:pt>
                <c:pt idx="51">
                  <c:v>0.17</c:v>
                </c:pt>
                <c:pt idx="52">
                  <c:v>0.21</c:v>
                </c:pt>
                <c:pt idx="53">
                  <c:v>0.23</c:v>
                </c:pt>
                <c:pt idx="54">
                  <c:v>0.26</c:v>
                </c:pt>
                <c:pt idx="55">
                  <c:v>0.28000000000000003</c:v>
                </c:pt>
                <c:pt idx="56">
                  <c:v>0.27</c:v>
                </c:pt>
                <c:pt idx="57">
                  <c:v>0.25</c:v>
                </c:pt>
                <c:pt idx="58">
                  <c:v>0.23</c:v>
                </c:pt>
                <c:pt idx="59">
                  <c:v>0.18</c:v>
                </c:pt>
                <c:pt idx="60">
                  <c:v>0.13</c:v>
                </c:pt>
                <c:pt idx="61">
                  <c:v>0.08</c:v>
                </c:pt>
                <c:pt idx="62">
                  <c:v>0.06</c:v>
                </c:pt>
                <c:pt idx="63">
                  <c:v>0.04</c:v>
                </c:pt>
                <c:pt idx="64">
                  <c:v>0.03</c:v>
                </c:pt>
                <c:pt idx="65">
                  <c:v>0.02</c:v>
                </c:pt>
                <c:pt idx="66">
                  <c:v>-0.01</c:v>
                </c:pt>
                <c:pt idx="67">
                  <c:v>-0.04</c:v>
                </c:pt>
                <c:pt idx="68">
                  <c:v>-0.06</c:v>
                </c:pt>
                <c:pt idx="69">
                  <c:v>-7.0000000000000007E-2</c:v>
                </c:pt>
                <c:pt idx="70">
                  <c:v>-7.0000000000000007E-2</c:v>
                </c:pt>
                <c:pt idx="71">
                  <c:v>-0.06</c:v>
                </c:pt>
                <c:pt idx="72">
                  <c:v>-0.08</c:v>
                </c:pt>
                <c:pt idx="73">
                  <c:v>-0.09</c:v>
                </c:pt>
                <c:pt idx="74">
                  <c:v>-0.09</c:v>
                </c:pt>
                <c:pt idx="75">
                  <c:v>-0.11</c:v>
                </c:pt>
                <c:pt idx="76">
                  <c:v>-0.14000000000000001</c:v>
                </c:pt>
                <c:pt idx="77">
                  <c:v>-0.14000000000000001</c:v>
                </c:pt>
                <c:pt idx="78">
                  <c:v>-0.15</c:v>
                </c:pt>
                <c:pt idx="79">
                  <c:v>-0.15</c:v>
                </c:pt>
                <c:pt idx="80">
                  <c:v>-0.15</c:v>
                </c:pt>
                <c:pt idx="81">
                  <c:v>-0.14000000000000001</c:v>
                </c:pt>
                <c:pt idx="82">
                  <c:v>-0.14000000000000001</c:v>
                </c:pt>
                <c:pt idx="83">
                  <c:v>-0.15</c:v>
                </c:pt>
                <c:pt idx="84">
                  <c:v>-0.14000000000000001</c:v>
                </c:pt>
                <c:pt idx="85">
                  <c:v>-0.15</c:v>
                </c:pt>
                <c:pt idx="86">
                  <c:v>-0.11</c:v>
                </c:pt>
                <c:pt idx="87">
                  <c:v>-0.09</c:v>
                </c:pt>
                <c:pt idx="88">
                  <c:v>-0.08</c:v>
                </c:pt>
                <c:pt idx="89">
                  <c:v>-0.14000000000000001</c:v>
                </c:pt>
                <c:pt idx="90">
                  <c:v>-0.11</c:v>
                </c:pt>
                <c:pt idx="91">
                  <c:v>-0.1</c:v>
                </c:pt>
                <c:pt idx="92">
                  <c:v>-0.09</c:v>
                </c:pt>
                <c:pt idx="93">
                  <c:v>-0.06</c:v>
                </c:pt>
                <c:pt idx="94">
                  <c:v>-0.06</c:v>
                </c:pt>
                <c:pt idx="95">
                  <c:v>-0.03</c:v>
                </c:pt>
                <c:pt idx="96">
                  <c:v>-7.0000000000000007E-2</c:v>
                </c:pt>
                <c:pt idx="97">
                  <c:v>-0.05</c:v>
                </c:pt>
                <c:pt idx="98">
                  <c:v>-0.04</c:v>
                </c:pt>
                <c:pt idx="99">
                  <c:v>-0.02</c:v>
                </c:pt>
                <c:pt idx="100">
                  <c:v>-0.02</c:v>
                </c:pt>
                <c:pt idx="101">
                  <c:v>0</c:v>
                </c:pt>
                <c:pt idx="102">
                  <c:v>0</c:v>
                </c:pt>
                <c:pt idx="103">
                  <c:v>0.02</c:v>
                </c:pt>
                <c:pt idx="104">
                  <c:v>0.05</c:v>
                </c:pt>
                <c:pt idx="105">
                  <c:v>7.0000000000000007E-2</c:v>
                </c:pt>
                <c:pt idx="106">
                  <c:v>7.0000000000000007E-2</c:v>
                </c:pt>
                <c:pt idx="107">
                  <c:v>0.06</c:v>
                </c:pt>
                <c:pt idx="108">
                  <c:v>7.0000000000000007E-2</c:v>
                </c:pt>
                <c:pt idx="109">
                  <c:v>0.04</c:v>
                </c:pt>
                <c:pt idx="110">
                  <c:v>0.08</c:v>
                </c:pt>
                <c:pt idx="111">
                  <c:v>7.0000000000000007E-2</c:v>
                </c:pt>
                <c:pt idx="112">
                  <c:v>7.0000000000000007E-2</c:v>
                </c:pt>
                <c:pt idx="113">
                  <c:v>0.05</c:v>
                </c:pt>
                <c:pt idx="114">
                  <c:v>0.04</c:v>
                </c:pt>
                <c:pt idx="115">
                  <c:v>0.04</c:v>
                </c:pt>
                <c:pt idx="116">
                  <c:v>0.02</c:v>
                </c:pt>
                <c:pt idx="117">
                  <c:v>0.02</c:v>
                </c:pt>
                <c:pt idx="118">
                  <c:v>-0.03</c:v>
                </c:pt>
                <c:pt idx="119">
                  <c:v>-0.05</c:v>
                </c:pt>
                <c:pt idx="120">
                  <c:v>-0.06</c:v>
                </c:pt>
                <c:pt idx="121">
                  <c:v>-0.08</c:v>
                </c:pt>
                <c:pt idx="122">
                  <c:v>-0.1</c:v>
                </c:pt>
                <c:pt idx="123">
                  <c:v>-0.11</c:v>
                </c:pt>
                <c:pt idx="124">
                  <c:v>-0.12</c:v>
                </c:pt>
                <c:pt idx="125">
                  <c:v>-0.14000000000000001</c:v>
                </c:pt>
                <c:pt idx="126">
                  <c:v>-0.13</c:v>
                </c:pt>
                <c:pt idx="127">
                  <c:v>-0.13</c:v>
                </c:pt>
                <c:pt idx="128">
                  <c:v>-0.14000000000000001</c:v>
                </c:pt>
                <c:pt idx="129">
                  <c:v>-0.14000000000000001</c:v>
                </c:pt>
                <c:pt idx="130">
                  <c:v>-0.14000000000000001</c:v>
                </c:pt>
                <c:pt idx="131">
                  <c:v>-0.14000000000000001</c:v>
                </c:pt>
                <c:pt idx="132">
                  <c:v>-0.13</c:v>
                </c:pt>
                <c:pt idx="133">
                  <c:v>-0.11</c:v>
                </c:pt>
                <c:pt idx="134">
                  <c:v>-0.11</c:v>
                </c:pt>
                <c:pt idx="135">
                  <c:v>-0.09</c:v>
                </c:pt>
                <c:pt idx="136">
                  <c:v>-0.09</c:v>
                </c:pt>
                <c:pt idx="137">
                  <c:v>-0.09</c:v>
                </c:pt>
                <c:pt idx="138">
                  <c:v>-0.1</c:v>
                </c:pt>
                <c:pt idx="139">
                  <c:v>-0.09</c:v>
                </c:pt>
                <c:pt idx="140">
                  <c:v>-0.1</c:v>
                </c:pt>
                <c:pt idx="141">
                  <c:v>-0.12</c:v>
                </c:pt>
                <c:pt idx="142">
                  <c:v>-0.09</c:v>
                </c:pt>
                <c:pt idx="143">
                  <c:v>-0.09</c:v>
                </c:pt>
                <c:pt idx="144">
                  <c:v>-0.08</c:v>
                </c:pt>
                <c:pt idx="145">
                  <c:v>-7.0000000000000007E-2</c:v>
                </c:pt>
                <c:pt idx="146">
                  <c:v>-7.0000000000000007E-2</c:v>
                </c:pt>
                <c:pt idx="147">
                  <c:v>-0.06</c:v>
                </c:pt>
                <c:pt idx="148">
                  <c:v>-7.0000000000000007E-2</c:v>
                </c:pt>
                <c:pt idx="149">
                  <c:v>-0.06</c:v>
                </c:pt>
                <c:pt idx="150">
                  <c:v>-0.04</c:v>
                </c:pt>
                <c:pt idx="151">
                  <c:v>-0.06</c:v>
                </c:pt>
                <c:pt idx="152">
                  <c:v>-0.04</c:v>
                </c:pt>
                <c:pt idx="153">
                  <c:v>-0.05</c:v>
                </c:pt>
                <c:pt idx="154">
                  <c:v>-0.03</c:v>
                </c:pt>
                <c:pt idx="155">
                  <c:v>-0.03</c:v>
                </c:pt>
                <c:pt idx="156">
                  <c:v>-0.03</c:v>
                </c:pt>
                <c:pt idx="157">
                  <c:v>-0.01</c:v>
                </c:pt>
                <c:pt idx="158">
                  <c:v>-0.01</c:v>
                </c:pt>
                <c:pt idx="159">
                  <c:v>0.01</c:v>
                </c:pt>
                <c:pt idx="160">
                  <c:v>0.03</c:v>
                </c:pt>
                <c:pt idx="161">
                  <c:v>0.06</c:v>
                </c:pt>
                <c:pt idx="162">
                  <c:v>0.11</c:v>
                </c:pt>
                <c:pt idx="163">
                  <c:v>0.1</c:v>
                </c:pt>
                <c:pt idx="164">
                  <c:v>0.11</c:v>
                </c:pt>
                <c:pt idx="165">
                  <c:v>0.12</c:v>
                </c:pt>
                <c:pt idx="166">
                  <c:v>0.13</c:v>
                </c:pt>
                <c:pt idx="167">
                  <c:v>0.16</c:v>
                </c:pt>
                <c:pt idx="168">
                  <c:v>0.18</c:v>
                </c:pt>
                <c:pt idx="169">
                  <c:v>0.17</c:v>
                </c:pt>
                <c:pt idx="170">
                  <c:v>0.17</c:v>
                </c:pt>
                <c:pt idx="171">
                  <c:v>0.17</c:v>
                </c:pt>
                <c:pt idx="172">
                  <c:v>0.16</c:v>
                </c:pt>
                <c:pt idx="173">
                  <c:v>0.17</c:v>
                </c:pt>
                <c:pt idx="174">
                  <c:v>0.14000000000000001</c:v>
                </c:pt>
                <c:pt idx="175">
                  <c:v>0.12</c:v>
                </c:pt>
                <c:pt idx="176">
                  <c:v>0.12</c:v>
                </c:pt>
                <c:pt idx="177">
                  <c:v>0.12</c:v>
                </c:pt>
                <c:pt idx="178">
                  <c:v>0.09</c:v>
                </c:pt>
                <c:pt idx="179">
                  <c:v>0.08</c:v>
                </c:pt>
                <c:pt idx="180">
                  <c:v>0.08</c:v>
                </c:pt>
                <c:pt idx="181">
                  <c:v>7.0000000000000007E-2</c:v>
                </c:pt>
                <c:pt idx="182">
                  <c:v>0.06</c:v>
                </c:pt>
                <c:pt idx="183">
                  <c:v>0.05</c:v>
                </c:pt>
                <c:pt idx="184">
                  <c:v>0.04</c:v>
                </c:pt>
                <c:pt idx="185">
                  <c:v>0.04</c:v>
                </c:pt>
                <c:pt idx="186">
                  <c:v>0.05</c:v>
                </c:pt>
                <c:pt idx="187">
                  <c:v>0.05</c:v>
                </c:pt>
                <c:pt idx="188">
                  <c:v>0.03</c:v>
                </c:pt>
                <c:pt idx="189">
                  <c:v>0.02</c:v>
                </c:pt>
                <c:pt idx="190">
                  <c:v>0.02</c:v>
                </c:pt>
                <c:pt idx="191">
                  <c:v>-0.01</c:v>
                </c:pt>
                <c:pt idx="192">
                  <c:v>-0.03</c:v>
                </c:pt>
                <c:pt idx="193">
                  <c:v>-0.04</c:v>
                </c:pt>
                <c:pt idx="194">
                  <c:v>-0.04</c:v>
                </c:pt>
                <c:pt idx="195">
                  <c:v>-0.05</c:v>
                </c:pt>
                <c:pt idx="196">
                  <c:v>-0.05</c:v>
                </c:pt>
                <c:pt idx="197">
                  <c:v>-0.05</c:v>
                </c:pt>
                <c:pt idx="198">
                  <c:v>-0.06</c:v>
                </c:pt>
                <c:pt idx="199">
                  <c:v>-0.05</c:v>
                </c:pt>
                <c:pt idx="200">
                  <c:v>-0.06</c:v>
                </c:pt>
                <c:pt idx="201">
                  <c:v>-0.06</c:v>
                </c:pt>
                <c:pt idx="202">
                  <c:v>-0.06</c:v>
                </c:pt>
                <c:pt idx="203">
                  <c:v>-7.0000000000000007E-2</c:v>
                </c:pt>
                <c:pt idx="204">
                  <c:v>-7.0000000000000007E-2</c:v>
                </c:pt>
                <c:pt idx="205">
                  <c:v>-0.08</c:v>
                </c:pt>
                <c:pt idx="206">
                  <c:v>-0.08</c:v>
                </c:pt>
                <c:pt idx="207">
                  <c:v>-0.09</c:v>
                </c:pt>
                <c:pt idx="208">
                  <c:v>-0.09</c:v>
                </c:pt>
                <c:pt idx="209">
                  <c:v>-0.1</c:v>
                </c:pt>
                <c:pt idx="210">
                  <c:v>-0.1</c:v>
                </c:pt>
                <c:pt idx="211">
                  <c:v>-0.11</c:v>
                </c:pt>
                <c:pt idx="212">
                  <c:v>-0.11</c:v>
                </c:pt>
                <c:pt idx="213">
                  <c:v>-0.11</c:v>
                </c:pt>
                <c:pt idx="214">
                  <c:v>-0.12</c:v>
                </c:pt>
                <c:pt idx="215">
                  <c:v>-0.12</c:v>
                </c:pt>
                <c:pt idx="216">
                  <c:v>-0.12</c:v>
                </c:pt>
                <c:pt idx="217">
                  <c:v>-0.12</c:v>
                </c:pt>
                <c:pt idx="218">
                  <c:v>-0.12</c:v>
                </c:pt>
                <c:pt idx="219">
                  <c:v>-0.12</c:v>
                </c:pt>
                <c:pt idx="220">
                  <c:v>-0.13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A0-444C-8B01-57C0E83BB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74025855"/>
        <c:axId val="827493439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London vs UK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Sheet1!$A$2:$A$222</c:f>
              <c:strCache>
                <c:ptCount val="221"/>
                <c:pt idx="0">
                  <c:v>Q4 1973</c:v>
                </c:pt>
                <c:pt idx="1">
                  <c:v>Q1 1974</c:v>
                </c:pt>
                <c:pt idx="2">
                  <c:v>Q2 1974</c:v>
                </c:pt>
                <c:pt idx="3">
                  <c:v>Q3 1974</c:v>
                </c:pt>
                <c:pt idx="4">
                  <c:v>Q4 1974</c:v>
                </c:pt>
                <c:pt idx="5">
                  <c:v>Q1 1975</c:v>
                </c:pt>
                <c:pt idx="6">
                  <c:v>Q2 1975</c:v>
                </c:pt>
                <c:pt idx="7">
                  <c:v>Q3 1975</c:v>
                </c:pt>
                <c:pt idx="8">
                  <c:v>Q4 1975</c:v>
                </c:pt>
                <c:pt idx="9">
                  <c:v>Q1 1976</c:v>
                </c:pt>
                <c:pt idx="10">
                  <c:v>Q2 1976</c:v>
                </c:pt>
                <c:pt idx="11">
                  <c:v>Q3 1976</c:v>
                </c:pt>
                <c:pt idx="12">
                  <c:v>Q4 1976</c:v>
                </c:pt>
                <c:pt idx="13">
                  <c:v>Q1 1977</c:v>
                </c:pt>
                <c:pt idx="14">
                  <c:v>Q2 1977</c:v>
                </c:pt>
                <c:pt idx="15">
                  <c:v>Q3 1977</c:v>
                </c:pt>
                <c:pt idx="16">
                  <c:v>Q4 1977</c:v>
                </c:pt>
                <c:pt idx="17">
                  <c:v>Q1 1978</c:v>
                </c:pt>
                <c:pt idx="18">
                  <c:v>Q2 1978</c:v>
                </c:pt>
                <c:pt idx="19">
                  <c:v>Q3 1978</c:v>
                </c:pt>
                <c:pt idx="20">
                  <c:v>Q4 1978</c:v>
                </c:pt>
                <c:pt idx="21">
                  <c:v>Q1 1979</c:v>
                </c:pt>
                <c:pt idx="22">
                  <c:v>Q2 1979</c:v>
                </c:pt>
                <c:pt idx="23">
                  <c:v>Q3 1979</c:v>
                </c:pt>
                <c:pt idx="24">
                  <c:v>Q4 1979</c:v>
                </c:pt>
                <c:pt idx="25">
                  <c:v>Q1 1980</c:v>
                </c:pt>
                <c:pt idx="26">
                  <c:v>Q2 1980</c:v>
                </c:pt>
                <c:pt idx="27">
                  <c:v>Q3 1980</c:v>
                </c:pt>
                <c:pt idx="28">
                  <c:v>Q4 1980</c:v>
                </c:pt>
                <c:pt idx="29">
                  <c:v>Q1 1981</c:v>
                </c:pt>
                <c:pt idx="30">
                  <c:v>Q2 1981</c:v>
                </c:pt>
                <c:pt idx="31">
                  <c:v>Q3 1981</c:v>
                </c:pt>
                <c:pt idx="32">
                  <c:v>Q4 1981</c:v>
                </c:pt>
                <c:pt idx="33">
                  <c:v>Q1 1982</c:v>
                </c:pt>
                <c:pt idx="34">
                  <c:v>Q2 1982</c:v>
                </c:pt>
                <c:pt idx="35">
                  <c:v>Q3 1982</c:v>
                </c:pt>
                <c:pt idx="36">
                  <c:v>Q4 1982</c:v>
                </c:pt>
                <c:pt idx="37">
                  <c:v>Q1 1983</c:v>
                </c:pt>
                <c:pt idx="38">
                  <c:v>Q2 1983</c:v>
                </c:pt>
                <c:pt idx="39">
                  <c:v>Q3 1983</c:v>
                </c:pt>
                <c:pt idx="40">
                  <c:v>Q4 1983</c:v>
                </c:pt>
                <c:pt idx="41">
                  <c:v>Q1 1984</c:v>
                </c:pt>
                <c:pt idx="42">
                  <c:v>Q2 1984</c:v>
                </c:pt>
                <c:pt idx="43">
                  <c:v>Q3 1984</c:v>
                </c:pt>
                <c:pt idx="44">
                  <c:v>Q4 1984</c:v>
                </c:pt>
                <c:pt idx="45">
                  <c:v>Q1 1985</c:v>
                </c:pt>
                <c:pt idx="46">
                  <c:v>Q2 1985</c:v>
                </c:pt>
                <c:pt idx="47">
                  <c:v>Q3 1985</c:v>
                </c:pt>
                <c:pt idx="48">
                  <c:v>Q4 1985</c:v>
                </c:pt>
                <c:pt idx="49">
                  <c:v>Q1 1986</c:v>
                </c:pt>
                <c:pt idx="50">
                  <c:v>Q2 1986</c:v>
                </c:pt>
                <c:pt idx="51">
                  <c:v>Q3 1986</c:v>
                </c:pt>
                <c:pt idx="52">
                  <c:v>Q4 1986</c:v>
                </c:pt>
                <c:pt idx="53">
                  <c:v>Q1 1987</c:v>
                </c:pt>
                <c:pt idx="54">
                  <c:v>Q2 1987</c:v>
                </c:pt>
                <c:pt idx="55">
                  <c:v>Q3 1987</c:v>
                </c:pt>
                <c:pt idx="56">
                  <c:v>Q4 1987</c:v>
                </c:pt>
                <c:pt idx="57">
                  <c:v>Q1 1988</c:v>
                </c:pt>
                <c:pt idx="58">
                  <c:v>Q2 1988</c:v>
                </c:pt>
                <c:pt idx="59">
                  <c:v>Q3 1988</c:v>
                </c:pt>
                <c:pt idx="60">
                  <c:v>Q4 1988</c:v>
                </c:pt>
                <c:pt idx="61">
                  <c:v>Q1 1989</c:v>
                </c:pt>
                <c:pt idx="62">
                  <c:v>Q2 1989</c:v>
                </c:pt>
                <c:pt idx="63">
                  <c:v>Q3 1989</c:v>
                </c:pt>
                <c:pt idx="64">
                  <c:v>Q4 1989</c:v>
                </c:pt>
                <c:pt idx="65">
                  <c:v>Q1 1990</c:v>
                </c:pt>
                <c:pt idx="66">
                  <c:v>Q2 1990</c:v>
                </c:pt>
                <c:pt idx="67">
                  <c:v>Q3 1990</c:v>
                </c:pt>
                <c:pt idx="68">
                  <c:v>Q4 1990</c:v>
                </c:pt>
                <c:pt idx="69">
                  <c:v>Q1 1991</c:v>
                </c:pt>
                <c:pt idx="70">
                  <c:v>Q2 1991</c:v>
                </c:pt>
                <c:pt idx="71">
                  <c:v>Q3 1991</c:v>
                </c:pt>
                <c:pt idx="72">
                  <c:v>Q4 1991</c:v>
                </c:pt>
                <c:pt idx="73">
                  <c:v>Q1 1992</c:v>
                </c:pt>
                <c:pt idx="74">
                  <c:v>Q2 1992</c:v>
                </c:pt>
                <c:pt idx="75">
                  <c:v>Q3 1992</c:v>
                </c:pt>
                <c:pt idx="76">
                  <c:v>Q4 1992</c:v>
                </c:pt>
                <c:pt idx="77">
                  <c:v>Q1 1993</c:v>
                </c:pt>
                <c:pt idx="78">
                  <c:v>Q2 1993</c:v>
                </c:pt>
                <c:pt idx="79">
                  <c:v>Q3 1993</c:v>
                </c:pt>
                <c:pt idx="80">
                  <c:v>Q4 1993</c:v>
                </c:pt>
                <c:pt idx="81">
                  <c:v>Q1 1994</c:v>
                </c:pt>
                <c:pt idx="82">
                  <c:v>Q2 1994</c:v>
                </c:pt>
                <c:pt idx="83">
                  <c:v>Q3 1994</c:v>
                </c:pt>
                <c:pt idx="84">
                  <c:v>Q4 1994</c:v>
                </c:pt>
                <c:pt idx="85">
                  <c:v>Q1 1995</c:v>
                </c:pt>
                <c:pt idx="86">
                  <c:v>Q2 1995</c:v>
                </c:pt>
                <c:pt idx="87">
                  <c:v>Q3 1995</c:v>
                </c:pt>
                <c:pt idx="88">
                  <c:v>Q4 1995</c:v>
                </c:pt>
                <c:pt idx="89">
                  <c:v>Q1 1996</c:v>
                </c:pt>
                <c:pt idx="90">
                  <c:v>Q2 1996</c:v>
                </c:pt>
                <c:pt idx="91">
                  <c:v>Q3 1996</c:v>
                </c:pt>
                <c:pt idx="92">
                  <c:v>Q4 1996</c:v>
                </c:pt>
                <c:pt idx="93">
                  <c:v>Q1 1997</c:v>
                </c:pt>
                <c:pt idx="94">
                  <c:v>Q2 1997</c:v>
                </c:pt>
                <c:pt idx="95">
                  <c:v>Q3 1997</c:v>
                </c:pt>
                <c:pt idx="96">
                  <c:v>Q4 1997</c:v>
                </c:pt>
                <c:pt idx="97">
                  <c:v>Q1 1998</c:v>
                </c:pt>
                <c:pt idx="98">
                  <c:v>Q2 1998</c:v>
                </c:pt>
                <c:pt idx="99">
                  <c:v>Q3 1998</c:v>
                </c:pt>
                <c:pt idx="100">
                  <c:v>Q4 1998</c:v>
                </c:pt>
                <c:pt idx="101">
                  <c:v>Q1 1999</c:v>
                </c:pt>
                <c:pt idx="102">
                  <c:v>Q2 1999</c:v>
                </c:pt>
                <c:pt idx="103">
                  <c:v>Q3 1999</c:v>
                </c:pt>
                <c:pt idx="104">
                  <c:v>Q4 1999</c:v>
                </c:pt>
                <c:pt idx="105">
                  <c:v>Q1 2000</c:v>
                </c:pt>
                <c:pt idx="106">
                  <c:v>Q2 2000</c:v>
                </c:pt>
                <c:pt idx="107">
                  <c:v>Q3 2000</c:v>
                </c:pt>
                <c:pt idx="108">
                  <c:v>Q4 2000</c:v>
                </c:pt>
                <c:pt idx="109">
                  <c:v>Q1 2001</c:v>
                </c:pt>
                <c:pt idx="110">
                  <c:v>Q2 2001</c:v>
                </c:pt>
                <c:pt idx="111">
                  <c:v>Q3 2001</c:v>
                </c:pt>
                <c:pt idx="112">
                  <c:v>Q4 2001</c:v>
                </c:pt>
                <c:pt idx="113">
                  <c:v>Q1 2002</c:v>
                </c:pt>
                <c:pt idx="114">
                  <c:v>Q2 2002</c:v>
                </c:pt>
                <c:pt idx="115">
                  <c:v>Q3 2002</c:v>
                </c:pt>
                <c:pt idx="116">
                  <c:v>Q4 2002</c:v>
                </c:pt>
                <c:pt idx="117">
                  <c:v>Q1 2003</c:v>
                </c:pt>
                <c:pt idx="118">
                  <c:v>Q2 2003</c:v>
                </c:pt>
                <c:pt idx="119">
                  <c:v>Q3 2003</c:v>
                </c:pt>
                <c:pt idx="120">
                  <c:v>Q4 2003</c:v>
                </c:pt>
                <c:pt idx="121">
                  <c:v>Q1 2004</c:v>
                </c:pt>
                <c:pt idx="122">
                  <c:v>Q2 2004</c:v>
                </c:pt>
                <c:pt idx="123">
                  <c:v>Q3 2004</c:v>
                </c:pt>
                <c:pt idx="124">
                  <c:v>Q4 2004</c:v>
                </c:pt>
                <c:pt idx="125">
                  <c:v>Q1 2005</c:v>
                </c:pt>
                <c:pt idx="126">
                  <c:v>Q2 2005</c:v>
                </c:pt>
                <c:pt idx="127">
                  <c:v>Q3 2005</c:v>
                </c:pt>
                <c:pt idx="128">
                  <c:v>Q4 2005</c:v>
                </c:pt>
                <c:pt idx="129">
                  <c:v>Q1 2006</c:v>
                </c:pt>
                <c:pt idx="130">
                  <c:v>Q2 2006</c:v>
                </c:pt>
                <c:pt idx="131">
                  <c:v>Q3 2006</c:v>
                </c:pt>
                <c:pt idx="132">
                  <c:v>Q4 2006</c:v>
                </c:pt>
                <c:pt idx="133">
                  <c:v>Q1 2007</c:v>
                </c:pt>
                <c:pt idx="134">
                  <c:v>Q2 2007</c:v>
                </c:pt>
                <c:pt idx="135">
                  <c:v>Q3 2007</c:v>
                </c:pt>
                <c:pt idx="136">
                  <c:v>Q4 2007</c:v>
                </c:pt>
                <c:pt idx="137">
                  <c:v>Q1 2008</c:v>
                </c:pt>
                <c:pt idx="138">
                  <c:v>Q2 2008</c:v>
                </c:pt>
                <c:pt idx="139">
                  <c:v>Q3 2008</c:v>
                </c:pt>
                <c:pt idx="140">
                  <c:v>Q4 2008</c:v>
                </c:pt>
                <c:pt idx="141">
                  <c:v>Q1 2009</c:v>
                </c:pt>
                <c:pt idx="142">
                  <c:v>Q2 2009</c:v>
                </c:pt>
                <c:pt idx="143">
                  <c:v>Q3 2009</c:v>
                </c:pt>
                <c:pt idx="144">
                  <c:v>Q4 2009</c:v>
                </c:pt>
                <c:pt idx="145">
                  <c:v>Q1 2010</c:v>
                </c:pt>
                <c:pt idx="146">
                  <c:v>Q2 2010</c:v>
                </c:pt>
                <c:pt idx="147">
                  <c:v>Q3 2010</c:v>
                </c:pt>
                <c:pt idx="148">
                  <c:v>Q4 2010</c:v>
                </c:pt>
                <c:pt idx="149">
                  <c:v>Q1 2011</c:v>
                </c:pt>
                <c:pt idx="150">
                  <c:v>Q2 2011</c:v>
                </c:pt>
                <c:pt idx="151">
                  <c:v>Q3 2011</c:v>
                </c:pt>
                <c:pt idx="152">
                  <c:v>Q4 2011</c:v>
                </c:pt>
                <c:pt idx="153">
                  <c:v>Q1 2012</c:v>
                </c:pt>
                <c:pt idx="154">
                  <c:v>Q2 2012</c:v>
                </c:pt>
                <c:pt idx="155">
                  <c:v>Q3 2012</c:v>
                </c:pt>
                <c:pt idx="156">
                  <c:v>Q4 2012</c:v>
                </c:pt>
                <c:pt idx="157">
                  <c:v>Q1 2013</c:v>
                </c:pt>
                <c:pt idx="158">
                  <c:v>Q2 2013</c:v>
                </c:pt>
                <c:pt idx="159">
                  <c:v>Q3 2013</c:v>
                </c:pt>
                <c:pt idx="160">
                  <c:v>Q4 2013</c:v>
                </c:pt>
                <c:pt idx="161">
                  <c:v>Q1 2014</c:v>
                </c:pt>
                <c:pt idx="162">
                  <c:v>Q2 2014</c:v>
                </c:pt>
                <c:pt idx="163">
                  <c:v>Q3 2014</c:v>
                </c:pt>
                <c:pt idx="164">
                  <c:v>Q4 2014</c:v>
                </c:pt>
                <c:pt idx="165">
                  <c:v>Q1 2015</c:v>
                </c:pt>
                <c:pt idx="166">
                  <c:v>Q2 2015</c:v>
                </c:pt>
                <c:pt idx="167">
                  <c:v>Q3 2015</c:v>
                </c:pt>
                <c:pt idx="168">
                  <c:v>Q4 2015</c:v>
                </c:pt>
                <c:pt idx="169">
                  <c:v>Q1 2016</c:v>
                </c:pt>
                <c:pt idx="170">
                  <c:v>Q2 2016</c:v>
                </c:pt>
                <c:pt idx="171">
                  <c:v>Q3 2016</c:v>
                </c:pt>
                <c:pt idx="172">
                  <c:v>Q4 2016</c:v>
                </c:pt>
                <c:pt idx="173">
                  <c:v>Q1 2017</c:v>
                </c:pt>
                <c:pt idx="174">
                  <c:v>Q2 2017</c:v>
                </c:pt>
                <c:pt idx="175">
                  <c:v>Q3 2017</c:v>
                </c:pt>
                <c:pt idx="176">
                  <c:v>Q4 2017</c:v>
                </c:pt>
                <c:pt idx="177">
                  <c:v>Q1 2018</c:v>
                </c:pt>
                <c:pt idx="178">
                  <c:v>Q2 2018</c:v>
                </c:pt>
                <c:pt idx="179">
                  <c:v>Q3 2018</c:v>
                </c:pt>
                <c:pt idx="180">
                  <c:v>Q4 2018</c:v>
                </c:pt>
                <c:pt idx="181">
                  <c:v>Q1 2019</c:v>
                </c:pt>
                <c:pt idx="182">
                  <c:v>Q2 2019</c:v>
                </c:pt>
                <c:pt idx="183">
                  <c:v>Q3 2019</c:v>
                </c:pt>
                <c:pt idx="184">
                  <c:v>Q4 2019</c:v>
                </c:pt>
                <c:pt idx="185">
                  <c:v>Q1 2020</c:v>
                </c:pt>
                <c:pt idx="186">
                  <c:v>Q2 2020</c:v>
                </c:pt>
                <c:pt idx="187">
                  <c:v>Q3 2020</c:v>
                </c:pt>
                <c:pt idx="188">
                  <c:v>Q4 2020</c:v>
                </c:pt>
                <c:pt idx="189">
                  <c:v>Q1 2021</c:v>
                </c:pt>
                <c:pt idx="190">
                  <c:v>Q2 2021</c:v>
                </c:pt>
                <c:pt idx="191">
                  <c:v>Q3 2021</c:v>
                </c:pt>
                <c:pt idx="192">
                  <c:v>Q4 2021</c:v>
                </c:pt>
                <c:pt idx="193">
                  <c:v>Q1 2022</c:v>
                </c:pt>
                <c:pt idx="194">
                  <c:v>Q2 2022</c:v>
                </c:pt>
                <c:pt idx="195">
                  <c:v>Q3 2022</c:v>
                </c:pt>
                <c:pt idx="196">
                  <c:v>Q4 2022</c:v>
                </c:pt>
                <c:pt idx="197">
                  <c:v>Q1 2023</c:v>
                </c:pt>
                <c:pt idx="198">
                  <c:v>Q2 2023</c:v>
                </c:pt>
                <c:pt idx="199">
                  <c:v>Q3 2023</c:v>
                </c:pt>
                <c:pt idx="200">
                  <c:v>Q4 2023</c:v>
                </c:pt>
                <c:pt idx="201">
                  <c:v>Q1 2024</c:v>
                </c:pt>
                <c:pt idx="202">
                  <c:v>Q2 2024</c:v>
                </c:pt>
                <c:pt idx="203">
                  <c:v>Q3 2024</c:v>
                </c:pt>
                <c:pt idx="204">
                  <c:v>Q4 2024</c:v>
                </c:pt>
                <c:pt idx="205">
                  <c:v>Q1 2025</c:v>
                </c:pt>
                <c:pt idx="206">
                  <c:v>Q2 2025</c:v>
                </c:pt>
                <c:pt idx="207">
                  <c:v>Q3 2025</c:v>
                </c:pt>
                <c:pt idx="208">
                  <c:v>Q4 2025</c:v>
                </c:pt>
                <c:pt idx="209">
                  <c:v>Q1 2026</c:v>
                </c:pt>
                <c:pt idx="210">
                  <c:v>Q2 2026</c:v>
                </c:pt>
                <c:pt idx="211">
                  <c:v>Q3 2026</c:v>
                </c:pt>
                <c:pt idx="212">
                  <c:v>Q4 2026</c:v>
                </c:pt>
                <c:pt idx="213">
                  <c:v>Q1 2027</c:v>
                </c:pt>
                <c:pt idx="214">
                  <c:v>Q2 2027</c:v>
                </c:pt>
                <c:pt idx="215">
                  <c:v>Q3 2027</c:v>
                </c:pt>
                <c:pt idx="216">
                  <c:v>Q4 2027</c:v>
                </c:pt>
                <c:pt idx="217">
                  <c:v>Q1 2028</c:v>
                </c:pt>
                <c:pt idx="218">
                  <c:v>Q2 2028</c:v>
                </c:pt>
                <c:pt idx="219">
                  <c:v>Q3 2028</c:v>
                </c:pt>
                <c:pt idx="220">
                  <c:v>Q4 2028</c:v>
                </c:pt>
              </c:strCache>
            </c:strRef>
          </c:cat>
          <c:val>
            <c:numRef>
              <c:f>Sheet1!$B$2:$B$222</c:f>
              <c:numCache>
                <c:formatCode>0.00</c:formatCode>
                <c:ptCount val="221"/>
                <c:pt idx="0">
                  <c:v>1.3115182416287559</c:v>
                </c:pt>
                <c:pt idx="1">
                  <c:v>1.2957578075298164</c:v>
                </c:pt>
                <c:pt idx="2">
                  <c:v>1.3081195829071128</c:v>
                </c:pt>
                <c:pt idx="3">
                  <c:v>1.3031083936988379</c:v>
                </c:pt>
                <c:pt idx="4">
                  <c:v>1.2910904430238093</c:v>
                </c:pt>
                <c:pt idx="5">
                  <c:v>1.2837283443606182</c:v>
                </c:pt>
                <c:pt idx="6">
                  <c:v>1.2743529999857333</c:v>
                </c:pt>
                <c:pt idx="7">
                  <c:v>1.2730690966569806</c:v>
                </c:pt>
                <c:pt idx="8">
                  <c:v>1.2664839973348641</c:v>
                </c:pt>
                <c:pt idx="9">
                  <c:v>1.265123327827925</c:v>
                </c:pt>
                <c:pt idx="10">
                  <c:v>1.2523826877785973</c:v>
                </c:pt>
                <c:pt idx="11">
                  <c:v>1.2461509991678372</c:v>
                </c:pt>
                <c:pt idx="12">
                  <c:v>1.2402213471073182</c:v>
                </c:pt>
                <c:pt idx="13">
                  <c:v>1.2468911058151049</c:v>
                </c:pt>
                <c:pt idx="14">
                  <c:v>1.22587523307833</c:v>
                </c:pt>
                <c:pt idx="15">
                  <c:v>1.2215390579247525</c:v>
                </c:pt>
                <c:pt idx="16">
                  <c:v>1.2343607381860418</c:v>
                </c:pt>
                <c:pt idx="17">
                  <c:v>1.2428281758620832</c:v>
                </c:pt>
                <c:pt idx="18">
                  <c:v>1.2568255597285831</c:v>
                </c:pt>
                <c:pt idx="19">
                  <c:v>1.2880313421694143</c:v>
                </c:pt>
                <c:pt idx="20">
                  <c:v>1.2879986459705031</c:v>
                </c:pt>
                <c:pt idx="21">
                  <c:v>1.3096050636822079</c:v>
                </c:pt>
                <c:pt idx="22">
                  <c:v>1.3445742918665773</c:v>
                </c:pt>
                <c:pt idx="23">
                  <c:v>1.3388585253446899</c:v>
                </c:pt>
                <c:pt idx="24">
                  <c:v>1.3463647638841327</c:v>
                </c:pt>
                <c:pt idx="25">
                  <c:v>1.3139235223189012</c:v>
                </c:pt>
                <c:pt idx="26">
                  <c:v>1.3025534497173887</c:v>
                </c:pt>
                <c:pt idx="27">
                  <c:v>1.2894841779356969</c:v>
                </c:pt>
                <c:pt idx="28">
                  <c:v>1.2953447471668871</c:v>
                </c:pt>
                <c:pt idx="29">
                  <c:v>1.2862760485071958</c:v>
                </c:pt>
                <c:pt idx="30">
                  <c:v>1.2819930030465911</c:v>
                </c:pt>
                <c:pt idx="31">
                  <c:v>1.2923635007739929</c:v>
                </c:pt>
                <c:pt idx="32">
                  <c:v>1.279137618728629</c:v>
                </c:pt>
                <c:pt idx="33">
                  <c:v>1.288814652600113</c:v>
                </c:pt>
                <c:pt idx="34">
                  <c:v>1.2893433383582165</c:v>
                </c:pt>
                <c:pt idx="35">
                  <c:v>1.2904701129802203</c:v>
                </c:pt>
                <c:pt idx="36">
                  <c:v>1.2972657269845138</c:v>
                </c:pt>
                <c:pt idx="37">
                  <c:v>1.2988714099633019</c:v>
                </c:pt>
                <c:pt idx="38">
                  <c:v>1.3207496702335138</c:v>
                </c:pt>
                <c:pt idx="39">
                  <c:v>1.3422973734811579</c:v>
                </c:pt>
                <c:pt idx="40">
                  <c:v>1.3543334653219501</c:v>
                </c:pt>
                <c:pt idx="41">
                  <c:v>1.3785997362252724</c:v>
                </c:pt>
                <c:pt idx="42">
                  <c:v>1.3936072546624567</c:v>
                </c:pt>
                <c:pt idx="43">
                  <c:v>1.4012544918467904</c:v>
                </c:pt>
                <c:pt idx="44">
                  <c:v>1.4152498223713144</c:v>
                </c:pt>
                <c:pt idx="45">
                  <c:v>1.4508697499934871</c:v>
                </c:pt>
                <c:pt idx="46">
                  <c:v>1.4698133230066008</c:v>
                </c:pt>
                <c:pt idx="47">
                  <c:v>1.4951644422192303</c:v>
                </c:pt>
                <c:pt idx="48">
                  <c:v>1.5353530209875392</c:v>
                </c:pt>
                <c:pt idx="49">
                  <c:v>1.5712475464263924</c:v>
                </c:pt>
                <c:pt idx="50">
                  <c:v>1.5933856815152214</c:v>
                </c:pt>
                <c:pt idx="51">
                  <c:v>1.6567361923422428</c:v>
                </c:pt>
                <c:pt idx="52">
                  <c:v>1.7194601814758399</c:v>
                </c:pt>
                <c:pt idx="53">
                  <c:v>1.7530201694250558</c:v>
                </c:pt>
                <c:pt idx="54">
                  <c:v>1.8025606405273011</c:v>
                </c:pt>
                <c:pt idx="55">
                  <c:v>1.8431476830991902</c:v>
                </c:pt>
                <c:pt idx="56">
                  <c:v>1.8350904950097264</c:v>
                </c:pt>
                <c:pt idx="57">
                  <c:v>1.8133461397832371</c:v>
                </c:pt>
                <c:pt idx="58">
                  <c:v>1.7816069064370954</c:v>
                </c:pt>
                <c:pt idx="59">
                  <c:v>1.7161021505504399</c:v>
                </c:pt>
                <c:pt idx="60">
                  <c:v>1.6490365278880961</c:v>
                </c:pt>
                <c:pt idx="61">
                  <c:v>1.5872053932997694</c:v>
                </c:pt>
                <c:pt idx="62">
                  <c:v>1.5592325732601553</c:v>
                </c:pt>
                <c:pt idx="63">
                  <c:v>1.5252768472674494</c:v>
                </c:pt>
                <c:pt idx="64">
                  <c:v>1.5149981773662111</c:v>
                </c:pt>
                <c:pt idx="65">
                  <c:v>1.5099659348926469</c:v>
                </c:pt>
                <c:pt idx="66">
                  <c:v>1.4657018325686335</c:v>
                </c:pt>
                <c:pt idx="67">
                  <c:v>1.4369862912432525</c:v>
                </c:pt>
                <c:pt idx="68">
                  <c:v>1.4098335087471867</c:v>
                </c:pt>
                <c:pt idx="69">
                  <c:v>1.3993480876853703</c:v>
                </c:pt>
                <c:pt idx="70">
                  <c:v>1.3961764256863127</c:v>
                </c:pt>
                <c:pt idx="71">
                  <c:v>1.4132255691256019</c:v>
                </c:pt>
                <c:pt idx="72">
                  <c:v>1.3942663664847346</c:v>
                </c:pt>
                <c:pt idx="73">
                  <c:v>1.3867598773851253</c:v>
                </c:pt>
                <c:pt idx="74">
                  <c:v>1.3780453758171578</c:v>
                </c:pt>
                <c:pt idx="75">
                  <c:v>1.354816775345703</c:v>
                </c:pt>
                <c:pt idx="76">
                  <c:v>1.3183428028139514</c:v>
                </c:pt>
                <c:pt idx="77">
                  <c:v>1.3239276618354667</c:v>
                </c:pt>
                <c:pt idx="78">
                  <c:v>1.309345117555436</c:v>
                </c:pt>
                <c:pt idx="79">
                  <c:v>1.3102825540419127</c:v>
                </c:pt>
                <c:pt idx="80">
                  <c:v>1.3214417866390931</c:v>
                </c:pt>
                <c:pt idx="81">
                  <c:v>1.3385062822339422</c:v>
                </c:pt>
                <c:pt idx="82">
                  <c:v>1.3453214105793323</c:v>
                </c:pt>
                <c:pt idx="83">
                  <c:v>1.3223386009867872</c:v>
                </c:pt>
                <c:pt idx="84">
                  <c:v>1.3416322974657471</c:v>
                </c:pt>
                <c:pt idx="85">
                  <c:v>1.3382871192304824</c:v>
                </c:pt>
                <c:pt idx="86">
                  <c:v>1.4072166619645736</c:v>
                </c:pt>
                <c:pt idx="87">
                  <c:v>1.4312825215526301</c:v>
                </c:pt>
                <c:pt idx="88">
                  <c:v>1.4532600433980762</c:v>
                </c:pt>
                <c:pt idx="89">
                  <c:v>1.3646262968993987</c:v>
                </c:pt>
                <c:pt idx="90">
                  <c:v>1.4191278374546021</c:v>
                </c:pt>
                <c:pt idx="91">
                  <c:v>1.4349593758901253</c:v>
                </c:pt>
                <c:pt idx="92">
                  <c:v>1.4541293923336327</c:v>
                </c:pt>
                <c:pt idx="93">
                  <c:v>1.5154252412139233</c:v>
                </c:pt>
                <c:pt idx="94">
                  <c:v>1.5139640723404468</c:v>
                </c:pt>
                <c:pt idx="95">
                  <c:v>1.5680297723901235</c:v>
                </c:pt>
                <c:pt idx="96">
                  <c:v>1.5145904148714193</c:v>
                </c:pt>
                <c:pt idx="97">
                  <c:v>1.5498638624468439</c:v>
                </c:pt>
                <c:pt idx="98">
                  <c:v>1.566864752449183</c:v>
                </c:pt>
                <c:pt idx="99">
                  <c:v>1.5987167439080747</c:v>
                </c:pt>
                <c:pt idx="100">
                  <c:v>1.6105926102337398</c:v>
                </c:pt>
                <c:pt idx="101">
                  <c:v>1.6391930392183514</c:v>
                </c:pt>
                <c:pt idx="102">
                  <c:v>1.6459724809069325</c:v>
                </c:pt>
                <c:pt idx="103">
                  <c:v>1.6875742755454994</c:v>
                </c:pt>
                <c:pt idx="104">
                  <c:v>1.7376557472476695</c:v>
                </c:pt>
                <c:pt idx="105">
                  <c:v>1.7855219423577855</c:v>
                </c:pt>
                <c:pt idx="106">
                  <c:v>1.7802796996415171</c:v>
                </c:pt>
                <c:pt idx="107">
                  <c:v>1.7786636788887387</c:v>
                </c:pt>
                <c:pt idx="108">
                  <c:v>1.7966872505052796</c:v>
                </c:pt>
                <c:pt idx="109">
                  <c:v>1.7420977937063225</c:v>
                </c:pt>
                <c:pt idx="110">
                  <c:v>1.8199281341512521</c:v>
                </c:pt>
                <c:pt idx="111">
                  <c:v>1.8145098997263589</c:v>
                </c:pt>
                <c:pt idx="112">
                  <c:v>1.8103490997175955</c:v>
                </c:pt>
                <c:pt idx="113">
                  <c:v>1.7782659203226923</c:v>
                </c:pt>
                <c:pt idx="114">
                  <c:v>1.7706583638028517</c:v>
                </c:pt>
                <c:pt idx="115">
                  <c:v>1.780316455833314</c:v>
                </c:pt>
                <c:pt idx="116">
                  <c:v>1.7529428836646506</c:v>
                </c:pt>
                <c:pt idx="117">
                  <c:v>1.7441422540608225</c:v>
                </c:pt>
                <c:pt idx="118">
                  <c:v>1.6767434125647012</c:v>
                </c:pt>
                <c:pt idx="119">
                  <c:v>1.6426810826042064</c:v>
                </c:pt>
                <c:pt idx="120">
                  <c:v>1.625255007799429</c:v>
                </c:pt>
                <c:pt idx="121">
                  <c:v>1.6003714555327182</c:v>
                </c:pt>
                <c:pt idx="122">
                  <c:v>1.5672269752659636</c:v>
                </c:pt>
                <c:pt idx="123">
                  <c:v>1.5442509133598237</c:v>
                </c:pt>
                <c:pt idx="124">
                  <c:v>1.534687519508783</c:v>
                </c:pt>
                <c:pt idx="125">
                  <c:v>1.5143908113071269</c:v>
                </c:pt>
                <c:pt idx="126">
                  <c:v>1.5303084483218654</c:v>
                </c:pt>
                <c:pt idx="127">
                  <c:v>1.5255748830631319</c:v>
                </c:pt>
                <c:pt idx="128">
                  <c:v>1.5231811621536246</c:v>
                </c:pt>
                <c:pt idx="129">
                  <c:v>1.5194286939965012</c:v>
                </c:pt>
                <c:pt idx="130">
                  <c:v>1.5284833161312004</c:v>
                </c:pt>
                <c:pt idx="131">
                  <c:v>1.5302723336242532</c:v>
                </c:pt>
                <c:pt idx="132">
                  <c:v>1.5528086897456832</c:v>
                </c:pt>
                <c:pt idx="133">
                  <c:v>1.587700323382065</c:v>
                </c:pt>
                <c:pt idx="134">
                  <c:v>1.6033127989527156</c:v>
                </c:pt>
                <c:pt idx="135">
                  <c:v>1.6306446797002594</c:v>
                </c:pt>
                <c:pt idx="136">
                  <c:v>1.6401146481802626</c:v>
                </c:pt>
                <c:pt idx="137">
                  <c:v>1.6410936599395423</c:v>
                </c:pt>
                <c:pt idx="138">
                  <c:v>1.6291165119299345</c:v>
                </c:pt>
                <c:pt idx="139">
                  <c:v>1.6481009577102004</c:v>
                </c:pt>
                <c:pt idx="140">
                  <c:v>1.6350023245082936</c:v>
                </c:pt>
                <c:pt idx="141">
                  <c:v>1.607516812935984</c:v>
                </c:pt>
                <c:pt idx="142">
                  <c:v>1.6563713139990006</c:v>
                </c:pt>
                <c:pt idx="143">
                  <c:v>1.6677413973428097</c:v>
                </c:pt>
                <c:pt idx="144">
                  <c:v>1.6932684670109353</c:v>
                </c:pt>
                <c:pt idx="145">
                  <c:v>1.7090213101017866</c:v>
                </c:pt>
                <c:pt idx="146">
                  <c:v>1.7114570850744617</c:v>
                </c:pt>
                <c:pt idx="147">
                  <c:v>1.74336925762852</c:v>
                </c:pt>
                <c:pt idx="148">
                  <c:v>1.7250309968340676</c:v>
                </c:pt>
                <c:pt idx="149">
                  <c:v>1.7517204682055882</c:v>
                </c:pt>
                <c:pt idx="150">
                  <c:v>1.7818618669453929</c:v>
                </c:pt>
                <c:pt idx="151">
                  <c:v>1.7594847149638062</c:v>
                </c:pt>
                <c:pt idx="152">
                  <c:v>1.7968745741956937</c:v>
                </c:pt>
                <c:pt idx="153">
                  <c:v>1.7914266748572587</c:v>
                </c:pt>
                <c:pt idx="154">
                  <c:v>1.8224878761290444</c:v>
                </c:pt>
                <c:pt idx="155">
                  <c:v>1.8250824281765283</c:v>
                </c:pt>
                <c:pt idx="156">
                  <c:v>1.8300253337804782</c:v>
                </c:pt>
                <c:pt idx="157">
                  <c:v>1.872461749958255</c:v>
                </c:pt>
                <c:pt idx="158">
                  <c:v>1.8892213483651294</c:v>
                </c:pt>
                <c:pt idx="159">
                  <c:v>1.9257989450344775</c:v>
                </c:pt>
                <c:pt idx="160">
                  <c:v>1.9642494552760719</c:v>
                </c:pt>
                <c:pt idx="161">
                  <c:v>2.0272338347617507</c:v>
                </c:pt>
                <c:pt idx="162">
                  <c:v>2.1288911362641927</c:v>
                </c:pt>
                <c:pt idx="163">
                  <c:v>2.1121102291510634</c:v>
                </c:pt>
                <c:pt idx="164">
                  <c:v>2.1357453652136229</c:v>
                </c:pt>
                <c:pt idx="165">
                  <c:v>2.1592555831169769</c:v>
                </c:pt>
                <c:pt idx="166">
                  <c:v>2.1918058493682828</c:v>
                </c:pt>
                <c:pt idx="167">
                  <c:v>2.2540685862963299</c:v>
                </c:pt>
                <c:pt idx="168">
                  <c:v>2.2976055788495064</c:v>
                </c:pt>
                <c:pt idx="169">
                  <c:v>2.2881909675964112</c:v>
                </c:pt>
                <c:pt idx="170">
                  <c:v>2.2895446156764572</c:v>
                </c:pt>
                <c:pt idx="171">
                  <c:v>2.2906549741232816</c:v>
                </c:pt>
                <c:pt idx="172">
                  <c:v>2.2794872779705009</c:v>
                </c:pt>
                <c:pt idx="173">
                  <c:v>2.3094552895770484</c:v>
                </c:pt>
                <c:pt idx="174">
                  <c:v>2.2518627927048844</c:v>
                </c:pt>
                <c:pt idx="175">
                  <c:v>2.2203514211203181</c:v>
                </c:pt>
                <c:pt idx="176">
                  <c:v>2.2101816931302301</c:v>
                </c:pt>
                <c:pt idx="177">
                  <c:v>2.2302799884523434</c:v>
                </c:pt>
                <c:pt idx="178">
                  <c:v>2.159608728442056</c:v>
                </c:pt>
                <c:pt idx="179">
                  <c:v>2.1610416527147702</c:v>
                </c:pt>
                <c:pt idx="180">
                  <c:v>2.1631597678192525</c:v>
                </c:pt>
                <c:pt idx="181">
                  <c:v>2.135416192515009</c:v>
                </c:pt>
                <c:pt idx="182">
                  <c:v>2.1317200100030735</c:v>
                </c:pt>
                <c:pt idx="183">
                  <c:v>2.1192913839194674</c:v>
                </c:pt>
                <c:pt idx="184">
                  <c:v>2.1058270966597656</c:v>
                </c:pt>
                <c:pt idx="185">
                  <c:v>2.1030351316272169</c:v>
                </c:pt>
                <c:pt idx="186">
                  <c:v>2.1367089073237904</c:v>
                </c:pt>
                <c:pt idx="187">
                  <c:v>2.1388222795553022</c:v>
                </c:pt>
                <c:pt idx="188">
                  <c:v>2.0993278281859178</c:v>
                </c:pt>
                <c:pt idx="189">
                  <c:v>2.0722465039608</c:v>
                </c:pt>
                <c:pt idx="190">
                  <c:v>2.0798621974264524</c:v>
                </c:pt>
                <c:pt idx="191">
                  <c:v>2.0212478091832615</c:v>
                </c:pt>
                <c:pt idx="192">
                  <c:v>1.9860325675547947</c:v>
                </c:pt>
                <c:pt idx="193">
                  <c:v>1.9751964909629038</c:v>
                </c:pt>
                <c:pt idx="194">
                  <c:v>1.979520555222684</c:v>
                </c:pt>
                <c:pt idx="195">
                  <c:v>1.9557216756381652</c:v>
                </c:pt>
                <c:pt idx="196">
                  <c:v>1.9720883348396687</c:v>
                </c:pt>
                <c:pt idx="197">
                  <c:v>1.9676140368875119</c:v>
                </c:pt>
                <c:pt idx="198">
                  <c:v>1.9548283537700599</c:v>
                </c:pt>
                <c:pt idx="199">
                  <c:v>1.9767960410149505</c:v>
                </c:pt>
                <c:pt idx="200">
                  <c:v>1.9720883348396687</c:v>
                </c:pt>
                <c:pt idx="201" formatCode="#,##0.00">
                  <c:v>1.9670056329457521</c:v>
                </c:pt>
                <c:pt idx="202" formatCode="#,##0.00">
                  <c:v>1.9619229310518356</c:v>
                </c:pt>
                <c:pt idx="203" formatCode="#,##0.00">
                  <c:v>1.956840229157919</c:v>
                </c:pt>
                <c:pt idx="204">
                  <c:v>1.9517575272640022</c:v>
                </c:pt>
                <c:pt idx="205" formatCode="#,##0.00">
                  <c:v>1.944685942020292</c:v>
                </c:pt>
                <c:pt idx="206" formatCode="#,##0.00">
                  <c:v>1.9376143567765818</c:v>
                </c:pt>
                <c:pt idx="207" formatCode="#,##0.00">
                  <c:v>1.9305427715328716</c:v>
                </c:pt>
                <c:pt idx="208">
                  <c:v>1.9234711862891616</c:v>
                </c:pt>
                <c:pt idx="209" formatCode="#,##0.00">
                  <c:v>1.9188914929884731</c:v>
                </c:pt>
                <c:pt idx="210" formatCode="#,##0.00">
                  <c:v>1.9143117996877845</c:v>
                </c:pt>
                <c:pt idx="211" formatCode="#,##0.00">
                  <c:v>1.909732106387096</c:v>
                </c:pt>
                <c:pt idx="212">
                  <c:v>1.9051524130864077</c:v>
                </c:pt>
                <c:pt idx="213" formatCode="#,##0.00">
                  <c:v>1.902916318704851</c:v>
                </c:pt>
                <c:pt idx="214" formatCode="#,##0.00">
                  <c:v>1.9006802243232943</c:v>
                </c:pt>
                <c:pt idx="215" formatCode="#,##0.00">
                  <c:v>1.8984441299417376</c:v>
                </c:pt>
                <c:pt idx="216">
                  <c:v>1.8962080355601807</c:v>
                </c:pt>
                <c:pt idx="217" formatCode="#,##0.00">
                  <c:v>1.8984654260787046</c:v>
                </c:pt>
                <c:pt idx="218" formatCode="#,##0.00">
                  <c:v>1.9007228165972285</c:v>
                </c:pt>
                <c:pt idx="219" formatCode="#,##0.00">
                  <c:v>1.9029802071157524</c:v>
                </c:pt>
                <c:pt idx="220">
                  <c:v>1.9052375976342764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A0-444C-8B01-57C0E83BBD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Trend</c:v>
                </c:pt>
              </c:strCache>
            </c:strRef>
          </c:tx>
          <c:spPr>
            <a:ln w="19050" cap="rnd">
              <a:solidFill>
                <a:schemeClr val="tx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Sheet1!$A$2:$A$222</c:f>
              <c:strCache>
                <c:ptCount val="221"/>
                <c:pt idx="0">
                  <c:v>Q4 1973</c:v>
                </c:pt>
                <c:pt idx="1">
                  <c:v>Q1 1974</c:v>
                </c:pt>
                <c:pt idx="2">
                  <c:v>Q2 1974</c:v>
                </c:pt>
                <c:pt idx="3">
                  <c:v>Q3 1974</c:v>
                </c:pt>
                <c:pt idx="4">
                  <c:v>Q4 1974</c:v>
                </c:pt>
                <c:pt idx="5">
                  <c:v>Q1 1975</c:v>
                </c:pt>
                <c:pt idx="6">
                  <c:v>Q2 1975</c:v>
                </c:pt>
                <c:pt idx="7">
                  <c:v>Q3 1975</c:v>
                </c:pt>
                <c:pt idx="8">
                  <c:v>Q4 1975</c:v>
                </c:pt>
                <c:pt idx="9">
                  <c:v>Q1 1976</c:v>
                </c:pt>
                <c:pt idx="10">
                  <c:v>Q2 1976</c:v>
                </c:pt>
                <c:pt idx="11">
                  <c:v>Q3 1976</c:v>
                </c:pt>
                <c:pt idx="12">
                  <c:v>Q4 1976</c:v>
                </c:pt>
                <c:pt idx="13">
                  <c:v>Q1 1977</c:v>
                </c:pt>
                <c:pt idx="14">
                  <c:v>Q2 1977</c:v>
                </c:pt>
                <c:pt idx="15">
                  <c:v>Q3 1977</c:v>
                </c:pt>
                <c:pt idx="16">
                  <c:v>Q4 1977</c:v>
                </c:pt>
                <c:pt idx="17">
                  <c:v>Q1 1978</c:v>
                </c:pt>
                <c:pt idx="18">
                  <c:v>Q2 1978</c:v>
                </c:pt>
                <c:pt idx="19">
                  <c:v>Q3 1978</c:v>
                </c:pt>
                <c:pt idx="20">
                  <c:v>Q4 1978</c:v>
                </c:pt>
                <c:pt idx="21">
                  <c:v>Q1 1979</c:v>
                </c:pt>
                <c:pt idx="22">
                  <c:v>Q2 1979</c:v>
                </c:pt>
                <c:pt idx="23">
                  <c:v>Q3 1979</c:v>
                </c:pt>
                <c:pt idx="24">
                  <c:v>Q4 1979</c:v>
                </c:pt>
                <c:pt idx="25">
                  <c:v>Q1 1980</c:v>
                </c:pt>
                <c:pt idx="26">
                  <c:v>Q2 1980</c:v>
                </c:pt>
                <c:pt idx="27">
                  <c:v>Q3 1980</c:v>
                </c:pt>
                <c:pt idx="28">
                  <c:v>Q4 1980</c:v>
                </c:pt>
                <c:pt idx="29">
                  <c:v>Q1 1981</c:v>
                </c:pt>
                <c:pt idx="30">
                  <c:v>Q2 1981</c:v>
                </c:pt>
                <c:pt idx="31">
                  <c:v>Q3 1981</c:v>
                </c:pt>
                <c:pt idx="32">
                  <c:v>Q4 1981</c:v>
                </c:pt>
                <c:pt idx="33">
                  <c:v>Q1 1982</c:v>
                </c:pt>
                <c:pt idx="34">
                  <c:v>Q2 1982</c:v>
                </c:pt>
                <c:pt idx="35">
                  <c:v>Q3 1982</c:v>
                </c:pt>
                <c:pt idx="36">
                  <c:v>Q4 1982</c:v>
                </c:pt>
                <c:pt idx="37">
                  <c:v>Q1 1983</c:v>
                </c:pt>
                <c:pt idx="38">
                  <c:v>Q2 1983</c:v>
                </c:pt>
                <c:pt idx="39">
                  <c:v>Q3 1983</c:v>
                </c:pt>
                <c:pt idx="40">
                  <c:v>Q4 1983</c:v>
                </c:pt>
                <c:pt idx="41">
                  <c:v>Q1 1984</c:v>
                </c:pt>
                <c:pt idx="42">
                  <c:v>Q2 1984</c:v>
                </c:pt>
                <c:pt idx="43">
                  <c:v>Q3 1984</c:v>
                </c:pt>
                <c:pt idx="44">
                  <c:v>Q4 1984</c:v>
                </c:pt>
                <c:pt idx="45">
                  <c:v>Q1 1985</c:v>
                </c:pt>
                <c:pt idx="46">
                  <c:v>Q2 1985</c:v>
                </c:pt>
                <c:pt idx="47">
                  <c:v>Q3 1985</c:v>
                </c:pt>
                <c:pt idx="48">
                  <c:v>Q4 1985</c:v>
                </c:pt>
                <c:pt idx="49">
                  <c:v>Q1 1986</c:v>
                </c:pt>
                <c:pt idx="50">
                  <c:v>Q2 1986</c:v>
                </c:pt>
                <c:pt idx="51">
                  <c:v>Q3 1986</c:v>
                </c:pt>
                <c:pt idx="52">
                  <c:v>Q4 1986</c:v>
                </c:pt>
                <c:pt idx="53">
                  <c:v>Q1 1987</c:v>
                </c:pt>
                <c:pt idx="54">
                  <c:v>Q2 1987</c:v>
                </c:pt>
                <c:pt idx="55">
                  <c:v>Q3 1987</c:v>
                </c:pt>
                <c:pt idx="56">
                  <c:v>Q4 1987</c:v>
                </c:pt>
                <c:pt idx="57">
                  <c:v>Q1 1988</c:v>
                </c:pt>
                <c:pt idx="58">
                  <c:v>Q2 1988</c:v>
                </c:pt>
                <c:pt idx="59">
                  <c:v>Q3 1988</c:v>
                </c:pt>
                <c:pt idx="60">
                  <c:v>Q4 1988</c:v>
                </c:pt>
                <c:pt idx="61">
                  <c:v>Q1 1989</c:v>
                </c:pt>
                <c:pt idx="62">
                  <c:v>Q2 1989</c:v>
                </c:pt>
                <c:pt idx="63">
                  <c:v>Q3 1989</c:v>
                </c:pt>
                <c:pt idx="64">
                  <c:v>Q4 1989</c:v>
                </c:pt>
                <c:pt idx="65">
                  <c:v>Q1 1990</c:v>
                </c:pt>
                <c:pt idx="66">
                  <c:v>Q2 1990</c:v>
                </c:pt>
                <c:pt idx="67">
                  <c:v>Q3 1990</c:v>
                </c:pt>
                <c:pt idx="68">
                  <c:v>Q4 1990</c:v>
                </c:pt>
                <c:pt idx="69">
                  <c:v>Q1 1991</c:v>
                </c:pt>
                <c:pt idx="70">
                  <c:v>Q2 1991</c:v>
                </c:pt>
                <c:pt idx="71">
                  <c:v>Q3 1991</c:v>
                </c:pt>
                <c:pt idx="72">
                  <c:v>Q4 1991</c:v>
                </c:pt>
                <c:pt idx="73">
                  <c:v>Q1 1992</c:v>
                </c:pt>
                <c:pt idx="74">
                  <c:v>Q2 1992</c:v>
                </c:pt>
                <c:pt idx="75">
                  <c:v>Q3 1992</c:v>
                </c:pt>
                <c:pt idx="76">
                  <c:v>Q4 1992</c:v>
                </c:pt>
                <c:pt idx="77">
                  <c:v>Q1 1993</c:v>
                </c:pt>
                <c:pt idx="78">
                  <c:v>Q2 1993</c:v>
                </c:pt>
                <c:pt idx="79">
                  <c:v>Q3 1993</c:v>
                </c:pt>
                <c:pt idx="80">
                  <c:v>Q4 1993</c:v>
                </c:pt>
                <c:pt idx="81">
                  <c:v>Q1 1994</c:v>
                </c:pt>
                <c:pt idx="82">
                  <c:v>Q2 1994</c:v>
                </c:pt>
                <c:pt idx="83">
                  <c:v>Q3 1994</c:v>
                </c:pt>
                <c:pt idx="84">
                  <c:v>Q4 1994</c:v>
                </c:pt>
                <c:pt idx="85">
                  <c:v>Q1 1995</c:v>
                </c:pt>
                <c:pt idx="86">
                  <c:v>Q2 1995</c:v>
                </c:pt>
                <c:pt idx="87">
                  <c:v>Q3 1995</c:v>
                </c:pt>
                <c:pt idx="88">
                  <c:v>Q4 1995</c:v>
                </c:pt>
                <c:pt idx="89">
                  <c:v>Q1 1996</c:v>
                </c:pt>
                <c:pt idx="90">
                  <c:v>Q2 1996</c:v>
                </c:pt>
                <c:pt idx="91">
                  <c:v>Q3 1996</c:v>
                </c:pt>
                <c:pt idx="92">
                  <c:v>Q4 1996</c:v>
                </c:pt>
                <c:pt idx="93">
                  <c:v>Q1 1997</c:v>
                </c:pt>
                <c:pt idx="94">
                  <c:v>Q2 1997</c:v>
                </c:pt>
                <c:pt idx="95">
                  <c:v>Q3 1997</c:v>
                </c:pt>
                <c:pt idx="96">
                  <c:v>Q4 1997</c:v>
                </c:pt>
                <c:pt idx="97">
                  <c:v>Q1 1998</c:v>
                </c:pt>
                <c:pt idx="98">
                  <c:v>Q2 1998</c:v>
                </c:pt>
                <c:pt idx="99">
                  <c:v>Q3 1998</c:v>
                </c:pt>
                <c:pt idx="100">
                  <c:v>Q4 1998</c:v>
                </c:pt>
                <c:pt idx="101">
                  <c:v>Q1 1999</c:v>
                </c:pt>
                <c:pt idx="102">
                  <c:v>Q2 1999</c:v>
                </c:pt>
                <c:pt idx="103">
                  <c:v>Q3 1999</c:v>
                </c:pt>
                <c:pt idx="104">
                  <c:v>Q4 1999</c:v>
                </c:pt>
                <c:pt idx="105">
                  <c:v>Q1 2000</c:v>
                </c:pt>
                <c:pt idx="106">
                  <c:v>Q2 2000</c:v>
                </c:pt>
                <c:pt idx="107">
                  <c:v>Q3 2000</c:v>
                </c:pt>
                <c:pt idx="108">
                  <c:v>Q4 2000</c:v>
                </c:pt>
                <c:pt idx="109">
                  <c:v>Q1 2001</c:v>
                </c:pt>
                <c:pt idx="110">
                  <c:v>Q2 2001</c:v>
                </c:pt>
                <c:pt idx="111">
                  <c:v>Q3 2001</c:v>
                </c:pt>
                <c:pt idx="112">
                  <c:v>Q4 2001</c:v>
                </c:pt>
                <c:pt idx="113">
                  <c:v>Q1 2002</c:v>
                </c:pt>
                <c:pt idx="114">
                  <c:v>Q2 2002</c:v>
                </c:pt>
                <c:pt idx="115">
                  <c:v>Q3 2002</c:v>
                </c:pt>
                <c:pt idx="116">
                  <c:v>Q4 2002</c:v>
                </c:pt>
                <c:pt idx="117">
                  <c:v>Q1 2003</c:v>
                </c:pt>
                <c:pt idx="118">
                  <c:v>Q2 2003</c:v>
                </c:pt>
                <c:pt idx="119">
                  <c:v>Q3 2003</c:v>
                </c:pt>
                <c:pt idx="120">
                  <c:v>Q4 2003</c:v>
                </c:pt>
                <c:pt idx="121">
                  <c:v>Q1 2004</c:v>
                </c:pt>
                <c:pt idx="122">
                  <c:v>Q2 2004</c:v>
                </c:pt>
                <c:pt idx="123">
                  <c:v>Q3 2004</c:v>
                </c:pt>
                <c:pt idx="124">
                  <c:v>Q4 2004</c:v>
                </c:pt>
                <c:pt idx="125">
                  <c:v>Q1 2005</c:v>
                </c:pt>
                <c:pt idx="126">
                  <c:v>Q2 2005</c:v>
                </c:pt>
                <c:pt idx="127">
                  <c:v>Q3 2005</c:v>
                </c:pt>
                <c:pt idx="128">
                  <c:v>Q4 2005</c:v>
                </c:pt>
                <c:pt idx="129">
                  <c:v>Q1 2006</c:v>
                </c:pt>
                <c:pt idx="130">
                  <c:v>Q2 2006</c:v>
                </c:pt>
                <c:pt idx="131">
                  <c:v>Q3 2006</c:v>
                </c:pt>
                <c:pt idx="132">
                  <c:v>Q4 2006</c:v>
                </c:pt>
                <c:pt idx="133">
                  <c:v>Q1 2007</c:v>
                </c:pt>
                <c:pt idx="134">
                  <c:v>Q2 2007</c:v>
                </c:pt>
                <c:pt idx="135">
                  <c:v>Q3 2007</c:v>
                </c:pt>
                <c:pt idx="136">
                  <c:v>Q4 2007</c:v>
                </c:pt>
                <c:pt idx="137">
                  <c:v>Q1 2008</c:v>
                </c:pt>
                <c:pt idx="138">
                  <c:v>Q2 2008</c:v>
                </c:pt>
                <c:pt idx="139">
                  <c:v>Q3 2008</c:v>
                </c:pt>
                <c:pt idx="140">
                  <c:v>Q4 2008</c:v>
                </c:pt>
                <c:pt idx="141">
                  <c:v>Q1 2009</c:v>
                </c:pt>
                <c:pt idx="142">
                  <c:v>Q2 2009</c:v>
                </c:pt>
                <c:pt idx="143">
                  <c:v>Q3 2009</c:v>
                </c:pt>
                <c:pt idx="144">
                  <c:v>Q4 2009</c:v>
                </c:pt>
                <c:pt idx="145">
                  <c:v>Q1 2010</c:v>
                </c:pt>
                <c:pt idx="146">
                  <c:v>Q2 2010</c:v>
                </c:pt>
                <c:pt idx="147">
                  <c:v>Q3 2010</c:v>
                </c:pt>
                <c:pt idx="148">
                  <c:v>Q4 2010</c:v>
                </c:pt>
                <c:pt idx="149">
                  <c:v>Q1 2011</c:v>
                </c:pt>
                <c:pt idx="150">
                  <c:v>Q2 2011</c:v>
                </c:pt>
                <c:pt idx="151">
                  <c:v>Q3 2011</c:v>
                </c:pt>
                <c:pt idx="152">
                  <c:v>Q4 2011</c:v>
                </c:pt>
                <c:pt idx="153">
                  <c:v>Q1 2012</c:v>
                </c:pt>
                <c:pt idx="154">
                  <c:v>Q2 2012</c:v>
                </c:pt>
                <c:pt idx="155">
                  <c:v>Q3 2012</c:v>
                </c:pt>
                <c:pt idx="156">
                  <c:v>Q4 2012</c:v>
                </c:pt>
                <c:pt idx="157">
                  <c:v>Q1 2013</c:v>
                </c:pt>
                <c:pt idx="158">
                  <c:v>Q2 2013</c:v>
                </c:pt>
                <c:pt idx="159">
                  <c:v>Q3 2013</c:v>
                </c:pt>
                <c:pt idx="160">
                  <c:v>Q4 2013</c:v>
                </c:pt>
                <c:pt idx="161">
                  <c:v>Q1 2014</c:v>
                </c:pt>
                <c:pt idx="162">
                  <c:v>Q2 2014</c:v>
                </c:pt>
                <c:pt idx="163">
                  <c:v>Q3 2014</c:v>
                </c:pt>
                <c:pt idx="164">
                  <c:v>Q4 2014</c:v>
                </c:pt>
                <c:pt idx="165">
                  <c:v>Q1 2015</c:v>
                </c:pt>
                <c:pt idx="166">
                  <c:v>Q2 2015</c:v>
                </c:pt>
                <c:pt idx="167">
                  <c:v>Q3 2015</c:v>
                </c:pt>
                <c:pt idx="168">
                  <c:v>Q4 2015</c:v>
                </c:pt>
                <c:pt idx="169">
                  <c:v>Q1 2016</c:v>
                </c:pt>
                <c:pt idx="170">
                  <c:v>Q2 2016</c:v>
                </c:pt>
                <c:pt idx="171">
                  <c:v>Q3 2016</c:v>
                </c:pt>
                <c:pt idx="172">
                  <c:v>Q4 2016</c:v>
                </c:pt>
                <c:pt idx="173">
                  <c:v>Q1 2017</c:v>
                </c:pt>
                <c:pt idx="174">
                  <c:v>Q2 2017</c:v>
                </c:pt>
                <c:pt idx="175">
                  <c:v>Q3 2017</c:v>
                </c:pt>
                <c:pt idx="176">
                  <c:v>Q4 2017</c:v>
                </c:pt>
                <c:pt idx="177">
                  <c:v>Q1 2018</c:v>
                </c:pt>
                <c:pt idx="178">
                  <c:v>Q2 2018</c:v>
                </c:pt>
                <c:pt idx="179">
                  <c:v>Q3 2018</c:v>
                </c:pt>
                <c:pt idx="180">
                  <c:v>Q4 2018</c:v>
                </c:pt>
                <c:pt idx="181">
                  <c:v>Q1 2019</c:v>
                </c:pt>
                <c:pt idx="182">
                  <c:v>Q2 2019</c:v>
                </c:pt>
                <c:pt idx="183">
                  <c:v>Q3 2019</c:v>
                </c:pt>
                <c:pt idx="184">
                  <c:v>Q4 2019</c:v>
                </c:pt>
                <c:pt idx="185">
                  <c:v>Q1 2020</c:v>
                </c:pt>
                <c:pt idx="186">
                  <c:v>Q2 2020</c:v>
                </c:pt>
                <c:pt idx="187">
                  <c:v>Q3 2020</c:v>
                </c:pt>
                <c:pt idx="188">
                  <c:v>Q4 2020</c:v>
                </c:pt>
                <c:pt idx="189">
                  <c:v>Q1 2021</c:v>
                </c:pt>
                <c:pt idx="190">
                  <c:v>Q2 2021</c:v>
                </c:pt>
                <c:pt idx="191">
                  <c:v>Q3 2021</c:v>
                </c:pt>
                <c:pt idx="192">
                  <c:v>Q4 2021</c:v>
                </c:pt>
                <c:pt idx="193">
                  <c:v>Q1 2022</c:v>
                </c:pt>
                <c:pt idx="194">
                  <c:v>Q2 2022</c:v>
                </c:pt>
                <c:pt idx="195">
                  <c:v>Q3 2022</c:v>
                </c:pt>
                <c:pt idx="196">
                  <c:v>Q4 2022</c:v>
                </c:pt>
                <c:pt idx="197">
                  <c:v>Q1 2023</c:v>
                </c:pt>
                <c:pt idx="198">
                  <c:v>Q2 2023</c:v>
                </c:pt>
                <c:pt idx="199">
                  <c:v>Q3 2023</c:v>
                </c:pt>
                <c:pt idx="200">
                  <c:v>Q4 2023</c:v>
                </c:pt>
                <c:pt idx="201">
                  <c:v>Q1 2024</c:v>
                </c:pt>
                <c:pt idx="202">
                  <c:v>Q2 2024</c:v>
                </c:pt>
                <c:pt idx="203">
                  <c:v>Q3 2024</c:v>
                </c:pt>
                <c:pt idx="204">
                  <c:v>Q4 2024</c:v>
                </c:pt>
                <c:pt idx="205">
                  <c:v>Q1 2025</c:v>
                </c:pt>
                <c:pt idx="206">
                  <c:v>Q2 2025</c:v>
                </c:pt>
                <c:pt idx="207">
                  <c:v>Q3 2025</c:v>
                </c:pt>
                <c:pt idx="208">
                  <c:v>Q4 2025</c:v>
                </c:pt>
                <c:pt idx="209">
                  <c:v>Q1 2026</c:v>
                </c:pt>
                <c:pt idx="210">
                  <c:v>Q2 2026</c:v>
                </c:pt>
                <c:pt idx="211">
                  <c:v>Q3 2026</c:v>
                </c:pt>
                <c:pt idx="212">
                  <c:v>Q4 2026</c:v>
                </c:pt>
                <c:pt idx="213">
                  <c:v>Q1 2027</c:v>
                </c:pt>
                <c:pt idx="214">
                  <c:v>Q2 2027</c:v>
                </c:pt>
                <c:pt idx="215">
                  <c:v>Q3 2027</c:v>
                </c:pt>
                <c:pt idx="216">
                  <c:v>Q4 2027</c:v>
                </c:pt>
                <c:pt idx="217">
                  <c:v>Q1 2028</c:v>
                </c:pt>
                <c:pt idx="218">
                  <c:v>Q2 2028</c:v>
                </c:pt>
                <c:pt idx="219">
                  <c:v>Q3 2028</c:v>
                </c:pt>
                <c:pt idx="220">
                  <c:v>Q4 2028</c:v>
                </c:pt>
              </c:strCache>
            </c:strRef>
          </c:cat>
          <c:val>
            <c:numRef>
              <c:f>Sheet1!$C$2:$C$222</c:f>
              <c:numCache>
                <c:formatCode>General</c:formatCode>
                <c:ptCount val="221"/>
                <c:pt idx="0">
                  <c:v>1.19</c:v>
                </c:pt>
                <c:pt idx="1">
                  <c:v>1.19</c:v>
                </c:pt>
                <c:pt idx="2">
                  <c:v>1.2</c:v>
                </c:pt>
                <c:pt idx="3">
                  <c:v>1.2</c:v>
                </c:pt>
                <c:pt idx="4">
                  <c:v>1.21</c:v>
                </c:pt>
                <c:pt idx="5">
                  <c:v>1.21</c:v>
                </c:pt>
                <c:pt idx="6">
                  <c:v>1.22</c:v>
                </c:pt>
                <c:pt idx="7">
                  <c:v>1.22</c:v>
                </c:pt>
                <c:pt idx="8">
                  <c:v>1.22</c:v>
                </c:pt>
                <c:pt idx="9">
                  <c:v>1.23</c:v>
                </c:pt>
                <c:pt idx="10">
                  <c:v>1.23</c:v>
                </c:pt>
                <c:pt idx="11">
                  <c:v>1.24</c:v>
                </c:pt>
                <c:pt idx="12">
                  <c:v>1.24</c:v>
                </c:pt>
                <c:pt idx="13">
                  <c:v>1.25</c:v>
                </c:pt>
                <c:pt idx="14">
                  <c:v>1.25</c:v>
                </c:pt>
                <c:pt idx="15">
                  <c:v>1.26</c:v>
                </c:pt>
                <c:pt idx="16">
                  <c:v>1.26</c:v>
                </c:pt>
                <c:pt idx="17">
                  <c:v>1.27</c:v>
                </c:pt>
                <c:pt idx="18">
                  <c:v>1.27</c:v>
                </c:pt>
                <c:pt idx="19">
                  <c:v>1.27</c:v>
                </c:pt>
                <c:pt idx="20">
                  <c:v>1.28</c:v>
                </c:pt>
                <c:pt idx="21">
                  <c:v>1.28</c:v>
                </c:pt>
                <c:pt idx="22">
                  <c:v>1.29</c:v>
                </c:pt>
                <c:pt idx="23">
                  <c:v>1.29</c:v>
                </c:pt>
                <c:pt idx="24">
                  <c:v>1.3</c:v>
                </c:pt>
                <c:pt idx="25">
                  <c:v>1.3</c:v>
                </c:pt>
                <c:pt idx="26">
                  <c:v>1.31</c:v>
                </c:pt>
                <c:pt idx="27">
                  <c:v>1.31</c:v>
                </c:pt>
                <c:pt idx="28">
                  <c:v>1.31</c:v>
                </c:pt>
                <c:pt idx="29">
                  <c:v>1.32</c:v>
                </c:pt>
                <c:pt idx="30">
                  <c:v>1.32</c:v>
                </c:pt>
                <c:pt idx="31">
                  <c:v>1.33</c:v>
                </c:pt>
                <c:pt idx="32">
                  <c:v>1.33</c:v>
                </c:pt>
                <c:pt idx="33">
                  <c:v>1.34</c:v>
                </c:pt>
                <c:pt idx="34">
                  <c:v>1.34</c:v>
                </c:pt>
                <c:pt idx="35">
                  <c:v>1.35</c:v>
                </c:pt>
                <c:pt idx="36">
                  <c:v>1.35</c:v>
                </c:pt>
                <c:pt idx="37">
                  <c:v>1.36</c:v>
                </c:pt>
                <c:pt idx="38">
                  <c:v>1.36</c:v>
                </c:pt>
                <c:pt idx="39">
                  <c:v>1.36</c:v>
                </c:pt>
                <c:pt idx="40">
                  <c:v>1.37</c:v>
                </c:pt>
                <c:pt idx="41">
                  <c:v>1.37</c:v>
                </c:pt>
                <c:pt idx="42">
                  <c:v>1.38</c:v>
                </c:pt>
                <c:pt idx="43">
                  <c:v>1.38</c:v>
                </c:pt>
                <c:pt idx="44">
                  <c:v>1.39</c:v>
                </c:pt>
                <c:pt idx="45">
                  <c:v>1.39</c:v>
                </c:pt>
                <c:pt idx="46">
                  <c:v>1.4</c:v>
                </c:pt>
                <c:pt idx="47">
                  <c:v>1.4</c:v>
                </c:pt>
                <c:pt idx="48">
                  <c:v>1.4</c:v>
                </c:pt>
                <c:pt idx="49">
                  <c:v>1.41</c:v>
                </c:pt>
                <c:pt idx="50">
                  <c:v>1.41</c:v>
                </c:pt>
                <c:pt idx="51">
                  <c:v>1.42</c:v>
                </c:pt>
                <c:pt idx="52">
                  <c:v>1.42</c:v>
                </c:pt>
                <c:pt idx="53">
                  <c:v>1.43</c:v>
                </c:pt>
                <c:pt idx="54">
                  <c:v>1.43</c:v>
                </c:pt>
                <c:pt idx="55">
                  <c:v>1.44</c:v>
                </c:pt>
                <c:pt idx="56">
                  <c:v>1.44</c:v>
                </c:pt>
                <c:pt idx="57">
                  <c:v>1.45</c:v>
                </c:pt>
                <c:pt idx="58">
                  <c:v>1.45</c:v>
                </c:pt>
                <c:pt idx="59">
                  <c:v>1.45</c:v>
                </c:pt>
                <c:pt idx="60">
                  <c:v>1.46</c:v>
                </c:pt>
                <c:pt idx="61">
                  <c:v>1.46</c:v>
                </c:pt>
                <c:pt idx="62">
                  <c:v>1.47</c:v>
                </c:pt>
                <c:pt idx="63">
                  <c:v>1.47</c:v>
                </c:pt>
                <c:pt idx="64">
                  <c:v>1.48</c:v>
                </c:pt>
                <c:pt idx="65">
                  <c:v>1.48</c:v>
                </c:pt>
                <c:pt idx="66">
                  <c:v>1.49</c:v>
                </c:pt>
                <c:pt idx="67">
                  <c:v>1.49</c:v>
                </c:pt>
                <c:pt idx="68">
                  <c:v>1.49</c:v>
                </c:pt>
                <c:pt idx="69">
                  <c:v>1.5</c:v>
                </c:pt>
                <c:pt idx="70">
                  <c:v>1.5</c:v>
                </c:pt>
                <c:pt idx="71">
                  <c:v>1.51</c:v>
                </c:pt>
                <c:pt idx="72">
                  <c:v>1.51</c:v>
                </c:pt>
                <c:pt idx="73">
                  <c:v>1.52</c:v>
                </c:pt>
                <c:pt idx="74">
                  <c:v>1.52</c:v>
                </c:pt>
                <c:pt idx="75">
                  <c:v>1.53</c:v>
                </c:pt>
                <c:pt idx="76">
                  <c:v>1.53</c:v>
                </c:pt>
                <c:pt idx="77">
                  <c:v>1.54</c:v>
                </c:pt>
                <c:pt idx="78">
                  <c:v>1.54</c:v>
                </c:pt>
                <c:pt idx="79">
                  <c:v>1.54</c:v>
                </c:pt>
                <c:pt idx="80">
                  <c:v>1.55</c:v>
                </c:pt>
                <c:pt idx="81">
                  <c:v>1.55</c:v>
                </c:pt>
                <c:pt idx="82">
                  <c:v>1.56</c:v>
                </c:pt>
                <c:pt idx="83">
                  <c:v>1.56</c:v>
                </c:pt>
                <c:pt idx="84">
                  <c:v>1.57</c:v>
                </c:pt>
                <c:pt idx="85">
                  <c:v>1.57</c:v>
                </c:pt>
                <c:pt idx="86">
                  <c:v>1.58</c:v>
                </c:pt>
                <c:pt idx="87">
                  <c:v>1.58</c:v>
                </c:pt>
                <c:pt idx="88">
                  <c:v>1.58</c:v>
                </c:pt>
                <c:pt idx="89">
                  <c:v>1.59</c:v>
                </c:pt>
                <c:pt idx="90">
                  <c:v>1.59</c:v>
                </c:pt>
                <c:pt idx="91">
                  <c:v>1.6</c:v>
                </c:pt>
                <c:pt idx="92">
                  <c:v>1.6</c:v>
                </c:pt>
                <c:pt idx="93">
                  <c:v>1.61</c:v>
                </c:pt>
                <c:pt idx="94">
                  <c:v>1.61</c:v>
                </c:pt>
                <c:pt idx="95">
                  <c:v>1.62</c:v>
                </c:pt>
                <c:pt idx="96">
                  <c:v>1.62</c:v>
                </c:pt>
                <c:pt idx="97">
                  <c:v>1.63</c:v>
                </c:pt>
                <c:pt idx="98">
                  <c:v>1.63</c:v>
                </c:pt>
                <c:pt idx="99">
                  <c:v>1.63</c:v>
                </c:pt>
                <c:pt idx="100">
                  <c:v>1.64</c:v>
                </c:pt>
                <c:pt idx="101">
                  <c:v>1.64</c:v>
                </c:pt>
                <c:pt idx="102">
                  <c:v>1.65</c:v>
                </c:pt>
                <c:pt idx="103">
                  <c:v>1.65</c:v>
                </c:pt>
                <c:pt idx="104">
                  <c:v>1.66</c:v>
                </c:pt>
                <c:pt idx="105">
                  <c:v>1.66</c:v>
                </c:pt>
                <c:pt idx="106">
                  <c:v>1.67</c:v>
                </c:pt>
                <c:pt idx="107">
                  <c:v>1.67</c:v>
                </c:pt>
                <c:pt idx="108">
                  <c:v>1.68</c:v>
                </c:pt>
                <c:pt idx="109">
                  <c:v>1.68</c:v>
                </c:pt>
                <c:pt idx="110">
                  <c:v>1.68</c:v>
                </c:pt>
                <c:pt idx="111">
                  <c:v>1.69</c:v>
                </c:pt>
                <c:pt idx="112">
                  <c:v>1.69</c:v>
                </c:pt>
                <c:pt idx="113">
                  <c:v>1.7</c:v>
                </c:pt>
                <c:pt idx="114">
                  <c:v>1.7</c:v>
                </c:pt>
                <c:pt idx="115">
                  <c:v>1.71</c:v>
                </c:pt>
                <c:pt idx="116">
                  <c:v>1.71</c:v>
                </c:pt>
                <c:pt idx="117">
                  <c:v>1.72</c:v>
                </c:pt>
                <c:pt idx="118">
                  <c:v>1.72</c:v>
                </c:pt>
                <c:pt idx="119">
                  <c:v>1.72</c:v>
                </c:pt>
                <c:pt idx="120">
                  <c:v>1.73</c:v>
                </c:pt>
                <c:pt idx="121">
                  <c:v>1.73</c:v>
                </c:pt>
                <c:pt idx="122">
                  <c:v>1.74</c:v>
                </c:pt>
                <c:pt idx="123">
                  <c:v>1.74</c:v>
                </c:pt>
                <c:pt idx="124">
                  <c:v>1.75</c:v>
                </c:pt>
                <c:pt idx="125">
                  <c:v>1.75</c:v>
                </c:pt>
                <c:pt idx="126">
                  <c:v>1.76</c:v>
                </c:pt>
                <c:pt idx="127">
                  <c:v>1.76</c:v>
                </c:pt>
                <c:pt idx="128">
                  <c:v>1.77</c:v>
                </c:pt>
                <c:pt idx="129">
                  <c:v>1.77</c:v>
                </c:pt>
                <c:pt idx="130">
                  <c:v>1.77</c:v>
                </c:pt>
                <c:pt idx="131">
                  <c:v>1.78</c:v>
                </c:pt>
                <c:pt idx="132">
                  <c:v>1.78</c:v>
                </c:pt>
                <c:pt idx="133">
                  <c:v>1.79</c:v>
                </c:pt>
                <c:pt idx="134">
                  <c:v>1.79</c:v>
                </c:pt>
                <c:pt idx="135">
                  <c:v>1.8</c:v>
                </c:pt>
                <c:pt idx="136">
                  <c:v>1.8</c:v>
                </c:pt>
                <c:pt idx="137">
                  <c:v>1.81</c:v>
                </c:pt>
                <c:pt idx="138">
                  <c:v>1.81</c:v>
                </c:pt>
                <c:pt idx="139">
                  <c:v>1.81</c:v>
                </c:pt>
                <c:pt idx="140">
                  <c:v>1.82</c:v>
                </c:pt>
                <c:pt idx="141">
                  <c:v>1.82</c:v>
                </c:pt>
                <c:pt idx="142">
                  <c:v>1.83</c:v>
                </c:pt>
                <c:pt idx="143">
                  <c:v>1.83</c:v>
                </c:pt>
                <c:pt idx="144">
                  <c:v>1.84</c:v>
                </c:pt>
                <c:pt idx="145">
                  <c:v>1.84</c:v>
                </c:pt>
                <c:pt idx="146">
                  <c:v>1.85</c:v>
                </c:pt>
                <c:pt idx="147">
                  <c:v>1.85</c:v>
                </c:pt>
                <c:pt idx="148">
                  <c:v>1.86</c:v>
                </c:pt>
                <c:pt idx="149">
                  <c:v>1.86</c:v>
                </c:pt>
                <c:pt idx="150">
                  <c:v>1.86</c:v>
                </c:pt>
                <c:pt idx="151">
                  <c:v>1.87</c:v>
                </c:pt>
                <c:pt idx="152">
                  <c:v>1.87</c:v>
                </c:pt>
                <c:pt idx="153">
                  <c:v>1.88</c:v>
                </c:pt>
                <c:pt idx="154">
                  <c:v>1.88</c:v>
                </c:pt>
                <c:pt idx="155">
                  <c:v>1.89</c:v>
                </c:pt>
                <c:pt idx="156">
                  <c:v>1.89</c:v>
                </c:pt>
                <c:pt idx="157">
                  <c:v>1.9</c:v>
                </c:pt>
                <c:pt idx="158">
                  <c:v>1.9</c:v>
                </c:pt>
                <c:pt idx="159">
                  <c:v>1.9</c:v>
                </c:pt>
                <c:pt idx="160">
                  <c:v>1.91</c:v>
                </c:pt>
                <c:pt idx="161">
                  <c:v>1.91</c:v>
                </c:pt>
                <c:pt idx="162">
                  <c:v>1.92</c:v>
                </c:pt>
                <c:pt idx="163">
                  <c:v>1.92</c:v>
                </c:pt>
                <c:pt idx="164">
                  <c:v>1.93</c:v>
                </c:pt>
                <c:pt idx="165">
                  <c:v>1.93</c:v>
                </c:pt>
                <c:pt idx="166">
                  <c:v>1.94</c:v>
                </c:pt>
                <c:pt idx="167">
                  <c:v>1.94</c:v>
                </c:pt>
                <c:pt idx="168">
                  <c:v>1.95</c:v>
                </c:pt>
                <c:pt idx="169">
                  <c:v>1.95</c:v>
                </c:pt>
                <c:pt idx="170">
                  <c:v>1.95</c:v>
                </c:pt>
                <c:pt idx="171">
                  <c:v>1.96</c:v>
                </c:pt>
                <c:pt idx="172">
                  <c:v>1.96</c:v>
                </c:pt>
                <c:pt idx="173">
                  <c:v>1.97</c:v>
                </c:pt>
                <c:pt idx="174">
                  <c:v>1.97</c:v>
                </c:pt>
                <c:pt idx="175">
                  <c:v>1.98</c:v>
                </c:pt>
                <c:pt idx="176">
                  <c:v>1.98</c:v>
                </c:pt>
                <c:pt idx="177">
                  <c:v>1.99</c:v>
                </c:pt>
                <c:pt idx="178">
                  <c:v>1.99</c:v>
                </c:pt>
                <c:pt idx="179">
                  <c:v>1.99</c:v>
                </c:pt>
                <c:pt idx="180">
                  <c:v>2</c:v>
                </c:pt>
                <c:pt idx="181">
                  <c:v>2</c:v>
                </c:pt>
                <c:pt idx="182">
                  <c:v>2.0099999999999998</c:v>
                </c:pt>
                <c:pt idx="183">
                  <c:v>2.0099999999999998</c:v>
                </c:pt>
                <c:pt idx="184">
                  <c:v>2.02</c:v>
                </c:pt>
                <c:pt idx="185">
                  <c:v>2.02</c:v>
                </c:pt>
                <c:pt idx="186">
                  <c:v>2.0299999999999998</c:v>
                </c:pt>
                <c:pt idx="187">
                  <c:v>2.0299999999999998</c:v>
                </c:pt>
                <c:pt idx="188">
                  <c:v>2.04</c:v>
                </c:pt>
                <c:pt idx="189">
                  <c:v>2.04</c:v>
                </c:pt>
                <c:pt idx="190">
                  <c:v>2.04</c:v>
                </c:pt>
                <c:pt idx="191">
                  <c:v>2.0499999999999998</c:v>
                </c:pt>
                <c:pt idx="192">
                  <c:v>2.0499999999999998</c:v>
                </c:pt>
                <c:pt idx="193">
                  <c:v>2.06</c:v>
                </c:pt>
                <c:pt idx="194">
                  <c:v>2.06</c:v>
                </c:pt>
                <c:pt idx="195">
                  <c:v>2.0699999999999998</c:v>
                </c:pt>
                <c:pt idx="196">
                  <c:v>2.0699999999999998</c:v>
                </c:pt>
                <c:pt idx="197">
                  <c:v>2.08</c:v>
                </c:pt>
                <c:pt idx="198">
                  <c:v>2.08</c:v>
                </c:pt>
                <c:pt idx="199">
                  <c:v>2.08</c:v>
                </c:pt>
                <c:pt idx="200">
                  <c:v>2.09</c:v>
                </c:pt>
                <c:pt idx="201">
                  <c:v>2.09</c:v>
                </c:pt>
                <c:pt idx="202">
                  <c:v>2.1</c:v>
                </c:pt>
                <c:pt idx="203">
                  <c:v>2.1</c:v>
                </c:pt>
                <c:pt idx="204">
                  <c:v>2.11</c:v>
                </c:pt>
                <c:pt idx="205">
                  <c:v>2.11</c:v>
                </c:pt>
                <c:pt idx="206">
                  <c:v>2.12</c:v>
                </c:pt>
                <c:pt idx="207">
                  <c:v>2.12</c:v>
                </c:pt>
                <c:pt idx="208">
                  <c:v>2.13</c:v>
                </c:pt>
                <c:pt idx="209">
                  <c:v>2.13</c:v>
                </c:pt>
                <c:pt idx="210">
                  <c:v>2.13</c:v>
                </c:pt>
                <c:pt idx="211">
                  <c:v>2.14</c:v>
                </c:pt>
                <c:pt idx="212">
                  <c:v>2.14</c:v>
                </c:pt>
                <c:pt idx="213">
                  <c:v>2.15</c:v>
                </c:pt>
                <c:pt idx="214">
                  <c:v>2.15</c:v>
                </c:pt>
                <c:pt idx="215">
                  <c:v>2.16</c:v>
                </c:pt>
                <c:pt idx="216">
                  <c:v>2.16</c:v>
                </c:pt>
                <c:pt idx="217">
                  <c:v>2.17</c:v>
                </c:pt>
                <c:pt idx="218">
                  <c:v>2.17</c:v>
                </c:pt>
                <c:pt idx="219">
                  <c:v>2.17</c:v>
                </c:pt>
                <c:pt idx="220">
                  <c:v>2.1800000000000002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A0-444C-8B01-57C0E83BB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8151919"/>
        <c:axId val="1539475759"/>
      </c:lineChart>
      <c:catAx>
        <c:axId val="138815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9475759"/>
        <c:crosses val="autoZero"/>
        <c:auto val="1"/>
        <c:lblAlgn val="ctr"/>
        <c:lblOffset val="100"/>
        <c:noMultiLvlLbl val="0"/>
      </c:catAx>
      <c:valAx>
        <c:axId val="1539475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London v UK house price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151919"/>
        <c:crosses val="autoZero"/>
        <c:crossBetween val="between"/>
      </c:valAx>
      <c:valAx>
        <c:axId val="827493439"/>
        <c:scaling>
          <c:orientation val="minMax"/>
          <c:max val="0.30000000000000004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Versus long term trend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025855"/>
        <c:crosses val="max"/>
        <c:crossBetween val="between"/>
      </c:valAx>
      <c:catAx>
        <c:axId val="17740258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27493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PWLB rates since Jan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Sheet1!$E$2:$E$1020</c:f>
              <c:numCache>
                <c:formatCode>#,##0.00</c:formatCode>
                <c:ptCount val="1019"/>
                <c:pt idx="0">
                  <c:v>1.94</c:v>
                </c:pt>
                <c:pt idx="1">
                  <c:v>1.92</c:v>
                </c:pt>
                <c:pt idx="2">
                  <c:v>1.94</c:v>
                </c:pt>
                <c:pt idx="3">
                  <c:v>1.94</c:v>
                </c:pt>
                <c:pt idx="4">
                  <c:v>1.97</c:v>
                </c:pt>
                <c:pt idx="5">
                  <c:v>1.99</c:v>
                </c:pt>
                <c:pt idx="6">
                  <c:v>2.0299999999999998</c:v>
                </c:pt>
                <c:pt idx="7">
                  <c:v>2.02</c:v>
                </c:pt>
                <c:pt idx="8">
                  <c:v>2.0499999999999998</c:v>
                </c:pt>
                <c:pt idx="9">
                  <c:v>2.0499999999999998</c:v>
                </c:pt>
                <c:pt idx="10">
                  <c:v>2.0299999999999998</c:v>
                </c:pt>
                <c:pt idx="11">
                  <c:v>2.0299999999999998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1.98</c:v>
                </c:pt>
                <c:pt idx="16">
                  <c:v>1.98</c:v>
                </c:pt>
                <c:pt idx="17">
                  <c:v>1.98</c:v>
                </c:pt>
                <c:pt idx="18">
                  <c:v>2.02</c:v>
                </c:pt>
                <c:pt idx="19">
                  <c:v>2.0299999999999998</c:v>
                </c:pt>
                <c:pt idx="20">
                  <c:v>2.06</c:v>
                </c:pt>
                <c:pt idx="21">
                  <c:v>2.0499999999999998</c:v>
                </c:pt>
                <c:pt idx="22">
                  <c:v>2.12</c:v>
                </c:pt>
                <c:pt idx="23">
                  <c:v>2.12</c:v>
                </c:pt>
                <c:pt idx="24">
                  <c:v>2.11</c:v>
                </c:pt>
                <c:pt idx="25">
                  <c:v>2.09</c:v>
                </c:pt>
                <c:pt idx="26">
                  <c:v>2.08</c:v>
                </c:pt>
                <c:pt idx="27">
                  <c:v>2.09</c:v>
                </c:pt>
                <c:pt idx="28">
                  <c:v>2</c:v>
                </c:pt>
                <c:pt idx="29">
                  <c:v>2.0099999999999998</c:v>
                </c:pt>
                <c:pt idx="30">
                  <c:v>2.02</c:v>
                </c:pt>
                <c:pt idx="31">
                  <c:v>2.0299999999999998</c:v>
                </c:pt>
                <c:pt idx="32">
                  <c:v>2.0499999999999998</c:v>
                </c:pt>
                <c:pt idx="33">
                  <c:v>2.0699999999999998</c:v>
                </c:pt>
                <c:pt idx="34">
                  <c:v>2.13</c:v>
                </c:pt>
                <c:pt idx="35">
                  <c:v>2.12</c:v>
                </c:pt>
                <c:pt idx="36">
                  <c:v>2.12</c:v>
                </c:pt>
                <c:pt idx="37">
                  <c:v>2.15</c:v>
                </c:pt>
                <c:pt idx="38">
                  <c:v>2.12</c:v>
                </c:pt>
                <c:pt idx="39">
                  <c:v>2.16</c:v>
                </c:pt>
                <c:pt idx="40">
                  <c:v>2.2000000000000002</c:v>
                </c:pt>
                <c:pt idx="41">
                  <c:v>2.1800000000000002</c:v>
                </c:pt>
                <c:pt idx="42">
                  <c:v>2.16</c:v>
                </c:pt>
                <c:pt idx="43">
                  <c:v>2.1800000000000002</c:v>
                </c:pt>
                <c:pt idx="44">
                  <c:v>2.13</c:v>
                </c:pt>
                <c:pt idx="45">
                  <c:v>2.13</c:v>
                </c:pt>
                <c:pt idx="46">
                  <c:v>2.2200000000000002</c:v>
                </c:pt>
                <c:pt idx="47">
                  <c:v>2.15</c:v>
                </c:pt>
                <c:pt idx="48">
                  <c:v>2.2400000000000002</c:v>
                </c:pt>
                <c:pt idx="49">
                  <c:v>2.2599999999999998</c:v>
                </c:pt>
                <c:pt idx="50">
                  <c:v>2.2799999999999998</c:v>
                </c:pt>
                <c:pt idx="51">
                  <c:v>2.31</c:v>
                </c:pt>
                <c:pt idx="52">
                  <c:v>2.29</c:v>
                </c:pt>
                <c:pt idx="53">
                  <c:v>2.2999999999999998</c:v>
                </c:pt>
                <c:pt idx="54">
                  <c:v>2.2999999999999998</c:v>
                </c:pt>
                <c:pt idx="55">
                  <c:v>2.29</c:v>
                </c:pt>
                <c:pt idx="56">
                  <c:v>2.34</c:v>
                </c:pt>
                <c:pt idx="57">
                  <c:v>2.35</c:v>
                </c:pt>
                <c:pt idx="58">
                  <c:v>2.2999999999999998</c:v>
                </c:pt>
                <c:pt idx="59">
                  <c:v>2.3199999999999998</c:v>
                </c:pt>
                <c:pt idx="60">
                  <c:v>2.42</c:v>
                </c:pt>
                <c:pt idx="61">
                  <c:v>2.37</c:v>
                </c:pt>
                <c:pt idx="62">
                  <c:v>2.39</c:v>
                </c:pt>
                <c:pt idx="63">
                  <c:v>2.37</c:v>
                </c:pt>
                <c:pt idx="64">
                  <c:v>2.34</c:v>
                </c:pt>
                <c:pt idx="65">
                  <c:v>2.33</c:v>
                </c:pt>
                <c:pt idx="66">
                  <c:v>2.31</c:v>
                </c:pt>
                <c:pt idx="67">
                  <c:v>2.2799999999999998</c:v>
                </c:pt>
                <c:pt idx="68">
                  <c:v>2.2599999999999998</c:v>
                </c:pt>
                <c:pt idx="69">
                  <c:v>2.2400000000000002</c:v>
                </c:pt>
                <c:pt idx="70">
                  <c:v>2.23</c:v>
                </c:pt>
                <c:pt idx="71">
                  <c:v>2.27</c:v>
                </c:pt>
                <c:pt idx="72">
                  <c:v>2.29</c:v>
                </c:pt>
                <c:pt idx="73">
                  <c:v>2.2799999999999998</c:v>
                </c:pt>
                <c:pt idx="74">
                  <c:v>2.25</c:v>
                </c:pt>
                <c:pt idx="75">
                  <c:v>2.25</c:v>
                </c:pt>
                <c:pt idx="76">
                  <c:v>2.31</c:v>
                </c:pt>
                <c:pt idx="77">
                  <c:v>2.33</c:v>
                </c:pt>
                <c:pt idx="78">
                  <c:v>2.37</c:v>
                </c:pt>
                <c:pt idx="79">
                  <c:v>2.42</c:v>
                </c:pt>
                <c:pt idx="80">
                  <c:v>2.34</c:v>
                </c:pt>
                <c:pt idx="81">
                  <c:v>2.23</c:v>
                </c:pt>
                <c:pt idx="82">
                  <c:v>2.2200000000000002</c:v>
                </c:pt>
                <c:pt idx="83">
                  <c:v>2.2400000000000002</c:v>
                </c:pt>
                <c:pt idx="84">
                  <c:v>2.31</c:v>
                </c:pt>
                <c:pt idx="85">
                  <c:v>2.35</c:v>
                </c:pt>
                <c:pt idx="86">
                  <c:v>2.29</c:v>
                </c:pt>
                <c:pt idx="87">
                  <c:v>2.31</c:v>
                </c:pt>
                <c:pt idx="88">
                  <c:v>2.27</c:v>
                </c:pt>
                <c:pt idx="89">
                  <c:v>2.29</c:v>
                </c:pt>
                <c:pt idx="90">
                  <c:v>2.37</c:v>
                </c:pt>
                <c:pt idx="91">
                  <c:v>2.36</c:v>
                </c:pt>
                <c:pt idx="92">
                  <c:v>2.44</c:v>
                </c:pt>
                <c:pt idx="93">
                  <c:v>2.4900000000000002</c:v>
                </c:pt>
                <c:pt idx="94">
                  <c:v>2.46</c:v>
                </c:pt>
                <c:pt idx="95">
                  <c:v>2.48</c:v>
                </c:pt>
                <c:pt idx="96">
                  <c:v>2.5099999999999998</c:v>
                </c:pt>
                <c:pt idx="97">
                  <c:v>2.54</c:v>
                </c:pt>
                <c:pt idx="98">
                  <c:v>2.5499999999999998</c:v>
                </c:pt>
                <c:pt idx="99">
                  <c:v>2.58</c:v>
                </c:pt>
                <c:pt idx="100">
                  <c:v>2.5499999999999998</c:v>
                </c:pt>
                <c:pt idx="101">
                  <c:v>2.58</c:v>
                </c:pt>
                <c:pt idx="102">
                  <c:v>2.6</c:v>
                </c:pt>
                <c:pt idx="103">
                  <c:v>2.61</c:v>
                </c:pt>
                <c:pt idx="104">
                  <c:v>2.58</c:v>
                </c:pt>
                <c:pt idx="105">
                  <c:v>2.6</c:v>
                </c:pt>
                <c:pt idx="106">
                  <c:v>2.58</c:v>
                </c:pt>
                <c:pt idx="107">
                  <c:v>2.54</c:v>
                </c:pt>
                <c:pt idx="108">
                  <c:v>2.56</c:v>
                </c:pt>
                <c:pt idx="109">
                  <c:v>2.57</c:v>
                </c:pt>
                <c:pt idx="110">
                  <c:v>2.66</c:v>
                </c:pt>
                <c:pt idx="111">
                  <c:v>2.66</c:v>
                </c:pt>
                <c:pt idx="112">
                  <c:v>2.65</c:v>
                </c:pt>
                <c:pt idx="113">
                  <c:v>2.68</c:v>
                </c:pt>
                <c:pt idx="114">
                  <c:v>2.62</c:v>
                </c:pt>
                <c:pt idx="115">
                  <c:v>2.68</c:v>
                </c:pt>
                <c:pt idx="116">
                  <c:v>2.61</c:v>
                </c:pt>
                <c:pt idx="117">
                  <c:v>2.62</c:v>
                </c:pt>
                <c:pt idx="118">
                  <c:v>2.69</c:v>
                </c:pt>
                <c:pt idx="119">
                  <c:v>2.69</c:v>
                </c:pt>
                <c:pt idx="120">
                  <c:v>2.62</c:v>
                </c:pt>
                <c:pt idx="121">
                  <c:v>2.64</c:v>
                </c:pt>
                <c:pt idx="122">
                  <c:v>2.59</c:v>
                </c:pt>
                <c:pt idx="123">
                  <c:v>2.64</c:v>
                </c:pt>
                <c:pt idx="124">
                  <c:v>2.57</c:v>
                </c:pt>
                <c:pt idx="125">
                  <c:v>2.59</c:v>
                </c:pt>
                <c:pt idx="126">
                  <c:v>2.62</c:v>
                </c:pt>
                <c:pt idx="127">
                  <c:v>2.58</c:v>
                </c:pt>
                <c:pt idx="128">
                  <c:v>2.5</c:v>
                </c:pt>
                <c:pt idx="129">
                  <c:v>2.4500000000000002</c:v>
                </c:pt>
                <c:pt idx="130">
                  <c:v>2.5</c:v>
                </c:pt>
                <c:pt idx="131">
                  <c:v>2.5299999999999998</c:v>
                </c:pt>
                <c:pt idx="132">
                  <c:v>2.57</c:v>
                </c:pt>
                <c:pt idx="133">
                  <c:v>2.61</c:v>
                </c:pt>
                <c:pt idx="134">
                  <c:v>2.57</c:v>
                </c:pt>
                <c:pt idx="135">
                  <c:v>2.6</c:v>
                </c:pt>
                <c:pt idx="136">
                  <c:v>2.63</c:v>
                </c:pt>
                <c:pt idx="137">
                  <c:v>2.65</c:v>
                </c:pt>
                <c:pt idx="138">
                  <c:v>2.73</c:v>
                </c:pt>
                <c:pt idx="139">
                  <c:v>2.74</c:v>
                </c:pt>
                <c:pt idx="140">
                  <c:v>2.82</c:v>
                </c:pt>
                <c:pt idx="141">
                  <c:v>2.78</c:v>
                </c:pt>
                <c:pt idx="142">
                  <c:v>2.81</c:v>
                </c:pt>
                <c:pt idx="143">
                  <c:v>2.77</c:v>
                </c:pt>
                <c:pt idx="144">
                  <c:v>2.74</c:v>
                </c:pt>
                <c:pt idx="145">
                  <c:v>2.78</c:v>
                </c:pt>
                <c:pt idx="146">
                  <c:v>2.9</c:v>
                </c:pt>
                <c:pt idx="147">
                  <c:v>2.95</c:v>
                </c:pt>
                <c:pt idx="148">
                  <c:v>2.9</c:v>
                </c:pt>
                <c:pt idx="149">
                  <c:v>2.84</c:v>
                </c:pt>
                <c:pt idx="150">
                  <c:v>2.88</c:v>
                </c:pt>
                <c:pt idx="151">
                  <c:v>2.85</c:v>
                </c:pt>
                <c:pt idx="152">
                  <c:v>2.88</c:v>
                </c:pt>
                <c:pt idx="153">
                  <c:v>2.86</c:v>
                </c:pt>
                <c:pt idx="154">
                  <c:v>2.75</c:v>
                </c:pt>
                <c:pt idx="155">
                  <c:v>2.76</c:v>
                </c:pt>
                <c:pt idx="156">
                  <c:v>2.73</c:v>
                </c:pt>
                <c:pt idx="157">
                  <c:v>2.7</c:v>
                </c:pt>
                <c:pt idx="158">
                  <c:v>2.68</c:v>
                </c:pt>
                <c:pt idx="159">
                  <c:v>2.7</c:v>
                </c:pt>
                <c:pt idx="160">
                  <c:v>2.73</c:v>
                </c:pt>
                <c:pt idx="161">
                  <c:v>2.72</c:v>
                </c:pt>
                <c:pt idx="162">
                  <c:v>2.74</c:v>
                </c:pt>
                <c:pt idx="163">
                  <c:v>2.75</c:v>
                </c:pt>
                <c:pt idx="164">
                  <c:v>2.89</c:v>
                </c:pt>
                <c:pt idx="165">
                  <c:v>2.85</c:v>
                </c:pt>
                <c:pt idx="166">
                  <c:v>2.88</c:v>
                </c:pt>
                <c:pt idx="167">
                  <c:v>2.85</c:v>
                </c:pt>
                <c:pt idx="168">
                  <c:v>2.84</c:v>
                </c:pt>
                <c:pt idx="169">
                  <c:v>2.83</c:v>
                </c:pt>
                <c:pt idx="170">
                  <c:v>2.89</c:v>
                </c:pt>
                <c:pt idx="171">
                  <c:v>2.89</c:v>
                </c:pt>
                <c:pt idx="172">
                  <c:v>2.99</c:v>
                </c:pt>
                <c:pt idx="173">
                  <c:v>3.02</c:v>
                </c:pt>
                <c:pt idx="174">
                  <c:v>2.92</c:v>
                </c:pt>
                <c:pt idx="175">
                  <c:v>2.85</c:v>
                </c:pt>
                <c:pt idx="176">
                  <c:v>2.8</c:v>
                </c:pt>
                <c:pt idx="177">
                  <c:v>2.83</c:v>
                </c:pt>
                <c:pt idx="178">
                  <c:v>2.78</c:v>
                </c:pt>
                <c:pt idx="179">
                  <c:v>2.75</c:v>
                </c:pt>
                <c:pt idx="180">
                  <c:v>2.79</c:v>
                </c:pt>
                <c:pt idx="181">
                  <c:v>2.76</c:v>
                </c:pt>
                <c:pt idx="182">
                  <c:v>2.81</c:v>
                </c:pt>
                <c:pt idx="183">
                  <c:v>2.81</c:v>
                </c:pt>
                <c:pt idx="184">
                  <c:v>2.82</c:v>
                </c:pt>
                <c:pt idx="185">
                  <c:v>2.8</c:v>
                </c:pt>
                <c:pt idx="186">
                  <c:v>2.83</c:v>
                </c:pt>
                <c:pt idx="187">
                  <c:v>2.84</c:v>
                </c:pt>
                <c:pt idx="188">
                  <c:v>2.8</c:v>
                </c:pt>
                <c:pt idx="189">
                  <c:v>2.82</c:v>
                </c:pt>
                <c:pt idx="190">
                  <c:v>2.89</c:v>
                </c:pt>
                <c:pt idx="191">
                  <c:v>2.92</c:v>
                </c:pt>
                <c:pt idx="192">
                  <c:v>2.89</c:v>
                </c:pt>
                <c:pt idx="193">
                  <c:v>2.91</c:v>
                </c:pt>
                <c:pt idx="194">
                  <c:v>2.92</c:v>
                </c:pt>
                <c:pt idx="195">
                  <c:v>2.92</c:v>
                </c:pt>
                <c:pt idx="196">
                  <c:v>2.9</c:v>
                </c:pt>
                <c:pt idx="197">
                  <c:v>2.91</c:v>
                </c:pt>
                <c:pt idx="198">
                  <c:v>2.9</c:v>
                </c:pt>
                <c:pt idx="199">
                  <c:v>3</c:v>
                </c:pt>
                <c:pt idx="200">
                  <c:v>2.99</c:v>
                </c:pt>
                <c:pt idx="201">
                  <c:v>2.97</c:v>
                </c:pt>
                <c:pt idx="202">
                  <c:v>3.04</c:v>
                </c:pt>
                <c:pt idx="203">
                  <c:v>3.03</c:v>
                </c:pt>
                <c:pt idx="204">
                  <c:v>3.04</c:v>
                </c:pt>
                <c:pt idx="205">
                  <c:v>3.08</c:v>
                </c:pt>
                <c:pt idx="206">
                  <c:v>3.22</c:v>
                </c:pt>
                <c:pt idx="207">
                  <c:v>3.18</c:v>
                </c:pt>
                <c:pt idx="208">
                  <c:v>3.28</c:v>
                </c:pt>
                <c:pt idx="209">
                  <c:v>3.23</c:v>
                </c:pt>
                <c:pt idx="210">
                  <c:v>3.31</c:v>
                </c:pt>
                <c:pt idx="211">
                  <c:v>3.29</c:v>
                </c:pt>
                <c:pt idx="212">
                  <c:v>3.26</c:v>
                </c:pt>
                <c:pt idx="213">
                  <c:v>3.26</c:v>
                </c:pt>
                <c:pt idx="214">
                  <c:v>3.27</c:v>
                </c:pt>
                <c:pt idx="215">
                  <c:v>3.27</c:v>
                </c:pt>
                <c:pt idx="216">
                  <c:v>3.27</c:v>
                </c:pt>
                <c:pt idx="217">
                  <c:v>3.26</c:v>
                </c:pt>
                <c:pt idx="218">
                  <c:v>3.36</c:v>
                </c:pt>
                <c:pt idx="219">
                  <c:v>3.38</c:v>
                </c:pt>
                <c:pt idx="220">
                  <c:v>3.37</c:v>
                </c:pt>
                <c:pt idx="221">
                  <c:v>3.35</c:v>
                </c:pt>
                <c:pt idx="222">
                  <c:v>3.49</c:v>
                </c:pt>
                <c:pt idx="223">
                  <c:v>3.46</c:v>
                </c:pt>
                <c:pt idx="224">
                  <c:v>3.43</c:v>
                </c:pt>
                <c:pt idx="225">
                  <c:v>3.53</c:v>
                </c:pt>
                <c:pt idx="226">
                  <c:v>3.44</c:v>
                </c:pt>
                <c:pt idx="227">
                  <c:v>3.4</c:v>
                </c:pt>
                <c:pt idx="228">
                  <c:v>3.49</c:v>
                </c:pt>
                <c:pt idx="229">
                  <c:v>3.51</c:v>
                </c:pt>
                <c:pt idx="230">
                  <c:v>3.61</c:v>
                </c:pt>
                <c:pt idx="231">
                  <c:v>3.68</c:v>
                </c:pt>
                <c:pt idx="232">
                  <c:v>3.64</c:v>
                </c:pt>
                <c:pt idx="233">
                  <c:v>3.58</c:v>
                </c:pt>
                <c:pt idx="234">
                  <c:v>3.48</c:v>
                </c:pt>
                <c:pt idx="235">
                  <c:v>3.46</c:v>
                </c:pt>
                <c:pt idx="236">
                  <c:v>3.35</c:v>
                </c:pt>
                <c:pt idx="237">
                  <c:v>3.4</c:v>
                </c:pt>
                <c:pt idx="238">
                  <c:v>3.41</c:v>
                </c:pt>
                <c:pt idx="239">
                  <c:v>3.44</c:v>
                </c:pt>
                <c:pt idx="240">
                  <c:v>3.49</c:v>
                </c:pt>
                <c:pt idx="241">
                  <c:v>3.53</c:v>
                </c:pt>
                <c:pt idx="242">
                  <c:v>3.51</c:v>
                </c:pt>
                <c:pt idx="243">
                  <c:v>3.51</c:v>
                </c:pt>
                <c:pt idx="244">
                  <c:v>3.42</c:v>
                </c:pt>
                <c:pt idx="245">
                  <c:v>3.47</c:v>
                </c:pt>
                <c:pt idx="246">
                  <c:v>3.39</c:v>
                </c:pt>
                <c:pt idx="247">
                  <c:v>3.36</c:v>
                </c:pt>
                <c:pt idx="248">
                  <c:v>3.33</c:v>
                </c:pt>
                <c:pt idx="249">
                  <c:v>3.33</c:v>
                </c:pt>
                <c:pt idx="250">
                  <c:v>3.39</c:v>
                </c:pt>
                <c:pt idx="251">
                  <c:v>3.36</c:v>
                </c:pt>
                <c:pt idx="252">
                  <c:v>3.32</c:v>
                </c:pt>
                <c:pt idx="253">
                  <c:v>3.31</c:v>
                </c:pt>
                <c:pt idx="254">
                  <c:v>3.37</c:v>
                </c:pt>
                <c:pt idx="255">
                  <c:v>3.39</c:v>
                </c:pt>
                <c:pt idx="256">
                  <c:v>3.37</c:v>
                </c:pt>
                <c:pt idx="257">
                  <c:v>3.37</c:v>
                </c:pt>
                <c:pt idx="258">
                  <c:v>3.4</c:v>
                </c:pt>
                <c:pt idx="259">
                  <c:v>3.43</c:v>
                </c:pt>
                <c:pt idx="260">
                  <c:v>3.4</c:v>
                </c:pt>
                <c:pt idx="261">
                  <c:v>3.32</c:v>
                </c:pt>
                <c:pt idx="262">
                  <c:v>3.42</c:v>
                </c:pt>
                <c:pt idx="263">
                  <c:v>3.45</c:v>
                </c:pt>
                <c:pt idx="264">
                  <c:v>3.43</c:v>
                </c:pt>
                <c:pt idx="265">
                  <c:v>3.43</c:v>
                </c:pt>
                <c:pt idx="266">
                  <c:v>3.41</c:v>
                </c:pt>
                <c:pt idx="267">
                  <c:v>3.45</c:v>
                </c:pt>
                <c:pt idx="268">
                  <c:v>3.48</c:v>
                </c:pt>
                <c:pt idx="269">
                  <c:v>3.51</c:v>
                </c:pt>
                <c:pt idx="270">
                  <c:v>3.5</c:v>
                </c:pt>
                <c:pt idx="271">
                  <c:v>3.46</c:v>
                </c:pt>
                <c:pt idx="272">
                  <c:v>3.49</c:v>
                </c:pt>
                <c:pt idx="273">
                  <c:v>3.46</c:v>
                </c:pt>
                <c:pt idx="274">
                  <c:v>3.52</c:v>
                </c:pt>
                <c:pt idx="275">
                  <c:v>3.5</c:v>
                </c:pt>
                <c:pt idx="276">
                  <c:v>3.28</c:v>
                </c:pt>
                <c:pt idx="277">
                  <c:v>3.25</c:v>
                </c:pt>
                <c:pt idx="278">
                  <c:v>3.27</c:v>
                </c:pt>
                <c:pt idx="279">
                  <c:v>3.29</c:v>
                </c:pt>
                <c:pt idx="280">
                  <c:v>3.35</c:v>
                </c:pt>
                <c:pt idx="281">
                  <c:v>3.36</c:v>
                </c:pt>
                <c:pt idx="282">
                  <c:v>3.37</c:v>
                </c:pt>
                <c:pt idx="283">
                  <c:v>3.41</c:v>
                </c:pt>
                <c:pt idx="284">
                  <c:v>3.45</c:v>
                </c:pt>
                <c:pt idx="285">
                  <c:v>3.44</c:v>
                </c:pt>
                <c:pt idx="286">
                  <c:v>3.35</c:v>
                </c:pt>
                <c:pt idx="287">
                  <c:v>3.37</c:v>
                </c:pt>
                <c:pt idx="288">
                  <c:v>3.28</c:v>
                </c:pt>
                <c:pt idx="289">
                  <c:v>3.24</c:v>
                </c:pt>
                <c:pt idx="290">
                  <c:v>3.02</c:v>
                </c:pt>
                <c:pt idx="291">
                  <c:v>2.99</c:v>
                </c:pt>
                <c:pt idx="292">
                  <c:v>3.12</c:v>
                </c:pt>
                <c:pt idx="293">
                  <c:v>3.17</c:v>
                </c:pt>
                <c:pt idx="294">
                  <c:v>3.12</c:v>
                </c:pt>
                <c:pt idx="295">
                  <c:v>3.1</c:v>
                </c:pt>
                <c:pt idx="296">
                  <c:v>3.12</c:v>
                </c:pt>
                <c:pt idx="297">
                  <c:v>3.12</c:v>
                </c:pt>
                <c:pt idx="298">
                  <c:v>3.19</c:v>
                </c:pt>
                <c:pt idx="299">
                  <c:v>3.21</c:v>
                </c:pt>
                <c:pt idx="300">
                  <c:v>3.19</c:v>
                </c:pt>
                <c:pt idx="301">
                  <c:v>3.19</c:v>
                </c:pt>
                <c:pt idx="302">
                  <c:v>3.16</c:v>
                </c:pt>
                <c:pt idx="303">
                  <c:v>3.15</c:v>
                </c:pt>
                <c:pt idx="304">
                  <c:v>3.19</c:v>
                </c:pt>
                <c:pt idx="305">
                  <c:v>3.23</c:v>
                </c:pt>
                <c:pt idx="306">
                  <c:v>3.35</c:v>
                </c:pt>
                <c:pt idx="307">
                  <c:v>3.35</c:v>
                </c:pt>
                <c:pt idx="308">
                  <c:v>3.38</c:v>
                </c:pt>
                <c:pt idx="309">
                  <c:v>3.34</c:v>
                </c:pt>
                <c:pt idx="310">
                  <c:v>3.32</c:v>
                </c:pt>
                <c:pt idx="311">
                  <c:v>3.3</c:v>
                </c:pt>
                <c:pt idx="312">
                  <c:v>3.43</c:v>
                </c:pt>
                <c:pt idx="313">
                  <c:v>3.46</c:v>
                </c:pt>
                <c:pt idx="314">
                  <c:v>3.47</c:v>
                </c:pt>
                <c:pt idx="315">
                  <c:v>3.45</c:v>
                </c:pt>
                <c:pt idx="316">
                  <c:v>3.49</c:v>
                </c:pt>
                <c:pt idx="317">
                  <c:v>3.57</c:v>
                </c:pt>
                <c:pt idx="318">
                  <c:v>3.53</c:v>
                </c:pt>
                <c:pt idx="319">
                  <c:v>3.61</c:v>
                </c:pt>
                <c:pt idx="320">
                  <c:v>3.67</c:v>
                </c:pt>
                <c:pt idx="321">
                  <c:v>3.71</c:v>
                </c:pt>
                <c:pt idx="322">
                  <c:v>3.73</c:v>
                </c:pt>
                <c:pt idx="323">
                  <c:v>3.72</c:v>
                </c:pt>
                <c:pt idx="324">
                  <c:v>3.69</c:v>
                </c:pt>
                <c:pt idx="325">
                  <c:v>3.7</c:v>
                </c:pt>
                <c:pt idx="326">
                  <c:v>3.71</c:v>
                </c:pt>
                <c:pt idx="327">
                  <c:v>3.71</c:v>
                </c:pt>
                <c:pt idx="328">
                  <c:v>3.73</c:v>
                </c:pt>
                <c:pt idx="329">
                  <c:v>3.74</c:v>
                </c:pt>
                <c:pt idx="330">
                  <c:v>3.79</c:v>
                </c:pt>
                <c:pt idx="331">
                  <c:v>3.87</c:v>
                </c:pt>
                <c:pt idx="332">
                  <c:v>3.92</c:v>
                </c:pt>
                <c:pt idx="333">
                  <c:v>3.9</c:v>
                </c:pt>
                <c:pt idx="334">
                  <c:v>4.0199999999999996</c:v>
                </c:pt>
                <c:pt idx="335">
                  <c:v>4.01</c:v>
                </c:pt>
                <c:pt idx="336">
                  <c:v>4.09</c:v>
                </c:pt>
                <c:pt idx="337">
                  <c:v>4.0599999999999996</c:v>
                </c:pt>
                <c:pt idx="338">
                  <c:v>4.0199999999999996</c:v>
                </c:pt>
                <c:pt idx="339">
                  <c:v>4.0199999999999996</c:v>
                </c:pt>
                <c:pt idx="340">
                  <c:v>4.13</c:v>
                </c:pt>
                <c:pt idx="341">
                  <c:v>4.13</c:v>
                </c:pt>
                <c:pt idx="342">
                  <c:v>4.13</c:v>
                </c:pt>
                <c:pt idx="343">
                  <c:v>4.1399999999999997</c:v>
                </c:pt>
                <c:pt idx="344">
                  <c:v>4.29</c:v>
                </c:pt>
                <c:pt idx="345">
                  <c:v>4.21</c:v>
                </c:pt>
                <c:pt idx="346">
                  <c:v>4.25</c:v>
                </c:pt>
                <c:pt idx="347">
                  <c:v>4.21</c:v>
                </c:pt>
                <c:pt idx="348">
                  <c:v>4.2</c:v>
                </c:pt>
                <c:pt idx="349">
                  <c:v>4.17</c:v>
                </c:pt>
                <c:pt idx="350">
                  <c:v>4.24</c:v>
                </c:pt>
                <c:pt idx="351">
                  <c:v>4.25</c:v>
                </c:pt>
                <c:pt idx="352">
                  <c:v>4.21</c:v>
                </c:pt>
                <c:pt idx="353">
                  <c:v>4.2300000000000004</c:v>
                </c:pt>
                <c:pt idx="354">
                  <c:v>4.2</c:v>
                </c:pt>
                <c:pt idx="355">
                  <c:v>4.2</c:v>
                </c:pt>
                <c:pt idx="356">
                  <c:v>4.24</c:v>
                </c:pt>
                <c:pt idx="357">
                  <c:v>4.29</c:v>
                </c:pt>
                <c:pt idx="358">
                  <c:v>4.2699999999999996</c:v>
                </c:pt>
                <c:pt idx="359">
                  <c:v>4.33</c:v>
                </c:pt>
                <c:pt idx="360">
                  <c:v>4.28</c:v>
                </c:pt>
                <c:pt idx="361">
                  <c:v>4.24</c:v>
                </c:pt>
                <c:pt idx="362">
                  <c:v>4.47</c:v>
                </c:pt>
                <c:pt idx="363">
                  <c:v>4.72</c:v>
                </c:pt>
                <c:pt idx="364">
                  <c:v>4.96</c:v>
                </c:pt>
                <c:pt idx="365">
                  <c:v>5.0199999999999996</c:v>
                </c:pt>
                <c:pt idx="366">
                  <c:v>5.14</c:v>
                </c:pt>
                <c:pt idx="367">
                  <c:v>5.38</c:v>
                </c:pt>
                <c:pt idx="368">
                  <c:v>5.71</c:v>
                </c:pt>
                <c:pt idx="369">
                  <c:v>5.15</c:v>
                </c:pt>
                <c:pt idx="370">
                  <c:v>4.71</c:v>
                </c:pt>
                <c:pt idx="371">
                  <c:v>4.5599999999999996</c:v>
                </c:pt>
                <c:pt idx="372">
                  <c:v>4.43</c:v>
                </c:pt>
                <c:pt idx="373">
                  <c:v>4.3899999999999997</c:v>
                </c:pt>
                <c:pt idx="374">
                  <c:v>4.26</c:v>
                </c:pt>
                <c:pt idx="375">
                  <c:v>4.32</c:v>
                </c:pt>
                <c:pt idx="376">
                  <c:v>4.41</c:v>
                </c:pt>
                <c:pt idx="377">
                  <c:v>4.41</c:v>
                </c:pt>
                <c:pt idx="378">
                  <c:v>4.72</c:v>
                </c:pt>
                <c:pt idx="379">
                  <c:v>4.72</c:v>
                </c:pt>
                <c:pt idx="380">
                  <c:v>4.9000000000000004</c:v>
                </c:pt>
                <c:pt idx="381">
                  <c:v>4.97</c:v>
                </c:pt>
                <c:pt idx="382">
                  <c:v>5.01</c:v>
                </c:pt>
                <c:pt idx="383">
                  <c:v>5.05</c:v>
                </c:pt>
                <c:pt idx="384">
                  <c:v>5.15</c:v>
                </c:pt>
                <c:pt idx="385">
                  <c:v>5.25</c:v>
                </c:pt>
                <c:pt idx="386">
                  <c:v>5.37</c:v>
                </c:pt>
                <c:pt idx="387">
                  <c:v>5.34</c:v>
                </c:pt>
                <c:pt idx="388">
                  <c:v>5.47</c:v>
                </c:pt>
                <c:pt idx="389">
                  <c:v>5.53</c:v>
                </c:pt>
                <c:pt idx="390">
                  <c:v>5.36</c:v>
                </c:pt>
                <c:pt idx="391">
                  <c:v>5.17</c:v>
                </c:pt>
                <c:pt idx="392">
                  <c:v>5.08</c:v>
                </c:pt>
                <c:pt idx="393">
                  <c:v>4.93</c:v>
                </c:pt>
                <c:pt idx="394">
                  <c:v>5.16</c:v>
                </c:pt>
                <c:pt idx="395">
                  <c:v>5.08</c:v>
                </c:pt>
                <c:pt idx="396">
                  <c:v>5.01</c:v>
                </c:pt>
                <c:pt idx="397">
                  <c:v>5.05</c:v>
                </c:pt>
                <c:pt idx="398">
                  <c:v>4.8600000000000003</c:v>
                </c:pt>
                <c:pt idx="399">
                  <c:v>4.76</c:v>
                </c:pt>
                <c:pt idx="400">
                  <c:v>4.5999999999999996</c:v>
                </c:pt>
                <c:pt idx="401">
                  <c:v>4.47</c:v>
                </c:pt>
                <c:pt idx="402">
                  <c:v>4.72</c:v>
                </c:pt>
                <c:pt idx="403">
                  <c:v>4.7</c:v>
                </c:pt>
                <c:pt idx="404">
                  <c:v>4.57</c:v>
                </c:pt>
                <c:pt idx="405">
                  <c:v>4.5199999999999996</c:v>
                </c:pt>
                <c:pt idx="406">
                  <c:v>4.3600000000000003</c:v>
                </c:pt>
                <c:pt idx="407">
                  <c:v>4.3499999999999996</c:v>
                </c:pt>
                <c:pt idx="408">
                  <c:v>4.3</c:v>
                </c:pt>
                <c:pt idx="409">
                  <c:v>4.42</c:v>
                </c:pt>
                <c:pt idx="410">
                  <c:v>4.38</c:v>
                </c:pt>
                <c:pt idx="411">
                  <c:v>4.32</c:v>
                </c:pt>
                <c:pt idx="412">
                  <c:v>4.2300000000000004</c:v>
                </c:pt>
                <c:pt idx="413">
                  <c:v>4.17</c:v>
                </c:pt>
                <c:pt idx="414">
                  <c:v>4.26</c:v>
                </c:pt>
                <c:pt idx="415">
                  <c:v>4.24</c:v>
                </c:pt>
                <c:pt idx="416">
                  <c:v>4.2300000000000004</c:v>
                </c:pt>
                <c:pt idx="417">
                  <c:v>4.25</c:v>
                </c:pt>
                <c:pt idx="418">
                  <c:v>4.26</c:v>
                </c:pt>
                <c:pt idx="419">
                  <c:v>4.26</c:v>
                </c:pt>
                <c:pt idx="420">
                  <c:v>4.2699999999999996</c:v>
                </c:pt>
                <c:pt idx="421">
                  <c:v>4.3</c:v>
                </c:pt>
                <c:pt idx="422">
                  <c:v>4.38</c:v>
                </c:pt>
                <c:pt idx="423">
                  <c:v>4.47</c:v>
                </c:pt>
                <c:pt idx="424">
                  <c:v>4.4800000000000004</c:v>
                </c:pt>
                <c:pt idx="425">
                  <c:v>4.46</c:v>
                </c:pt>
                <c:pt idx="426">
                  <c:v>4.54</c:v>
                </c:pt>
                <c:pt idx="427">
                  <c:v>4.5</c:v>
                </c:pt>
                <c:pt idx="428">
                  <c:v>4.37</c:v>
                </c:pt>
                <c:pt idx="429">
                  <c:v>4.33</c:v>
                </c:pt>
                <c:pt idx="430">
                  <c:v>4.2300000000000004</c:v>
                </c:pt>
                <c:pt idx="431">
                  <c:v>4.1900000000000004</c:v>
                </c:pt>
                <c:pt idx="432">
                  <c:v>4.07</c:v>
                </c:pt>
                <c:pt idx="433">
                  <c:v>4.08</c:v>
                </c:pt>
                <c:pt idx="434">
                  <c:v>4.0599999999999996</c:v>
                </c:pt>
                <c:pt idx="435">
                  <c:v>4.0199999999999996</c:v>
                </c:pt>
                <c:pt idx="436">
                  <c:v>4.1100000000000003</c:v>
                </c:pt>
                <c:pt idx="437">
                  <c:v>4.0599999999999996</c:v>
                </c:pt>
                <c:pt idx="438">
                  <c:v>4.07</c:v>
                </c:pt>
                <c:pt idx="439">
                  <c:v>4</c:v>
                </c:pt>
                <c:pt idx="440">
                  <c:v>3.89</c:v>
                </c:pt>
                <c:pt idx="441">
                  <c:v>3.94</c:v>
                </c:pt>
                <c:pt idx="442">
                  <c:v>4</c:v>
                </c:pt>
                <c:pt idx="443">
                  <c:v>3.97</c:v>
                </c:pt>
                <c:pt idx="444">
                  <c:v>3.95</c:v>
                </c:pt>
                <c:pt idx="445">
                  <c:v>3.95</c:v>
                </c:pt>
                <c:pt idx="446">
                  <c:v>3.89</c:v>
                </c:pt>
                <c:pt idx="447">
                  <c:v>3.9</c:v>
                </c:pt>
                <c:pt idx="448">
                  <c:v>3.88</c:v>
                </c:pt>
                <c:pt idx="449">
                  <c:v>3.85</c:v>
                </c:pt>
                <c:pt idx="450">
                  <c:v>3.76</c:v>
                </c:pt>
                <c:pt idx="451">
                  <c:v>3.78</c:v>
                </c:pt>
                <c:pt idx="452">
                  <c:v>3.9</c:v>
                </c:pt>
                <c:pt idx="453">
                  <c:v>3.93</c:v>
                </c:pt>
                <c:pt idx="454">
                  <c:v>3.93</c:v>
                </c:pt>
                <c:pt idx="455">
                  <c:v>3.97</c:v>
                </c:pt>
                <c:pt idx="456">
                  <c:v>3.93</c:v>
                </c:pt>
                <c:pt idx="457">
                  <c:v>3.98</c:v>
                </c:pt>
                <c:pt idx="458">
                  <c:v>4</c:v>
                </c:pt>
                <c:pt idx="459">
                  <c:v>4.0199999999999996</c:v>
                </c:pt>
                <c:pt idx="460">
                  <c:v>3.99</c:v>
                </c:pt>
                <c:pt idx="461">
                  <c:v>4.0199999999999996</c:v>
                </c:pt>
                <c:pt idx="462">
                  <c:v>3.97</c:v>
                </c:pt>
                <c:pt idx="463">
                  <c:v>3.97</c:v>
                </c:pt>
                <c:pt idx="464">
                  <c:v>4.07</c:v>
                </c:pt>
                <c:pt idx="465">
                  <c:v>4.04</c:v>
                </c:pt>
                <c:pt idx="466">
                  <c:v>4.01</c:v>
                </c:pt>
                <c:pt idx="467">
                  <c:v>4.01</c:v>
                </c:pt>
                <c:pt idx="468">
                  <c:v>4.0199999999999996</c:v>
                </c:pt>
                <c:pt idx="469">
                  <c:v>4.08</c:v>
                </c:pt>
                <c:pt idx="470">
                  <c:v>4.0999999999999996</c:v>
                </c:pt>
                <c:pt idx="471">
                  <c:v>4.09</c:v>
                </c:pt>
                <c:pt idx="472">
                  <c:v>4.16</c:v>
                </c:pt>
                <c:pt idx="473">
                  <c:v>4.18</c:v>
                </c:pt>
                <c:pt idx="474">
                  <c:v>4.21</c:v>
                </c:pt>
                <c:pt idx="475">
                  <c:v>4.16</c:v>
                </c:pt>
                <c:pt idx="476">
                  <c:v>4.33</c:v>
                </c:pt>
                <c:pt idx="477">
                  <c:v>4.37</c:v>
                </c:pt>
                <c:pt idx="478">
                  <c:v>4.45</c:v>
                </c:pt>
                <c:pt idx="479">
                  <c:v>4.5</c:v>
                </c:pt>
                <c:pt idx="480">
                  <c:v>4.34</c:v>
                </c:pt>
                <c:pt idx="481">
                  <c:v>4.3499999999999996</c:v>
                </c:pt>
                <c:pt idx="482">
                  <c:v>4.43</c:v>
                </c:pt>
                <c:pt idx="483">
                  <c:v>4.45</c:v>
                </c:pt>
                <c:pt idx="484">
                  <c:v>4.47</c:v>
                </c:pt>
                <c:pt idx="485">
                  <c:v>4.54</c:v>
                </c:pt>
                <c:pt idx="486">
                  <c:v>4.6399999999999997</c:v>
                </c:pt>
                <c:pt idx="487">
                  <c:v>4.55</c:v>
                </c:pt>
                <c:pt idx="488">
                  <c:v>4.6100000000000003</c:v>
                </c:pt>
                <c:pt idx="489">
                  <c:v>4.5999999999999996</c:v>
                </c:pt>
                <c:pt idx="490">
                  <c:v>4.53</c:v>
                </c:pt>
                <c:pt idx="491">
                  <c:v>4.57</c:v>
                </c:pt>
                <c:pt idx="492">
                  <c:v>4.6399999999999997</c:v>
                </c:pt>
                <c:pt idx="493">
                  <c:v>4.72</c:v>
                </c:pt>
                <c:pt idx="494">
                  <c:v>4.6500000000000004</c:v>
                </c:pt>
                <c:pt idx="495">
                  <c:v>4.6500000000000004</c:v>
                </c:pt>
                <c:pt idx="496">
                  <c:v>4.6900000000000004</c:v>
                </c:pt>
                <c:pt idx="497">
                  <c:v>4.6900000000000004</c:v>
                </c:pt>
                <c:pt idx="498">
                  <c:v>4.6100000000000003</c:v>
                </c:pt>
                <c:pt idx="499">
                  <c:v>4.5599999999999996</c:v>
                </c:pt>
                <c:pt idx="500">
                  <c:v>4.59</c:v>
                </c:pt>
                <c:pt idx="501">
                  <c:v>4.57</c:v>
                </c:pt>
                <c:pt idx="502">
                  <c:v>4.55</c:v>
                </c:pt>
                <c:pt idx="503">
                  <c:v>4.53</c:v>
                </c:pt>
                <c:pt idx="504">
                  <c:v>4.6399999999999997</c:v>
                </c:pt>
                <c:pt idx="505">
                  <c:v>4.6500000000000004</c:v>
                </c:pt>
                <c:pt idx="506">
                  <c:v>4.6500000000000004</c:v>
                </c:pt>
                <c:pt idx="507">
                  <c:v>4.68</c:v>
                </c:pt>
                <c:pt idx="508">
                  <c:v>4.7300000000000004</c:v>
                </c:pt>
                <c:pt idx="509">
                  <c:v>4.7300000000000004</c:v>
                </c:pt>
                <c:pt idx="510">
                  <c:v>4.5199999999999996</c:v>
                </c:pt>
                <c:pt idx="511">
                  <c:v>4.5</c:v>
                </c:pt>
                <c:pt idx="512">
                  <c:v>4.38</c:v>
                </c:pt>
                <c:pt idx="513">
                  <c:v>4.37</c:v>
                </c:pt>
                <c:pt idx="514">
                  <c:v>4.3099999999999996</c:v>
                </c:pt>
                <c:pt idx="515">
                  <c:v>4.37</c:v>
                </c:pt>
                <c:pt idx="516">
                  <c:v>4.46</c:v>
                </c:pt>
                <c:pt idx="517">
                  <c:v>4.4400000000000004</c:v>
                </c:pt>
                <c:pt idx="518">
                  <c:v>4.45</c:v>
                </c:pt>
                <c:pt idx="519">
                  <c:v>4.47</c:v>
                </c:pt>
                <c:pt idx="520">
                  <c:v>4.4000000000000004</c:v>
                </c:pt>
                <c:pt idx="521">
                  <c:v>4.3899999999999997</c:v>
                </c:pt>
                <c:pt idx="522">
                  <c:v>4.3600000000000003</c:v>
                </c:pt>
                <c:pt idx="523">
                  <c:v>4.42</c:v>
                </c:pt>
                <c:pt idx="524">
                  <c:v>4.42</c:v>
                </c:pt>
                <c:pt idx="525">
                  <c:v>4.45</c:v>
                </c:pt>
                <c:pt idx="526">
                  <c:v>4.42</c:v>
                </c:pt>
                <c:pt idx="527">
                  <c:v>4.49</c:v>
                </c:pt>
                <c:pt idx="528">
                  <c:v>4.43</c:v>
                </c:pt>
                <c:pt idx="529">
                  <c:v>4.4000000000000004</c:v>
                </c:pt>
                <c:pt idx="530">
                  <c:v>4.34</c:v>
                </c:pt>
                <c:pt idx="531">
                  <c:v>4.33</c:v>
                </c:pt>
                <c:pt idx="532">
                  <c:v>4.37</c:v>
                </c:pt>
                <c:pt idx="533">
                  <c:v>4.41</c:v>
                </c:pt>
                <c:pt idx="534">
                  <c:v>4.47</c:v>
                </c:pt>
                <c:pt idx="535">
                  <c:v>4.49</c:v>
                </c:pt>
                <c:pt idx="536">
                  <c:v>4.54</c:v>
                </c:pt>
                <c:pt idx="537">
                  <c:v>4.5199999999999996</c:v>
                </c:pt>
                <c:pt idx="538">
                  <c:v>4.49</c:v>
                </c:pt>
                <c:pt idx="539">
                  <c:v>4.5199999999999996</c:v>
                </c:pt>
                <c:pt idx="540">
                  <c:v>4.47</c:v>
                </c:pt>
                <c:pt idx="541">
                  <c:v>4.5</c:v>
                </c:pt>
                <c:pt idx="542">
                  <c:v>4.45</c:v>
                </c:pt>
                <c:pt idx="543">
                  <c:v>4.42</c:v>
                </c:pt>
                <c:pt idx="544">
                  <c:v>4.3899999999999997</c:v>
                </c:pt>
                <c:pt idx="545">
                  <c:v>4.37</c:v>
                </c:pt>
                <c:pt idx="546">
                  <c:v>4.46</c:v>
                </c:pt>
                <c:pt idx="547">
                  <c:v>4.49</c:v>
                </c:pt>
                <c:pt idx="548">
                  <c:v>4.49</c:v>
                </c:pt>
                <c:pt idx="549">
                  <c:v>4.51</c:v>
                </c:pt>
                <c:pt idx="550">
                  <c:v>4.51</c:v>
                </c:pt>
                <c:pt idx="551">
                  <c:v>4.53</c:v>
                </c:pt>
                <c:pt idx="552">
                  <c:v>4.51</c:v>
                </c:pt>
                <c:pt idx="553">
                  <c:v>4.51</c:v>
                </c:pt>
                <c:pt idx="554">
                  <c:v>4.59</c:v>
                </c:pt>
                <c:pt idx="555">
                  <c:v>4.57</c:v>
                </c:pt>
                <c:pt idx="556">
                  <c:v>4.6100000000000003</c:v>
                </c:pt>
                <c:pt idx="557">
                  <c:v>4.63</c:v>
                </c:pt>
                <c:pt idx="558">
                  <c:v>4.59</c:v>
                </c:pt>
                <c:pt idx="559">
                  <c:v>4.63</c:v>
                </c:pt>
                <c:pt idx="560">
                  <c:v>4.6100000000000003</c:v>
                </c:pt>
                <c:pt idx="561">
                  <c:v>4.59</c:v>
                </c:pt>
                <c:pt idx="562">
                  <c:v>4.63</c:v>
                </c:pt>
                <c:pt idx="563">
                  <c:v>4.6500000000000004</c:v>
                </c:pt>
                <c:pt idx="564">
                  <c:v>4.74</c:v>
                </c:pt>
                <c:pt idx="565">
                  <c:v>4.72</c:v>
                </c:pt>
                <c:pt idx="566">
                  <c:v>4.67</c:v>
                </c:pt>
                <c:pt idx="567">
                  <c:v>4.66</c:v>
                </c:pt>
                <c:pt idx="568">
                  <c:v>4.68</c:v>
                </c:pt>
                <c:pt idx="569">
                  <c:v>4.74</c:v>
                </c:pt>
                <c:pt idx="570">
                  <c:v>4.8</c:v>
                </c:pt>
                <c:pt idx="571">
                  <c:v>4.79</c:v>
                </c:pt>
                <c:pt idx="572">
                  <c:v>4.78</c:v>
                </c:pt>
                <c:pt idx="573">
                  <c:v>4.8</c:v>
                </c:pt>
                <c:pt idx="574">
                  <c:v>4.74</c:v>
                </c:pt>
                <c:pt idx="575">
                  <c:v>4.76</c:v>
                </c:pt>
                <c:pt idx="576">
                  <c:v>4.8</c:v>
                </c:pt>
                <c:pt idx="577">
                  <c:v>4.8499999999999996</c:v>
                </c:pt>
                <c:pt idx="578">
                  <c:v>4.88</c:v>
                </c:pt>
                <c:pt idx="579">
                  <c:v>4.88</c:v>
                </c:pt>
                <c:pt idx="580">
                  <c:v>4.8899999999999997</c:v>
                </c:pt>
                <c:pt idx="581">
                  <c:v>4.84</c:v>
                </c:pt>
                <c:pt idx="582">
                  <c:v>4.9400000000000004</c:v>
                </c:pt>
                <c:pt idx="583">
                  <c:v>4.95</c:v>
                </c:pt>
                <c:pt idx="584">
                  <c:v>4.9400000000000004</c:v>
                </c:pt>
                <c:pt idx="585">
                  <c:v>4.9400000000000004</c:v>
                </c:pt>
                <c:pt idx="586">
                  <c:v>4.91</c:v>
                </c:pt>
                <c:pt idx="587">
                  <c:v>4.8899999999999997</c:v>
                </c:pt>
                <c:pt idx="588">
                  <c:v>4.8499999999999996</c:v>
                </c:pt>
                <c:pt idx="589">
                  <c:v>4.8899999999999997</c:v>
                </c:pt>
                <c:pt idx="590">
                  <c:v>4.82</c:v>
                </c:pt>
                <c:pt idx="591">
                  <c:v>4.8099999999999996</c:v>
                </c:pt>
                <c:pt idx="592">
                  <c:v>4.82</c:v>
                </c:pt>
                <c:pt idx="593">
                  <c:v>4.7300000000000004</c:v>
                </c:pt>
                <c:pt idx="594">
                  <c:v>4.74</c:v>
                </c:pt>
                <c:pt idx="595">
                  <c:v>4.62</c:v>
                </c:pt>
                <c:pt idx="596">
                  <c:v>4.59</c:v>
                </c:pt>
                <c:pt idx="597">
                  <c:v>4.63</c:v>
                </c:pt>
                <c:pt idx="598">
                  <c:v>4.6500000000000004</c:v>
                </c:pt>
                <c:pt idx="599">
                  <c:v>4.62</c:v>
                </c:pt>
                <c:pt idx="600">
                  <c:v>4.47</c:v>
                </c:pt>
                <c:pt idx="601">
                  <c:v>4.54</c:v>
                </c:pt>
                <c:pt idx="602">
                  <c:v>4.49</c:v>
                </c:pt>
                <c:pt idx="603">
                  <c:v>4.54</c:v>
                </c:pt>
                <c:pt idx="604">
                  <c:v>4.46</c:v>
                </c:pt>
                <c:pt idx="605">
                  <c:v>4.41</c:v>
                </c:pt>
                <c:pt idx="606">
                  <c:v>4.4800000000000004</c:v>
                </c:pt>
                <c:pt idx="607">
                  <c:v>4.5999999999999996</c:v>
                </c:pt>
                <c:pt idx="608">
                  <c:v>4.62</c:v>
                </c:pt>
                <c:pt idx="609">
                  <c:v>4.66</c:v>
                </c:pt>
                <c:pt idx="610">
                  <c:v>4.7</c:v>
                </c:pt>
                <c:pt idx="611">
                  <c:v>4.66</c:v>
                </c:pt>
                <c:pt idx="612">
                  <c:v>4.6399999999999997</c:v>
                </c:pt>
                <c:pt idx="613">
                  <c:v>4.5</c:v>
                </c:pt>
                <c:pt idx="614">
                  <c:v>4.4000000000000004</c:v>
                </c:pt>
                <c:pt idx="615">
                  <c:v>4.57</c:v>
                </c:pt>
                <c:pt idx="616">
                  <c:v>4.6399999999999997</c:v>
                </c:pt>
                <c:pt idx="617">
                  <c:v>4.62</c:v>
                </c:pt>
                <c:pt idx="618">
                  <c:v>4.6100000000000003</c:v>
                </c:pt>
                <c:pt idx="619">
                  <c:v>4.5999999999999996</c:v>
                </c:pt>
                <c:pt idx="620">
                  <c:v>4.5199999999999996</c:v>
                </c:pt>
                <c:pt idx="621">
                  <c:v>4.5199999999999996</c:v>
                </c:pt>
                <c:pt idx="622">
                  <c:v>4.51</c:v>
                </c:pt>
                <c:pt idx="623">
                  <c:v>4.5999999999999996</c:v>
                </c:pt>
                <c:pt idx="624">
                  <c:v>4.6100000000000003</c:v>
                </c:pt>
                <c:pt idx="625">
                  <c:v>4.5999999999999996</c:v>
                </c:pt>
                <c:pt idx="626">
                  <c:v>4.5599999999999996</c:v>
                </c:pt>
                <c:pt idx="627">
                  <c:v>4.49</c:v>
                </c:pt>
                <c:pt idx="628">
                  <c:v>4.5199999999999996</c:v>
                </c:pt>
                <c:pt idx="629">
                  <c:v>4.47</c:v>
                </c:pt>
                <c:pt idx="630">
                  <c:v>4.51</c:v>
                </c:pt>
                <c:pt idx="631">
                  <c:v>4.47</c:v>
                </c:pt>
                <c:pt idx="632">
                  <c:v>4.47</c:v>
                </c:pt>
                <c:pt idx="633">
                  <c:v>4.51</c:v>
                </c:pt>
                <c:pt idx="634">
                  <c:v>4.54</c:v>
                </c:pt>
                <c:pt idx="635">
                  <c:v>4.55</c:v>
                </c:pt>
                <c:pt idx="636">
                  <c:v>4.55</c:v>
                </c:pt>
                <c:pt idx="637">
                  <c:v>4.59</c:v>
                </c:pt>
                <c:pt idx="638">
                  <c:v>4.63</c:v>
                </c:pt>
                <c:pt idx="639">
                  <c:v>4.66</c:v>
                </c:pt>
                <c:pt idx="640">
                  <c:v>4.67</c:v>
                </c:pt>
                <c:pt idx="641">
                  <c:v>4.75</c:v>
                </c:pt>
                <c:pt idx="642">
                  <c:v>4.74</c:v>
                </c:pt>
                <c:pt idx="643">
                  <c:v>4.82</c:v>
                </c:pt>
                <c:pt idx="644">
                  <c:v>4.8099999999999996</c:v>
                </c:pt>
                <c:pt idx="645">
                  <c:v>4.88</c:v>
                </c:pt>
                <c:pt idx="646">
                  <c:v>4.91</c:v>
                </c:pt>
                <c:pt idx="647">
                  <c:v>4.8899999999999997</c:v>
                </c:pt>
                <c:pt idx="648">
                  <c:v>4.88</c:v>
                </c:pt>
                <c:pt idx="649">
                  <c:v>4.82</c:v>
                </c:pt>
                <c:pt idx="650">
                  <c:v>4.79</c:v>
                </c:pt>
                <c:pt idx="651">
                  <c:v>4.82</c:v>
                </c:pt>
                <c:pt idx="652">
                  <c:v>4.8499999999999996</c:v>
                </c:pt>
                <c:pt idx="653">
                  <c:v>4.8099999999999996</c:v>
                </c:pt>
                <c:pt idx="654">
                  <c:v>4.82</c:v>
                </c:pt>
                <c:pt idx="655">
                  <c:v>4.74</c:v>
                </c:pt>
                <c:pt idx="656">
                  <c:v>4.76</c:v>
                </c:pt>
                <c:pt idx="657">
                  <c:v>4.83</c:v>
                </c:pt>
                <c:pt idx="658">
                  <c:v>4.8099999999999996</c:v>
                </c:pt>
                <c:pt idx="659">
                  <c:v>4.8499999999999996</c:v>
                </c:pt>
                <c:pt idx="660">
                  <c:v>4.84</c:v>
                </c:pt>
                <c:pt idx="661">
                  <c:v>4.8899999999999997</c:v>
                </c:pt>
                <c:pt idx="662">
                  <c:v>4.92</c:v>
                </c:pt>
                <c:pt idx="663">
                  <c:v>4.79</c:v>
                </c:pt>
                <c:pt idx="664">
                  <c:v>4.8099999999999996</c:v>
                </c:pt>
                <c:pt idx="665">
                  <c:v>4.87</c:v>
                </c:pt>
                <c:pt idx="666">
                  <c:v>4.87</c:v>
                </c:pt>
                <c:pt idx="667">
                  <c:v>4.8600000000000003</c:v>
                </c:pt>
                <c:pt idx="668">
                  <c:v>4.9000000000000004</c:v>
                </c:pt>
                <c:pt idx="669">
                  <c:v>4.93</c:v>
                </c:pt>
                <c:pt idx="670">
                  <c:v>4.95</c:v>
                </c:pt>
                <c:pt idx="671">
                  <c:v>4.9800000000000004</c:v>
                </c:pt>
                <c:pt idx="672">
                  <c:v>4.97</c:v>
                </c:pt>
                <c:pt idx="673">
                  <c:v>4.92</c:v>
                </c:pt>
                <c:pt idx="674">
                  <c:v>4.9000000000000004</c:v>
                </c:pt>
                <c:pt idx="675">
                  <c:v>4.8899999999999997</c:v>
                </c:pt>
                <c:pt idx="676">
                  <c:v>4.9400000000000004</c:v>
                </c:pt>
                <c:pt idx="677">
                  <c:v>4.99</c:v>
                </c:pt>
                <c:pt idx="678">
                  <c:v>4.97</c:v>
                </c:pt>
                <c:pt idx="679">
                  <c:v>4.96</c:v>
                </c:pt>
                <c:pt idx="680">
                  <c:v>4.97</c:v>
                </c:pt>
                <c:pt idx="681">
                  <c:v>4.99</c:v>
                </c:pt>
                <c:pt idx="682">
                  <c:v>4.99</c:v>
                </c:pt>
                <c:pt idx="683">
                  <c:v>5.05</c:v>
                </c:pt>
                <c:pt idx="684">
                  <c:v>5.09</c:v>
                </c:pt>
                <c:pt idx="685">
                  <c:v>5.14</c:v>
                </c:pt>
                <c:pt idx="686">
                  <c:v>5.21</c:v>
                </c:pt>
                <c:pt idx="687">
                  <c:v>5.15</c:v>
                </c:pt>
                <c:pt idx="688">
                  <c:v>5.17</c:v>
                </c:pt>
                <c:pt idx="689">
                  <c:v>5.25</c:v>
                </c:pt>
                <c:pt idx="690">
                  <c:v>5.3</c:v>
                </c:pt>
                <c:pt idx="691">
                  <c:v>5.4</c:v>
                </c:pt>
                <c:pt idx="692">
                  <c:v>5.29</c:v>
                </c:pt>
                <c:pt idx="693">
                  <c:v>5.39</c:v>
                </c:pt>
                <c:pt idx="694">
                  <c:v>5.4</c:v>
                </c:pt>
                <c:pt idx="695">
                  <c:v>5.4</c:v>
                </c:pt>
                <c:pt idx="696">
                  <c:v>5.41</c:v>
                </c:pt>
                <c:pt idx="697">
                  <c:v>5.37</c:v>
                </c:pt>
                <c:pt idx="698">
                  <c:v>5.43</c:v>
                </c:pt>
                <c:pt idx="699">
                  <c:v>5.35</c:v>
                </c:pt>
                <c:pt idx="700">
                  <c:v>5.29</c:v>
                </c:pt>
                <c:pt idx="701">
                  <c:v>5.31</c:v>
                </c:pt>
                <c:pt idx="702">
                  <c:v>5.3</c:v>
                </c:pt>
                <c:pt idx="703">
                  <c:v>5.25</c:v>
                </c:pt>
                <c:pt idx="704">
                  <c:v>5.23</c:v>
                </c:pt>
                <c:pt idx="705">
                  <c:v>5.3</c:v>
                </c:pt>
                <c:pt idx="706">
                  <c:v>5.29</c:v>
                </c:pt>
                <c:pt idx="707">
                  <c:v>5.29</c:v>
                </c:pt>
                <c:pt idx="708">
                  <c:v>5.25</c:v>
                </c:pt>
                <c:pt idx="709">
                  <c:v>5.25</c:v>
                </c:pt>
                <c:pt idx="710">
                  <c:v>5.23</c:v>
                </c:pt>
                <c:pt idx="711">
                  <c:v>5.31</c:v>
                </c:pt>
                <c:pt idx="712">
                  <c:v>5.32</c:v>
                </c:pt>
                <c:pt idx="713">
                  <c:v>5.25</c:v>
                </c:pt>
                <c:pt idx="714">
                  <c:v>5.25</c:v>
                </c:pt>
                <c:pt idx="715">
                  <c:v>5.27</c:v>
                </c:pt>
                <c:pt idx="716">
                  <c:v>5.26</c:v>
                </c:pt>
                <c:pt idx="717">
                  <c:v>5.33</c:v>
                </c:pt>
                <c:pt idx="718">
                  <c:v>5.33</c:v>
                </c:pt>
                <c:pt idx="719">
                  <c:v>5.37</c:v>
                </c:pt>
                <c:pt idx="720">
                  <c:v>5.36</c:v>
                </c:pt>
                <c:pt idx="721">
                  <c:v>5.29</c:v>
                </c:pt>
                <c:pt idx="722">
                  <c:v>5.29</c:v>
                </c:pt>
                <c:pt idx="723">
                  <c:v>5.23</c:v>
                </c:pt>
                <c:pt idx="724">
                  <c:v>5.2</c:v>
                </c:pt>
                <c:pt idx="725">
                  <c:v>5.28</c:v>
                </c:pt>
                <c:pt idx="726">
                  <c:v>5.27</c:v>
                </c:pt>
                <c:pt idx="727">
                  <c:v>5.25</c:v>
                </c:pt>
                <c:pt idx="728">
                  <c:v>5.16</c:v>
                </c:pt>
                <c:pt idx="729">
                  <c:v>5.23</c:v>
                </c:pt>
                <c:pt idx="730">
                  <c:v>5.25</c:v>
                </c:pt>
                <c:pt idx="731">
                  <c:v>5.25</c:v>
                </c:pt>
                <c:pt idx="732">
                  <c:v>5.24</c:v>
                </c:pt>
                <c:pt idx="733">
                  <c:v>5.12</c:v>
                </c:pt>
                <c:pt idx="734">
                  <c:v>5.17</c:v>
                </c:pt>
                <c:pt idx="735">
                  <c:v>5.18</c:v>
                </c:pt>
                <c:pt idx="736">
                  <c:v>5.0999999999999996</c:v>
                </c:pt>
                <c:pt idx="737">
                  <c:v>5.0999999999999996</c:v>
                </c:pt>
                <c:pt idx="738">
                  <c:v>5.09</c:v>
                </c:pt>
                <c:pt idx="739">
                  <c:v>5.05</c:v>
                </c:pt>
                <c:pt idx="740">
                  <c:v>5.07</c:v>
                </c:pt>
                <c:pt idx="741">
                  <c:v>5.1100000000000003</c:v>
                </c:pt>
                <c:pt idx="742">
                  <c:v>5.08</c:v>
                </c:pt>
                <c:pt idx="743">
                  <c:v>5.15</c:v>
                </c:pt>
                <c:pt idx="744">
                  <c:v>5.15</c:v>
                </c:pt>
                <c:pt idx="745">
                  <c:v>5.07</c:v>
                </c:pt>
                <c:pt idx="746">
                  <c:v>5.08</c:v>
                </c:pt>
                <c:pt idx="747">
                  <c:v>5.14</c:v>
                </c:pt>
                <c:pt idx="748">
                  <c:v>5.13</c:v>
                </c:pt>
                <c:pt idx="749">
                  <c:v>5.1100000000000003</c:v>
                </c:pt>
                <c:pt idx="750">
                  <c:v>5.08</c:v>
                </c:pt>
                <c:pt idx="751">
                  <c:v>5.22</c:v>
                </c:pt>
                <c:pt idx="752">
                  <c:v>5.24</c:v>
                </c:pt>
                <c:pt idx="753">
                  <c:v>5.35</c:v>
                </c:pt>
                <c:pt idx="754">
                  <c:v>5.38</c:v>
                </c:pt>
                <c:pt idx="755">
                  <c:v>5.4</c:v>
                </c:pt>
                <c:pt idx="756">
                  <c:v>5.37</c:v>
                </c:pt>
                <c:pt idx="757">
                  <c:v>5.35</c:v>
                </c:pt>
                <c:pt idx="758">
                  <c:v>5.36</c:v>
                </c:pt>
                <c:pt idx="759">
                  <c:v>5.35</c:v>
                </c:pt>
                <c:pt idx="760">
                  <c:v>5.36</c:v>
                </c:pt>
                <c:pt idx="761">
                  <c:v>5.26</c:v>
                </c:pt>
                <c:pt idx="762">
                  <c:v>5.29</c:v>
                </c:pt>
                <c:pt idx="763">
                  <c:v>5.29</c:v>
                </c:pt>
                <c:pt idx="764">
                  <c:v>5.27</c:v>
                </c:pt>
                <c:pt idx="765">
                  <c:v>5.29</c:v>
                </c:pt>
                <c:pt idx="766">
                  <c:v>5.25</c:v>
                </c:pt>
                <c:pt idx="767">
                  <c:v>5.25</c:v>
                </c:pt>
                <c:pt idx="768">
                  <c:v>5.27</c:v>
                </c:pt>
                <c:pt idx="769">
                  <c:v>5.12</c:v>
                </c:pt>
                <c:pt idx="770">
                  <c:v>5.0599999999999996</c:v>
                </c:pt>
                <c:pt idx="771">
                  <c:v>5.0999999999999996</c:v>
                </c:pt>
                <c:pt idx="772">
                  <c:v>5.0999999999999996</c:v>
                </c:pt>
                <c:pt idx="773">
                  <c:v>5.17</c:v>
                </c:pt>
                <c:pt idx="774">
                  <c:v>5.16</c:v>
                </c:pt>
                <c:pt idx="775">
                  <c:v>5.1100000000000003</c:v>
                </c:pt>
                <c:pt idx="776">
                  <c:v>5.08</c:v>
                </c:pt>
                <c:pt idx="777">
                  <c:v>5.17</c:v>
                </c:pt>
                <c:pt idx="778">
                  <c:v>5.17</c:v>
                </c:pt>
                <c:pt idx="779">
                  <c:v>5.18</c:v>
                </c:pt>
                <c:pt idx="780">
                  <c:v>5.17</c:v>
                </c:pt>
                <c:pt idx="781">
                  <c:v>5.17</c:v>
                </c:pt>
                <c:pt idx="782">
                  <c:v>5.14</c:v>
                </c:pt>
                <c:pt idx="783">
                  <c:v>5.26</c:v>
                </c:pt>
                <c:pt idx="784">
                  <c:v>5.23</c:v>
                </c:pt>
                <c:pt idx="785">
                  <c:v>5.25</c:v>
                </c:pt>
                <c:pt idx="786">
                  <c:v>5.25</c:v>
                </c:pt>
                <c:pt idx="787">
                  <c:v>5.22</c:v>
                </c:pt>
                <c:pt idx="788">
                  <c:v>5.22</c:v>
                </c:pt>
                <c:pt idx="789">
                  <c:v>5.31</c:v>
                </c:pt>
                <c:pt idx="790">
                  <c:v>5.28</c:v>
                </c:pt>
                <c:pt idx="791">
                  <c:v>5.34</c:v>
                </c:pt>
                <c:pt idx="792">
                  <c:v>5.36</c:v>
                </c:pt>
                <c:pt idx="793">
                  <c:v>5.39</c:v>
                </c:pt>
                <c:pt idx="794">
                  <c:v>5.4</c:v>
                </c:pt>
                <c:pt idx="795">
                  <c:v>5.34</c:v>
                </c:pt>
                <c:pt idx="796">
                  <c:v>5.37</c:v>
                </c:pt>
                <c:pt idx="797">
                  <c:v>5.3</c:v>
                </c:pt>
                <c:pt idx="798">
                  <c:v>5.28</c:v>
                </c:pt>
                <c:pt idx="799">
                  <c:v>5.28</c:v>
                </c:pt>
                <c:pt idx="800">
                  <c:v>5.32</c:v>
                </c:pt>
                <c:pt idx="801">
                  <c:v>5.3</c:v>
                </c:pt>
                <c:pt idx="802">
                  <c:v>5.3</c:v>
                </c:pt>
                <c:pt idx="803">
                  <c:v>5.37</c:v>
                </c:pt>
                <c:pt idx="804">
                  <c:v>5.4</c:v>
                </c:pt>
                <c:pt idx="805">
                  <c:v>5.42</c:v>
                </c:pt>
                <c:pt idx="806">
                  <c:v>5.43</c:v>
                </c:pt>
                <c:pt idx="807">
                  <c:v>5.5</c:v>
                </c:pt>
                <c:pt idx="808">
                  <c:v>5.49</c:v>
                </c:pt>
                <c:pt idx="809">
                  <c:v>5.5</c:v>
                </c:pt>
                <c:pt idx="810">
                  <c:v>5.52</c:v>
                </c:pt>
                <c:pt idx="811">
                  <c:v>5.58</c:v>
                </c:pt>
                <c:pt idx="812">
                  <c:v>5.61</c:v>
                </c:pt>
                <c:pt idx="813">
                  <c:v>5.59</c:v>
                </c:pt>
                <c:pt idx="814">
                  <c:v>5.59</c:v>
                </c:pt>
                <c:pt idx="815">
                  <c:v>5.6</c:v>
                </c:pt>
                <c:pt idx="816">
                  <c:v>5.6</c:v>
                </c:pt>
                <c:pt idx="817">
                  <c:v>5.63</c:v>
                </c:pt>
                <c:pt idx="818">
                  <c:v>5.59</c:v>
                </c:pt>
                <c:pt idx="819">
                  <c:v>5.49</c:v>
                </c:pt>
                <c:pt idx="820">
                  <c:v>5.46</c:v>
                </c:pt>
                <c:pt idx="821">
                  <c:v>5.38</c:v>
                </c:pt>
                <c:pt idx="822">
                  <c:v>5.39</c:v>
                </c:pt>
                <c:pt idx="823">
                  <c:v>5.39</c:v>
                </c:pt>
                <c:pt idx="824">
                  <c:v>5.38</c:v>
                </c:pt>
                <c:pt idx="825">
                  <c:v>5.36</c:v>
                </c:pt>
                <c:pt idx="826">
                  <c:v>5.38</c:v>
                </c:pt>
                <c:pt idx="827">
                  <c:v>5.38</c:v>
                </c:pt>
                <c:pt idx="828">
                  <c:v>5.4</c:v>
                </c:pt>
                <c:pt idx="829">
                  <c:v>5.38</c:v>
                </c:pt>
                <c:pt idx="830">
                  <c:v>5.34</c:v>
                </c:pt>
                <c:pt idx="831">
                  <c:v>5.34</c:v>
                </c:pt>
                <c:pt idx="832">
                  <c:v>5.32</c:v>
                </c:pt>
                <c:pt idx="833">
                  <c:v>5.44</c:v>
                </c:pt>
                <c:pt idx="834">
                  <c:v>5.44</c:v>
                </c:pt>
                <c:pt idx="835">
                  <c:v>5.46</c:v>
                </c:pt>
                <c:pt idx="836">
                  <c:v>5.52</c:v>
                </c:pt>
                <c:pt idx="837">
                  <c:v>5.54</c:v>
                </c:pt>
                <c:pt idx="838">
                  <c:v>5.51</c:v>
                </c:pt>
                <c:pt idx="839">
                  <c:v>5.47</c:v>
                </c:pt>
                <c:pt idx="840">
                  <c:v>5.45</c:v>
                </c:pt>
                <c:pt idx="841">
                  <c:v>5.43</c:v>
                </c:pt>
                <c:pt idx="842">
                  <c:v>5.44</c:v>
                </c:pt>
                <c:pt idx="843">
                  <c:v>5.48</c:v>
                </c:pt>
                <c:pt idx="844">
                  <c:v>5.49</c:v>
                </c:pt>
                <c:pt idx="845">
                  <c:v>5.49</c:v>
                </c:pt>
                <c:pt idx="846">
                  <c:v>5.49</c:v>
                </c:pt>
                <c:pt idx="847">
                  <c:v>5.45</c:v>
                </c:pt>
                <c:pt idx="848">
                  <c:v>5.45</c:v>
                </c:pt>
                <c:pt idx="849">
                  <c:v>5.39</c:v>
                </c:pt>
                <c:pt idx="850">
                  <c:v>5.37</c:v>
                </c:pt>
                <c:pt idx="851">
                  <c:v>5.4</c:v>
                </c:pt>
                <c:pt idx="852">
                  <c:v>5.41</c:v>
                </c:pt>
                <c:pt idx="853">
                  <c:v>5.47</c:v>
                </c:pt>
                <c:pt idx="854">
                  <c:v>5.49</c:v>
                </c:pt>
                <c:pt idx="855">
                  <c:v>5.45</c:v>
                </c:pt>
                <c:pt idx="856">
                  <c:v>5.46</c:v>
                </c:pt>
                <c:pt idx="857">
                  <c:v>5.42</c:v>
                </c:pt>
                <c:pt idx="858">
                  <c:v>5.41</c:v>
                </c:pt>
                <c:pt idx="859">
                  <c:v>5.41</c:v>
                </c:pt>
                <c:pt idx="860">
                  <c:v>5.44</c:v>
                </c:pt>
                <c:pt idx="861">
                  <c:v>5.4</c:v>
                </c:pt>
                <c:pt idx="862">
                  <c:v>5.44</c:v>
                </c:pt>
                <c:pt idx="863">
                  <c:v>5.47</c:v>
                </c:pt>
                <c:pt idx="864">
                  <c:v>5.5</c:v>
                </c:pt>
                <c:pt idx="865">
                  <c:v>5.52</c:v>
                </c:pt>
                <c:pt idx="866">
                  <c:v>5.53</c:v>
                </c:pt>
                <c:pt idx="867">
                  <c:v>5.5</c:v>
                </c:pt>
                <c:pt idx="868">
                  <c:v>5.49</c:v>
                </c:pt>
                <c:pt idx="869">
                  <c:v>5.58</c:v>
                </c:pt>
                <c:pt idx="870">
                  <c:v>5.61</c:v>
                </c:pt>
                <c:pt idx="871">
                  <c:v>5.69</c:v>
                </c:pt>
                <c:pt idx="872">
                  <c:v>5.68</c:v>
                </c:pt>
                <c:pt idx="873">
                  <c:v>5.74</c:v>
                </c:pt>
                <c:pt idx="874">
                  <c:v>5.74</c:v>
                </c:pt>
                <c:pt idx="875">
                  <c:v>5.84</c:v>
                </c:pt>
                <c:pt idx="876">
                  <c:v>5.8</c:v>
                </c:pt>
                <c:pt idx="877">
                  <c:v>5.77</c:v>
                </c:pt>
                <c:pt idx="878">
                  <c:v>5.77</c:v>
                </c:pt>
                <c:pt idx="879">
                  <c:v>5.79</c:v>
                </c:pt>
                <c:pt idx="880">
                  <c:v>5.77</c:v>
                </c:pt>
                <c:pt idx="881">
                  <c:v>5.81</c:v>
                </c:pt>
                <c:pt idx="882">
                  <c:v>5.74</c:v>
                </c:pt>
                <c:pt idx="883">
                  <c:v>5.73</c:v>
                </c:pt>
                <c:pt idx="884">
                  <c:v>5.63</c:v>
                </c:pt>
                <c:pt idx="885">
                  <c:v>5.56</c:v>
                </c:pt>
                <c:pt idx="886">
                  <c:v>5.54</c:v>
                </c:pt>
                <c:pt idx="887">
                  <c:v>5.55</c:v>
                </c:pt>
                <c:pt idx="888">
                  <c:v>5.62</c:v>
                </c:pt>
                <c:pt idx="889">
                  <c:v>5.59</c:v>
                </c:pt>
                <c:pt idx="890">
                  <c:v>5.66</c:v>
                </c:pt>
                <c:pt idx="891">
                  <c:v>5.67</c:v>
                </c:pt>
                <c:pt idx="892">
                  <c:v>5.67</c:v>
                </c:pt>
                <c:pt idx="893">
                  <c:v>5.7</c:v>
                </c:pt>
                <c:pt idx="894">
                  <c:v>5.73</c:v>
                </c:pt>
                <c:pt idx="895">
                  <c:v>5.72</c:v>
                </c:pt>
                <c:pt idx="896">
                  <c:v>5.83</c:v>
                </c:pt>
                <c:pt idx="897">
                  <c:v>5.82</c:v>
                </c:pt>
                <c:pt idx="898">
                  <c:v>5.85</c:v>
                </c:pt>
                <c:pt idx="899">
                  <c:v>5.87</c:v>
                </c:pt>
                <c:pt idx="900">
                  <c:v>5.9</c:v>
                </c:pt>
                <c:pt idx="901">
                  <c:v>5.94</c:v>
                </c:pt>
                <c:pt idx="902">
                  <c:v>5.73</c:v>
                </c:pt>
                <c:pt idx="903">
                  <c:v>5.78</c:v>
                </c:pt>
                <c:pt idx="904">
                  <c:v>5.73</c:v>
                </c:pt>
                <c:pt idx="905">
                  <c:v>5.75</c:v>
                </c:pt>
                <c:pt idx="906">
                  <c:v>5.75</c:v>
                </c:pt>
                <c:pt idx="907">
                  <c:v>5.82</c:v>
                </c:pt>
                <c:pt idx="908">
                  <c:v>5.81</c:v>
                </c:pt>
                <c:pt idx="909">
                  <c:v>5.8</c:v>
                </c:pt>
                <c:pt idx="910">
                  <c:v>5.79</c:v>
                </c:pt>
                <c:pt idx="911">
                  <c:v>5.76</c:v>
                </c:pt>
                <c:pt idx="912">
                  <c:v>5.81</c:v>
                </c:pt>
                <c:pt idx="913">
                  <c:v>5.72</c:v>
                </c:pt>
                <c:pt idx="914">
                  <c:v>5.68</c:v>
                </c:pt>
                <c:pt idx="915">
                  <c:v>5.77</c:v>
                </c:pt>
                <c:pt idx="916">
                  <c:v>5.75</c:v>
                </c:pt>
                <c:pt idx="917">
                  <c:v>5.64</c:v>
                </c:pt>
                <c:pt idx="918">
                  <c:v>5.6</c:v>
                </c:pt>
                <c:pt idx="919">
                  <c:v>5.6</c:v>
                </c:pt>
                <c:pt idx="920">
                  <c:v>5.6</c:v>
                </c:pt>
                <c:pt idx="921">
                  <c:v>5.57</c:v>
                </c:pt>
                <c:pt idx="922">
                  <c:v>5.58</c:v>
                </c:pt>
                <c:pt idx="923">
                  <c:v>5.54</c:v>
                </c:pt>
                <c:pt idx="924">
                  <c:v>5.54</c:v>
                </c:pt>
                <c:pt idx="925">
                  <c:v>5.45</c:v>
                </c:pt>
                <c:pt idx="926">
                  <c:v>5.45</c:v>
                </c:pt>
                <c:pt idx="927">
                  <c:v>5.46</c:v>
                </c:pt>
                <c:pt idx="928">
                  <c:v>5.47</c:v>
                </c:pt>
                <c:pt idx="929">
                  <c:v>5.53</c:v>
                </c:pt>
                <c:pt idx="930">
                  <c:v>5.54</c:v>
                </c:pt>
                <c:pt idx="931">
                  <c:v>5.53</c:v>
                </c:pt>
                <c:pt idx="932">
                  <c:v>5.5</c:v>
                </c:pt>
                <c:pt idx="933">
                  <c:v>5.46</c:v>
                </c:pt>
                <c:pt idx="934">
                  <c:v>5.45</c:v>
                </c:pt>
                <c:pt idx="935">
                  <c:v>5.31</c:v>
                </c:pt>
                <c:pt idx="936">
                  <c:v>5.32</c:v>
                </c:pt>
                <c:pt idx="937">
                  <c:v>5.33</c:v>
                </c:pt>
                <c:pt idx="938">
                  <c:v>5.28</c:v>
                </c:pt>
                <c:pt idx="939">
                  <c:v>5.21</c:v>
                </c:pt>
                <c:pt idx="940">
                  <c:v>5.25</c:v>
                </c:pt>
                <c:pt idx="941">
                  <c:v>5.28</c:v>
                </c:pt>
                <c:pt idx="942">
                  <c:v>5.29</c:v>
                </c:pt>
                <c:pt idx="943">
                  <c:v>5.25</c:v>
                </c:pt>
                <c:pt idx="944">
                  <c:v>5.27</c:v>
                </c:pt>
                <c:pt idx="945">
                  <c:v>5.28</c:v>
                </c:pt>
                <c:pt idx="946">
                  <c:v>5.24</c:v>
                </c:pt>
                <c:pt idx="947">
                  <c:v>5.34</c:v>
                </c:pt>
                <c:pt idx="948">
                  <c:v>5.41</c:v>
                </c:pt>
                <c:pt idx="949">
                  <c:v>5.51</c:v>
                </c:pt>
                <c:pt idx="950">
                  <c:v>5.48</c:v>
                </c:pt>
                <c:pt idx="951">
                  <c:v>5.47</c:v>
                </c:pt>
                <c:pt idx="952">
                  <c:v>5.45</c:v>
                </c:pt>
                <c:pt idx="953">
                  <c:v>5.38</c:v>
                </c:pt>
                <c:pt idx="954">
                  <c:v>5.42</c:v>
                </c:pt>
                <c:pt idx="955">
                  <c:v>5.35</c:v>
                </c:pt>
                <c:pt idx="956">
                  <c:v>5.35</c:v>
                </c:pt>
                <c:pt idx="957">
                  <c:v>5.36</c:v>
                </c:pt>
                <c:pt idx="958">
                  <c:v>5.36</c:v>
                </c:pt>
                <c:pt idx="959">
                  <c:v>5.42</c:v>
                </c:pt>
                <c:pt idx="960">
                  <c:v>5.43</c:v>
                </c:pt>
                <c:pt idx="961">
                  <c:v>5.41</c:v>
                </c:pt>
                <c:pt idx="962">
                  <c:v>5.43</c:v>
                </c:pt>
                <c:pt idx="963">
                  <c:v>5.42</c:v>
                </c:pt>
                <c:pt idx="964">
                  <c:v>5.4</c:v>
                </c:pt>
                <c:pt idx="965">
                  <c:v>5.32</c:v>
                </c:pt>
                <c:pt idx="966">
                  <c:v>5.3</c:v>
                </c:pt>
                <c:pt idx="967">
                  <c:v>5.25</c:v>
                </c:pt>
                <c:pt idx="968">
                  <c:v>5.23</c:v>
                </c:pt>
                <c:pt idx="969">
                  <c:v>5.28</c:v>
                </c:pt>
                <c:pt idx="970">
                  <c:v>5.29</c:v>
                </c:pt>
                <c:pt idx="971">
                  <c:v>5.27</c:v>
                </c:pt>
                <c:pt idx="972">
                  <c:v>5.27</c:v>
                </c:pt>
                <c:pt idx="973">
                  <c:v>5.21</c:v>
                </c:pt>
                <c:pt idx="974">
                  <c:v>5.2</c:v>
                </c:pt>
                <c:pt idx="975">
                  <c:v>5.21</c:v>
                </c:pt>
                <c:pt idx="976">
                  <c:v>5.16</c:v>
                </c:pt>
                <c:pt idx="977">
                  <c:v>4.99</c:v>
                </c:pt>
                <c:pt idx="978">
                  <c:v>5.01</c:v>
                </c:pt>
                <c:pt idx="979">
                  <c:v>5</c:v>
                </c:pt>
                <c:pt idx="980">
                  <c:v>4.97</c:v>
                </c:pt>
                <c:pt idx="981">
                  <c:v>4.87</c:v>
                </c:pt>
                <c:pt idx="982">
                  <c:v>4.87</c:v>
                </c:pt>
                <c:pt idx="983">
                  <c:v>4.87</c:v>
                </c:pt>
                <c:pt idx="984">
                  <c:v>4.9000000000000004</c:v>
                </c:pt>
                <c:pt idx="985">
                  <c:v>4.8099999999999996</c:v>
                </c:pt>
                <c:pt idx="986">
                  <c:v>4.82</c:v>
                </c:pt>
                <c:pt idx="987">
                  <c:v>4.74</c:v>
                </c:pt>
                <c:pt idx="988">
                  <c:v>4.8</c:v>
                </c:pt>
                <c:pt idx="989">
                  <c:v>4.8</c:v>
                </c:pt>
                <c:pt idx="990">
                  <c:v>4.72</c:v>
                </c:pt>
                <c:pt idx="991">
                  <c:v>4.74</c:v>
                </c:pt>
                <c:pt idx="992">
                  <c:v>4.79</c:v>
                </c:pt>
                <c:pt idx="993">
                  <c:v>4.8099999999999996</c:v>
                </c:pt>
                <c:pt idx="994">
                  <c:v>4.88</c:v>
                </c:pt>
                <c:pt idx="995">
                  <c:v>4.9800000000000004</c:v>
                </c:pt>
                <c:pt idx="996">
                  <c:v>5.03</c:v>
                </c:pt>
                <c:pt idx="997">
                  <c:v>5.03</c:v>
                </c:pt>
                <c:pt idx="998">
                  <c:v>5.03</c:v>
                </c:pt>
                <c:pt idx="999">
                  <c:v>5.05</c:v>
                </c:pt>
                <c:pt idx="1000">
                  <c:v>5.0999999999999996</c:v>
                </c:pt>
                <c:pt idx="1001">
                  <c:v>5.16</c:v>
                </c:pt>
                <c:pt idx="1002">
                  <c:v>5.17</c:v>
                </c:pt>
                <c:pt idx="1003">
                  <c:v>5.17</c:v>
                </c:pt>
                <c:pt idx="1004">
                  <c:v>5.17</c:v>
                </c:pt>
                <c:pt idx="1005">
                  <c:v>5.18</c:v>
                </c:pt>
                <c:pt idx="1006">
                  <c:v>5.19</c:v>
                </c:pt>
                <c:pt idx="1007">
                  <c:v>5.14</c:v>
                </c:pt>
                <c:pt idx="1008">
                  <c:v>5.15</c:v>
                </c:pt>
                <c:pt idx="1009">
                  <c:v>5.16</c:v>
                </c:pt>
                <c:pt idx="1010">
                  <c:v>5.14</c:v>
                </c:pt>
                <c:pt idx="1011">
                  <c:v>5.14</c:v>
                </c:pt>
                <c:pt idx="1012">
                  <c:v>5.19</c:v>
                </c:pt>
                <c:pt idx="1013">
                  <c:v>5.21</c:v>
                </c:pt>
                <c:pt idx="1014">
                  <c:v>5.24</c:v>
                </c:pt>
                <c:pt idx="1015">
                  <c:v>5.22</c:v>
                </c:pt>
                <c:pt idx="1016">
                  <c:v>5.24</c:v>
                </c:pt>
                <c:pt idx="1017">
                  <c:v>5.34</c:v>
                </c:pt>
                <c:pt idx="1018">
                  <c:v>5.35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9D-4494-81CB-6ADF8EB4D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6961392"/>
        <c:axId val="1976664720"/>
      </c:lineChart>
      <c:catAx>
        <c:axId val="19769613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664720"/>
        <c:crosses val="autoZero"/>
        <c:auto val="1"/>
        <c:lblAlgn val="ctr"/>
        <c:lblOffset val="100"/>
        <c:noMultiLvlLbl val="0"/>
      </c:catAx>
      <c:valAx>
        <c:axId val="197666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96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National HRA revenue projection 2023.24 (</a:t>
            </a:r>
            <a:r>
              <a:rPr lang="en-US" sz="1100" baseline="0" dirty="0"/>
              <a:t>£m) 7% relet catch up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01159230096238E-2"/>
          <c:y val="0.18591426071741032"/>
          <c:w val="0.88202996500437447"/>
          <c:h val="0.78865740740740742"/>
        </c:manualLayout>
      </c:layout>
      <c:lineChart>
        <c:grouping val="standard"/>
        <c:varyColors val="0"/>
        <c:ser>
          <c:idx val="0"/>
          <c:order val="0"/>
          <c:tx>
            <c:strRef>
              <c:f>InputsOutputs!$L$51</c:f>
              <c:strCache>
                <c:ptCount val="1"/>
                <c:pt idx="0">
                  <c:v>Net surplus/deficit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InputsOutputs!$M$51:$AZ$51</c:f>
              <c:numCache>
                <c:formatCode>#,##0</c:formatCode>
                <c:ptCount val="40"/>
                <c:pt idx="0">
                  <c:v>0</c:v>
                </c:pt>
                <c:pt idx="1">
                  <c:v>-315961</c:v>
                </c:pt>
                <c:pt idx="2">
                  <c:v>-357953</c:v>
                </c:pt>
                <c:pt idx="3">
                  <c:v>-246271</c:v>
                </c:pt>
                <c:pt idx="4">
                  <c:v>-261025</c:v>
                </c:pt>
                <c:pt idx="5">
                  <c:v>-276126</c:v>
                </c:pt>
                <c:pt idx="6">
                  <c:v>-273126</c:v>
                </c:pt>
                <c:pt idx="7">
                  <c:v>-270126</c:v>
                </c:pt>
                <c:pt idx="8">
                  <c:v>-267126</c:v>
                </c:pt>
                <c:pt idx="9">
                  <c:v>-264126</c:v>
                </c:pt>
                <c:pt idx="10">
                  <c:v>-261126</c:v>
                </c:pt>
                <c:pt idx="11">
                  <c:v>-258126</c:v>
                </c:pt>
                <c:pt idx="12">
                  <c:v>-255126</c:v>
                </c:pt>
                <c:pt idx="13">
                  <c:v>-252126</c:v>
                </c:pt>
                <c:pt idx="14">
                  <c:v>-249126</c:v>
                </c:pt>
                <c:pt idx="15">
                  <c:v>-246126</c:v>
                </c:pt>
                <c:pt idx="16">
                  <c:v>-243126</c:v>
                </c:pt>
                <c:pt idx="17">
                  <c:v>-240126</c:v>
                </c:pt>
                <c:pt idx="18">
                  <c:v>-237126</c:v>
                </c:pt>
                <c:pt idx="19">
                  <c:v>-234126</c:v>
                </c:pt>
                <c:pt idx="20">
                  <c:v>-231126</c:v>
                </c:pt>
                <c:pt idx="21">
                  <c:v>-228126</c:v>
                </c:pt>
                <c:pt idx="22">
                  <c:v>-225126</c:v>
                </c:pt>
                <c:pt idx="23">
                  <c:v>-222126</c:v>
                </c:pt>
                <c:pt idx="24">
                  <c:v>-219126</c:v>
                </c:pt>
                <c:pt idx="25">
                  <c:v>-216126</c:v>
                </c:pt>
                <c:pt idx="26">
                  <c:v>-213126</c:v>
                </c:pt>
                <c:pt idx="27">
                  <c:v>-210126</c:v>
                </c:pt>
                <c:pt idx="28">
                  <c:v>-207126</c:v>
                </c:pt>
                <c:pt idx="29">
                  <c:v>-204126</c:v>
                </c:pt>
                <c:pt idx="30">
                  <c:v>-201126</c:v>
                </c:pt>
                <c:pt idx="31">
                  <c:v>-198126</c:v>
                </c:pt>
                <c:pt idx="32">
                  <c:v>-195126</c:v>
                </c:pt>
                <c:pt idx="33">
                  <c:v>-192126</c:v>
                </c:pt>
                <c:pt idx="34">
                  <c:v>-189126</c:v>
                </c:pt>
                <c:pt idx="35">
                  <c:v>-186126</c:v>
                </c:pt>
                <c:pt idx="36">
                  <c:v>-183126</c:v>
                </c:pt>
                <c:pt idx="37">
                  <c:v>-180126</c:v>
                </c:pt>
                <c:pt idx="38">
                  <c:v>-177126</c:v>
                </c:pt>
                <c:pt idx="39">
                  <c:v>-174126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9-4E34-B088-98238EFAA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273679"/>
        <c:axId val="1057269519"/>
      </c:lineChart>
      <c:catAx>
        <c:axId val="105727367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69519"/>
        <c:crosses val="autoZero"/>
        <c:auto val="1"/>
        <c:lblAlgn val="ctr"/>
        <c:lblOffset val="100"/>
        <c:noMultiLvlLbl val="0"/>
      </c:catAx>
      <c:valAx>
        <c:axId val="105726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7273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National</a:t>
            </a:r>
            <a:r>
              <a:rPr lang="en-GB" sz="1200" baseline="0"/>
              <a:t> </a:t>
            </a:r>
            <a:r>
              <a:rPr lang="en-GB" sz="1200"/>
              <a:t>HRA projection (£m)</a:t>
            </a:r>
            <a:r>
              <a:rPr lang="en-GB" sz="1200" baseline="0"/>
              <a:t> - various formula rent catch up </a:t>
            </a:r>
            <a:endParaRPr lang="en-GB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InputsOutputs!$L$36</c:f>
              <c:strCache>
                <c:ptCount val="1"/>
                <c:pt idx="0">
                  <c:v>Rents at 7.7% catch up over 30 years (baseline)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InputsOutputs!$M$35:$AZ$35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InputsOutputs!$M$36:$AZ$36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20.228000000000236</c:v>
                </c:pt>
                <c:pt idx="2">
                  <c:v>-112.77199999999976</c:v>
                </c:pt>
                <c:pt idx="3">
                  <c:v>-142.77199999999976</c:v>
                </c:pt>
                <c:pt idx="4">
                  <c:v>-159.77199999999976</c:v>
                </c:pt>
                <c:pt idx="5">
                  <c:v>-174.77199999999976</c:v>
                </c:pt>
                <c:pt idx="6">
                  <c:v>-167.77199999999976</c:v>
                </c:pt>
                <c:pt idx="7">
                  <c:v>-160.77199999999976</c:v>
                </c:pt>
                <c:pt idx="8">
                  <c:v>-152.77199999999976</c:v>
                </c:pt>
                <c:pt idx="9">
                  <c:v>-146.77199999999976</c:v>
                </c:pt>
                <c:pt idx="10">
                  <c:v>-139.77199999999976</c:v>
                </c:pt>
                <c:pt idx="11">
                  <c:v>-132.77199999999976</c:v>
                </c:pt>
                <c:pt idx="12">
                  <c:v>-123.77199999999976</c:v>
                </c:pt>
                <c:pt idx="13">
                  <c:v>-114.77199999999976</c:v>
                </c:pt>
                <c:pt idx="14">
                  <c:v>-105.77199999999976</c:v>
                </c:pt>
                <c:pt idx="15">
                  <c:v>-97.771999999999764</c:v>
                </c:pt>
                <c:pt idx="16">
                  <c:v>-88.771999999999764</c:v>
                </c:pt>
                <c:pt idx="17">
                  <c:v>-78.771999999999764</c:v>
                </c:pt>
                <c:pt idx="18">
                  <c:v>-67.771999999999764</c:v>
                </c:pt>
                <c:pt idx="19">
                  <c:v>-56.771999999999764</c:v>
                </c:pt>
                <c:pt idx="20">
                  <c:v>-43.771999999999764</c:v>
                </c:pt>
                <c:pt idx="21">
                  <c:v>-32.771999999997945</c:v>
                </c:pt>
                <c:pt idx="22">
                  <c:v>-22.771999999997945</c:v>
                </c:pt>
                <c:pt idx="23">
                  <c:v>-9.771999999997945</c:v>
                </c:pt>
                <c:pt idx="24">
                  <c:v>3.228000000002055</c:v>
                </c:pt>
                <c:pt idx="25">
                  <c:v>16.228000000002055</c:v>
                </c:pt>
                <c:pt idx="26">
                  <c:v>29.228000000002055</c:v>
                </c:pt>
                <c:pt idx="27">
                  <c:v>44.228000000002055</c:v>
                </c:pt>
                <c:pt idx="28">
                  <c:v>59.228000000002055</c:v>
                </c:pt>
                <c:pt idx="29">
                  <c:v>76.228000000002055</c:v>
                </c:pt>
                <c:pt idx="30">
                  <c:v>93.228000000002055</c:v>
                </c:pt>
                <c:pt idx="31">
                  <c:v>110.22800000000206</c:v>
                </c:pt>
                <c:pt idx="32">
                  <c:v>119.22800000000206</c:v>
                </c:pt>
                <c:pt idx="33">
                  <c:v>128.22800000000206</c:v>
                </c:pt>
                <c:pt idx="34">
                  <c:v>137.22800000000206</c:v>
                </c:pt>
                <c:pt idx="35">
                  <c:v>147.22800000000206</c:v>
                </c:pt>
                <c:pt idx="36">
                  <c:v>158.22800000000206</c:v>
                </c:pt>
                <c:pt idx="37">
                  <c:v>170.22800000000206</c:v>
                </c:pt>
                <c:pt idx="38">
                  <c:v>182.22800000000206</c:v>
                </c:pt>
                <c:pt idx="39">
                  <c:v>193.22800000000206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06-4276-A428-72DB4D3D8247}"/>
            </c:ext>
          </c:extLst>
        </c:ser>
        <c:ser>
          <c:idx val="1"/>
          <c:order val="1"/>
          <c:tx>
            <c:strRef>
              <c:f>InputsOutputs!$L$37</c:f>
              <c:strCache>
                <c:ptCount val="1"/>
                <c:pt idx="0">
                  <c:v>Rents at 7.7% catch up over 10 years (from 2024)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InputsOutputs!$M$35:$AZ$35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InputsOutputs!$M$37:$AZ$37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20.228000000000236</c:v>
                </c:pt>
                <c:pt idx="2">
                  <c:v>-112.77199999999976</c:v>
                </c:pt>
                <c:pt idx="3">
                  <c:v>-122.77199999999976</c:v>
                </c:pt>
                <c:pt idx="4">
                  <c:v>-119.77199999999976</c:v>
                </c:pt>
                <c:pt idx="5">
                  <c:v>-114.77199999999976</c:v>
                </c:pt>
                <c:pt idx="6">
                  <c:v>-86.771999999999764</c:v>
                </c:pt>
                <c:pt idx="7">
                  <c:v>-57.771999999999764</c:v>
                </c:pt>
                <c:pt idx="8">
                  <c:v>-29.771999999999764</c:v>
                </c:pt>
                <c:pt idx="9">
                  <c:v>-2.771999999999764</c:v>
                </c:pt>
                <c:pt idx="10">
                  <c:v>26.228000000000236</c:v>
                </c:pt>
                <c:pt idx="11">
                  <c:v>55.228000000000236</c:v>
                </c:pt>
                <c:pt idx="12">
                  <c:v>60.228000000000236</c:v>
                </c:pt>
                <c:pt idx="13">
                  <c:v>64.228000000000236</c:v>
                </c:pt>
                <c:pt idx="14">
                  <c:v>69.228000000000236</c:v>
                </c:pt>
                <c:pt idx="15">
                  <c:v>73.228000000000236</c:v>
                </c:pt>
                <c:pt idx="16">
                  <c:v>78.228000000000236</c:v>
                </c:pt>
                <c:pt idx="17">
                  <c:v>84.228000000000236</c:v>
                </c:pt>
                <c:pt idx="18">
                  <c:v>90.228000000000236</c:v>
                </c:pt>
                <c:pt idx="19">
                  <c:v>97.228000000000236</c:v>
                </c:pt>
                <c:pt idx="20">
                  <c:v>105.22800000000024</c:v>
                </c:pt>
                <c:pt idx="21">
                  <c:v>111.22800000000206</c:v>
                </c:pt>
                <c:pt idx="22">
                  <c:v>116.22800000000206</c:v>
                </c:pt>
                <c:pt idx="23">
                  <c:v>124.22800000000206</c:v>
                </c:pt>
                <c:pt idx="24">
                  <c:v>131.22800000000206</c:v>
                </c:pt>
                <c:pt idx="25">
                  <c:v>140.22800000000206</c:v>
                </c:pt>
                <c:pt idx="26">
                  <c:v>148.22800000000206</c:v>
                </c:pt>
                <c:pt idx="27">
                  <c:v>159.22800000000206</c:v>
                </c:pt>
                <c:pt idx="28">
                  <c:v>169.22800000000206</c:v>
                </c:pt>
                <c:pt idx="29">
                  <c:v>180.22800000000206</c:v>
                </c:pt>
                <c:pt idx="30">
                  <c:v>192.22800000000206</c:v>
                </c:pt>
                <c:pt idx="31">
                  <c:v>203.22800000000206</c:v>
                </c:pt>
                <c:pt idx="32">
                  <c:v>214.22800000000206</c:v>
                </c:pt>
                <c:pt idx="33">
                  <c:v>225.22800000000206</c:v>
                </c:pt>
                <c:pt idx="34">
                  <c:v>237.22800000000206</c:v>
                </c:pt>
                <c:pt idx="35">
                  <c:v>250.22800000000206</c:v>
                </c:pt>
                <c:pt idx="36">
                  <c:v>265.22800000000206</c:v>
                </c:pt>
                <c:pt idx="37">
                  <c:v>281.22800000000206</c:v>
                </c:pt>
                <c:pt idx="38">
                  <c:v>297.22800000000206</c:v>
                </c:pt>
                <c:pt idx="39">
                  <c:v>311.22800000000206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06-4276-A428-72DB4D3D8247}"/>
            </c:ext>
          </c:extLst>
        </c:ser>
        <c:ser>
          <c:idx val="2"/>
          <c:order val="2"/>
          <c:tx>
            <c:strRef>
              <c:f>InputsOutputs!$L$38</c:f>
              <c:strCache>
                <c:ptCount val="1"/>
                <c:pt idx="0">
                  <c:v>Rents at 7.7% no catch up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InputsOutputs!$M$35:$AZ$35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InputsOutputs!$M$38:$AZ$38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20.228000000000236</c:v>
                </c:pt>
                <c:pt idx="2">
                  <c:v>-112.77199999999976</c:v>
                </c:pt>
                <c:pt idx="3">
                  <c:v>-149.77199999999976</c:v>
                </c:pt>
                <c:pt idx="4">
                  <c:v>-173.77199999999976</c:v>
                </c:pt>
                <c:pt idx="5">
                  <c:v>-196.77199999999976</c:v>
                </c:pt>
                <c:pt idx="6">
                  <c:v>-196.77199999999976</c:v>
                </c:pt>
                <c:pt idx="7">
                  <c:v>-197.77199999999976</c:v>
                </c:pt>
                <c:pt idx="8">
                  <c:v>-196.77199999999976</c:v>
                </c:pt>
                <c:pt idx="9">
                  <c:v>-197.77199999999976</c:v>
                </c:pt>
                <c:pt idx="10">
                  <c:v>-198.77199999999976</c:v>
                </c:pt>
                <c:pt idx="11">
                  <c:v>-200.77199999999976</c:v>
                </c:pt>
                <c:pt idx="12">
                  <c:v>-200.77199999999976</c:v>
                </c:pt>
                <c:pt idx="13">
                  <c:v>-201.77199999999976</c:v>
                </c:pt>
                <c:pt idx="14">
                  <c:v>-202.77199999999976</c:v>
                </c:pt>
                <c:pt idx="15">
                  <c:v>-203.77199999999976</c:v>
                </c:pt>
                <c:pt idx="16">
                  <c:v>-203.77199999999976</c:v>
                </c:pt>
                <c:pt idx="17">
                  <c:v>-202.77199999999976</c:v>
                </c:pt>
                <c:pt idx="18">
                  <c:v>-199.77199999999976</c:v>
                </c:pt>
                <c:pt idx="19">
                  <c:v>-198.77199999999976</c:v>
                </c:pt>
                <c:pt idx="20">
                  <c:v>-196.77199999999976</c:v>
                </c:pt>
                <c:pt idx="21">
                  <c:v>-195.77199999999794</c:v>
                </c:pt>
                <c:pt idx="22">
                  <c:v>-195.77199999999794</c:v>
                </c:pt>
                <c:pt idx="23">
                  <c:v>-194.77199999999794</c:v>
                </c:pt>
                <c:pt idx="24">
                  <c:v>-192.77199999999794</c:v>
                </c:pt>
                <c:pt idx="25">
                  <c:v>-190.77199999999794</c:v>
                </c:pt>
                <c:pt idx="26">
                  <c:v>-189.77199999999794</c:v>
                </c:pt>
                <c:pt idx="27">
                  <c:v>-185.77199999999794</c:v>
                </c:pt>
                <c:pt idx="28">
                  <c:v>-182.77199999999794</c:v>
                </c:pt>
                <c:pt idx="29">
                  <c:v>-179.77199999999794</c:v>
                </c:pt>
                <c:pt idx="30">
                  <c:v>-175.77199999999794</c:v>
                </c:pt>
                <c:pt idx="31">
                  <c:v>-171.77199999999794</c:v>
                </c:pt>
                <c:pt idx="32">
                  <c:v>-168.77199999999794</c:v>
                </c:pt>
                <c:pt idx="33">
                  <c:v>-165.77199999999794</c:v>
                </c:pt>
                <c:pt idx="34">
                  <c:v>-161.77199999999794</c:v>
                </c:pt>
                <c:pt idx="35">
                  <c:v>-157.77199999999794</c:v>
                </c:pt>
                <c:pt idx="36">
                  <c:v>-152.77199999999794</c:v>
                </c:pt>
                <c:pt idx="37">
                  <c:v>-146.77199999999794</c:v>
                </c:pt>
                <c:pt idx="38">
                  <c:v>-140.77199999999794</c:v>
                </c:pt>
                <c:pt idx="39">
                  <c:v>-135.77199999999794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06-4276-A428-72DB4D3D8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9517199"/>
        <c:axId val="931305183"/>
      </c:lineChart>
      <c:catAx>
        <c:axId val="154951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1305183"/>
        <c:crosses val="autoZero"/>
        <c:auto val="1"/>
        <c:lblAlgn val="ctr"/>
        <c:lblOffset val="100"/>
        <c:noMultiLvlLbl val="0"/>
      </c:catAx>
      <c:valAx>
        <c:axId val="93130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951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>
                <a:effectLst/>
              </a:rPr>
              <a:t>Projections- different starting points</a:t>
            </a:r>
            <a:endParaRPr lang="en-GB" b="1"/>
          </a:p>
        </c:rich>
      </c:tx>
      <c:layout>
        <c:manualLayout>
          <c:xMode val="edge"/>
          <c:yMode val="edge"/>
          <c:x val="0.1738337831445981"/>
          <c:y val="2.50223413762287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696521150403899E-2"/>
          <c:y val="0.15992850759606791"/>
          <c:w val="0.90039064021590942"/>
          <c:h val="0.66402060332270796"/>
        </c:manualLayout>
      </c:layout>
      <c:lineChart>
        <c:grouping val="standard"/>
        <c:varyColors val="0"/>
        <c:ser>
          <c:idx val="0"/>
          <c:order val="0"/>
          <c:tx>
            <c:strRef>
              <c:f>InputsOutputs!$L$41</c:f>
              <c:strCache>
                <c:ptCount val="1"/>
                <c:pt idx="0">
                  <c:v>Rents at 7.7% catch up over 30 years (baseline)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InputsOutputs!$M$40:$AZ$40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InputsOutputs!$M$41:$AZ$41</c:f>
              <c:numCache>
                <c:formatCode>#,##0</c:formatCode>
                <c:ptCount val="40"/>
                <c:pt idx="0">
                  <c:v>3.9000000001067292E-2</c:v>
                </c:pt>
                <c:pt idx="1">
                  <c:v>20.228000000000236</c:v>
                </c:pt>
                <c:pt idx="2">
                  <c:v>-112.77199999999976</c:v>
                </c:pt>
                <c:pt idx="3">
                  <c:v>-142.77199999999976</c:v>
                </c:pt>
                <c:pt idx="4">
                  <c:v>-159.77199999999976</c:v>
                </c:pt>
                <c:pt idx="5">
                  <c:v>-174.77199999999976</c:v>
                </c:pt>
                <c:pt idx="6">
                  <c:v>-167.77199999999976</c:v>
                </c:pt>
                <c:pt idx="7">
                  <c:v>-160.77199999999976</c:v>
                </c:pt>
                <c:pt idx="8">
                  <c:v>-152.77199999999976</c:v>
                </c:pt>
                <c:pt idx="9">
                  <c:v>-146.77199999999976</c:v>
                </c:pt>
                <c:pt idx="10">
                  <c:v>-139.77199999999976</c:v>
                </c:pt>
                <c:pt idx="11">
                  <c:v>-132.77199999999976</c:v>
                </c:pt>
                <c:pt idx="12">
                  <c:v>-123.77199999999976</c:v>
                </c:pt>
                <c:pt idx="13">
                  <c:v>-114.77199999999976</c:v>
                </c:pt>
                <c:pt idx="14">
                  <c:v>-105.77199999999976</c:v>
                </c:pt>
                <c:pt idx="15">
                  <c:v>-97.771999999999764</c:v>
                </c:pt>
                <c:pt idx="16">
                  <c:v>-88.771999999999764</c:v>
                </c:pt>
                <c:pt idx="17">
                  <c:v>-78.771999999999764</c:v>
                </c:pt>
                <c:pt idx="18">
                  <c:v>-67.771999999999764</c:v>
                </c:pt>
                <c:pt idx="19">
                  <c:v>-56.771999999999764</c:v>
                </c:pt>
                <c:pt idx="20">
                  <c:v>-43.771999999999764</c:v>
                </c:pt>
                <c:pt idx="21">
                  <c:v>-32.771999999997945</c:v>
                </c:pt>
                <c:pt idx="22">
                  <c:v>-22.771999999997945</c:v>
                </c:pt>
                <c:pt idx="23">
                  <c:v>-9.771999999997945</c:v>
                </c:pt>
                <c:pt idx="24">
                  <c:v>3.228000000002055</c:v>
                </c:pt>
                <c:pt idx="25">
                  <c:v>16.228000000002055</c:v>
                </c:pt>
                <c:pt idx="26">
                  <c:v>29.228000000002055</c:v>
                </c:pt>
                <c:pt idx="27">
                  <c:v>44.228000000002055</c:v>
                </c:pt>
                <c:pt idx="28">
                  <c:v>59.228000000002055</c:v>
                </c:pt>
                <c:pt idx="29">
                  <c:v>76.228000000002055</c:v>
                </c:pt>
                <c:pt idx="30">
                  <c:v>93.228000000002055</c:v>
                </c:pt>
                <c:pt idx="31">
                  <c:v>110.22800000000206</c:v>
                </c:pt>
                <c:pt idx="32">
                  <c:v>119.22800000000206</c:v>
                </c:pt>
                <c:pt idx="33">
                  <c:v>128.22800000000206</c:v>
                </c:pt>
                <c:pt idx="34">
                  <c:v>137.22800000000206</c:v>
                </c:pt>
                <c:pt idx="35">
                  <c:v>147.22800000000206</c:v>
                </c:pt>
                <c:pt idx="36">
                  <c:v>158.22800000000206</c:v>
                </c:pt>
                <c:pt idx="37">
                  <c:v>170.22800000000206</c:v>
                </c:pt>
                <c:pt idx="38">
                  <c:v>182.22800000000206</c:v>
                </c:pt>
                <c:pt idx="39">
                  <c:v>193.22800000000206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72-4E2A-AEED-69029CCA58AF}"/>
            </c:ext>
          </c:extLst>
        </c:ser>
        <c:ser>
          <c:idx val="1"/>
          <c:order val="1"/>
          <c:tx>
            <c:strRef>
              <c:f>InputsOutputs!$L$42</c:f>
              <c:strCache>
                <c:ptCount val="1"/>
                <c:pt idx="0">
                  <c:v>Rents at 7.7% assuming deficit balance in 2023.24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InputsOutputs!$M$40:$AZ$40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InputsOutputs!$M$42:$AZ$42</c:f>
              <c:numCache>
                <c:formatCode>#,##0</c:formatCode>
                <c:ptCount val="40"/>
                <c:pt idx="0">
                  <c:v>-159.96099999999893</c:v>
                </c:pt>
                <c:pt idx="1">
                  <c:v>-151.77199999999976</c:v>
                </c:pt>
                <c:pt idx="2">
                  <c:v>-291.77199999999976</c:v>
                </c:pt>
                <c:pt idx="3">
                  <c:v>-325.77199999999976</c:v>
                </c:pt>
                <c:pt idx="4">
                  <c:v>-348.77199999999976</c:v>
                </c:pt>
                <c:pt idx="5">
                  <c:v>-369.77199999999976</c:v>
                </c:pt>
                <c:pt idx="6">
                  <c:v>-367.77199999999976</c:v>
                </c:pt>
                <c:pt idx="7">
                  <c:v>-366.77199999999976</c:v>
                </c:pt>
                <c:pt idx="8">
                  <c:v>-365.77199999999976</c:v>
                </c:pt>
                <c:pt idx="9">
                  <c:v>-365.77199999999976</c:v>
                </c:pt>
                <c:pt idx="10">
                  <c:v>-364.77199999999976</c:v>
                </c:pt>
                <c:pt idx="11">
                  <c:v>-364.77199999999976</c:v>
                </c:pt>
                <c:pt idx="12">
                  <c:v>-362.77199999999976</c:v>
                </c:pt>
                <c:pt idx="13">
                  <c:v>-361.77199999999976</c:v>
                </c:pt>
                <c:pt idx="14">
                  <c:v>-359.77199999999976</c:v>
                </c:pt>
                <c:pt idx="15">
                  <c:v>-358.77199999999976</c:v>
                </c:pt>
                <c:pt idx="16">
                  <c:v>-357.77199999999976</c:v>
                </c:pt>
                <c:pt idx="17">
                  <c:v>-355.77199999999976</c:v>
                </c:pt>
                <c:pt idx="18">
                  <c:v>-353.77199999999976</c:v>
                </c:pt>
                <c:pt idx="19">
                  <c:v>-351.77199999999976</c:v>
                </c:pt>
                <c:pt idx="20">
                  <c:v>-347.77199999999976</c:v>
                </c:pt>
                <c:pt idx="21">
                  <c:v>-345.77199999999794</c:v>
                </c:pt>
                <c:pt idx="22">
                  <c:v>-344.77199999999794</c:v>
                </c:pt>
                <c:pt idx="23">
                  <c:v>-341.77199999999794</c:v>
                </c:pt>
                <c:pt idx="24">
                  <c:v>-337.77199999999794</c:v>
                </c:pt>
                <c:pt idx="25">
                  <c:v>-335.77199999999794</c:v>
                </c:pt>
                <c:pt idx="26">
                  <c:v>-333.77199999999794</c:v>
                </c:pt>
                <c:pt idx="27">
                  <c:v>-329.77199999999794</c:v>
                </c:pt>
                <c:pt idx="28">
                  <c:v>-325.77199999999794</c:v>
                </c:pt>
                <c:pt idx="29">
                  <c:v>-320.77199999999794</c:v>
                </c:pt>
                <c:pt idx="30">
                  <c:v>-315.77199999999794</c:v>
                </c:pt>
                <c:pt idx="31">
                  <c:v>-310.77199999999794</c:v>
                </c:pt>
                <c:pt idx="32">
                  <c:v>-313.77199999999794</c:v>
                </c:pt>
                <c:pt idx="33">
                  <c:v>-317.77199999999794</c:v>
                </c:pt>
                <c:pt idx="34">
                  <c:v>-322.77199999999794</c:v>
                </c:pt>
                <c:pt idx="35">
                  <c:v>-326.77199999999794</c:v>
                </c:pt>
                <c:pt idx="36">
                  <c:v>-329.77199999999794</c:v>
                </c:pt>
                <c:pt idx="37">
                  <c:v>-332.77199999999794</c:v>
                </c:pt>
                <c:pt idx="38">
                  <c:v>-335.77199999999794</c:v>
                </c:pt>
                <c:pt idx="39">
                  <c:v>-340.77199999999794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72-4E2A-AEED-69029CCA5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1250751"/>
        <c:axId val="1196138575"/>
      </c:lineChart>
      <c:catAx>
        <c:axId val="155125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138575"/>
        <c:crosses val="autoZero"/>
        <c:auto val="1"/>
        <c:lblAlgn val="ctr"/>
        <c:lblOffset val="100"/>
        <c:noMultiLvlLbl val="0"/>
      </c:catAx>
      <c:valAx>
        <c:axId val="119613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125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50191517579754E-2"/>
          <c:y val="0.83556578215926747"/>
          <c:w val="0.94252246737709022"/>
          <c:h val="0.14298649666110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0.06426</cdr:x>
      <cdr:y>0.07451</cdr:y>
    </cdr:from>
    <cdr:to>
      <cdr:x>0.40353</cdr:x>
      <cdr:y>0.17894</cdr:y>
    </cdr:to>
    <cdr:sp macro="" textlink="">
      <cdr:nvSpPr>
        <cdr:cNvPr id="2" name="Arrow: Left-Right 1">
          <a:extLst xmlns:a="http://schemas.openxmlformats.org/drawingml/2006/main">
            <a:ext uri="{FF2B5EF4-FFF2-40B4-BE49-F238E27FC236}">
              <a16:creationId xmlns:a16="http://schemas.microsoft.com/office/drawing/2014/main" id="{D5F81935-48CF-C934-CA1B-F8BD55F22235}"/>
            </a:ext>
          </a:extLst>
        </cdr:cNvPr>
        <cdr:cNvSpPr/>
      </cdr:nvSpPr>
      <cdr:spPr>
        <a:xfrm xmlns:a="http://schemas.openxmlformats.org/drawingml/2006/main">
          <a:off x="739441" y="377658"/>
          <a:ext cx="3904247" cy="529389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2"/>
              </a:solidFill>
            </a:rPr>
            <a:t>Historical</a:t>
          </a:r>
        </a:p>
      </cdr:txBody>
    </cdr:sp>
  </cdr:relSizeAnchor>
  <cdr:relSizeAnchor xmlns:cdr="http://schemas.openxmlformats.org/drawingml/2006/chartDrawing">
    <cdr:from>
      <cdr:x>0.41294</cdr:x>
      <cdr:y>0.07688</cdr:y>
    </cdr:from>
    <cdr:to>
      <cdr:x>0.98589</cdr:x>
      <cdr:y>0.18132</cdr:y>
    </cdr:to>
    <cdr:sp macro="" textlink="">
      <cdr:nvSpPr>
        <cdr:cNvPr id="3" name="Arrow: Left-Right 2">
          <a:extLst xmlns:a="http://schemas.openxmlformats.org/drawingml/2006/main">
            <a:ext uri="{FF2B5EF4-FFF2-40B4-BE49-F238E27FC236}">
              <a16:creationId xmlns:a16="http://schemas.microsoft.com/office/drawing/2014/main" id="{BE40AE74-85BD-3BD9-0743-815DDA82BC60}"/>
            </a:ext>
          </a:extLst>
        </cdr:cNvPr>
        <cdr:cNvSpPr/>
      </cdr:nvSpPr>
      <cdr:spPr>
        <a:xfrm xmlns:a="http://schemas.openxmlformats.org/drawingml/2006/main">
          <a:off x="4751972" y="389689"/>
          <a:ext cx="6593369" cy="529389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accent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2"/>
              </a:solidFill>
            </a:rPr>
            <a:t>Forecast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6395-169B-4DD3-87A6-CF621CF7DED2}" type="datetimeFigureOut">
              <a:rPr lang="en-GB" smtClean="0"/>
              <a:pPr/>
              <a:t>17/01/2024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DFF8-210A-413D-A4C3-944D42F559D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3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382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0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28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90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33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51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97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828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4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66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96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89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6757D-4597-4D04-A281-FB0885BE327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064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DFD40-05A1-4E9F-B007-3294BE9FE0C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At the top of the rate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688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LRC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2DFF8-210A-413D-A4C3-944D42F559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7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LRC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26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3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05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DFF8-210A-413D-A4C3-944D42F559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3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GB" dirty="0"/>
              <a:t>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7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2DFF8-210A-413D-A4C3-944D42F559D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28589" y="128588"/>
            <a:ext cx="11934825" cy="6600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23032" y="2712762"/>
            <a:ext cx="5819368" cy="5254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28587" y="3271254"/>
            <a:ext cx="891381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032" y="3367287"/>
            <a:ext cx="5819368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23032" y="3970536"/>
            <a:ext cx="2939643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3224152" y="4183262"/>
            <a:ext cx="2938523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330D1F7B-5DA5-42DB-ADED-67EF8A11B392}" type="datetime3">
              <a:rPr lang="en-US" smtClean="0"/>
              <a:pPr/>
              <a:t>17 January 2024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er with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38531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67813" y="1114425"/>
            <a:ext cx="2886075" cy="2617066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6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4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4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30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8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8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4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2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2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6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4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4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8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30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8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8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2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4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2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2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6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6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4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4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8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523130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8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8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2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540174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2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2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6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7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4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4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8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1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8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8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2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5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2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2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6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6" name="Text Placeholder 25"/>
          <p:cNvSpPr>
            <a:spLocks noGrp="1"/>
          </p:cNvSpPr>
          <p:nvPr>
            <p:ph type="body" sz="quarter" idx="86" hasCustomPrompt="1"/>
          </p:nvPr>
        </p:nvSpPr>
        <p:spPr>
          <a:xfrm>
            <a:off x="9165432" y="3874240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19"/>
          <p:cNvSpPr>
            <a:spLocks noGrp="1"/>
          </p:cNvSpPr>
          <p:nvPr>
            <p:ph type="body" sz="quarter" idx="88" hasCustomPrompt="1"/>
          </p:nvPr>
        </p:nvSpPr>
        <p:spPr>
          <a:xfrm>
            <a:off x="9177339" y="4318550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90" name="Text Placeholder 19"/>
          <p:cNvSpPr>
            <a:spLocks noGrp="1"/>
          </p:cNvSpPr>
          <p:nvPr>
            <p:ph type="body" sz="quarter" idx="89" hasCustomPrompt="1"/>
          </p:nvPr>
        </p:nvSpPr>
        <p:spPr>
          <a:xfrm>
            <a:off x="9177339" y="4590608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80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8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1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2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6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5" name="Group 8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5" name="Group 9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8" name="TextBox 1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9" name="TextBox 1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6" name="TextBox 1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7" name="TextBox 12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4" name="TextBox 1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22" name="TextBox 1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23" name="TextBox 12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0" name="TextBox 1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3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3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9181308" y="5045773"/>
            <a:ext cx="2889251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19"/>
          <p:cNvSpPr>
            <a:spLocks noGrp="1"/>
          </p:cNvSpPr>
          <p:nvPr>
            <p:ph type="body" sz="quarter" idx="117" hasCustomPrompt="1"/>
          </p:nvPr>
        </p:nvSpPr>
        <p:spPr>
          <a:xfrm>
            <a:off x="9177339" y="4187578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</p:spTree>
    <p:extLst>
      <p:ext uri="{BB962C8B-B14F-4D97-AF65-F5344CB8AC3E}">
        <p14:creationId xmlns:p14="http://schemas.microsoft.com/office/powerpoint/2010/main" val="302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2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2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92869" y="1408400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413077" y="1425666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413077" y="1635218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1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1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1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3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3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3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1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1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1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00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126206" y="2308511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101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446416" y="232577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2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446416" y="253532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3" name="Text Placeholder 18"/>
          <p:cNvSpPr>
            <a:spLocks noGrp="1"/>
          </p:cNvSpPr>
          <p:nvPr>
            <p:ph type="body" sz="quarter" idx="85" hasCustomPrompt="1"/>
          </p:nvPr>
        </p:nvSpPr>
        <p:spPr>
          <a:xfrm>
            <a:off x="126206" y="3213386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104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446416" y="3230652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446416" y="3440204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6" name="Text Placeholder 18"/>
          <p:cNvSpPr>
            <a:spLocks noGrp="1"/>
          </p:cNvSpPr>
          <p:nvPr>
            <p:ph type="body" sz="quarter" idx="88" hasCustomPrompt="1"/>
          </p:nvPr>
        </p:nvSpPr>
        <p:spPr>
          <a:xfrm>
            <a:off x="126206" y="4115741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446416" y="413300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446416" y="434255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9" name="Text Placeholder 18"/>
          <p:cNvSpPr>
            <a:spLocks noGrp="1"/>
          </p:cNvSpPr>
          <p:nvPr>
            <p:ph type="body" sz="quarter" idx="91" hasCustomPrompt="1"/>
          </p:nvPr>
        </p:nvSpPr>
        <p:spPr>
          <a:xfrm>
            <a:off x="126206" y="5016413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446416" y="5033679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446416" y="5243231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2" name="Text Placeholder 18"/>
          <p:cNvSpPr>
            <a:spLocks noGrp="1"/>
          </p:cNvSpPr>
          <p:nvPr>
            <p:ph type="body" sz="quarter" idx="94" hasCustomPrompt="1"/>
          </p:nvPr>
        </p:nvSpPr>
        <p:spPr>
          <a:xfrm>
            <a:off x="126206" y="591764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446416" y="5934913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446416" y="6144465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0" name="Text Placeholder 18"/>
          <p:cNvSpPr>
            <a:spLocks noGrp="1"/>
          </p:cNvSpPr>
          <p:nvPr>
            <p:ph type="body" sz="quarter" idx="97" hasCustomPrompt="1"/>
          </p:nvPr>
        </p:nvSpPr>
        <p:spPr>
          <a:xfrm>
            <a:off x="3302233" y="1408400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3622441" y="1425666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3622441" y="1635218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3" name="Text Placeholder 18"/>
          <p:cNvSpPr>
            <a:spLocks noGrp="1"/>
          </p:cNvSpPr>
          <p:nvPr>
            <p:ph type="body" sz="quarter" idx="100" hasCustomPrompt="1"/>
          </p:nvPr>
        </p:nvSpPr>
        <p:spPr>
          <a:xfrm>
            <a:off x="3335570" y="2308511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3655780" y="232577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3655780" y="253532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6" name="Text Placeholder 18"/>
          <p:cNvSpPr>
            <a:spLocks noGrp="1"/>
          </p:cNvSpPr>
          <p:nvPr>
            <p:ph type="body" sz="quarter" idx="103" hasCustomPrompt="1"/>
          </p:nvPr>
        </p:nvSpPr>
        <p:spPr>
          <a:xfrm>
            <a:off x="3335570" y="3213386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104" hasCustomPrompt="1"/>
          </p:nvPr>
        </p:nvSpPr>
        <p:spPr>
          <a:xfrm>
            <a:off x="3655780" y="3230652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105" hasCustomPrompt="1"/>
          </p:nvPr>
        </p:nvSpPr>
        <p:spPr>
          <a:xfrm>
            <a:off x="3655780" y="3440204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9" name="Text Placeholder 18"/>
          <p:cNvSpPr>
            <a:spLocks noGrp="1"/>
          </p:cNvSpPr>
          <p:nvPr>
            <p:ph type="body" sz="quarter" idx="106" hasCustomPrompt="1"/>
          </p:nvPr>
        </p:nvSpPr>
        <p:spPr>
          <a:xfrm>
            <a:off x="2948547" y="4115741"/>
            <a:ext cx="673895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107" hasCustomPrompt="1"/>
          </p:nvPr>
        </p:nvSpPr>
        <p:spPr>
          <a:xfrm>
            <a:off x="3655780" y="4133007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108" hasCustomPrompt="1"/>
          </p:nvPr>
        </p:nvSpPr>
        <p:spPr>
          <a:xfrm>
            <a:off x="3655780" y="4342559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2" name="Text Placeholder 18"/>
          <p:cNvSpPr>
            <a:spLocks noGrp="1"/>
          </p:cNvSpPr>
          <p:nvPr>
            <p:ph type="body" sz="quarter" idx="109" hasCustomPrompt="1"/>
          </p:nvPr>
        </p:nvSpPr>
        <p:spPr>
          <a:xfrm>
            <a:off x="2948547" y="5016413"/>
            <a:ext cx="673895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110" hasCustomPrompt="1"/>
          </p:nvPr>
        </p:nvSpPr>
        <p:spPr>
          <a:xfrm>
            <a:off x="3655780" y="5033679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4" name="Text Placeholder 22"/>
          <p:cNvSpPr>
            <a:spLocks noGrp="1"/>
          </p:cNvSpPr>
          <p:nvPr>
            <p:ph type="body" sz="quarter" idx="111" hasCustomPrompt="1"/>
          </p:nvPr>
        </p:nvSpPr>
        <p:spPr>
          <a:xfrm>
            <a:off x="3655780" y="5243231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5" name="Text Placeholder 18"/>
          <p:cNvSpPr>
            <a:spLocks noGrp="1"/>
          </p:cNvSpPr>
          <p:nvPr>
            <p:ph type="body" sz="quarter" idx="112" hasCustomPrompt="1"/>
          </p:nvPr>
        </p:nvSpPr>
        <p:spPr>
          <a:xfrm>
            <a:off x="2948547" y="5917647"/>
            <a:ext cx="673895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136" name="Text Placeholder 22"/>
          <p:cNvSpPr>
            <a:spLocks noGrp="1"/>
          </p:cNvSpPr>
          <p:nvPr>
            <p:ph type="body" sz="quarter" idx="113" hasCustomPrompt="1"/>
          </p:nvPr>
        </p:nvSpPr>
        <p:spPr>
          <a:xfrm>
            <a:off x="3655780" y="5934913"/>
            <a:ext cx="2188369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7" name="Text Placeholder 22"/>
          <p:cNvSpPr>
            <a:spLocks noGrp="1"/>
          </p:cNvSpPr>
          <p:nvPr>
            <p:ph type="body" sz="quarter" idx="114" hasCustomPrompt="1"/>
          </p:nvPr>
        </p:nvSpPr>
        <p:spPr>
          <a:xfrm>
            <a:off x="3655780" y="6144465"/>
            <a:ext cx="2188369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9" name="Group 78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80" name="Rectangle 79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81" name="Straight Connector 80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5" name="Group 11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46" name="TextBox 14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7" name="TextBox 14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44" name="TextBox 14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45" name="TextBox 14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42" name="TextBox 14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43" name="TextBox 14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40" name="TextBox 13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41" name="TextBox 14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8" name="TextBox 1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9" name="TextBox 1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8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7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2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2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36239" y="1425666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36239" y="1635218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1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1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1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3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3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3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1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1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1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01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869576" y="232577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2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869576" y="253532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4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869576" y="3230652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869576" y="3440204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869576" y="413300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869576" y="434255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869576" y="5033679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869576" y="5243231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869576" y="5934913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869576" y="6144465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4045603" y="1425666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4045603" y="1635218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4078942" y="232577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4078942" y="253532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104" hasCustomPrompt="1"/>
          </p:nvPr>
        </p:nvSpPr>
        <p:spPr>
          <a:xfrm>
            <a:off x="4078942" y="3230652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105" hasCustomPrompt="1"/>
          </p:nvPr>
        </p:nvSpPr>
        <p:spPr>
          <a:xfrm>
            <a:off x="4078942" y="3440204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107" hasCustomPrompt="1"/>
          </p:nvPr>
        </p:nvSpPr>
        <p:spPr>
          <a:xfrm>
            <a:off x="4078942" y="4133007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108" hasCustomPrompt="1"/>
          </p:nvPr>
        </p:nvSpPr>
        <p:spPr>
          <a:xfrm>
            <a:off x="4078942" y="4342559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110" hasCustomPrompt="1"/>
          </p:nvPr>
        </p:nvSpPr>
        <p:spPr>
          <a:xfrm>
            <a:off x="4078942" y="5033679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4" name="Text Placeholder 22"/>
          <p:cNvSpPr>
            <a:spLocks noGrp="1"/>
          </p:cNvSpPr>
          <p:nvPr>
            <p:ph type="body" sz="quarter" idx="111" hasCustomPrompt="1"/>
          </p:nvPr>
        </p:nvSpPr>
        <p:spPr>
          <a:xfrm>
            <a:off x="4078942" y="5243231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36" name="Text Placeholder 22"/>
          <p:cNvSpPr>
            <a:spLocks noGrp="1"/>
          </p:cNvSpPr>
          <p:nvPr>
            <p:ph type="body" sz="quarter" idx="113" hasCustomPrompt="1"/>
          </p:nvPr>
        </p:nvSpPr>
        <p:spPr>
          <a:xfrm>
            <a:off x="4078942" y="5934913"/>
            <a:ext cx="1765207" cy="248352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137" name="Text Placeholder 22"/>
          <p:cNvSpPr>
            <a:spLocks noGrp="1"/>
          </p:cNvSpPr>
          <p:nvPr>
            <p:ph type="body" sz="quarter" idx="114" hasCustomPrompt="1"/>
          </p:nvPr>
        </p:nvSpPr>
        <p:spPr>
          <a:xfrm>
            <a:off x="4078942" y="6144465"/>
            <a:ext cx="1765207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6" name="Group 115"/>
          <p:cNvGrpSpPr/>
          <p:nvPr userDrawn="1"/>
        </p:nvGrpSpPr>
        <p:grpSpPr>
          <a:xfrm>
            <a:off x="12630285" y="0"/>
            <a:ext cx="3909699" cy="5532582"/>
            <a:chOff x="-3999345" y="0"/>
            <a:chExt cx="3909698" cy="5532582"/>
          </a:xfrm>
        </p:grpSpPr>
        <p:sp>
          <p:nvSpPr>
            <p:cNvPr id="117" name="Rectangle 11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18" name="Straight Connector 1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20" name="TextBox 1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23" name="Group 12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46" name="TextBox 14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7" name="TextBox 14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6" name="Group 12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44" name="TextBox 14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45" name="TextBox 14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29" name="Group 12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42" name="TextBox 14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43" name="TextBox 14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32" name="Group 13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40" name="TextBox 13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41" name="TextBox 14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35" name="Group 13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8" name="TextBox 1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9" name="TextBox 1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8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74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298561" y="142201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5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298561" y="231709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6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298561" y="3227004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7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298561" y="408367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8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298561" y="4988512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9" name="Text Placeholder 3"/>
          <p:cNvSpPr>
            <a:spLocks noGrp="1"/>
          </p:cNvSpPr>
          <p:nvPr>
            <p:ph type="body" sz="quarter" idx="132" hasCustomPrompt="1"/>
          </p:nvPr>
        </p:nvSpPr>
        <p:spPr>
          <a:xfrm>
            <a:off x="298561" y="5907675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0" name="Text Placeholder 3"/>
          <p:cNvSpPr>
            <a:spLocks noGrp="1"/>
          </p:cNvSpPr>
          <p:nvPr>
            <p:ph type="body" sz="quarter" idx="133" hasCustomPrompt="1"/>
          </p:nvPr>
        </p:nvSpPr>
        <p:spPr>
          <a:xfrm>
            <a:off x="3471247" y="142201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1" name="Text Placeholder 3"/>
          <p:cNvSpPr>
            <a:spLocks noGrp="1"/>
          </p:cNvSpPr>
          <p:nvPr>
            <p:ph type="body" sz="quarter" idx="134" hasCustomPrompt="1"/>
          </p:nvPr>
        </p:nvSpPr>
        <p:spPr>
          <a:xfrm>
            <a:off x="3471247" y="231709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2" name="Text Placeholder 3"/>
          <p:cNvSpPr>
            <a:spLocks noGrp="1"/>
          </p:cNvSpPr>
          <p:nvPr>
            <p:ph type="body" sz="quarter" idx="135" hasCustomPrompt="1"/>
          </p:nvPr>
        </p:nvSpPr>
        <p:spPr>
          <a:xfrm>
            <a:off x="3471247" y="3227004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3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3471247" y="4083678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4" name="Text Placeholder 3"/>
          <p:cNvSpPr>
            <a:spLocks noGrp="1"/>
          </p:cNvSpPr>
          <p:nvPr>
            <p:ph type="body" sz="quarter" idx="137" hasCustomPrompt="1"/>
          </p:nvPr>
        </p:nvSpPr>
        <p:spPr>
          <a:xfrm>
            <a:off x="3471247" y="4988512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5" name="Text Placeholder 3"/>
          <p:cNvSpPr>
            <a:spLocks noGrp="1"/>
          </p:cNvSpPr>
          <p:nvPr>
            <p:ph type="body" sz="quarter" idx="138" hasCustomPrompt="1"/>
          </p:nvPr>
        </p:nvSpPr>
        <p:spPr>
          <a:xfrm>
            <a:off x="3471247" y="5907675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grpSp>
        <p:nvGrpSpPr>
          <p:cNvPr id="247" name="Group 246"/>
          <p:cNvGrpSpPr/>
          <p:nvPr userDrawn="1"/>
        </p:nvGrpSpPr>
        <p:grpSpPr>
          <a:xfrm>
            <a:off x="-4350367" y="0"/>
            <a:ext cx="3909699" cy="4453621"/>
            <a:chOff x="-3999345" y="0"/>
            <a:chExt cx="3909698" cy="4453621"/>
          </a:xfrm>
        </p:grpSpPr>
        <p:sp>
          <p:nvSpPr>
            <p:cNvPr id="248" name="Rectangle 247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249" name="Straight Connector 24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0" name="Picture 24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51" name="TextBox 250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52" name="Group 251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262" name="TextBox 26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63" name="TextBox 26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53" name="Group 252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260" name="TextBox 259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261" name="TextBox 260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254" name="Group 253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258" name="TextBox 25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59" name="TextBox 25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55" name="Group 25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256" name="TextBox 25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57" name="TextBox 25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72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1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5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2" y="11239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6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87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2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269082" y="1425666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446415" y="1635218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8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1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1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0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1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1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3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3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3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3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4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1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1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6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1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97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8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9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82" hasCustomPrompt="1"/>
          </p:nvPr>
        </p:nvSpPr>
        <p:spPr>
          <a:xfrm>
            <a:off x="269082" y="2354660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446415" y="256421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269082" y="3264298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85" hasCustomPrompt="1"/>
          </p:nvPr>
        </p:nvSpPr>
        <p:spPr>
          <a:xfrm>
            <a:off x="446415" y="3473850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86" hasCustomPrompt="1"/>
          </p:nvPr>
        </p:nvSpPr>
        <p:spPr>
          <a:xfrm>
            <a:off x="269082" y="41477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446415" y="4357294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88" hasCustomPrompt="1"/>
          </p:nvPr>
        </p:nvSpPr>
        <p:spPr>
          <a:xfrm>
            <a:off x="269082" y="5052617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89" hasCustomPrompt="1"/>
          </p:nvPr>
        </p:nvSpPr>
        <p:spPr>
          <a:xfrm>
            <a:off x="446415" y="5262169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90" hasCustomPrompt="1"/>
          </p:nvPr>
        </p:nvSpPr>
        <p:spPr>
          <a:xfrm>
            <a:off x="269082" y="59384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91" hasCustomPrompt="1"/>
          </p:nvPr>
        </p:nvSpPr>
        <p:spPr>
          <a:xfrm>
            <a:off x="446415" y="6147994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3436371" y="1425666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93" hasCustomPrompt="1"/>
          </p:nvPr>
        </p:nvSpPr>
        <p:spPr>
          <a:xfrm>
            <a:off x="3613705" y="1635218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94" hasCustomPrompt="1"/>
          </p:nvPr>
        </p:nvSpPr>
        <p:spPr>
          <a:xfrm>
            <a:off x="3436371" y="2354660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3613705" y="2564212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3436371" y="3264298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97" hasCustomPrompt="1"/>
          </p:nvPr>
        </p:nvSpPr>
        <p:spPr>
          <a:xfrm>
            <a:off x="3613705" y="3473850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98" hasCustomPrompt="1"/>
          </p:nvPr>
        </p:nvSpPr>
        <p:spPr>
          <a:xfrm>
            <a:off x="3436371" y="41477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3613705" y="4357294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2"/>
          <p:cNvSpPr>
            <a:spLocks noGrp="1"/>
          </p:cNvSpPr>
          <p:nvPr>
            <p:ph type="body" sz="quarter" idx="100" hasCustomPrompt="1"/>
          </p:nvPr>
        </p:nvSpPr>
        <p:spPr>
          <a:xfrm>
            <a:off x="3436371" y="5052617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101" hasCustomPrompt="1"/>
          </p:nvPr>
        </p:nvSpPr>
        <p:spPr>
          <a:xfrm>
            <a:off x="3613705" y="5262169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7" name="Text Placeholder 22"/>
          <p:cNvSpPr>
            <a:spLocks noGrp="1"/>
          </p:cNvSpPr>
          <p:nvPr>
            <p:ph type="body" sz="quarter" idx="102" hasCustomPrompt="1"/>
          </p:nvPr>
        </p:nvSpPr>
        <p:spPr>
          <a:xfrm>
            <a:off x="3436371" y="5938442"/>
            <a:ext cx="2332364" cy="248352"/>
          </a:xfrm>
        </p:spPr>
        <p:txBody>
          <a:bodyPr anchor="b"/>
          <a:lstStyle>
            <a:lvl1pPr marL="179388" indent="-179388">
              <a:buFont typeface="Wingdings" panose="05000000000000000000" pitchFamily="2" charset="2"/>
              <a:buChar char="§"/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8" name="Text Placeholder 22"/>
          <p:cNvSpPr>
            <a:spLocks noGrp="1"/>
          </p:cNvSpPr>
          <p:nvPr>
            <p:ph type="body" sz="quarter" idx="103" hasCustomPrompt="1"/>
          </p:nvPr>
        </p:nvSpPr>
        <p:spPr>
          <a:xfrm>
            <a:off x="3613705" y="6147994"/>
            <a:ext cx="2155031" cy="259557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10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5" name="Group 10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106" name="Rectangle 10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0" name="Group 10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1" name="Group 11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2" name="Group 11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3" name="Group 11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4" name="Group 11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5" name="TextBox 11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2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09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14324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1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2572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3143249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2" name="Picture Placeholder 17"/>
          <p:cNvSpPr>
            <a:spLocks noGrp="1"/>
          </p:cNvSpPr>
          <p:nvPr>
            <p:ph type="pic" sz="quarter" idx="19" hasCustomPrompt="1"/>
          </p:nvPr>
        </p:nvSpPr>
        <p:spPr>
          <a:xfrm>
            <a:off x="6157911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0" hasCustomPrompt="1"/>
          </p:nvPr>
        </p:nvSpPr>
        <p:spPr>
          <a:xfrm>
            <a:off x="9172572" y="3867150"/>
            <a:ext cx="2886075" cy="2590800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6" name="Rectangle 65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3143251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3143251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6157911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57911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6157911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7813" y="3714752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7813" y="3017044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7813" y="3365897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30" hasCustomPrompt="1"/>
          </p:nvPr>
        </p:nvSpPr>
        <p:spPr>
          <a:xfrm>
            <a:off x="3143251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3143251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3143251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33" hasCustomPrompt="1"/>
          </p:nvPr>
        </p:nvSpPr>
        <p:spPr>
          <a:xfrm>
            <a:off x="6157911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34" hasCustomPrompt="1"/>
          </p:nvPr>
        </p:nvSpPr>
        <p:spPr>
          <a:xfrm>
            <a:off x="6157911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35" hasCustomPrompt="1"/>
          </p:nvPr>
        </p:nvSpPr>
        <p:spPr>
          <a:xfrm>
            <a:off x="6157911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460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762821"/>
            <a:ext cx="288607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5" name="Text Placeholder 26"/>
          <p:cNvSpPr>
            <a:spLocks noGrp="1"/>
          </p:cNvSpPr>
          <p:nvPr>
            <p:ph type="body" sz="quarter" idx="38" hasCustomPrompt="1"/>
          </p:nvPr>
        </p:nvSpPr>
        <p:spPr>
          <a:xfrm>
            <a:off x="9167813" y="6111674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7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6" name="Group 7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9" name="TextBox 8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7" name="TextBox 8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8" name="Group 7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5" name="TextBox 8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9" name="Group 7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0" name="Group 7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91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9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5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Placeholder 27"/>
          <p:cNvSpPr>
            <a:spLocks noGrp="1"/>
          </p:cNvSpPr>
          <p:nvPr>
            <p:ph type="body" sz="quarter" idx="110" hasCustomPrompt="1"/>
          </p:nvPr>
        </p:nvSpPr>
        <p:spPr>
          <a:xfrm>
            <a:off x="638413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1" name="Text Placeholder 27"/>
          <p:cNvSpPr>
            <a:spLocks noGrp="1"/>
          </p:cNvSpPr>
          <p:nvPr>
            <p:ph type="body" sz="quarter" idx="111" hasCustomPrompt="1"/>
          </p:nvPr>
        </p:nvSpPr>
        <p:spPr>
          <a:xfrm>
            <a:off x="335518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2" name="Text Placeholder 27"/>
          <p:cNvSpPr>
            <a:spLocks noGrp="1"/>
          </p:cNvSpPr>
          <p:nvPr>
            <p:ph type="body" sz="quarter" idx="112" hasCustomPrompt="1"/>
          </p:nvPr>
        </p:nvSpPr>
        <p:spPr>
          <a:xfrm>
            <a:off x="352028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385312" y="4920887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314324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6157911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77329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9" hasCustomPrompt="1"/>
          </p:nvPr>
        </p:nvSpPr>
        <p:spPr>
          <a:xfrm>
            <a:off x="131764" y="1125538"/>
            <a:ext cx="2886075" cy="2589212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86" hasCustomPrompt="1"/>
          </p:nvPr>
        </p:nvSpPr>
        <p:spPr>
          <a:xfrm>
            <a:off x="9165432" y="3874240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87" hasCustomPrompt="1"/>
          </p:nvPr>
        </p:nvSpPr>
        <p:spPr>
          <a:xfrm>
            <a:off x="9177339" y="4187578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88" hasCustomPrompt="1"/>
          </p:nvPr>
        </p:nvSpPr>
        <p:spPr>
          <a:xfrm>
            <a:off x="9177339" y="4318550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89" hasCustomPrompt="1"/>
          </p:nvPr>
        </p:nvSpPr>
        <p:spPr>
          <a:xfrm>
            <a:off x="9177339" y="4590608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92" hasCustomPrompt="1"/>
          </p:nvPr>
        </p:nvSpPr>
        <p:spPr>
          <a:xfrm>
            <a:off x="6162677" y="3874240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9"/>
          <p:cNvSpPr>
            <a:spLocks noGrp="1"/>
          </p:cNvSpPr>
          <p:nvPr>
            <p:ph type="body" sz="quarter" idx="93" hasCustomPrompt="1"/>
          </p:nvPr>
        </p:nvSpPr>
        <p:spPr>
          <a:xfrm>
            <a:off x="6174584" y="4187578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73" name="Text Placeholder 19"/>
          <p:cNvSpPr>
            <a:spLocks noGrp="1"/>
          </p:cNvSpPr>
          <p:nvPr>
            <p:ph type="body" sz="quarter" idx="94" hasCustomPrompt="1"/>
          </p:nvPr>
        </p:nvSpPr>
        <p:spPr>
          <a:xfrm>
            <a:off x="6174584" y="4318550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74" name="Text Placeholder 19"/>
          <p:cNvSpPr>
            <a:spLocks noGrp="1"/>
          </p:cNvSpPr>
          <p:nvPr>
            <p:ph type="body" sz="quarter" idx="95" hasCustomPrompt="1"/>
          </p:nvPr>
        </p:nvSpPr>
        <p:spPr>
          <a:xfrm>
            <a:off x="6174584" y="4590608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77" name="Text Placeholder 25"/>
          <p:cNvSpPr>
            <a:spLocks noGrp="1"/>
          </p:cNvSpPr>
          <p:nvPr>
            <p:ph type="body" sz="quarter" idx="98" hasCustomPrompt="1"/>
          </p:nvPr>
        </p:nvSpPr>
        <p:spPr>
          <a:xfrm>
            <a:off x="3136108" y="3874240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19"/>
          <p:cNvSpPr>
            <a:spLocks noGrp="1"/>
          </p:cNvSpPr>
          <p:nvPr>
            <p:ph type="body" sz="quarter" idx="99" hasCustomPrompt="1"/>
          </p:nvPr>
        </p:nvSpPr>
        <p:spPr>
          <a:xfrm>
            <a:off x="3148015" y="4187578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79" name="Text Placeholder 19"/>
          <p:cNvSpPr>
            <a:spLocks noGrp="1"/>
          </p:cNvSpPr>
          <p:nvPr>
            <p:ph type="body" sz="quarter" idx="100" hasCustomPrompt="1"/>
          </p:nvPr>
        </p:nvSpPr>
        <p:spPr>
          <a:xfrm>
            <a:off x="3148015" y="4318550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80" name="Text Placeholder 19"/>
          <p:cNvSpPr>
            <a:spLocks noGrp="1"/>
          </p:cNvSpPr>
          <p:nvPr>
            <p:ph type="body" sz="quarter" idx="101" hasCustomPrompt="1"/>
          </p:nvPr>
        </p:nvSpPr>
        <p:spPr>
          <a:xfrm>
            <a:off x="3148015" y="4590608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83" name="Text Placeholder 25"/>
          <p:cNvSpPr>
            <a:spLocks noGrp="1"/>
          </p:cNvSpPr>
          <p:nvPr>
            <p:ph type="body" sz="quarter" idx="104" hasCustomPrompt="1"/>
          </p:nvPr>
        </p:nvSpPr>
        <p:spPr>
          <a:xfrm>
            <a:off x="131763" y="3874240"/>
            <a:ext cx="2888457" cy="123825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Text Placeholder 19"/>
          <p:cNvSpPr>
            <a:spLocks noGrp="1"/>
          </p:cNvSpPr>
          <p:nvPr>
            <p:ph type="body" sz="quarter" idx="105" hasCustomPrompt="1"/>
          </p:nvPr>
        </p:nvSpPr>
        <p:spPr>
          <a:xfrm>
            <a:off x="143672" y="4187578"/>
            <a:ext cx="2876549" cy="192087"/>
          </a:xfrm>
        </p:spPr>
        <p:txBody>
          <a:bodyPr lIns="198000" anchor="b"/>
          <a:lstStyle>
            <a:lvl1pPr>
              <a:lnSpc>
                <a:spcPct val="70000"/>
              </a:lnSpc>
              <a:spcAft>
                <a:spcPts val="600"/>
              </a:spcAft>
              <a:defRPr sz="14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name here</a:t>
            </a:r>
          </a:p>
        </p:txBody>
      </p:sp>
      <p:sp>
        <p:nvSpPr>
          <p:cNvPr id="85" name="Text Placeholder 19"/>
          <p:cNvSpPr>
            <a:spLocks noGrp="1"/>
          </p:cNvSpPr>
          <p:nvPr>
            <p:ph type="body" sz="quarter" idx="106" hasCustomPrompt="1"/>
          </p:nvPr>
        </p:nvSpPr>
        <p:spPr>
          <a:xfrm>
            <a:off x="143672" y="4318550"/>
            <a:ext cx="2876549" cy="192087"/>
          </a:xfrm>
        </p:spPr>
        <p:txBody>
          <a:bodyPr lIns="198000"/>
          <a:lstStyle>
            <a:lvl1pPr>
              <a:defRPr sz="1100"/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qualification here</a:t>
            </a:r>
          </a:p>
        </p:txBody>
      </p:sp>
      <p:sp>
        <p:nvSpPr>
          <p:cNvPr id="86" name="Text Placeholder 19"/>
          <p:cNvSpPr>
            <a:spLocks noGrp="1"/>
          </p:cNvSpPr>
          <p:nvPr>
            <p:ph type="body" sz="quarter" idx="107" hasCustomPrompt="1"/>
          </p:nvPr>
        </p:nvSpPr>
        <p:spPr>
          <a:xfrm>
            <a:off x="143672" y="4590608"/>
            <a:ext cx="2876549" cy="192087"/>
          </a:xfrm>
        </p:spPr>
        <p:txBody>
          <a:bodyPr lIns="198000"/>
          <a:lstStyle>
            <a:lvl1pPr>
              <a:defRPr sz="1100" baseline="0">
                <a:solidFill>
                  <a:schemeClr val="tx2"/>
                </a:solidFill>
              </a:defRPr>
            </a:lvl1pPr>
            <a:lvl2pPr marL="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job title here</a:t>
            </a:r>
          </a:p>
        </p:txBody>
      </p:sp>
      <p:sp>
        <p:nvSpPr>
          <p:cNvPr id="9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9" name="Rectangle 6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70" name="Straight Connector 6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3" name="Group 9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06" name="TextBox 10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07" name="TextBox 10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94" name="Group 9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04" name="TextBox 10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05" name="TextBox 10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95" name="Group 9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02" name="TextBox 10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03" name="TextBox 10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96" name="Group 9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00" name="TextBox 9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97" name="Group 9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98" name="TextBox 9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08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14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128588" y="5045773"/>
            <a:ext cx="2889251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5" name="Text Placeholder 3"/>
          <p:cNvSpPr>
            <a:spLocks noGrp="1"/>
          </p:cNvSpPr>
          <p:nvPr>
            <p:ph type="body" sz="quarter" idx="114" hasCustomPrompt="1"/>
          </p:nvPr>
        </p:nvSpPr>
        <p:spPr>
          <a:xfrm>
            <a:off x="3135313" y="5045773"/>
            <a:ext cx="2889251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6" name="Text Placeholder 3"/>
          <p:cNvSpPr>
            <a:spLocks noGrp="1"/>
          </p:cNvSpPr>
          <p:nvPr>
            <p:ph type="body" sz="quarter" idx="115" hasCustomPrompt="1"/>
          </p:nvPr>
        </p:nvSpPr>
        <p:spPr>
          <a:xfrm>
            <a:off x="6174584" y="5045773"/>
            <a:ext cx="2876549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9181308" y="5045773"/>
            <a:ext cx="2889251" cy="1453453"/>
          </a:xfrm>
        </p:spPr>
        <p:txBody>
          <a:bodyPr lIns="19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6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143251" y="1130302"/>
            <a:ext cx="8920163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967288"/>
            <a:ext cx="3014663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348611"/>
            <a:ext cx="2764632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876925"/>
            <a:ext cx="2764632" cy="471684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25737"/>
            <a:ext cx="2764632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42" name="Rectangle 4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6" name="Group 4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9" name="TextBox 5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7" name="Group 4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7" name="TextBox 5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8" name="TextBox 5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5" name="TextBox 5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61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6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1" y="1130301"/>
            <a:ext cx="2881313" cy="1770063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9042400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29" name="TextBox 2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20" name="Group 19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1" name="Group 20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25" name="TextBox 2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22" name="Group 2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23" name="TextBox 2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3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7" y="3295651"/>
            <a:ext cx="8842376" cy="257651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6" y="1271368"/>
            <a:ext cx="8744505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6" y="1964073"/>
            <a:ext cx="8744505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182101" y="1130302"/>
            <a:ext cx="2881313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9042400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4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7" y="3295651"/>
            <a:ext cx="8842376" cy="2576512"/>
          </a:xfrm>
        </p:spPr>
        <p:txBody>
          <a:bodyPr numCol="3" spcCol="28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6" y="1271368"/>
            <a:ext cx="8744505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6" y="1964073"/>
            <a:ext cx="8744505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9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162676" y="1130302"/>
            <a:ext cx="5900739" cy="5368925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6029325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6" name="Rectangle 3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7" name="Straight Connector 3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0296" y="3295651"/>
            <a:ext cx="5834267" cy="257651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5" y="1271368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5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6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23826" y="2113342"/>
            <a:ext cx="11939588" cy="945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3159" y="1104503"/>
            <a:ext cx="5024675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58361"/>
            <a:ext cx="120538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3159" y="1759028"/>
            <a:ext cx="502467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13157" y="2362277"/>
            <a:ext cx="2730923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314278" y="2575004"/>
            <a:ext cx="2729711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2FE3920A-8028-4819-A1C9-AE0411B229D5}" type="datetime3">
              <a:rPr lang="en-US" smtClean="0"/>
              <a:pPr/>
              <a:t>17 January 2024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3826" y="3037432"/>
            <a:ext cx="11939588" cy="3691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9042401" y="1130711"/>
            <a:ext cx="3011489" cy="5368514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967288"/>
            <a:ext cx="3009900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348611"/>
            <a:ext cx="2764632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5876925"/>
            <a:ext cx="2764632" cy="471684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167813" y="6125737"/>
            <a:ext cx="2764632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4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43" name="Rectangle 42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44" name="Straight Connector 4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7" name="Group 46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8" name="TextBox 57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9" name="TextBox 58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6" name="TextBox 55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7" name="TextBox 56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54" name="TextBox 53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5" name="TextBox 54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62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3143249" y="1271588"/>
            <a:ext cx="5801517" cy="4895850"/>
          </a:xfrm>
        </p:spPr>
        <p:txBody>
          <a:bodyPr lIns="216000" numCol="2" spcCol="28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3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rocess Slide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8907461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3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143251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45" hasCustomPrompt="1"/>
          </p:nvPr>
        </p:nvSpPr>
        <p:spPr>
          <a:xfrm>
            <a:off x="8907461" y="297080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5951984" y="297080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47" hasCustomPrompt="1"/>
          </p:nvPr>
        </p:nvSpPr>
        <p:spPr>
          <a:xfrm>
            <a:off x="3143251" y="2970808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5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1" y="4814094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ED7E0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6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4814094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BFCEE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1" y="4814094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A8C4E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143251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4037620"/>
            <a:ext cx="287972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1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4201177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4201177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29" hasCustomPrompt="1"/>
          </p:nvPr>
        </p:nvSpPr>
        <p:spPr>
          <a:xfrm>
            <a:off x="4201177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7913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3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215840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215840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38" name="Text Placeholder 29"/>
          <p:cNvSpPr>
            <a:spLocks noGrp="1"/>
          </p:cNvSpPr>
          <p:nvPr>
            <p:ph type="body" sz="quarter" idx="35" hasCustomPrompt="1"/>
          </p:nvPr>
        </p:nvSpPr>
        <p:spPr>
          <a:xfrm>
            <a:off x="7215840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9178925" y="5812631"/>
            <a:ext cx="288607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5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0236852" y="15421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0236852" y="3370942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4" name="Text Placeholder 29"/>
          <p:cNvSpPr>
            <a:spLocks noGrp="1"/>
          </p:cNvSpPr>
          <p:nvPr>
            <p:ph type="body" sz="quarter" idx="41" hasCustomPrompt="1"/>
          </p:nvPr>
        </p:nvSpPr>
        <p:spPr>
          <a:xfrm>
            <a:off x="10236852" y="5206369"/>
            <a:ext cx="897219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4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6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3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cess Slide with 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8"/>
          <p:cNvSpPr>
            <a:spLocks noGrp="1"/>
          </p:cNvSpPr>
          <p:nvPr>
            <p:ph type="body" sz="quarter" idx="44" hasCustomPrompt="1"/>
          </p:nvPr>
        </p:nvSpPr>
        <p:spPr>
          <a:xfrm>
            <a:off x="8907461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43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7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143251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18"/>
          <p:cNvSpPr>
            <a:spLocks noGrp="1"/>
          </p:cNvSpPr>
          <p:nvPr>
            <p:ph type="body" sz="quarter" idx="45" hasCustomPrompt="1"/>
          </p:nvPr>
        </p:nvSpPr>
        <p:spPr>
          <a:xfrm>
            <a:off x="8907461" y="3871803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5951984" y="3871803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47" hasCustomPrompt="1"/>
          </p:nvPr>
        </p:nvSpPr>
        <p:spPr>
          <a:xfrm>
            <a:off x="3143251" y="3871803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4938615"/>
            <a:ext cx="2879725" cy="686594"/>
          </a:xfrm>
        </p:spPr>
        <p:txBody>
          <a:bodyPr/>
          <a:lstStyle>
            <a:lvl1pPr algn="ctr">
              <a:defRPr sz="1100" baseline="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1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 hasCustomPrompt="1"/>
          </p:nvPr>
        </p:nvSpPr>
        <p:spPr>
          <a:xfrm>
            <a:off x="4201178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28" hasCustomPrompt="1"/>
          </p:nvPr>
        </p:nvSpPr>
        <p:spPr>
          <a:xfrm>
            <a:off x="4201178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938615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3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7215839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34" hasCustomPrompt="1"/>
          </p:nvPr>
        </p:nvSpPr>
        <p:spPr>
          <a:xfrm>
            <a:off x="7215839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938615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5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1050"/>
            </a:lvl2pPr>
            <a:lvl3pPr algn="ctr">
              <a:defRPr sz="1000"/>
            </a:lvl3pPr>
            <a:lvl4pPr algn="ctr">
              <a:defRPr sz="900"/>
            </a:lvl4pPr>
            <a:lvl5pPr algn="ctr"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2" name="Text Placeholder 29"/>
          <p:cNvSpPr>
            <a:spLocks noGrp="1"/>
          </p:cNvSpPr>
          <p:nvPr>
            <p:ph type="body" sz="quarter" idx="39" hasCustomPrompt="1"/>
          </p:nvPr>
        </p:nvSpPr>
        <p:spPr>
          <a:xfrm>
            <a:off x="10236851" y="1542142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43" name="Text Placeholder 29"/>
          <p:cNvSpPr>
            <a:spLocks noGrp="1"/>
          </p:cNvSpPr>
          <p:nvPr>
            <p:ph type="body" sz="quarter" idx="40" hasCustomPrompt="1"/>
          </p:nvPr>
        </p:nvSpPr>
        <p:spPr>
          <a:xfrm>
            <a:off x="10236851" y="4271937"/>
            <a:ext cx="897220" cy="565616"/>
          </a:xfrm>
        </p:spPr>
        <p:txBody>
          <a:bodyPr anchor="ctr"/>
          <a:lstStyle>
            <a:lvl1pPr algn="ctr">
              <a:defRPr sz="36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7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1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1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07461" y="297080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5951984" y="2970597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3143251" y="2972983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8907461" y="4814094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ED7E0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4" name="Text Placeholder 18"/>
          <p:cNvSpPr>
            <a:spLocks noGrp="1"/>
          </p:cNvSpPr>
          <p:nvPr>
            <p:ph type="body" sz="quarter" idx="55" hasCustomPrompt="1"/>
          </p:nvPr>
        </p:nvSpPr>
        <p:spPr>
          <a:xfrm>
            <a:off x="5951984" y="4814094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BFCEE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5" name="Text Placeholder 18"/>
          <p:cNvSpPr>
            <a:spLocks noGrp="1"/>
          </p:cNvSpPr>
          <p:nvPr>
            <p:ph type="body" sz="quarter" idx="56" hasCustomPrompt="1"/>
          </p:nvPr>
        </p:nvSpPr>
        <p:spPr>
          <a:xfrm>
            <a:off x="3143251" y="4814094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A8C4E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143251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1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157913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3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9178925" y="581263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4037620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5" y="2163996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76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4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334287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349363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368788" y="1560840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334287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349363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368788" y="3433916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1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4334287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7349363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95" hasCustomPrompt="1"/>
          </p:nvPr>
        </p:nvSpPr>
        <p:spPr>
          <a:xfrm>
            <a:off x="10368788" y="5216359"/>
            <a:ext cx="504000" cy="504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grpSp>
        <p:nvGrpSpPr>
          <p:cNvPr id="104" name="Group 103"/>
          <p:cNvGrpSpPr/>
          <p:nvPr userDrawn="1"/>
        </p:nvGrpSpPr>
        <p:grpSpPr>
          <a:xfrm>
            <a:off x="-4350367" y="0"/>
            <a:ext cx="3909699" cy="4453621"/>
            <a:chOff x="-3999345" y="0"/>
            <a:chExt cx="3909698" cy="4453621"/>
          </a:xfrm>
        </p:grpSpPr>
        <p:sp>
          <p:nvSpPr>
            <p:cNvPr id="105" name="Rectangle 104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06" name="Straight Connector 10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8" name="TextBox 10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09" name="Group 10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0" name="Group 109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1" name="Group 11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5" name="TextBox 11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16" name="TextBox 11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2" name="Group 11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3" name="TextBox 11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4" name="TextBox 11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7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8907461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59519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3143251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8907461" y="3869522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5951984" y="3869311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3143251" y="3871697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1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3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5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9" name="Rectangle 78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5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7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182117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136388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164452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182117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136388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164452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-4350367" y="0"/>
            <a:ext cx="3909699" cy="4453621"/>
            <a:chOff x="-3999345" y="0"/>
            <a:chExt cx="3909698" cy="4453621"/>
          </a:xfrm>
        </p:grpSpPr>
        <p:sp>
          <p:nvSpPr>
            <p:cNvPr id="109" name="Rectangle 108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10" name="Straight Connector 10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12" name="TextBox 11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3" name="Group 11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4" name="Group 113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5" name="Group 11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19" name="TextBox 11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0" name="TextBox 11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17" name="TextBox 116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18" name="TextBox 117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6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rocess Slide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8918573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1" name="Text Placeholder 18"/>
          <p:cNvSpPr>
            <a:spLocks noGrp="1"/>
          </p:cNvSpPr>
          <p:nvPr>
            <p:ph type="body" sz="quarter" idx="55" hasCustomPrompt="1"/>
          </p:nvPr>
        </p:nvSpPr>
        <p:spPr>
          <a:xfrm>
            <a:off x="8918573" y="3869522"/>
            <a:ext cx="3146427" cy="268684"/>
          </a:xfrm>
          <a:prstGeom prst="homePlate">
            <a:avLst>
              <a:gd name="adj" fmla="val 46455"/>
            </a:avLst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7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5897561" y="1125538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45709B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2942084" y="1125538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224D77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9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3349" y="1125538"/>
            <a:ext cx="3013075" cy="268684"/>
          </a:xfrm>
          <a:prstGeom prst="homePlate">
            <a:avLst>
              <a:gd name="adj" fmla="val 46455"/>
            </a:avLst>
          </a:pr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0" name="Text Placeholder 18"/>
          <p:cNvSpPr>
            <a:spLocks noGrp="1"/>
          </p:cNvSpPr>
          <p:nvPr>
            <p:ph type="body" sz="quarter" idx="51" hasCustomPrompt="1"/>
          </p:nvPr>
        </p:nvSpPr>
        <p:spPr>
          <a:xfrm>
            <a:off x="5897561" y="3869522"/>
            <a:ext cx="3146427" cy="268684"/>
          </a:xfrm>
          <a:prstGeom prst="homePlate">
            <a:avLst>
              <a:gd name="adj" fmla="val 46455"/>
            </a:avLst>
          </a:prstGeom>
          <a:solidFill>
            <a:srgbClr val="C577A9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52" hasCustomPrompt="1"/>
          </p:nvPr>
        </p:nvSpPr>
        <p:spPr>
          <a:xfrm>
            <a:off x="2942084" y="3869311"/>
            <a:ext cx="3215829" cy="268684"/>
          </a:xfrm>
          <a:prstGeom prst="homePlate">
            <a:avLst>
              <a:gd name="adj" fmla="val 46455"/>
            </a:avLst>
          </a:prstGeom>
          <a:solidFill>
            <a:srgbClr val="93557E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53" hasCustomPrompt="1"/>
          </p:nvPr>
        </p:nvSpPr>
        <p:spPr>
          <a:xfrm>
            <a:off x="133349" y="3871697"/>
            <a:ext cx="3013075" cy="268684"/>
          </a:xfrm>
          <a:prstGeom prst="homePlate">
            <a:avLst>
              <a:gd name="adj" fmla="val 46455"/>
            </a:avLst>
          </a:prstGeom>
          <a:solidFill>
            <a:srgbClr val="67315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3143251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3143251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6157912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57913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37" hasCustomPrompt="1"/>
          </p:nvPr>
        </p:nvSpPr>
        <p:spPr>
          <a:xfrm>
            <a:off x="9178924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38" hasCustomPrompt="1"/>
          </p:nvPr>
        </p:nvSpPr>
        <p:spPr>
          <a:xfrm>
            <a:off x="9178925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56" hasCustomPrompt="1"/>
          </p:nvPr>
        </p:nvSpPr>
        <p:spPr>
          <a:xfrm>
            <a:off x="123595" y="5781619"/>
            <a:ext cx="287972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3" name="Text Placeholder 19"/>
          <p:cNvSpPr>
            <a:spLocks noGrp="1"/>
          </p:cNvSpPr>
          <p:nvPr>
            <p:ph type="body" sz="quarter" idx="57" hasCustomPrompt="1"/>
          </p:nvPr>
        </p:nvSpPr>
        <p:spPr>
          <a:xfrm>
            <a:off x="123595" y="3009281"/>
            <a:ext cx="2886075" cy="686594"/>
          </a:xfrm>
        </p:spPr>
        <p:txBody>
          <a:bodyPr/>
          <a:lstStyle>
            <a:lvl1pPr algn="ctr">
              <a:defRPr sz="1100"/>
            </a:lvl1pPr>
            <a:lvl2pPr algn="ctr">
              <a:defRPr sz="900"/>
            </a:lvl2pPr>
            <a:lvl3pPr algn="ctr">
              <a:defRPr sz="800"/>
            </a:lvl3pPr>
            <a:lvl4pPr algn="ctr">
              <a:defRPr sz="700"/>
            </a:lvl4pPr>
            <a:lvl5pPr algn="ctr">
              <a:defRPr sz="5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6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182117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7136388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89" hasCustomPrompt="1"/>
          </p:nvPr>
        </p:nvSpPr>
        <p:spPr>
          <a:xfrm>
            <a:off x="10164452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182117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7136388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10164452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1161217" y="1732639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1161217" y="4534388"/>
            <a:ext cx="936000" cy="93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grpSp>
        <p:nvGrpSpPr>
          <p:cNvPr id="112" name="Group 111"/>
          <p:cNvGrpSpPr/>
          <p:nvPr userDrawn="1"/>
        </p:nvGrpSpPr>
        <p:grpSpPr>
          <a:xfrm>
            <a:off x="-4350367" y="0"/>
            <a:ext cx="3909699" cy="4453621"/>
            <a:chOff x="-3999345" y="0"/>
            <a:chExt cx="3909698" cy="4453621"/>
          </a:xfrm>
        </p:grpSpPr>
        <p:sp>
          <p:nvSpPr>
            <p:cNvPr id="113" name="Rectangle 112"/>
            <p:cNvSpPr/>
            <p:nvPr userDrawn="1"/>
          </p:nvSpPr>
          <p:spPr>
            <a:xfrm>
              <a:off x="-3999345" y="0"/>
              <a:ext cx="3909698" cy="445362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16" name="TextBox 11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add an icon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17" name="Group 116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7" name="TextBox 126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8" name="TextBox 127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it from the Asset Library and </a:t>
                </a:r>
                <a:r>
                  <a:rPr lang="en-GB" sz="1400" b="1" dirty="0">
                    <a:latin typeface="+mn-lt"/>
                  </a:rPr>
                  <a:t>paste</a:t>
                </a:r>
                <a:r>
                  <a:rPr lang="en-GB" sz="1400" dirty="0">
                    <a:latin typeface="+mn-lt"/>
                  </a:rPr>
                  <a:t> it in</a:t>
                </a:r>
                <a:r>
                  <a:rPr lang="en-GB" sz="1400" baseline="0" dirty="0">
                    <a:latin typeface="+mn-lt"/>
                  </a:rPr>
                  <a:t> to the </a:t>
                </a:r>
                <a:r>
                  <a:rPr lang="en-GB" sz="1400" b="1" baseline="0" dirty="0">
                    <a:latin typeface="+mn-lt"/>
                  </a:rPr>
                  <a:t>presentation</a:t>
                </a:r>
                <a:r>
                  <a:rPr lang="en-GB" sz="1400" baseline="0" dirty="0">
                    <a:latin typeface="+mn-lt"/>
                  </a:rPr>
                  <a:t> you </a:t>
                </a:r>
                <a:br>
                  <a:rPr lang="en-GB" sz="1400" baseline="0" dirty="0">
                    <a:latin typeface="+mn-lt"/>
                  </a:rPr>
                </a:br>
                <a:r>
                  <a:rPr lang="en-GB" sz="1400" baseline="0" dirty="0">
                    <a:latin typeface="+mn-lt"/>
                  </a:rPr>
                  <a:t>are working 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3673605"/>
              <a:ext cx="3741159" cy="649206"/>
              <a:chOff x="-3953163" y="3555853"/>
              <a:chExt cx="3741159" cy="649206"/>
            </a:xfrm>
          </p:grpSpPr>
          <p:sp>
            <p:nvSpPr>
              <p:cNvPr id="125" name="TextBox 124"/>
              <p:cNvSpPr txBox="1"/>
              <p:nvPr userDrawn="1"/>
            </p:nvSpPr>
            <p:spPr>
              <a:xfrm>
                <a:off x="-3953163" y="355585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6" name="TextBox 125"/>
              <p:cNvSpPr txBox="1"/>
              <p:nvPr userDrawn="1"/>
            </p:nvSpPr>
            <p:spPr>
              <a:xfrm>
                <a:off x="-3565237" y="360198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Delete</a:t>
                </a:r>
                <a:r>
                  <a:rPr lang="en-GB" sz="1400" dirty="0">
                    <a:latin typeface="+mn-lt"/>
                  </a:rPr>
                  <a:t> any extra yellow circles and other placeholders you don’t need.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3" name="TextBox 122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4" name="TextBox 123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Move it so</a:t>
                </a:r>
                <a:r>
                  <a:rPr lang="en-GB" sz="1400" baseline="0" dirty="0">
                    <a:latin typeface="+mn-lt"/>
                  </a:rPr>
                  <a:t> it sits centrally over the </a:t>
                </a:r>
                <a:r>
                  <a:rPr lang="en-GB" sz="1400" b="1" baseline="0" dirty="0">
                    <a:latin typeface="+mn-lt"/>
                  </a:rPr>
                  <a:t>yellow circle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0" name="Group 11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1" name="TextBox 12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2" name="TextBox 12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Find the appropriate </a:t>
                </a:r>
                <a:r>
                  <a:rPr lang="en-GB" sz="1400" b="0" dirty="0">
                    <a:latin typeface="+mn-lt"/>
                  </a:rPr>
                  <a:t>icon</a:t>
                </a:r>
                <a:r>
                  <a:rPr lang="en-GB" sz="1400" b="0" baseline="0" dirty="0">
                    <a:latin typeface="+mn-lt"/>
                  </a:rPr>
                  <a:t> in your </a:t>
                </a:r>
                <a:br>
                  <a:rPr lang="en-GB" sz="1400" b="0" baseline="0" dirty="0">
                    <a:latin typeface="+mn-lt"/>
                  </a:rPr>
                </a:br>
                <a:r>
                  <a:rPr lang="en-GB" sz="1400" b="1" baseline="0" dirty="0">
                    <a:latin typeface="+mn-lt"/>
                  </a:rPr>
                  <a:t>Asset Library</a:t>
                </a:r>
                <a:endParaRPr lang="en-GB" sz="1400" b="1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0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10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8" y="3269458"/>
            <a:ext cx="276939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4" y="3269458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8" y="3269458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8" y="3269458"/>
            <a:ext cx="275814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8" y="3867152"/>
            <a:ext cx="2769395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3" y="3867152"/>
            <a:ext cx="2802032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8" y="3867152"/>
            <a:ext cx="275814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9" y="3867152"/>
            <a:ext cx="2753380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1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56325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0325" y="1125538"/>
            <a:ext cx="2873563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70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4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8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9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0" name="TextBox 6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78" name="Group 77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79" name="Rectangle 78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80" name="Straight Connector 7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84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3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/>
      <p:bldP spid="24" grpId="0"/>
      <p:bldP spid="25" grpId="0"/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3251" y="2851152"/>
            <a:ext cx="2882900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5850" y="2851152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5275" y="2851152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30175" y="2851152"/>
            <a:ext cx="2879725" cy="364807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10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9" y="3269458"/>
            <a:ext cx="2761456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4" y="3269458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8" y="3269458"/>
            <a:ext cx="2761317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8" y="3269458"/>
            <a:ext cx="276449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70" y="3867152"/>
            <a:ext cx="2764631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4" y="3867152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8" y="3867152"/>
            <a:ext cx="2761319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8" y="3867152"/>
            <a:ext cx="276449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70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4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8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1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51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5277" y="1125538"/>
            <a:ext cx="287972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088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E4DA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1A7C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EAE4DA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EAE4DA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A1A7C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A1A7C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1665" y="2851152"/>
            <a:ext cx="2884487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5851" y="2851152"/>
            <a:ext cx="2876549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2101" y="2851152"/>
            <a:ext cx="288607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5414" y="2851152"/>
            <a:ext cx="2884487" cy="3648075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10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70" y="3269458"/>
            <a:ext cx="276463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2" y="3269458"/>
            <a:ext cx="2798855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8" y="3269458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8" y="3269458"/>
            <a:ext cx="2767667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70" y="3867152"/>
            <a:ext cx="2764631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3" y="3867152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8" y="3867152"/>
            <a:ext cx="275814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8" y="3867152"/>
            <a:ext cx="276449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69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3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8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8" y="1125538"/>
            <a:ext cx="288131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3251" y="1125538"/>
            <a:ext cx="2882900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50" y="1125538"/>
            <a:ext cx="2876549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2101" y="1125538"/>
            <a:ext cx="288607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850"/>
                                      </p:to>
                                    </p:animClr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8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9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0" grpId="2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E850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E850"/>
                      </p:to>
                    </p:animClr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0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3146426" y="2851152"/>
            <a:ext cx="287972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6162675" y="2851152"/>
            <a:ext cx="2886075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9185275" y="2851152"/>
            <a:ext cx="2879727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8588" y="2851152"/>
            <a:ext cx="2881312" cy="3648075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358092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5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940752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382810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68" y="3269458"/>
            <a:ext cx="2769395" cy="431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3227294" y="3269458"/>
            <a:ext cx="280203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6284258" y="3269458"/>
            <a:ext cx="2758141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9300508" y="3269458"/>
            <a:ext cx="2758141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68" y="3867152"/>
            <a:ext cx="2769395" cy="26320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3227294" y="3867152"/>
            <a:ext cx="279885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6284258" y="3867152"/>
            <a:ext cx="275814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9300508" y="3867152"/>
            <a:ext cx="2767667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70" y="3012282"/>
            <a:ext cx="354807" cy="276225"/>
          </a:xfr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3227294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6284258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9300507" y="3012282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9" y="1125538"/>
            <a:ext cx="287813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3146425" y="1125538"/>
            <a:ext cx="287972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6165850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9185275" y="1125538"/>
            <a:ext cx="2879725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7" name="Rectangle 66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8" name="Straight Connector 6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1" name="Group 70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5" name="Group 74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86" name="Group 85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87" name="Rectangle 8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88" name="Straight Connector 8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92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3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ull Imag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156325" y="128587"/>
            <a:ext cx="5907088" cy="3443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128589" y="128588"/>
            <a:ext cx="11934825" cy="6600824"/>
          </a:xfrm>
          <a:custGeom>
            <a:avLst/>
            <a:gdLst>
              <a:gd name="connsiteX0" fmla="*/ 0 w 11930063"/>
              <a:gd name="connsiteY0" fmla="*/ 0 h 6586537"/>
              <a:gd name="connsiteX1" fmla="*/ 5905500 w 11930063"/>
              <a:gd name="connsiteY1" fmla="*/ 0 h 6586537"/>
              <a:gd name="connsiteX2" fmla="*/ 5905500 w 11930063"/>
              <a:gd name="connsiteY2" fmla="*/ 3563937 h 6586537"/>
              <a:gd name="connsiteX3" fmla="*/ 11930063 w 11930063"/>
              <a:gd name="connsiteY3" fmla="*/ 3563937 h 6586537"/>
              <a:gd name="connsiteX4" fmla="*/ 11930063 w 11930063"/>
              <a:gd name="connsiteY4" fmla="*/ 6586537 h 6586537"/>
              <a:gd name="connsiteX5" fmla="*/ 0 w 11930063"/>
              <a:gd name="connsiteY5" fmla="*/ 6586537 h 658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30063" h="6586537">
                <a:moveTo>
                  <a:pt x="0" y="0"/>
                </a:moveTo>
                <a:lnTo>
                  <a:pt x="5905500" y="0"/>
                </a:lnTo>
                <a:lnTo>
                  <a:pt x="5905500" y="3563937"/>
                </a:lnTo>
                <a:lnTo>
                  <a:pt x="11930063" y="3563937"/>
                </a:lnTo>
                <a:lnTo>
                  <a:pt x="11930063" y="6586537"/>
                </a:lnTo>
                <a:lnTo>
                  <a:pt x="0" y="6586537"/>
                </a:lnTo>
                <a:close/>
              </a:path>
            </a:pathLst>
          </a:custGeom>
          <a:noFill/>
        </p:spPr>
        <p:txBody>
          <a:bodyPr wrap="square" lIns="1476000">
            <a:noAutofit/>
          </a:bodyPr>
          <a:lstStyle>
            <a:lvl1pPr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8251" y="632114"/>
            <a:ext cx="4759325" cy="482313"/>
          </a:xfrm>
        </p:spPr>
        <p:txBody>
          <a:bodyPr anchor="b">
            <a:noAutofit/>
          </a:bodyPr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1" y="1238252"/>
            <a:ext cx="475932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9369" y="2054227"/>
            <a:ext cx="2724619" cy="249705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9F99D9F4-6C90-4927-9DB9-120E96857758}" type="datetime3">
              <a:rPr lang="en-US" smtClean="0"/>
              <a:pPr/>
              <a:t>17 January 2024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1" y="1841500"/>
            <a:ext cx="2725828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4" name="Rectangle 33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5" name="TextBox 4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3" name="TextBox 4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4" name="TextBox 4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0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419848" y="1134525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59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lumn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2131417" y="2851153"/>
            <a:ext cx="1905211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47" hasCustomPrompt="1"/>
          </p:nvPr>
        </p:nvSpPr>
        <p:spPr>
          <a:xfrm>
            <a:off x="4137849" y="2851153"/>
            <a:ext cx="1907329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3" name="Text Placeholder 10"/>
          <p:cNvSpPr>
            <a:spLocks noGrp="1"/>
          </p:cNvSpPr>
          <p:nvPr>
            <p:ph type="body" sz="quarter" idx="48" hasCustomPrompt="1"/>
          </p:nvPr>
        </p:nvSpPr>
        <p:spPr>
          <a:xfrm>
            <a:off x="6142234" y="2851153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128589" y="2851153"/>
            <a:ext cx="1904428" cy="3648075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2343083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33376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364484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4357983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5270" y="3269459"/>
            <a:ext cx="1794511" cy="4317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212286" y="3269459"/>
            <a:ext cx="1824343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59431" y="3269459"/>
            <a:ext cx="1784724" cy="431711"/>
          </a:xfrm>
        </p:spPr>
        <p:txBody>
          <a:bodyPr/>
          <a:lstStyle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257467" y="3269459"/>
            <a:ext cx="1793144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245270" y="3867153"/>
            <a:ext cx="1794511" cy="26320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1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34" hasCustomPrompt="1"/>
          </p:nvPr>
        </p:nvSpPr>
        <p:spPr>
          <a:xfrm>
            <a:off x="2212286" y="3867153"/>
            <a:ext cx="1824343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4259431" y="3867153"/>
            <a:ext cx="1784725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257467" y="3867153"/>
            <a:ext cx="1793144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245270" y="3012283"/>
            <a:ext cx="354807" cy="276225"/>
          </a:xfr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2212286" y="3012283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4259431" y="3012283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44" hasCustomPrompt="1"/>
          </p:nvPr>
        </p:nvSpPr>
        <p:spPr>
          <a:xfrm>
            <a:off x="6257467" y="3012283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58" name="Picture Placeholder 21"/>
          <p:cNvSpPr>
            <a:spLocks noGrp="1"/>
          </p:cNvSpPr>
          <p:nvPr>
            <p:ph type="pic" sz="quarter" idx="37" hasCustomPrompt="1"/>
          </p:nvPr>
        </p:nvSpPr>
        <p:spPr>
          <a:xfrm>
            <a:off x="128589" y="1125539"/>
            <a:ext cx="1904427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9" name="Picture Placeholder 21"/>
          <p:cNvSpPr>
            <a:spLocks noGrp="1"/>
          </p:cNvSpPr>
          <p:nvPr>
            <p:ph type="pic" sz="quarter" idx="38" hasCustomPrompt="1"/>
          </p:nvPr>
        </p:nvSpPr>
        <p:spPr>
          <a:xfrm>
            <a:off x="2131417" y="1125539"/>
            <a:ext cx="1907681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0" name="Picture Placeholder 21"/>
          <p:cNvSpPr>
            <a:spLocks noGrp="1"/>
          </p:cNvSpPr>
          <p:nvPr>
            <p:ph type="pic" sz="quarter" idx="39" hasCustomPrompt="1"/>
          </p:nvPr>
        </p:nvSpPr>
        <p:spPr>
          <a:xfrm>
            <a:off x="4141023" y="1125539"/>
            <a:ext cx="1903132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0" hasCustomPrompt="1"/>
          </p:nvPr>
        </p:nvSpPr>
        <p:spPr>
          <a:xfrm>
            <a:off x="6142234" y="1125539"/>
            <a:ext cx="1909023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5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8" y="6646423"/>
            <a:ext cx="468052" cy="211579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49" hasCustomPrompt="1"/>
          </p:nvPr>
        </p:nvSpPr>
        <p:spPr>
          <a:xfrm>
            <a:off x="8148314" y="2851153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50" hasCustomPrompt="1"/>
          </p:nvPr>
        </p:nvSpPr>
        <p:spPr>
          <a:xfrm>
            <a:off x="8370564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8263547" y="3269459"/>
            <a:ext cx="1793788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74" name="Text Placeholder 16"/>
          <p:cNvSpPr>
            <a:spLocks noGrp="1"/>
          </p:cNvSpPr>
          <p:nvPr>
            <p:ph type="body" sz="quarter" idx="52" hasCustomPrompt="1"/>
          </p:nvPr>
        </p:nvSpPr>
        <p:spPr>
          <a:xfrm>
            <a:off x="8263546" y="3867153"/>
            <a:ext cx="1793789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5" name="Text Placeholder 26"/>
          <p:cNvSpPr>
            <a:spLocks noGrp="1"/>
          </p:cNvSpPr>
          <p:nvPr>
            <p:ph type="body" sz="quarter" idx="53" hasCustomPrompt="1"/>
          </p:nvPr>
        </p:nvSpPr>
        <p:spPr>
          <a:xfrm>
            <a:off x="8263546" y="3012283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76" name="Picture Placeholder 21"/>
          <p:cNvSpPr>
            <a:spLocks noGrp="1"/>
          </p:cNvSpPr>
          <p:nvPr>
            <p:ph type="pic" sz="quarter" idx="54" hasCustomPrompt="1"/>
          </p:nvPr>
        </p:nvSpPr>
        <p:spPr>
          <a:xfrm>
            <a:off x="8148314" y="1125539"/>
            <a:ext cx="1909023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77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10155038" y="2851153"/>
            <a:ext cx="1909023" cy="3648075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27"/>
          <p:cNvSpPr>
            <a:spLocks noGrp="1"/>
          </p:cNvSpPr>
          <p:nvPr>
            <p:ph type="body" sz="quarter" idx="56" hasCustomPrompt="1"/>
          </p:nvPr>
        </p:nvSpPr>
        <p:spPr>
          <a:xfrm>
            <a:off x="10377288" y="3701168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9" name="Text Placeholder 11"/>
          <p:cNvSpPr>
            <a:spLocks noGrp="1"/>
          </p:cNvSpPr>
          <p:nvPr>
            <p:ph type="body" sz="quarter" idx="57" hasCustomPrompt="1"/>
          </p:nvPr>
        </p:nvSpPr>
        <p:spPr>
          <a:xfrm>
            <a:off x="10270271" y="3269459"/>
            <a:ext cx="1793788" cy="431711"/>
          </a:xfrm>
        </p:spPr>
        <p:txBody>
          <a:bodyPr/>
          <a:lstStyle>
            <a:lvl1pPr>
              <a:defRPr/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80" name="Text Placeholder 16"/>
          <p:cNvSpPr>
            <a:spLocks noGrp="1"/>
          </p:cNvSpPr>
          <p:nvPr>
            <p:ph type="body" sz="quarter" idx="58" hasCustomPrompt="1"/>
          </p:nvPr>
        </p:nvSpPr>
        <p:spPr>
          <a:xfrm>
            <a:off x="10270270" y="3867153"/>
            <a:ext cx="1793789" cy="263207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1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1" name="Text Placeholder 26"/>
          <p:cNvSpPr>
            <a:spLocks noGrp="1"/>
          </p:cNvSpPr>
          <p:nvPr>
            <p:ph type="body" sz="quarter" idx="59" hasCustomPrompt="1"/>
          </p:nvPr>
        </p:nvSpPr>
        <p:spPr>
          <a:xfrm>
            <a:off x="10270270" y="3012283"/>
            <a:ext cx="354807" cy="276225"/>
          </a:xfrm>
        </p:spPr>
        <p:txBody>
          <a:bodyPr anchor="ctr"/>
          <a:lstStyle>
            <a:lvl1pPr algn="r"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82" name="Picture Placeholder 21"/>
          <p:cNvSpPr>
            <a:spLocks noGrp="1"/>
          </p:cNvSpPr>
          <p:nvPr>
            <p:ph type="pic" sz="quarter" idx="60" hasCustomPrompt="1"/>
          </p:nvPr>
        </p:nvSpPr>
        <p:spPr>
          <a:xfrm>
            <a:off x="10155038" y="1125539"/>
            <a:ext cx="1909023" cy="1725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8" name="Rectangle 67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9" name="Straight Connector 6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84" name="Group 83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97" name="TextBox 96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8" name="TextBox 97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5" name="Group 84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95" name="TextBox 94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96" name="TextBox 95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86" name="Group 85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93" name="TextBox 92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94" name="TextBox 93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7" name="Group 86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91" name="TextBox 90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89" name="TextBox 88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grpSp>
        <p:nvGrpSpPr>
          <p:cNvPr id="99" name="Group 98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100" name="Rectangle 99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101" name="Straight Connector 100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sp>
        <p:nvSpPr>
          <p:cNvPr id="10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38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5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animClr clrSpc="rgb" dir="cw">
                                      <p:cBhvr>
                                        <p:cTn id="19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3154"/>
                                      </p:to>
                                    </p:animClr>
                                    <p:set>
                                      <p:cBhvr>
                                        <p:cTn id="199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03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4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24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2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33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33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1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5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1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0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8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29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30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3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58" grpId="0"/>
      <p:bldP spid="59" grpId="0"/>
      <p:bldP spid="60" grpId="0"/>
      <p:bldP spid="61" grpId="0"/>
      <p:bldP spid="7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1" grpId="2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FFFFFF"/>
                      </p:to>
                    </p:animClr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1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3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7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4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66666"/>
                      </p:to>
                    </p:animClr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75" grpId="2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02244"/>
                      </p:to>
                    </p:animClr>
                  </p:childTnLst>
                </p:cTn>
              </p:par>
            </p:tnLst>
          </p:tmpl>
        </p:tmplLst>
      </p:bldP>
      <p:bldP spid="76" grpId="0"/>
      <p:bldP spid="77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1">
        <p:tmplLst>
          <p:tmpl>
            <p:tnLst>
              <p:par>
                <p:cTn presetID="19" presetClass="emph" presetSubtype="0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673154"/>
                      </p:to>
                    </p:animClr>
                    <p:animClr clrSpc="rgb" dir="cw"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fillcolor</p:attrName>
                        </p:attrNameLst>
                      </p:cBhvr>
                      <p:to>
                        <a:srgbClr val="673154"/>
                      </p:to>
                    </p:animClr>
                    <p:set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  <p:set>
                      <p:cBhvr>
                        <p:cTn dur="250" fill="hold"/>
                        <p:tgtEl>
                          <p:spTgt spid="77"/>
                        </p:tgtEl>
                        <p:attrNameLst>
                          <p:attrName>fill.on</p:attrName>
                        </p:attrNameLst>
                      </p:cBhvr>
                      <p:to>
                        <p:strVal val="true"/>
                      </p:to>
                    </p:set>
                  </p:childTnLst>
                </p:cTn>
              </p:par>
            </p:tnLst>
          </p:tmpl>
        </p:tmplLst>
      </p:bldP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7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1">
        <p:tmplLst>
          <p:tmpl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250" fill="hold"/>
                        <p:tgtEl>
                          <p:spTgt spid="8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FFFFFF"/>
                      </p:to>
                    </p:animClr>
                  </p:childTnLst>
                </p:cTn>
              </p:par>
            </p:tnLst>
          </p:tmpl>
        </p:tmplLst>
      </p:bldP>
      <p:bldP spid="8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130711"/>
            <a:ext cx="6024563" cy="1769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639671"/>
            <a:ext cx="5834063" cy="2232212"/>
          </a:xfrm>
        </p:spPr>
        <p:txBody>
          <a:bodyPr numCol="2" spcCol="288000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326" y="3639671"/>
            <a:ext cx="2887663" cy="2232212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182101" y="3603468"/>
            <a:ext cx="2871788" cy="2268415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95263" y="3292276"/>
            <a:ext cx="5834064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Challenge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156326" y="3292276"/>
            <a:ext cx="2887663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182101" y="3292276"/>
            <a:ext cx="2871788" cy="242047"/>
          </a:xfrm>
        </p:spPr>
        <p:txBody>
          <a:bodyPr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400" b="0">
                <a:solidFill>
                  <a:schemeClr val="tx1"/>
                </a:solidFill>
              </a:defRPr>
            </a:lvl1pPr>
            <a:lvl2pPr marL="269875" indent="-176213">
              <a:defRPr sz="100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 sz="800">
                <a:solidFill>
                  <a:schemeClr val="tx2"/>
                </a:solidFill>
              </a:defRPr>
            </a:lvl4pPr>
            <a:lvl5pPr>
              <a:defRPr sz="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1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6162676" y="1130301"/>
            <a:ext cx="5900739" cy="1770063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22" name="Rectangle 2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23" name="Straight Connector 2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6" name="Group 2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9" name="TextBox 3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40" name="TextBox 3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7" name="Group 2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37" name="TextBox 3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8" name="TextBox 3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28" name="Group 2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35" name="TextBox 3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6" name="TextBox 3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9" name="Group 2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33" name="TextBox 3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34" name="TextBox 3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41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5" y="1271368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88" hasCustomPrompt="1"/>
          </p:nvPr>
        </p:nvSpPr>
        <p:spPr>
          <a:xfrm>
            <a:off x="192135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 userDrawn="1"/>
        </p:nvSpPr>
        <p:spPr>
          <a:xfrm>
            <a:off x="135363" y="1130711"/>
            <a:ext cx="5893963" cy="5368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355791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4" name="Text Placeholder 15"/>
          <p:cNvSpPr>
            <a:spLocks noGrp="1"/>
          </p:cNvSpPr>
          <p:nvPr>
            <p:ph type="body" sz="quarter" idx="102" hasCustomPrompt="1"/>
          </p:nvPr>
        </p:nvSpPr>
        <p:spPr>
          <a:xfrm>
            <a:off x="195265" y="1619776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3" hasCustomPrompt="1"/>
          </p:nvPr>
        </p:nvSpPr>
        <p:spPr>
          <a:xfrm>
            <a:off x="3317153" y="1130711"/>
            <a:ext cx="2707411" cy="157597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15" name="Text Placeholder 7"/>
          <p:cNvSpPr>
            <a:spLocks noGrp="1"/>
          </p:cNvSpPr>
          <p:nvPr>
            <p:ph type="body" sz="quarter" idx="104" hasCustomPrompt="1"/>
          </p:nvPr>
        </p:nvSpPr>
        <p:spPr>
          <a:xfrm>
            <a:off x="195263" y="4538045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6" name="Text Placeholder 7"/>
          <p:cNvSpPr>
            <a:spLocks noGrp="1"/>
          </p:cNvSpPr>
          <p:nvPr>
            <p:ph type="body" sz="quarter" idx="105" hasCustomPrompt="1"/>
          </p:nvPr>
        </p:nvSpPr>
        <p:spPr>
          <a:xfrm>
            <a:off x="3317155" y="3355791"/>
            <a:ext cx="2721768" cy="2802963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7" name="Text Placeholder 15"/>
          <p:cNvSpPr>
            <a:spLocks noGrp="1"/>
          </p:cNvSpPr>
          <p:nvPr>
            <p:ph type="body" sz="quarter" idx="106" hasCustomPrompt="1"/>
          </p:nvPr>
        </p:nvSpPr>
        <p:spPr>
          <a:xfrm>
            <a:off x="195265" y="297108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18" name="Text Placeholder 15"/>
          <p:cNvSpPr>
            <a:spLocks noGrp="1"/>
          </p:cNvSpPr>
          <p:nvPr>
            <p:ph type="body" sz="quarter" idx="107" hasCustomPrompt="1"/>
          </p:nvPr>
        </p:nvSpPr>
        <p:spPr>
          <a:xfrm>
            <a:off x="195265" y="4162572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19" name="Text Placeholder 15"/>
          <p:cNvSpPr>
            <a:spLocks noGrp="1"/>
          </p:cNvSpPr>
          <p:nvPr>
            <p:ph type="body" sz="quarter" idx="108" hasCustomPrompt="1"/>
          </p:nvPr>
        </p:nvSpPr>
        <p:spPr>
          <a:xfrm>
            <a:off x="3317155" y="297108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sp>
        <p:nvSpPr>
          <p:cNvPr id="320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200605" y="1129946"/>
            <a:ext cx="286871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9" hasCustomPrompt="1"/>
          </p:nvPr>
        </p:nvSpPr>
        <p:spPr>
          <a:xfrm>
            <a:off x="195262" y="1905552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21" name="Text Placeholder 20"/>
          <p:cNvSpPr>
            <a:spLocks noGrp="1"/>
          </p:cNvSpPr>
          <p:nvPr>
            <p:ph type="body" sz="quarter" idx="110" hasCustomPrompt="1"/>
          </p:nvPr>
        </p:nvSpPr>
        <p:spPr>
          <a:xfrm>
            <a:off x="195260" y="2134229"/>
            <a:ext cx="586915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22" name="Text Placeholder 20"/>
          <p:cNvSpPr>
            <a:spLocks noGrp="1"/>
          </p:cNvSpPr>
          <p:nvPr>
            <p:ph type="body" sz="quarter" idx="111" hasCustomPrompt="1"/>
          </p:nvPr>
        </p:nvSpPr>
        <p:spPr>
          <a:xfrm>
            <a:off x="618836" y="1905552"/>
            <a:ext cx="2107635" cy="200599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23" name="Text Placeholder 20"/>
          <p:cNvSpPr>
            <a:spLocks noGrp="1"/>
          </p:cNvSpPr>
          <p:nvPr>
            <p:ph type="body" sz="quarter" idx="112" hasCustomPrompt="1"/>
          </p:nvPr>
        </p:nvSpPr>
        <p:spPr>
          <a:xfrm>
            <a:off x="616185" y="2134227"/>
            <a:ext cx="2363267" cy="25753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cxnSp>
        <p:nvCxnSpPr>
          <p:cNvPr id="325" name="Straight Connector 324"/>
          <p:cNvCxnSpPr/>
          <p:nvPr userDrawn="1"/>
        </p:nvCxnSpPr>
        <p:spPr>
          <a:xfrm>
            <a:off x="137161" y="2685467"/>
            <a:ext cx="28981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 Placeholder 7"/>
          <p:cNvSpPr>
            <a:spLocks noGrp="1"/>
          </p:cNvSpPr>
          <p:nvPr>
            <p:ph type="body" sz="quarter" idx="113" hasCustomPrompt="1"/>
          </p:nvPr>
        </p:nvSpPr>
        <p:spPr>
          <a:xfrm>
            <a:off x="6205936" y="3355791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8" name="Text Placeholder 15"/>
          <p:cNvSpPr>
            <a:spLocks noGrp="1"/>
          </p:cNvSpPr>
          <p:nvPr>
            <p:ph type="body" sz="quarter" idx="114" hasCustomPrompt="1"/>
          </p:nvPr>
        </p:nvSpPr>
        <p:spPr>
          <a:xfrm>
            <a:off x="6205938" y="1609990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29" name="Picture Placeholder 16"/>
          <p:cNvSpPr>
            <a:spLocks noGrp="1"/>
          </p:cNvSpPr>
          <p:nvPr>
            <p:ph type="pic" sz="quarter" idx="115" hasCustomPrompt="1"/>
          </p:nvPr>
        </p:nvSpPr>
        <p:spPr>
          <a:xfrm>
            <a:off x="9327827" y="1125539"/>
            <a:ext cx="2735587" cy="1581150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330" name="Text Placeholder 7"/>
          <p:cNvSpPr>
            <a:spLocks noGrp="1"/>
          </p:cNvSpPr>
          <p:nvPr>
            <p:ph type="body" sz="quarter" idx="116" hasCustomPrompt="1"/>
          </p:nvPr>
        </p:nvSpPr>
        <p:spPr>
          <a:xfrm>
            <a:off x="6205936" y="4538045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1" name="Text Placeholder 7"/>
          <p:cNvSpPr>
            <a:spLocks noGrp="1"/>
          </p:cNvSpPr>
          <p:nvPr>
            <p:ph type="body" sz="quarter" idx="117" hasCustomPrompt="1"/>
          </p:nvPr>
        </p:nvSpPr>
        <p:spPr>
          <a:xfrm>
            <a:off x="9327827" y="5196840"/>
            <a:ext cx="2721768" cy="961912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32" name="Text Placeholder 15"/>
          <p:cNvSpPr>
            <a:spLocks noGrp="1"/>
          </p:cNvSpPr>
          <p:nvPr>
            <p:ph type="body" sz="quarter" idx="118" hasCustomPrompt="1"/>
          </p:nvPr>
        </p:nvSpPr>
        <p:spPr>
          <a:xfrm>
            <a:off x="6205938" y="297108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33" name="Text Placeholder 15"/>
          <p:cNvSpPr>
            <a:spLocks noGrp="1"/>
          </p:cNvSpPr>
          <p:nvPr>
            <p:ph type="body" sz="quarter" idx="119" hasCustomPrompt="1"/>
          </p:nvPr>
        </p:nvSpPr>
        <p:spPr>
          <a:xfrm>
            <a:off x="6205938" y="4162572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34" name="Text Placeholder 15"/>
          <p:cNvSpPr>
            <a:spLocks noGrp="1"/>
          </p:cNvSpPr>
          <p:nvPr>
            <p:ph type="body" sz="quarter" idx="120" hasCustomPrompt="1"/>
          </p:nvPr>
        </p:nvSpPr>
        <p:spPr>
          <a:xfrm>
            <a:off x="9327829" y="483036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sp>
        <p:nvSpPr>
          <p:cNvPr id="335" name="Text Placeholder 18"/>
          <p:cNvSpPr>
            <a:spLocks noGrp="1"/>
          </p:cNvSpPr>
          <p:nvPr>
            <p:ph type="body" sz="quarter" idx="121" hasCustomPrompt="1"/>
          </p:nvPr>
        </p:nvSpPr>
        <p:spPr>
          <a:xfrm>
            <a:off x="6207437" y="1131314"/>
            <a:ext cx="286871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36" name="Text Placeholder 20"/>
          <p:cNvSpPr>
            <a:spLocks noGrp="1"/>
          </p:cNvSpPr>
          <p:nvPr>
            <p:ph type="body" sz="quarter" idx="122" hasCustomPrompt="1"/>
          </p:nvPr>
        </p:nvSpPr>
        <p:spPr>
          <a:xfrm>
            <a:off x="6205936" y="1895765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37" name="Text Placeholder 20"/>
          <p:cNvSpPr>
            <a:spLocks noGrp="1"/>
          </p:cNvSpPr>
          <p:nvPr>
            <p:ph type="body" sz="quarter" idx="123" hasCustomPrompt="1"/>
          </p:nvPr>
        </p:nvSpPr>
        <p:spPr>
          <a:xfrm>
            <a:off x="6205933" y="2124441"/>
            <a:ext cx="586915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38" name="Text Placeholder 20"/>
          <p:cNvSpPr>
            <a:spLocks noGrp="1"/>
          </p:cNvSpPr>
          <p:nvPr>
            <p:ph type="body" sz="quarter" idx="124" hasCustomPrompt="1"/>
          </p:nvPr>
        </p:nvSpPr>
        <p:spPr>
          <a:xfrm>
            <a:off x="6629508" y="1895765"/>
            <a:ext cx="2107635" cy="218261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39" name="Text Placeholder 20"/>
          <p:cNvSpPr>
            <a:spLocks noGrp="1"/>
          </p:cNvSpPr>
          <p:nvPr>
            <p:ph type="body" sz="quarter" idx="125" hasCustomPrompt="1"/>
          </p:nvPr>
        </p:nvSpPr>
        <p:spPr>
          <a:xfrm>
            <a:off x="6626859" y="2124439"/>
            <a:ext cx="2110284" cy="267322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cxnSp>
        <p:nvCxnSpPr>
          <p:cNvPr id="340" name="Straight Connector 339"/>
          <p:cNvCxnSpPr/>
          <p:nvPr userDrawn="1"/>
        </p:nvCxnSpPr>
        <p:spPr>
          <a:xfrm>
            <a:off x="6156325" y="2685467"/>
            <a:ext cx="288964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 Placeholder 7"/>
          <p:cNvSpPr>
            <a:spLocks noGrp="1"/>
          </p:cNvSpPr>
          <p:nvPr>
            <p:ph type="body" sz="quarter" idx="126" hasCustomPrompt="1"/>
          </p:nvPr>
        </p:nvSpPr>
        <p:spPr>
          <a:xfrm>
            <a:off x="9327827" y="2971079"/>
            <a:ext cx="2721768" cy="1804548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grpSp>
        <p:nvGrpSpPr>
          <p:cNvPr id="58" name="Group 57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0" name="Straight Connector 59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3" name="Group 62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4" name="Group 63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0" name="TextBox 69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8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with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 323"/>
          <p:cNvSpPr/>
          <p:nvPr userDrawn="1"/>
        </p:nvSpPr>
        <p:spPr>
          <a:xfrm>
            <a:off x="135363" y="1130711"/>
            <a:ext cx="5893963" cy="53685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5263" y="3355791"/>
            <a:ext cx="2721768" cy="740547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6561846" y="2151552"/>
            <a:ext cx="5011319" cy="2875924"/>
            <a:chOff x="1664337" y="1715998"/>
            <a:chExt cx="8255540" cy="4737736"/>
          </a:xfrm>
          <a:solidFill>
            <a:schemeClr val="accent4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1664337" y="1715998"/>
              <a:ext cx="3616713" cy="2806149"/>
              <a:chOff x="1968230" y="1289640"/>
              <a:chExt cx="3616713" cy="2806149"/>
            </a:xfrm>
            <a:grpFill/>
          </p:grpSpPr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3526561" y="3774907"/>
                <a:ext cx="88059" cy="111680"/>
              </a:xfrm>
              <a:custGeom>
                <a:avLst/>
                <a:gdLst>
                  <a:gd name="T0" fmla="*/ 0 w 50"/>
                  <a:gd name="T1" fmla="*/ 49 h 63"/>
                  <a:gd name="T2" fmla="*/ 6 w 50"/>
                  <a:gd name="T3" fmla="*/ 31 h 63"/>
                  <a:gd name="T4" fmla="*/ 19 w 50"/>
                  <a:gd name="T5" fmla="*/ 28 h 63"/>
                  <a:gd name="T6" fmla="*/ 21 w 50"/>
                  <a:gd name="T7" fmla="*/ 9 h 63"/>
                  <a:gd name="T8" fmla="*/ 43 w 50"/>
                  <a:gd name="T9" fmla="*/ 0 h 63"/>
                  <a:gd name="T10" fmla="*/ 41 w 50"/>
                  <a:gd name="T11" fmla="*/ 20 h 63"/>
                  <a:gd name="T12" fmla="*/ 41 w 50"/>
                  <a:gd name="T13" fmla="*/ 34 h 63"/>
                  <a:gd name="T14" fmla="*/ 49 w 50"/>
                  <a:gd name="T15" fmla="*/ 35 h 63"/>
                  <a:gd name="T16" fmla="*/ 47 w 50"/>
                  <a:gd name="T17" fmla="*/ 48 h 63"/>
                  <a:gd name="T18" fmla="*/ 37 w 50"/>
                  <a:gd name="T19" fmla="*/ 48 h 63"/>
                  <a:gd name="T20" fmla="*/ 34 w 50"/>
                  <a:gd name="T21" fmla="*/ 62 h 63"/>
                  <a:gd name="T22" fmla="*/ 14 w 50"/>
                  <a:gd name="T23" fmla="*/ 61 h 63"/>
                  <a:gd name="T24" fmla="*/ 0 w 50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0" y="49"/>
                    </a:moveTo>
                    <a:lnTo>
                      <a:pt x="6" y="31"/>
                    </a:lnTo>
                    <a:lnTo>
                      <a:pt x="19" y="28"/>
                    </a:lnTo>
                    <a:lnTo>
                      <a:pt x="21" y="9"/>
                    </a:lnTo>
                    <a:lnTo>
                      <a:pt x="43" y="0"/>
                    </a:lnTo>
                    <a:lnTo>
                      <a:pt x="41" y="20"/>
                    </a:lnTo>
                    <a:lnTo>
                      <a:pt x="41" y="34"/>
                    </a:lnTo>
                    <a:lnTo>
                      <a:pt x="49" y="35"/>
                    </a:lnTo>
                    <a:lnTo>
                      <a:pt x="47" y="48"/>
                    </a:lnTo>
                    <a:lnTo>
                      <a:pt x="37" y="48"/>
                    </a:lnTo>
                    <a:lnTo>
                      <a:pt x="34" y="62"/>
                    </a:lnTo>
                    <a:lnTo>
                      <a:pt x="14" y="61"/>
                    </a:lnTo>
                    <a:lnTo>
                      <a:pt x="0" y="4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4" name="Freeform 46"/>
              <p:cNvSpPr>
                <a:spLocks/>
              </p:cNvSpPr>
              <p:nvPr/>
            </p:nvSpPr>
            <p:spPr bwMode="auto">
              <a:xfrm>
                <a:off x="3982582" y="3699405"/>
                <a:ext cx="75479" cy="70783"/>
              </a:xfrm>
              <a:custGeom>
                <a:avLst/>
                <a:gdLst>
                  <a:gd name="T0" fmla="*/ 32 w 43"/>
                  <a:gd name="T1" fmla="*/ 1 h 41"/>
                  <a:gd name="T2" fmla="*/ 26 w 43"/>
                  <a:gd name="T3" fmla="*/ 14 h 41"/>
                  <a:gd name="T4" fmla="*/ 32 w 43"/>
                  <a:gd name="T5" fmla="*/ 21 h 41"/>
                  <a:gd name="T6" fmla="*/ 23 w 43"/>
                  <a:gd name="T7" fmla="*/ 26 h 41"/>
                  <a:gd name="T8" fmla="*/ 0 w 43"/>
                  <a:gd name="T9" fmla="*/ 26 h 41"/>
                  <a:gd name="T10" fmla="*/ 3 w 43"/>
                  <a:gd name="T11" fmla="*/ 37 h 41"/>
                  <a:gd name="T12" fmla="*/ 21 w 43"/>
                  <a:gd name="T13" fmla="*/ 38 h 41"/>
                  <a:gd name="T14" fmla="*/ 37 w 43"/>
                  <a:gd name="T15" fmla="*/ 40 h 41"/>
                  <a:gd name="T16" fmla="*/ 42 w 43"/>
                  <a:gd name="T17" fmla="*/ 29 h 41"/>
                  <a:gd name="T18" fmla="*/ 42 w 43"/>
                  <a:gd name="T19" fmla="*/ 8 h 41"/>
                  <a:gd name="T20" fmla="*/ 42 w 43"/>
                  <a:gd name="T21" fmla="*/ 0 h 41"/>
                  <a:gd name="T22" fmla="*/ 32 w 43"/>
                  <a:gd name="T2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1">
                    <a:moveTo>
                      <a:pt x="32" y="1"/>
                    </a:moveTo>
                    <a:lnTo>
                      <a:pt x="26" y="14"/>
                    </a:lnTo>
                    <a:lnTo>
                      <a:pt x="32" y="21"/>
                    </a:lnTo>
                    <a:lnTo>
                      <a:pt x="23" y="2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21" y="38"/>
                    </a:lnTo>
                    <a:lnTo>
                      <a:pt x="37" y="40"/>
                    </a:lnTo>
                    <a:lnTo>
                      <a:pt x="42" y="29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2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5" name="Freeform 47"/>
              <p:cNvSpPr>
                <a:spLocks/>
              </p:cNvSpPr>
              <p:nvPr/>
            </p:nvSpPr>
            <p:spPr bwMode="auto">
              <a:xfrm>
                <a:off x="2951032" y="3314031"/>
                <a:ext cx="726488" cy="548961"/>
              </a:xfrm>
              <a:custGeom>
                <a:avLst/>
                <a:gdLst>
                  <a:gd name="T0" fmla="*/ 245 w 412"/>
                  <a:gd name="T1" fmla="*/ 119 h 312"/>
                  <a:gd name="T2" fmla="*/ 229 w 412"/>
                  <a:gd name="T3" fmla="*/ 93 h 312"/>
                  <a:gd name="T4" fmla="*/ 216 w 412"/>
                  <a:gd name="T5" fmla="*/ 60 h 312"/>
                  <a:gd name="T6" fmla="*/ 196 w 412"/>
                  <a:gd name="T7" fmla="*/ 70 h 312"/>
                  <a:gd name="T8" fmla="*/ 174 w 412"/>
                  <a:gd name="T9" fmla="*/ 45 h 312"/>
                  <a:gd name="T10" fmla="*/ 164 w 412"/>
                  <a:gd name="T11" fmla="*/ 29 h 312"/>
                  <a:gd name="T12" fmla="*/ 147 w 412"/>
                  <a:gd name="T13" fmla="*/ 11 h 312"/>
                  <a:gd name="T14" fmla="*/ 125 w 412"/>
                  <a:gd name="T15" fmla="*/ 20 h 312"/>
                  <a:gd name="T16" fmla="*/ 101 w 412"/>
                  <a:gd name="T17" fmla="*/ 29 h 312"/>
                  <a:gd name="T18" fmla="*/ 63 w 412"/>
                  <a:gd name="T19" fmla="*/ 31 h 312"/>
                  <a:gd name="T20" fmla="*/ 35 w 412"/>
                  <a:gd name="T21" fmla="*/ 11 h 312"/>
                  <a:gd name="T22" fmla="*/ 0 w 412"/>
                  <a:gd name="T23" fmla="*/ 0 h 312"/>
                  <a:gd name="T24" fmla="*/ 16 w 412"/>
                  <a:gd name="T25" fmla="*/ 53 h 312"/>
                  <a:gd name="T26" fmla="*/ 25 w 412"/>
                  <a:gd name="T27" fmla="*/ 87 h 312"/>
                  <a:gd name="T28" fmla="*/ 41 w 412"/>
                  <a:gd name="T29" fmla="*/ 110 h 312"/>
                  <a:gd name="T30" fmla="*/ 59 w 412"/>
                  <a:gd name="T31" fmla="*/ 146 h 312"/>
                  <a:gd name="T32" fmla="*/ 98 w 412"/>
                  <a:gd name="T33" fmla="*/ 177 h 312"/>
                  <a:gd name="T34" fmla="*/ 78 w 412"/>
                  <a:gd name="T35" fmla="*/ 129 h 312"/>
                  <a:gd name="T36" fmla="*/ 51 w 412"/>
                  <a:gd name="T37" fmla="*/ 83 h 312"/>
                  <a:gd name="T38" fmla="*/ 31 w 412"/>
                  <a:gd name="T39" fmla="*/ 45 h 312"/>
                  <a:gd name="T40" fmla="*/ 41 w 412"/>
                  <a:gd name="T41" fmla="*/ 28 h 312"/>
                  <a:gd name="T42" fmla="*/ 64 w 412"/>
                  <a:gd name="T43" fmla="*/ 49 h 312"/>
                  <a:gd name="T44" fmla="*/ 78 w 412"/>
                  <a:gd name="T45" fmla="*/ 88 h 312"/>
                  <a:gd name="T46" fmla="*/ 97 w 412"/>
                  <a:gd name="T47" fmla="*/ 112 h 312"/>
                  <a:gd name="T48" fmla="*/ 110 w 412"/>
                  <a:gd name="T49" fmla="*/ 132 h 312"/>
                  <a:gd name="T50" fmla="*/ 129 w 412"/>
                  <a:gd name="T51" fmla="*/ 158 h 312"/>
                  <a:gd name="T52" fmla="*/ 140 w 412"/>
                  <a:gd name="T53" fmla="*/ 172 h 312"/>
                  <a:gd name="T54" fmla="*/ 147 w 412"/>
                  <a:gd name="T55" fmla="*/ 207 h 312"/>
                  <a:gd name="T56" fmla="*/ 156 w 412"/>
                  <a:gd name="T57" fmla="*/ 230 h 312"/>
                  <a:gd name="T58" fmla="*/ 275 w 412"/>
                  <a:gd name="T59" fmla="*/ 295 h 312"/>
                  <a:gd name="T60" fmla="*/ 299 w 412"/>
                  <a:gd name="T61" fmla="*/ 291 h 312"/>
                  <a:gd name="T62" fmla="*/ 327 w 412"/>
                  <a:gd name="T63" fmla="*/ 311 h 312"/>
                  <a:gd name="T64" fmla="*/ 346 w 412"/>
                  <a:gd name="T65" fmla="*/ 290 h 312"/>
                  <a:gd name="T66" fmla="*/ 370 w 412"/>
                  <a:gd name="T67" fmla="*/ 263 h 312"/>
                  <a:gd name="T68" fmla="*/ 396 w 412"/>
                  <a:gd name="T69" fmla="*/ 250 h 312"/>
                  <a:gd name="T70" fmla="*/ 405 w 412"/>
                  <a:gd name="T71" fmla="*/ 218 h 312"/>
                  <a:gd name="T72" fmla="*/ 408 w 412"/>
                  <a:gd name="T73" fmla="*/ 200 h 312"/>
                  <a:gd name="T74" fmla="*/ 362 w 412"/>
                  <a:gd name="T75" fmla="*/ 208 h 312"/>
                  <a:gd name="T76" fmla="*/ 325 w 412"/>
                  <a:gd name="T77" fmla="*/ 245 h 312"/>
                  <a:gd name="T78" fmla="*/ 269 w 412"/>
                  <a:gd name="T79" fmla="*/ 229 h 312"/>
                  <a:gd name="T80" fmla="*/ 254 w 412"/>
                  <a:gd name="T81" fmla="*/ 160 h 312"/>
                  <a:gd name="T82" fmla="*/ 265 w 412"/>
                  <a:gd name="T83" fmla="*/ 1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312">
                    <a:moveTo>
                      <a:pt x="265" y="119"/>
                    </a:moveTo>
                    <a:lnTo>
                      <a:pt x="245" y="119"/>
                    </a:lnTo>
                    <a:lnTo>
                      <a:pt x="241" y="99"/>
                    </a:lnTo>
                    <a:lnTo>
                      <a:pt x="229" y="93"/>
                    </a:lnTo>
                    <a:lnTo>
                      <a:pt x="225" y="72"/>
                    </a:lnTo>
                    <a:lnTo>
                      <a:pt x="216" y="60"/>
                    </a:lnTo>
                    <a:lnTo>
                      <a:pt x="201" y="49"/>
                    </a:lnTo>
                    <a:lnTo>
                      <a:pt x="196" y="70"/>
                    </a:lnTo>
                    <a:lnTo>
                      <a:pt x="181" y="70"/>
                    </a:lnTo>
                    <a:lnTo>
                      <a:pt x="174" y="45"/>
                    </a:lnTo>
                    <a:lnTo>
                      <a:pt x="165" y="43"/>
                    </a:lnTo>
                    <a:lnTo>
                      <a:pt x="164" y="29"/>
                    </a:lnTo>
                    <a:lnTo>
                      <a:pt x="152" y="26"/>
                    </a:lnTo>
                    <a:lnTo>
                      <a:pt x="147" y="11"/>
                    </a:lnTo>
                    <a:lnTo>
                      <a:pt x="137" y="19"/>
                    </a:lnTo>
                    <a:lnTo>
                      <a:pt x="125" y="20"/>
                    </a:lnTo>
                    <a:lnTo>
                      <a:pt x="122" y="29"/>
                    </a:lnTo>
                    <a:lnTo>
                      <a:pt x="101" y="29"/>
                    </a:lnTo>
                    <a:lnTo>
                      <a:pt x="85" y="36"/>
                    </a:lnTo>
                    <a:lnTo>
                      <a:pt x="63" y="31"/>
                    </a:lnTo>
                    <a:lnTo>
                      <a:pt x="47" y="15"/>
                    </a:lnTo>
                    <a:lnTo>
                      <a:pt x="35" y="11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6" y="53"/>
                    </a:lnTo>
                    <a:lnTo>
                      <a:pt x="29" y="73"/>
                    </a:lnTo>
                    <a:lnTo>
                      <a:pt x="25" y="87"/>
                    </a:lnTo>
                    <a:lnTo>
                      <a:pt x="17" y="92"/>
                    </a:lnTo>
                    <a:lnTo>
                      <a:pt x="41" y="110"/>
                    </a:lnTo>
                    <a:lnTo>
                      <a:pt x="57" y="123"/>
                    </a:lnTo>
                    <a:lnTo>
                      <a:pt x="59" y="146"/>
                    </a:lnTo>
                    <a:lnTo>
                      <a:pt x="87" y="177"/>
                    </a:lnTo>
                    <a:lnTo>
                      <a:pt x="98" y="177"/>
                    </a:lnTo>
                    <a:lnTo>
                      <a:pt x="91" y="154"/>
                    </a:lnTo>
                    <a:lnTo>
                      <a:pt x="78" y="129"/>
                    </a:lnTo>
                    <a:lnTo>
                      <a:pt x="69" y="105"/>
                    </a:lnTo>
                    <a:lnTo>
                      <a:pt x="51" y="83"/>
                    </a:lnTo>
                    <a:lnTo>
                      <a:pt x="40" y="63"/>
                    </a:lnTo>
                    <a:lnTo>
                      <a:pt x="31" y="45"/>
                    </a:lnTo>
                    <a:lnTo>
                      <a:pt x="31" y="22"/>
                    </a:lnTo>
                    <a:lnTo>
                      <a:pt x="41" y="28"/>
                    </a:lnTo>
                    <a:lnTo>
                      <a:pt x="52" y="40"/>
                    </a:lnTo>
                    <a:lnTo>
                      <a:pt x="64" y="49"/>
                    </a:lnTo>
                    <a:lnTo>
                      <a:pt x="66" y="76"/>
                    </a:lnTo>
                    <a:lnTo>
                      <a:pt x="78" y="88"/>
                    </a:lnTo>
                    <a:lnTo>
                      <a:pt x="89" y="106"/>
                    </a:lnTo>
                    <a:lnTo>
                      <a:pt x="97" y="112"/>
                    </a:lnTo>
                    <a:lnTo>
                      <a:pt x="96" y="127"/>
                    </a:lnTo>
                    <a:lnTo>
                      <a:pt x="110" y="132"/>
                    </a:lnTo>
                    <a:lnTo>
                      <a:pt x="111" y="150"/>
                    </a:lnTo>
                    <a:lnTo>
                      <a:pt x="129" y="158"/>
                    </a:lnTo>
                    <a:lnTo>
                      <a:pt x="129" y="171"/>
                    </a:lnTo>
                    <a:lnTo>
                      <a:pt x="140" y="172"/>
                    </a:lnTo>
                    <a:lnTo>
                      <a:pt x="141" y="190"/>
                    </a:lnTo>
                    <a:lnTo>
                      <a:pt x="147" y="207"/>
                    </a:lnTo>
                    <a:lnTo>
                      <a:pt x="142" y="222"/>
                    </a:lnTo>
                    <a:lnTo>
                      <a:pt x="156" y="230"/>
                    </a:lnTo>
                    <a:lnTo>
                      <a:pt x="235" y="282"/>
                    </a:lnTo>
                    <a:lnTo>
                      <a:pt x="275" y="295"/>
                    </a:lnTo>
                    <a:lnTo>
                      <a:pt x="288" y="286"/>
                    </a:lnTo>
                    <a:lnTo>
                      <a:pt x="299" y="291"/>
                    </a:lnTo>
                    <a:lnTo>
                      <a:pt x="316" y="297"/>
                    </a:lnTo>
                    <a:lnTo>
                      <a:pt x="327" y="311"/>
                    </a:lnTo>
                    <a:lnTo>
                      <a:pt x="333" y="293"/>
                    </a:lnTo>
                    <a:lnTo>
                      <a:pt x="346" y="290"/>
                    </a:lnTo>
                    <a:lnTo>
                      <a:pt x="348" y="272"/>
                    </a:lnTo>
                    <a:lnTo>
                      <a:pt x="370" y="263"/>
                    </a:lnTo>
                    <a:lnTo>
                      <a:pt x="378" y="260"/>
                    </a:lnTo>
                    <a:lnTo>
                      <a:pt x="396" y="250"/>
                    </a:lnTo>
                    <a:lnTo>
                      <a:pt x="406" y="237"/>
                    </a:lnTo>
                    <a:lnTo>
                      <a:pt x="405" y="218"/>
                    </a:lnTo>
                    <a:lnTo>
                      <a:pt x="411" y="214"/>
                    </a:lnTo>
                    <a:lnTo>
                      <a:pt x="408" y="200"/>
                    </a:lnTo>
                    <a:lnTo>
                      <a:pt x="375" y="197"/>
                    </a:lnTo>
                    <a:lnTo>
                      <a:pt x="362" y="208"/>
                    </a:lnTo>
                    <a:lnTo>
                      <a:pt x="347" y="238"/>
                    </a:lnTo>
                    <a:lnTo>
                      <a:pt x="325" y="245"/>
                    </a:lnTo>
                    <a:lnTo>
                      <a:pt x="293" y="246"/>
                    </a:lnTo>
                    <a:lnTo>
                      <a:pt x="269" y="229"/>
                    </a:lnTo>
                    <a:lnTo>
                      <a:pt x="262" y="188"/>
                    </a:lnTo>
                    <a:lnTo>
                      <a:pt x="254" y="160"/>
                    </a:lnTo>
                    <a:lnTo>
                      <a:pt x="261" y="139"/>
                    </a:lnTo>
                    <a:lnTo>
                      <a:pt x="265" y="1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6" name="Freeform 48"/>
              <p:cNvSpPr>
                <a:spLocks/>
              </p:cNvSpPr>
              <p:nvPr/>
            </p:nvSpPr>
            <p:spPr bwMode="auto">
              <a:xfrm>
                <a:off x="3586316" y="3825241"/>
                <a:ext cx="172973" cy="84939"/>
              </a:xfrm>
              <a:custGeom>
                <a:avLst/>
                <a:gdLst>
                  <a:gd name="T0" fmla="*/ 15 w 98"/>
                  <a:gd name="T1" fmla="*/ 8 h 49"/>
                  <a:gd name="T2" fmla="*/ 13 w 98"/>
                  <a:gd name="T3" fmla="*/ 20 h 49"/>
                  <a:gd name="T4" fmla="*/ 3 w 98"/>
                  <a:gd name="T5" fmla="*/ 20 h 49"/>
                  <a:gd name="T6" fmla="*/ 0 w 98"/>
                  <a:gd name="T7" fmla="*/ 34 h 49"/>
                  <a:gd name="T8" fmla="*/ 11 w 98"/>
                  <a:gd name="T9" fmla="*/ 29 h 49"/>
                  <a:gd name="T10" fmla="*/ 27 w 98"/>
                  <a:gd name="T11" fmla="*/ 29 h 49"/>
                  <a:gd name="T12" fmla="*/ 29 w 98"/>
                  <a:gd name="T13" fmla="*/ 48 h 49"/>
                  <a:gd name="T14" fmla="*/ 42 w 98"/>
                  <a:gd name="T15" fmla="*/ 40 h 49"/>
                  <a:gd name="T16" fmla="*/ 61 w 98"/>
                  <a:gd name="T17" fmla="*/ 40 h 49"/>
                  <a:gd name="T18" fmla="*/ 66 w 98"/>
                  <a:gd name="T19" fmla="*/ 25 h 49"/>
                  <a:gd name="T20" fmla="*/ 88 w 98"/>
                  <a:gd name="T21" fmla="*/ 25 h 49"/>
                  <a:gd name="T22" fmla="*/ 97 w 98"/>
                  <a:gd name="T23" fmla="*/ 14 h 49"/>
                  <a:gd name="T24" fmla="*/ 82 w 98"/>
                  <a:gd name="T25" fmla="*/ 10 h 49"/>
                  <a:gd name="T26" fmla="*/ 73 w 98"/>
                  <a:gd name="T27" fmla="*/ 1 h 49"/>
                  <a:gd name="T28" fmla="*/ 50 w 98"/>
                  <a:gd name="T29" fmla="*/ 1 h 49"/>
                  <a:gd name="T30" fmla="*/ 40 w 98"/>
                  <a:gd name="T31" fmla="*/ 8 h 49"/>
                  <a:gd name="T32" fmla="*/ 35 w 98"/>
                  <a:gd name="T33" fmla="*/ 0 h 49"/>
                  <a:gd name="T34" fmla="*/ 24 w 98"/>
                  <a:gd name="T35" fmla="*/ 7 h 49"/>
                  <a:gd name="T36" fmla="*/ 15 w 98"/>
                  <a:gd name="T3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49">
                    <a:moveTo>
                      <a:pt x="15" y="8"/>
                    </a:moveTo>
                    <a:lnTo>
                      <a:pt x="13" y="20"/>
                    </a:lnTo>
                    <a:lnTo>
                      <a:pt x="3" y="20"/>
                    </a:lnTo>
                    <a:lnTo>
                      <a:pt x="0" y="34"/>
                    </a:lnTo>
                    <a:lnTo>
                      <a:pt x="11" y="29"/>
                    </a:lnTo>
                    <a:lnTo>
                      <a:pt x="27" y="29"/>
                    </a:lnTo>
                    <a:lnTo>
                      <a:pt x="29" y="48"/>
                    </a:lnTo>
                    <a:lnTo>
                      <a:pt x="42" y="40"/>
                    </a:lnTo>
                    <a:lnTo>
                      <a:pt x="61" y="40"/>
                    </a:lnTo>
                    <a:lnTo>
                      <a:pt x="66" y="25"/>
                    </a:lnTo>
                    <a:lnTo>
                      <a:pt x="88" y="25"/>
                    </a:lnTo>
                    <a:lnTo>
                      <a:pt x="97" y="14"/>
                    </a:lnTo>
                    <a:lnTo>
                      <a:pt x="82" y="10"/>
                    </a:lnTo>
                    <a:lnTo>
                      <a:pt x="73" y="1"/>
                    </a:lnTo>
                    <a:lnTo>
                      <a:pt x="50" y="1"/>
                    </a:lnTo>
                    <a:lnTo>
                      <a:pt x="40" y="8"/>
                    </a:lnTo>
                    <a:lnTo>
                      <a:pt x="35" y="0"/>
                    </a:lnTo>
                    <a:lnTo>
                      <a:pt x="24" y="7"/>
                    </a:lnTo>
                    <a:lnTo>
                      <a:pt x="15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7" name="Freeform 49"/>
              <p:cNvSpPr>
                <a:spLocks/>
              </p:cNvSpPr>
              <p:nvPr/>
            </p:nvSpPr>
            <p:spPr bwMode="auto">
              <a:xfrm>
                <a:off x="3636635" y="3869284"/>
                <a:ext cx="116364" cy="113253"/>
              </a:xfrm>
              <a:custGeom>
                <a:avLst/>
                <a:gdLst>
                  <a:gd name="T0" fmla="*/ 60 w 66"/>
                  <a:gd name="T1" fmla="*/ 0 h 63"/>
                  <a:gd name="T2" fmla="*/ 38 w 66"/>
                  <a:gd name="T3" fmla="*/ 0 h 63"/>
                  <a:gd name="T4" fmla="*/ 33 w 66"/>
                  <a:gd name="T5" fmla="*/ 14 h 63"/>
                  <a:gd name="T6" fmla="*/ 14 w 66"/>
                  <a:gd name="T7" fmla="*/ 15 h 63"/>
                  <a:gd name="T8" fmla="*/ 0 w 66"/>
                  <a:gd name="T9" fmla="*/ 23 h 63"/>
                  <a:gd name="T10" fmla="*/ 8 w 66"/>
                  <a:gd name="T11" fmla="*/ 31 h 63"/>
                  <a:gd name="T12" fmla="*/ 15 w 66"/>
                  <a:gd name="T13" fmla="*/ 49 h 63"/>
                  <a:gd name="T14" fmla="*/ 25 w 66"/>
                  <a:gd name="T15" fmla="*/ 60 h 63"/>
                  <a:gd name="T16" fmla="*/ 56 w 66"/>
                  <a:gd name="T17" fmla="*/ 62 h 63"/>
                  <a:gd name="T18" fmla="*/ 60 w 66"/>
                  <a:gd name="T19" fmla="*/ 18 h 63"/>
                  <a:gd name="T20" fmla="*/ 65 w 66"/>
                  <a:gd name="T21" fmla="*/ 7 h 63"/>
                  <a:gd name="T22" fmla="*/ 60 w 66"/>
                  <a:gd name="T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3">
                    <a:moveTo>
                      <a:pt x="60" y="0"/>
                    </a:moveTo>
                    <a:lnTo>
                      <a:pt x="38" y="0"/>
                    </a:lnTo>
                    <a:lnTo>
                      <a:pt x="33" y="14"/>
                    </a:lnTo>
                    <a:lnTo>
                      <a:pt x="14" y="15"/>
                    </a:lnTo>
                    <a:lnTo>
                      <a:pt x="0" y="23"/>
                    </a:lnTo>
                    <a:lnTo>
                      <a:pt x="8" y="31"/>
                    </a:lnTo>
                    <a:lnTo>
                      <a:pt x="15" y="49"/>
                    </a:lnTo>
                    <a:lnTo>
                      <a:pt x="25" y="60"/>
                    </a:lnTo>
                    <a:lnTo>
                      <a:pt x="56" y="62"/>
                    </a:lnTo>
                    <a:lnTo>
                      <a:pt x="60" y="18"/>
                    </a:lnTo>
                    <a:lnTo>
                      <a:pt x="65" y="7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8" name="Freeform 52"/>
              <p:cNvSpPr>
                <a:spLocks/>
              </p:cNvSpPr>
              <p:nvPr/>
            </p:nvSpPr>
            <p:spPr bwMode="auto">
              <a:xfrm>
                <a:off x="3881943" y="3741875"/>
                <a:ext cx="61327" cy="33032"/>
              </a:xfrm>
              <a:custGeom>
                <a:avLst/>
                <a:gdLst>
                  <a:gd name="T0" fmla="*/ 8 w 34"/>
                  <a:gd name="T1" fmla="*/ 0 h 18"/>
                  <a:gd name="T2" fmla="*/ 19 w 34"/>
                  <a:gd name="T3" fmla="*/ 0 h 18"/>
                  <a:gd name="T4" fmla="*/ 33 w 34"/>
                  <a:gd name="T5" fmla="*/ 6 h 18"/>
                  <a:gd name="T6" fmla="*/ 29 w 34"/>
                  <a:gd name="T7" fmla="*/ 16 h 18"/>
                  <a:gd name="T8" fmla="*/ 11 w 34"/>
                  <a:gd name="T9" fmla="*/ 17 h 18"/>
                  <a:gd name="T10" fmla="*/ 0 w 34"/>
                  <a:gd name="T11" fmla="*/ 9 h 18"/>
                  <a:gd name="T12" fmla="*/ 8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8" y="0"/>
                    </a:moveTo>
                    <a:lnTo>
                      <a:pt x="19" y="0"/>
                    </a:lnTo>
                    <a:lnTo>
                      <a:pt x="33" y="6"/>
                    </a:lnTo>
                    <a:lnTo>
                      <a:pt x="29" y="16"/>
                    </a:lnTo>
                    <a:lnTo>
                      <a:pt x="11" y="17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9" name="Freeform 53"/>
              <p:cNvSpPr>
                <a:spLocks/>
              </p:cNvSpPr>
              <p:nvPr/>
            </p:nvSpPr>
            <p:spPr bwMode="auto">
              <a:xfrm>
                <a:off x="4043909" y="3699405"/>
                <a:ext cx="102211" cy="70783"/>
              </a:xfrm>
              <a:custGeom>
                <a:avLst/>
                <a:gdLst>
                  <a:gd name="T0" fmla="*/ 0 w 57"/>
                  <a:gd name="T1" fmla="*/ 40 h 41"/>
                  <a:gd name="T2" fmla="*/ 5 w 57"/>
                  <a:gd name="T3" fmla="*/ 29 h 41"/>
                  <a:gd name="T4" fmla="*/ 5 w 57"/>
                  <a:gd name="T5" fmla="*/ 8 h 41"/>
                  <a:gd name="T6" fmla="*/ 5 w 57"/>
                  <a:gd name="T7" fmla="*/ 0 h 41"/>
                  <a:gd name="T8" fmla="*/ 18 w 57"/>
                  <a:gd name="T9" fmla="*/ 2 h 41"/>
                  <a:gd name="T10" fmla="*/ 23 w 57"/>
                  <a:gd name="T11" fmla="*/ 9 h 41"/>
                  <a:gd name="T12" fmla="*/ 29 w 57"/>
                  <a:gd name="T13" fmla="*/ 11 h 41"/>
                  <a:gd name="T14" fmla="*/ 36 w 57"/>
                  <a:gd name="T15" fmla="*/ 11 h 41"/>
                  <a:gd name="T16" fmla="*/ 39 w 57"/>
                  <a:gd name="T17" fmla="*/ 20 h 41"/>
                  <a:gd name="T18" fmla="*/ 47 w 57"/>
                  <a:gd name="T19" fmla="*/ 24 h 41"/>
                  <a:gd name="T20" fmla="*/ 56 w 57"/>
                  <a:gd name="T21" fmla="*/ 31 h 41"/>
                  <a:gd name="T22" fmla="*/ 53 w 57"/>
                  <a:gd name="T23" fmla="*/ 37 h 41"/>
                  <a:gd name="T24" fmla="*/ 40 w 57"/>
                  <a:gd name="T25" fmla="*/ 38 h 41"/>
                  <a:gd name="T26" fmla="*/ 18 w 57"/>
                  <a:gd name="T27" fmla="*/ 37 h 41"/>
                  <a:gd name="T28" fmla="*/ 0 w 57"/>
                  <a:gd name="T2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1">
                    <a:moveTo>
                      <a:pt x="0" y="40"/>
                    </a:moveTo>
                    <a:lnTo>
                      <a:pt x="5" y="2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3" y="9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9" y="20"/>
                    </a:lnTo>
                    <a:lnTo>
                      <a:pt x="47" y="24"/>
                    </a:lnTo>
                    <a:lnTo>
                      <a:pt x="56" y="31"/>
                    </a:lnTo>
                    <a:lnTo>
                      <a:pt x="53" y="37"/>
                    </a:lnTo>
                    <a:lnTo>
                      <a:pt x="40" y="38"/>
                    </a:lnTo>
                    <a:lnTo>
                      <a:pt x="18" y="37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0" name="Freeform 54"/>
              <p:cNvSpPr>
                <a:spLocks/>
              </p:cNvSpPr>
              <p:nvPr/>
            </p:nvSpPr>
            <p:spPr bwMode="auto">
              <a:xfrm>
                <a:off x="4163417" y="3746593"/>
                <a:ext cx="40885" cy="28313"/>
              </a:xfrm>
              <a:custGeom>
                <a:avLst/>
                <a:gdLst>
                  <a:gd name="T0" fmla="*/ 8 w 23"/>
                  <a:gd name="T1" fmla="*/ 2 h 16"/>
                  <a:gd name="T2" fmla="*/ 0 w 23"/>
                  <a:gd name="T3" fmla="*/ 7 h 16"/>
                  <a:gd name="T4" fmla="*/ 6 w 23"/>
                  <a:gd name="T5" fmla="*/ 11 h 16"/>
                  <a:gd name="T6" fmla="*/ 14 w 23"/>
                  <a:gd name="T7" fmla="*/ 15 h 16"/>
                  <a:gd name="T8" fmla="*/ 22 w 23"/>
                  <a:gd name="T9" fmla="*/ 11 h 16"/>
                  <a:gd name="T10" fmla="*/ 22 w 23"/>
                  <a:gd name="T11" fmla="*/ 0 h 16"/>
                  <a:gd name="T12" fmla="*/ 8 w 23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8" y="2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1" name="Freeform 60"/>
              <p:cNvSpPr>
                <a:spLocks/>
              </p:cNvSpPr>
              <p:nvPr/>
            </p:nvSpPr>
            <p:spPr bwMode="auto">
              <a:xfrm>
                <a:off x="3600468" y="3756031"/>
                <a:ext cx="48747" cy="83367"/>
              </a:xfrm>
              <a:custGeom>
                <a:avLst/>
                <a:gdLst>
                  <a:gd name="T0" fmla="*/ 2 w 29"/>
                  <a:gd name="T1" fmla="*/ 13 h 48"/>
                  <a:gd name="T2" fmla="*/ 10 w 29"/>
                  <a:gd name="T3" fmla="*/ 10 h 48"/>
                  <a:gd name="T4" fmla="*/ 28 w 29"/>
                  <a:gd name="T5" fmla="*/ 0 h 48"/>
                  <a:gd name="T6" fmla="*/ 25 w 29"/>
                  <a:gd name="T7" fmla="*/ 19 h 48"/>
                  <a:gd name="T8" fmla="*/ 28 w 29"/>
                  <a:gd name="T9" fmla="*/ 39 h 48"/>
                  <a:gd name="T10" fmla="*/ 18 w 29"/>
                  <a:gd name="T11" fmla="*/ 46 h 48"/>
                  <a:gd name="T12" fmla="*/ 8 w 29"/>
                  <a:gd name="T13" fmla="*/ 47 h 48"/>
                  <a:gd name="T14" fmla="*/ 0 w 29"/>
                  <a:gd name="T15" fmla="*/ 45 h 48"/>
                  <a:gd name="T16" fmla="*/ 0 w 29"/>
                  <a:gd name="T17" fmla="*/ 32 h 48"/>
                  <a:gd name="T18" fmla="*/ 2 w 29"/>
                  <a:gd name="T1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8">
                    <a:moveTo>
                      <a:pt x="2" y="13"/>
                    </a:moveTo>
                    <a:lnTo>
                      <a:pt x="10" y="10"/>
                    </a:lnTo>
                    <a:lnTo>
                      <a:pt x="28" y="0"/>
                    </a:lnTo>
                    <a:lnTo>
                      <a:pt x="25" y="19"/>
                    </a:lnTo>
                    <a:lnTo>
                      <a:pt x="28" y="39"/>
                    </a:lnTo>
                    <a:lnTo>
                      <a:pt x="18" y="46"/>
                    </a:lnTo>
                    <a:lnTo>
                      <a:pt x="8" y="47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2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2" name="Freeform 61"/>
              <p:cNvSpPr>
                <a:spLocks/>
              </p:cNvSpPr>
              <p:nvPr/>
            </p:nvSpPr>
            <p:spPr bwMode="auto">
              <a:xfrm>
                <a:off x="3677520" y="3976245"/>
                <a:ext cx="86487" cy="53480"/>
              </a:xfrm>
              <a:custGeom>
                <a:avLst/>
                <a:gdLst>
                  <a:gd name="T0" fmla="*/ 33 w 49"/>
                  <a:gd name="T1" fmla="*/ 2 h 31"/>
                  <a:gd name="T2" fmla="*/ 1 w 49"/>
                  <a:gd name="T3" fmla="*/ 0 h 31"/>
                  <a:gd name="T4" fmla="*/ 0 w 49"/>
                  <a:gd name="T5" fmla="*/ 12 h 31"/>
                  <a:gd name="T6" fmla="*/ 7 w 49"/>
                  <a:gd name="T7" fmla="*/ 23 h 31"/>
                  <a:gd name="T8" fmla="*/ 35 w 49"/>
                  <a:gd name="T9" fmla="*/ 30 h 31"/>
                  <a:gd name="T10" fmla="*/ 48 w 49"/>
                  <a:gd name="T11" fmla="*/ 23 h 31"/>
                  <a:gd name="T12" fmla="*/ 47 w 49"/>
                  <a:gd name="T13" fmla="*/ 10 h 31"/>
                  <a:gd name="T14" fmla="*/ 33 w 49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1">
                    <a:moveTo>
                      <a:pt x="33" y="2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35" y="30"/>
                    </a:lnTo>
                    <a:lnTo>
                      <a:pt x="48" y="23"/>
                    </a:lnTo>
                    <a:lnTo>
                      <a:pt x="47" y="10"/>
                    </a:lnTo>
                    <a:lnTo>
                      <a:pt x="3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3" name="Freeform 67"/>
              <p:cNvSpPr>
                <a:spLocks/>
              </p:cNvSpPr>
              <p:nvPr/>
            </p:nvSpPr>
            <p:spPr bwMode="auto">
              <a:xfrm>
                <a:off x="4622583" y="1961291"/>
                <a:ext cx="64472" cy="31459"/>
              </a:xfrm>
              <a:custGeom>
                <a:avLst/>
                <a:gdLst>
                  <a:gd name="T0" fmla="*/ 10 w 36"/>
                  <a:gd name="T1" fmla="*/ 0 h 18"/>
                  <a:gd name="T2" fmla="*/ 0 w 36"/>
                  <a:gd name="T3" fmla="*/ 17 h 18"/>
                  <a:gd name="T4" fmla="*/ 17 w 36"/>
                  <a:gd name="T5" fmla="*/ 17 h 18"/>
                  <a:gd name="T6" fmla="*/ 35 w 36"/>
                  <a:gd name="T7" fmla="*/ 10 h 18"/>
                  <a:gd name="T8" fmla="*/ 10 w 3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10" y="0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5" y="10"/>
                    </a:lnTo>
                    <a:lnTo>
                      <a:pt x="1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4" name="Freeform 68"/>
              <p:cNvSpPr>
                <a:spLocks/>
              </p:cNvSpPr>
              <p:nvPr/>
            </p:nvSpPr>
            <p:spPr bwMode="auto">
              <a:xfrm>
                <a:off x="1968230" y="1912530"/>
                <a:ext cx="839706" cy="690527"/>
              </a:xfrm>
              <a:custGeom>
                <a:avLst/>
                <a:gdLst>
                  <a:gd name="T0" fmla="*/ 229 w 476"/>
                  <a:gd name="T1" fmla="*/ 10 h 391"/>
                  <a:gd name="T2" fmla="*/ 191 w 476"/>
                  <a:gd name="T3" fmla="*/ 25 h 391"/>
                  <a:gd name="T4" fmla="*/ 143 w 476"/>
                  <a:gd name="T5" fmla="*/ 55 h 391"/>
                  <a:gd name="T6" fmla="*/ 88 w 476"/>
                  <a:gd name="T7" fmla="*/ 75 h 391"/>
                  <a:gd name="T8" fmla="*/ 158 w 476"/>
                  <a:gd name="T9" fmla="*/ 112 h 391"/>
                  <a:gd name="T10" fmla="*/ 108 w 476"/>
                  <a:gd name="T11" fmla="*/ 122 h 391"/>
                  <a:gd name="T12" fmla="*/ 83 w 476"/>
                  <a:gd name="T13" fmla="*/ 115 h 391"/>
                  <a:gd name="T14" fmla="*/ 58 w 476"/>
                  <a:gd name="T15" fmla="*/ 125 h 391"/>
                  <a:gd name="T16" fmla="*/ 66 w 476"/>
                  <a:gd name="T17" fmla="*/ 143 h 391"/>
                  <a:gd name="T18" fmla="*/ 74 w 476"/>
                  <a:gd name="T19" fmla="*/ 165 h 391"/>
                  <a:gd name="T20" fmla="*/ 123 w 476"/>
                  <a:gd name="T21" fmla="*/ 153 h 391"/>
                  <a:gd name="T22" fmla="*/ 121 w 476"/>
                  <a:gd name="T23" fmla="*/ 167 h 391"/>
                  <a:gd name="T24" fmla="*/ 96 w 476"/>
                  <a:gd name="T25" fmla="*/ 185 h 391"/>
                  <a:gd name="T26" fmla="*/ 79 w 476"/>
                  <a:gd name="T27" fmla="*/ 190 h 391"/>
                  <a:gd name="T28" fmla="*/ 56 w 476"/>
                  <a:gd name="T29" fmla="*/ 215 h 391"/>
                  <a:gd name="T30" fmla="*/ 43 w 476"/>
                  <a:gd name="T31" fmla="*/ 238 h 391"/>
                  <a:gd name="T32" fmla="*/ 38 w 476"/>
                  <a:gd name="T33" fmla="*/ 253 h 391"/>
                  <a:gd name="T34" fmla="*/ 66 w 476"/>
                  <a:gd name="T35" fmla="*/ 265 h 391"/>
                  <a:gd name="T36" fmla="*/ 74 w 476"/>
                  <a:gd name="T37" fmla="*/ 273 h 391"/>
                  <a:gd name="T38" fmla="*/ 68 w 476"/>
                  <a:gd name="T39" fmla="*/ 301 h 391"/>
                  <a:gd name="T40" fmla="*/ 98 w 476"/>
                  <a:gd name="T41" fmla="*/ 299 h 391"/>
                  <a:gd name="T42" fmla="*/ 119 w 476"/>
                  <a:gd name="T43" fmla="*/ 316 h 391"/>
                  <a:gd name="T44" fmla="*/ 20 w 476"/>
                  <a:gd name="T45" fmla="*/ 373 h 391"/>
                  <a:gd name="T46" fmla="*/ 1 w 476"/>
                  <a:gd name="T47" fmla="*/ 390 h 391"/>
                  <a:gd name="T48" fmla="*/ 138 w 476"/>
                  <a:gd name="T49" fmla="*/ 330 h 391"/>
                  <a:gd name="T50" fmla="*/ 157 w 476"/>
                  <a:gd name="T51" fmla="*/ 315 h 391"/>
                  <a:gd name="T52" fmla="*/ 174 w 476"/>
                  <a:gd name="T53" fmla="*/ 289 h 391"/>
                  <a:gd name="T54" fmla="*/ 223 w 476"/>
                  <a:gd name="T55" fmla="*/ 235 h 391"/>
                  <a:gd name="T56" fmla="*/ 209 w 476"/>
                  <a:gd name="T57" fmla="*/ 268 h 391"/>
                  <a:gd name="T58" fmla="*/ 206 w 476"/>
                  <a:gd name="T59" fmla="*/ 285 h 391"/>
                  <a:gd name="T60" fmla="*/ 221 w 476"/>
                  <a:gd name="T61" fmla="*/ 293 h 391"/>
                  <a:gd name="T62" fmla="*/ 229 w 476"/>
                  <a:gd name="T63" fmla="*/ 291 h 391"/>
                  <a:gd name="T64" fmla="*/ 236 w 476"/>
                  <a:gd name="T65" fmla="*/ 285 h 391"/>
                  <a:gd name="T66" fmla="*/ 244 w 476"/>
                  <a:gd name="T67" fmla="*/ 278 h 391"/>
                  <a:gd name="T68" fmla="*/ 249 w 476"/>
                  <a:gd name="T69" fmla="*/ 271 h 391"/>
                  <a:gd name="T70" fmla="*/ 251 w 476"/>
                  <a:gd name="T71" fmla="*/ 268 h 391"/>
                  <a:gd name="T72" fmla="*/ 264 w 476"/>
                  <a:gd name="T73" fmla="*/ 260 h 391"/>
                  <a:gd name="T74" fmla="*/ 285 w 476"/>
                  <a:gd name="T75" fmla="*/ 238 h 391"/>
                  <a:gd name="T76" fmla="*/ 303 w 476"/>
                  <a:gd name="T77" fmla="*/ 249 h 391"/>
                  <a:gd name="T78" fmla="*/ 347 w 476"/>
                  <a:gd name="T79" fmla="*/ 264 h 391"/>
                  <a:gd name="T80" fmla="*/ 353 w 476"/>
                  <a:gd name="T81" fmla="*/ 276 h 391"/>
                  <a:gd name="T82" fmla="*/ 370 w 476"/>
                  <a:gd name="T83" fmla="*/ 291 h 391"/>
                  <a:gd name="T84" fmla="*/ 385 w 476"/>
                  <a:gd name="T85" fmla="*/ 301 h 391"/>
                  <a:gd name="T86" fmla="*/ 403 w 476"/>
                  <a:gd name="T87" fmla="*/ 297 h 391"/>
                  <a:gd name="T88" fmla="*/ 417 w 476"/>
                  <a:gd name="T89" fmla="*/ 312 h 391"/>
                  <a:gd name="T90" fmla="*/ 429 w 476"/>
                  <a:gd name="T91" fmla="*/ 308 h 391"/>
                  <a:gd name="T92" fmla="*/ 428 w 476"/>
                  <a:gd name="T93" fmla="*/ 328 h 391"/>
                  <a:gd name="T94" fmla="*/ 443 w 476"/>
                  <a:gd name="T95" fmla="*/ 336 h 391"/>
                  <a:gd name="T96" fmla="*/ 454 w 476"/>
                  <a:gd name="T97" fmla="*/ 354 h 391"/>
                  <a:gd name="T98" fmla="*/ 475 w 476"/>
                  <a:gd name="T99" fmla="*/ 344 h 391"/>
                  <a:gd name="T100" fmla="*/ 450 w 476"/>
                  <a:gd name="T101" fmla="*/ 315 h 391"/>
                  <a:gd name="T102" fmla="*/ 439 w 476"/>
                  <a:gd name="T103" fmla="*/ 294 h 391"/>
                  <a:gd name="T104" fmla="*/ 409 w 476"/>
                  <a:gd name="T105" fmla="*/ 268 h 391"/>
                  <a:gd name="T106" fmla="*/ 398 w 476"/>
                  <a:gd name="T107" fmla="*/ 279 h 391"/>
                  <a:gd name="T108" fmla="*/ 382 w 476"/>
                  <a:gd name="T109" fmla="*/ 279 h 391"/>
                  <a:gd name="T110" fmla="*/ 372 w 476"/>
                  <a:gd name="T111" fmla="*/ 255 h 391"/>
                  <a:gd name="T112" fmla="*/ 423 w 476"/>
                  <a:gd name="T113" fmla="*/ 40 h 391"/>
                  <a:gd name="T114" fmla="*/ 373 w 476"/>
                  <a:gd name="T115" fmla="*/ 30 h 391"/>
                  <a:gd name="T116" fmla="*/ 348 w 476"/>
                  <a:gd name="T117" fmla="*/ 21 h 391"/>
                  <a:gd name="T118" fmla="*/ 288 w 476"/>
                  <a:gd name="T119" fmla="*/ 4 h 391"/>
                  <a:gd name="T120" fmla="*/ 251 w 476"/>
                  <a:gd name="T121" fmla="*/ 15 h 391"/>
                  <a:gd name="T122" fmla="*/ 240 w 476"/>
                  <a:gd name="T12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391">
                    <a:moveTo>
                      <a:pt x="240" y="0"/>
                    </a:moveTo>
                    <a:lnTo>
                      <a:pt x="229" y="10"/>
                    </a:lnTo>
                    <a:lnTo>
                      <a:pt x="198" y="10"/>
                    </a:lnTo>
                    <a:lnTo>
                      <a:pt x="191" y="25"/>
                    </a:lnTo>
                    <a:lnTo>
                      <a:pt x="156" y="27"/>
                    </a:lnTo>
                    <a:lnTo>
                      <a:pt x="143" y="55"/>
                    </a:lnTo>
                    <a:lnTo>
                      <a:pt x="93" y="63"/>
                    </a:lnTo>
                    <a:lnTo>
                      <a:pt x="88" y="75"/>
                    </a:lnTo>
                    <a:lnTo>
                      <a:pt x="115" y="95"/>
                    </a:lnTo>
                    <a:lnTo>
                      <a:pt x="158" y="112"/>
                    </a:lnTo>
                    <a:lnTo>
                      <a:pt x="128" y="117"/>
                    </a:lnTo>
                    <a:lnTo>
                      <a:pt x="108" y="122"/>
                    </a:lnTo>
                    <a:lnTo>
                      <a:pt x="98" y="110"/>
                    </a:lnTo>
                    <a:lnTo>
                      <a:pt x="83" y="115"/>
                    </a:lnTo>
                    <a:lnTo>
                      <a:pt x="83" y="122"/>
                    </a:lnTo>
                    <a:lnTo>
                      <a:pt x="58" y="125"/>
                    </a:lnTo>
                    <a:lnTo>
                      <a:pt x="51" y="135"/>
                    </a:lnTo>
                    <a:lnTo>
                      <a:pt x="66" y="143"/>
                    </a:lnTo>
                    <a:lnTo>
                      <a:pt x="64" y="158"/>
                    </a:lnTo>
                    <a:lnTo>
                      <a:pt x="74" y="165"/>
                    </a:lnTo>
                    <a:lnTo>
                      <a:pt x="103" y="165"/>
                    </a:lnTo>
                    <a:lnTo>
                      <a:pt x="123" y="153"/>
                    </a:lnTo>
                    <a:lnTo>
                      <a:pt x="130" y="160"/>
                    </a:lnTo>
                    <a:lnTo>
                      <a:pt x="121" y="167"/>
                    </a:lnTo>
                    <a:lnTo>
                      <a:pt x="119" y="185"/>
                    </a:lnTo>
                    <a:lnTo>
                      <a:pt x="96" y="185"/>
                    </a:lnTo>
                    <a:lnTo>
                      <a:pt x="91" y="200"/>
                    </a:lnTo>
                    <a:lnTo>
                      <a:pt x="79" y="190"/>
                    </a:lnTo>
                    <a:lnTo>
                      <a:pt x="58" y="200"/>
                    </a:lnTo>
                    <a:lnTo>
                      <a:pt x="56" y="215"/>
                    </a:lnTo>
                    <a:lnTo>
                      <a:pt x="36" y="225"/>
                    </a:lnTo>
                    <a:lnTo>
                      <a:pt x="43" y="238"/>
                    </a:lnTo>
                    <a:lnTo>
                      <a:pt x="56" y="242"/>
                    </a:lnTo>
                    <a:lnTo>
                      <a:pt x="38" y="253"/>
                    </a:lnTo>
                    <a:lnTo>
                      <a:pt x="51" y="268"/>
                    </a:lnTo>
                    <a:lnTo>
                      <a:pt x="66" y="265"/>
                    </a:lnTo>
                    <a:lnTo>
                      <a:pt x="74" y="253"/>
                    </a:lnTo>
                    <a:lnTo>
                      <a:pt x="74" y="273"/>
                    </a:lnTo>
                    <a:lnTo>
                      <a:pt x="66" y="285"/>
                    </a:lnTo>
                    <a:lnTo>
                      <a:pt x="68" y="301"/>
                    </a:lnTo>
                    <a:lnTo>
                      <a:pt x="91" y="293"/>
                    </a:lnTo>
                    <a:lnTo>
                      <a:pt x="98" y="299"/>
                    </a:lnTo>
                    <a:lnTo>
                      <a:pt x="115" y="293"/>
                    </a:lnTo>
                    <a:lnTo>
                      <a:pt x="119" y="316"/>
                    </a:lnTo>
                    <a:lnTo>
                      <a:pt x="61" y="354"/>
                    </a:lnTo>
                    <a:lnTo>
                      <a:pt x="20" y="373"/>
                    </a:lnTo>
                    <a:lnTo>
                      <a:pt x="0" y="382"/>
                    </a:lnTo>
                    <a:lnTo>
                      <a:pt x="1" y="390"/>
                    </a:lnTo>
                    <a:lnTo>
                      <a:pt x="68" y="377"/>
                    </a:lnTo>
                    <a:lnTo>
                      <a:pt x="138" y="330"/>
                    </a:lnTo>
                    <a:lnTo>
                      <a:pt x="146" y="323"/>
                    </a:lnTo>
                    <a:lnTo>
                      <a:pt x="157" y="315"/>
                    </a:lnTo>
                    <a:lnTo>
                      <a:pt x="177" y="302"/>
                    </a:lnTo>
                    <a:lnTo>
                      <a:pt x="174" y="289"/>
                    </a:lnTo>
                    <a:lnTo>
                      <a:pt x="196" y="268"/>
                    </a:lnTo>
                    <a:lnTo>
                      <a:pt x="223" y="235"/>
                    </a:lnTo>
                    <a:lnTo>
                      <a:pt x="247" y="241"/>
                    </a:lnTo>
                    <a:lnTo>
                      <a:pt x="209" y="268"/>
                    </a:lnTo>
                    <a:lnTo>
                      <a:pt x="216" y="278"/>
                    </a:lnTo>
                    <a:lnTo>
                      <a:pt x="206" y="285"/>
                    </a:lnTo>
                    <a:lnTo>
                      <a:pt x="217" y="293"/>
                    </a:lnTo>
                    <a:lnTo>
                      <a:pt x="221" y="293"/>
                    </a:lnTo>
                    <a:lnTo>
                      <a:pt x="225" y="292"/>
                    </a:lnTo>
                    <a:lnTo>
                      <a:pt x="229" y="291"/>
                    </a:lnTo>
                    <a:lnTo>
                      <a:pt x="233" y="288"/>
                    </a:lnTo>
                    <a:lnTo>
                      <a:pt x="236" y="285"/>
                    </a:lnTo>
                    <a:lnTo>
                      <a:pt x="240" y="281"/>
                    </a:lnTo>
                    <a:lnTo>
                      <a:pt x="244" y="278"/>
                    </a:lnTo>
                    <a:lnTo>
                      <a:pt x="246" y="274"/>
                    </a:lnTo>
                    <a:lnTo>
                      <a:pt x="249" y="271"/>
                    </a:lnTo>
                    <a:lnTo>
                      <a:pt x="251" y="269"/>
                    </a:lnTo>
                    <a:lnTo>
                      <a:pt x="251" y="268"/>
                    </a:lnTo>
                    <a:lnTo>
                      <a:pt x="251" y="267"/>
                    </a:lnTo>
                    <a:lnTo>
                      <a:pt x="264" y="260"/>
                    </a:lnTo>
                    <a:lnTo>
                      <a:pt x="267" y="244"/>
                    </a:lnTo>
                    <a:lnTo>
                      <a:pt x="285" y="238"/>
                    </a:lnTo>
                    <a:lnTo>
                      <a:pt x="290" y="247"/>
                    </a:lnTo>
                    <a:lnTo>
                      <a:pt x="303" y="249"/>
                    </a:lnTo>
                    <a:lnTo>
                      <a:pt x="303" y="261"/>
                    </a:lnTo>
                    <a:lnTo>
                      <a:pt x="347" y="264"/>
                    </a:lnTo>
                    <a:lnTo>
                      <a:pt x="351" y="268"/>
                    </a:lnTo>
                    <a:lnTo>
                      <a:pt x="353" y="276"/>
                    </a:lnTo>
                    <a:lnTo>
                      <a:pt x="368" y="280"/>
                    </a:lnTo>
                    <a:lnTo>
                      <a:pt x="370" y="291"/>
                    </a:lnTo>
                    <a:lnTo>
                      <a:pt x="382" y="290"/>
                    </a:lnTo>
                    <a:lnTo>
                      <a:pt x="385" y="301"/>
                    </a:lnTo>
                    <a:lnTo>
                      <a:pt x="397" y="307"/>
                    </a:lnTo>
                    <a:lnTo>
                      <a:pt x="403" y="297"/>
                    </a:lnTo>
                    <a:lnTo>
                      <a:pt x="409" y="307"/>
                    </a:lnTo>
                    <a:lnTo>
                      <a:pt x="417" y="312"/>
                    </a:lnTo>
                    <a:lnTo>
                      <a:pt x="423" y="307"/>
                    </a:lnTo>
                    <a:lnTo>
                      <a:pt x="429" y="308"/>
                    </a:lnTo>
                    <a:lnTo>
                      <a:pt x="428" y="315"/>
                    </a:lnTo>
                    <a:lnTo>
                      <a:pt x="428" y="328"/>
                    </a:lnTo>
                    <a:lnTo>
                      <a:pt x="434" y="335"/>
                    </a:lnTo>
                    <a:lnTo>
                      <a:pt x="443" y="336"/>
                    </a:lnTo>
                    <a:lnTo>
                      <a:pt x="443" y="348"/>
                    </a:lnTo>
                    <a:lnTo>
                      <a:pt x="454" y="354"/>
                    </a:lnTo>
                    <a:lnTo>
                      <a:pt x="465" y="354"/>
                    </a:lnTo>
                    <a:lnTo>
                      <a:pt x="475" y="344"/>
                    </a:lnTo>
                    <a:lnTo>
                      <a:pt x="456" y="339"/>
                    </a:lnTo>
                    <a:lnTo>
                      <a:pt x="450" y="315"/>
                    </a:lnTo>
                    <a:lnTo>
                      <a:pt x="443" y="312"/>
                    </a:lnTo>
                    <a:lnTo>
                      <a:pt x="439" y="294"/>
                    </a:lnTo>
                    <a:lnTo>
                      <a:pt x="417" y="270"/>
                    </a:lnTo>
                    <a:lnTo>
                      <a:pt x="409" y="268"/>
                    </a:lnTo>
                    <a:lnTo>
                      <a:pt x="406" y="279"/>
                    </a:lnTo>
                    <a:lnTo>
                      <a:pt x="398" y="279"/>
                    </a:lnTo>
                    <a:lnTo>
                      <a:pt x="395" y="287"/>
                    </a:lnTo>
                    <a:lnTo>
                      <a:pt x="382" y="279"/>
                    </a:lnTo>
                    <a:lnTo>
                      <a:pt x="378" y="260"/>
                    </a:lnTo>
                    <a:lnTo>
                      <a:pt x="372" y="255"/>
                    </a:lnTo>
                    <a:lnTo>
                      <a:pt x="359" y="260"/>
                    </a:lnTo>
                    <a:lnTo>
                      <a:pt x="423" y="40"/>
                    </a:lnTo>
                    <a:lnTo>
                      <a:pt x="408" y="26"/>
                    </a:lnTo>
                    <a:lnTo>
                      <a:pt x="373" y="30"/>
                    </a:lnTo>
                    <a:lnTo>
                      <a:pt x="358" y="31"/>
                    </a:lnTo>
                    <a:lnTo>
                      <a:pt x="348" y="21"/>
                    </a:lnTo>
                    <a:lnTo>
                      <a:pt x="303" y="25"/>
                    </a:lnTo>
                    <a:lnTo>
                      <a:pt x="288" y="4"/>
                    </a:lnTo>
                    <a:lnTo>
                      <a:pt x="273" y="18"/>
                    </a:lnTo>
                    <a:lnTo>
                      <a:pt x="251" y="15"/>
                    </a:lnTo>
                    <a:lnTo>
                      <a:pt x="251" y="1"/>
                    </a:lnTo>
                    <a:lnTo>
                      <a:pt x="2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5" name="Freeform 69"/>
              <p:cNvSpPr>
                <a:spLocks/>
              </p:cNvSpPr>
              <p:nvPr/>
            </p:nvSpPr>
            <p:spPr bwMode="auto">
              <a:xfrm>
                <a:off x="2814226" y="2785519"/>
                <a:ext cx="1423098" cy="794342"/>
              </a:xfrm>
              <a:custGeom>
                <a:avLst/>
                <a:gdLst>
                  <a:gd name="T0" fmla="*/ 488 w 905"/>
                  <a:gd name="T1" fmla="*/ 10 h 505"/>
                  <a:gd name="T2" fmla="*/ 531 w 905"/>
                  <a:gd name="T3" fmla="*/ 37 h 505"/>
                  <a:gd name="T4" fmla="*/ 583 w 905"/>
                  <a:gd name="T5" fmla="*/ 26 h 505"/>
                  <a:gd name="T6" fmla="*/ 622 w 905"/>
                  <a:gd name="T7" fmla="*/ 53 h 505"/>
                  <a:gd name="T8" fmla="*/ 576 w 905"/>
                  <a:gd name="T9" fmla="*/ 89 h 505"/>
                  <a:gd name="T10" fmla="*/ 579 w 905"/>
                  <a:gd name="T11" fmla="*/ 143 h 505"/>
                  <a:gd name="T12" fmla="*/ 603 w 905"/>
                  <a:gd name="T13" fmla="*/ 106 h 505"/>
                  <a:gd name="T14" fmla="*/ 622 w 905"/>
                  <a:gd name="T15" fmla="*/ 56 h 505"/>
                  <a:gd name="T16" fmla="*/ 657 w 905"/>
                  <a:gd name="T17" fmla="*/ 107 h 505"/>
                  <a:gd name="T18" fmla="*/ 643 w 905"/>
                  <a:gd name="T19" fmla="*/ 150 h 505"/>
                  <a:gd name="T20" fmla="*/ 716 w 905"/>
                  <a:gd name="T21" fmla="*/ 117 h 505"/>
                  <a:gd name="T22" fmla="*/ 772 w 905"/>
                  <a:gd name="T23" fmla="*/ 83 h 505"/>
                  <a:gd name="T24" fmla="*/ 858 w 905"/>
                  <a:gd name="T25" fmla="*/ 55 h 505"/>
                  <a:gd name="T26" fmla="*/ 894 w 905"/>
                  <a:gd name="T27" fmla="*/ 77 h 505"/>
                  <a:gd name="T28" fmla="*/ 881 w 905"/>
                  <a:gd name="T29" fmla="*/ 95 h 505"/>
                  <a:gd name="T30" fmla="*/ 860 w 905"/>
                  <a:gd name="T31" fmla="*/ 113 h 505"/>
                  <a:gd name="T32" fmla="*/ 839 w 905"/>
                  <a:gd name="T33" fmla="*/ 139 h 505"/>
                  <a:gd name="T34" fmla="*/ 807 w 905"/>
                  <a:gd name="T35" fmla="*/ 162 h 505"/>
                  <a:gd name="T36" fmla="*/ 778 w 905"/>
                  <a:gd name="T37" fmla="*/ 185 h 505"/>
                  <a:gd name="T38" fmla="*/ 754 w 905"/>
                  <a:gd name="T39" fmla="*/ 229 h 505"/>
                  <a:gd name="T40" fmla="*/ 749 w 905"/>
                  <a:gd name="T41" fmla="*/ 252 h 505"/>
                  <a:gd name="T42" fmla="*/ 733 w 905"/>
                  <a:gd name="T43" fmla="*/ 304 h 505"/>
                  <a:gd name="T44" fmla="*/ 689 w 905"/>
                  <a:gd name="T45" fmla="*/ 320 h 505"/>
                  <a:gd name="T46" fmla="*/ 658 w 905"/>
                  <a:gd name="T47" fmla="*/ 350 h 505"/>
                  <a:gd name="T48" fmla="*/ 652 w 905"/>
                  <a:gd name="T49" fmla="*/ 412 h 505"/>
                  <a:gd name="T50" fmla="*/ 665 w 905"/>
                  <a:gd name="T51" fmla="*/ 450 h 505"/>
                  <a:gd name="T52" fmla="*/ 656 w 905"/>
                  <a:gd name="T53" fmla="*/ 495 h 505"/>
                  <a:gd name="T54" fmla="*/ 624 w 905"/>
                  <a:gd name="T55" fmla="*/ 439 h 505"/>
                  <a:gd name="T56" fmla="*/ 598 w 905"/>
                  <a:gd name="T57" fmla="*/ 388 h 505"/>
                  <a:gd name="T58" fmla="*/ 528 w 905"/>
                  <a:gd name="T59" fmla="*/ 386 h 505"/>
                  <a:gd name="T60" fmla="*/ 506 w 905"/>
                  <a:gd name="T61" fmla="*/ 414 h 505"/>
                  <a:gd name="T62" fmla="*/ 473 w 905"/>
                  <a:gd name="T63" fmla="*/ 390 h 505"/>
                  <a:gd name="T64" fmla="*/ 449 w 905"/>
                  <a:gd name="T65" fmla="*/ 390 h 505"/>
                  <a:gd name="T66" fmla="*/ 418 w 905"/>
                  <a:gd name="T67" fmla="*/ 423 h 505"/>
                  <a:gd name="T68" fmla="*/ 384 w 905"/>
                  <a:gd name="T69" fmla="*/ 469 h 505"/>
                  <a:gd name="T70" fmla="*/ 342 w 905"/>
                  <a:gd name="T71" fmla="*/ 440 h 505"/>
                  <a:gd name="T72" fmla="*/ 311 w 905"/>
                  <a:gd name="T73" fmla="*/ 390 h 505"/>
                  <a:gd name="T74" fmla="*/ 281 w 905"/>
                  <a:gd name="T75" fmla="*/ 386 h 505"/>
                  <a:gd name="T76" fmla="*/ 256 w 905"/>
                  <a:gd name="T77" fmla="*/ 366 h 505"/>
                  <a:gd name="T78" fmla="*/ 226 w 905"/>
                  <a:gd name="T79" fmla="*/ 359 h 505"/>
                  <a:gd name="T80" fmla="*/ 181 w 905"/>
                  <a:gd name="T81" fmla="*/ 376 h 505"/>
                  <a:gd name="T82" fmla="*/ 125 w 905"/>
                  <a:gd name="T83" fmla="*/ 348 h 505"/>
                  <a:gd name="T84" fmla="*/ 86 w 905"/>
                  <a:gd name="T85" fmla="*/ 323 h 505"/>
                  <a:gd name="T86" fmla="*/ 37 w 905"/>
                  <a:gd name="T87" fmla="*/ 297 h 505"/>
                  <a:gd name="T88" fmla="*/ 21 w 905"/>
                  <a:gd name="T89" fmla="*/ 258 h 505"/>
                  <a:gd name="T90" fmla="*/ 3 w 905"/>
                  <a:gd name="T91" fmla="*/ 217 h 505"/>
                  <a:gd name="T92" fmla="*/ 3 w 905"/>
                  <a:gd name="T93" fmla="*/ 153 h 505"/>
                  <a:gd name="T94" fmla="*/ 8 w 905"/>
                  <a:gd name="T95" fmla="*/ 119 h 505"/>
                  <a:gd name="T96" fmla="*/ 25 w 905"/>
                  <a:gd name="T97" fmla="*/ 77 h 505"/>
                  <a:gd name="T98" fmla="*/ 28 w 905"/>
                  <a:gd name="T99" fmla="*/ 28 h 505"/>
                  <a:gd name="T100" fmla="*/ 53 w 905"/>
                  <a:gd name="T101" fmla="*/ 2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5" h="505">
                    <a:moveTo>
                      <a:pt x="63" y="1"/>
                    </a:moveTo>
                    <a:lnTo>
                      <a:pt x="489" y="0"/>
                    </a:lnTo>
                    <a:lnTo>
                      <a:pt x="488" y="10"/>
                    </a:lnTo>
                    <a:lnTo>
                      <a:pt x="518" y="10"/>
                    </a:lnTo>
                    <a:lnTo>
                      <a:pt x="562" y="16"/>
                    </a:lnTo>
                    <a:lnTo>
                      <a:pt x="531" y="37"/>
                    </a:lnTo>
                    <a:lnTo>
                      <a:pt x="531" y="50"/>
                    </a:lnTo>
                    <a:lnTo>
                      <a:pt x="558" y="58"/>
                    </a:lnTo>
                    <a:lnTo>
                      <a:pt x="583" y="26"/>
                    </a:lnTo>
                    <a:lnTo>
                      <a:pt x="585" y="32"/>
                    </a:lnTo>
                    <a:lnTo>
                      <a:pt x="616" y="37"/>
                    </a:lnTo>
                    <a:lnTo>
                      <a:pt x="622" y="53"/>
                    </a:lnTo>
                    <a:lnTo>
                      <a:pt x="596" y="53"/>
                    </a:lnTo>
                    <a:lnTo>
                      <a:pt x="577" y="71"/>
                    </a:lnTo>
                    <a:lnTo>
                      <a:pt x="576" y="89"/>
                    </a:lnTo>
                    <a:lnTo>
                      <a:pt x="589" y="77"/>
                    </a:lnTo>
                    <a:lnTo>
                      <a:pt x="580" y="110"/>
                    </a:lnTo>
                    <a:lnTo>
                      <a:pt x="579" y="143"/>
                    </a:lnTo>
                    <a:lnTo>
                      <a:pt x="594" y="163"/>
                    </a:lnTo>
                    <a:lnTo>
                      <a:pt x="613" y="145"/>
                    </a:lnTo>
                    <a:lnTo>
                      <a:pt x="603" y="106"/>
                    </a:lnTo>
                    <a:lnTo>
                      <a:pt x="604" y="85"/>
                    </a:lnTo>
                    <a:lnTo>
                      <a:pt x="622" y="76"/>
                    </a:lnTo>
                    <a:lnTo>
                      <a:pt x="622" y="56"/>
                    </a:lnTo>
                    <a:lnTo>
                      <a:pt x="649" y="86"/>
                    </a:lnTo>
                    <a:lnTo>
                      <a:pt x="643" y="115"/>
                    </a:lnTo>
                    <a:lnTo>
                      <a:pt x="657" y="107"/>
                    </a:lnTo>
                    <a:lnTo>
                      <a:pt x="664" y="118"/>
                    </a:lnTo>
                    <a:lnTo>
                      <a:pt x="652" y="138"/>
                    </a:lnTo>
                    <a:lnTo>
                      <a:pt x="643" y="150"/>
                    </a:lnTo>
                    <a:lnTo>
                      <a:pt x="668" y="160"/>
                    </a:lnTo>
                    <a:lnTo>
                      <a:pt x="702" y="130"/>
                    </a:lnTo>
                    <a:lnTo>
                      <a:pt x="716" y="117"/>
                    </a:lnTo>
                    <a:lnTo>
                      <a:pt x="753" y="119"/>
                    </a:lnTo>
                    <a:lnTo>
                      <a:pt x="760" y="94"/>
                    </a:lnTo>
                    <a:lnTo>
                      <a:pt x="772" y="83"/>
                    </a:lnTo>
                    <a:lnTo>
                      <a:pt x="839" y="86"/>
                    </a:lnTo>
                    <a:lnTo>
                      <a:pt x="850" y="71"/>
                    </a:lnTo>
                    <a:lnTo>
                      <a:pt x="858" y="55"/>
                    </a:lnTo>
                    <a:lnTo>
                      <a:pt x="868" y="28"/>
                    </a:lnTo>
                    <a:lnTo>
                      <a:pt x="890" y="34"/>
                    </a:lnTo>
                    <a:lnTo>
                      <a:pt x="894" y="77"/>
                    </a:lnTo>
                    <a:lnTo>
                      <a:pt x="905" y="83"/>
                    </a:lnTo>
                    <a:lnTo>
                      <a:pt x="896" y="94"/>
                    </a:lnTo>
                    <a:lnTo>
                      <a:pt x="881" y="95"/>
                    </a:lnTo>
                    <a:lnTo>
                      <a:pt x="875" y="107"/>
                    </a:lnTo>
                    <a:lnTo>
                      <a:pt x="862" y="104"/>
                    </a:lnTo>
                    <a:lnTo>
                      <a:pt x="860" y="113"/>
                    </a:lnTo>
                    <a:lnTo>
                      <a:pt x="846" y="113"/>
                    </a:lnTo>
                    <a:lnTo>
                      <a:pt x="841" y="127"/>
                    </a:lnTo>
                    <a:lnTo>
                      <a:pt x="839" y="139"/>
                    </a:lnTo>
                    <a:lnTo>
                      <a:pt x="850" y="150"/>
                    </a:lnTo>
                    <a:lnTo>
                      <a:pt x="836" y="159"/>
                    </a:lnTo>
                    <a:lnTo>
                      <a:pt x="807" y="162"/>
                    </a:lnTo>
                    <a:lnTo>
                      <a:pt x="800" y="175"/>
                    </a:lnTo>
                    <a:lnTo>
                      <a:pt x="796" y="183"/>
                    </a:lnTo>
                    <a:lnTo>
                      <a:pt x="778" y="185"/>
                    </a:lnTo>
                    <a:lnTo>
                      <a:pt x="770" y="196"/>
                    </a:lnTo>
                    <a:lnTo>
                      <a:pt x="766" y="224"/>
                    </a:lnTo>
                    <a:lnTo>
                      <a:pt x="754" y="229"/>
                    </a:lnTo>
                    <a:lnTo>
                      <a:pt x="747" y="237"/>
                    </a:lnTo>
                    <a:lnTo>
                      <a:pt x="740" y="247"/>
                    </a:lnTo>
                    <a:lnTo>
                      <a:pt x="749" y="252"/>
                    </a:lnTo>
                    <a:lnTo>
                      <a:pt x="747" y="286"/>
                    </a:lnTo>
                    <a:lnTo>
                      <a:pt x="736" y="292"/>
                    </a:lnTo>
                    <a:lnTo>
                      <a:pt x="733" y="304"/>
                    </a:lnTo>
                    <a:lnTo>
                      <a:pt x="715" y="303"/>
                    </a:lnTo>
                    <a:lnTo>
                      <a:pt x="707" y="314"/>
                    </a:lnTo>
                    <a:lnTo>
                      <a:pt x="689" y="320"/>
                    </a:lnTo>
                    <a:lnTo>
                      <a:pt x="685" y="335"/>
                    </a:lnTo>
                    <a:lnTo>
                      <a:pt x="671" y="338"/>
                    </a:lnTo>
                    <a:lnTo>
                      <a:pt x="658" y="350"/>
                    </a:lnTo>
                    <a:lnTo>
                      <a:pt x="653" y="366"/>
                    </a:lnTo>
                    <a:lnTo>
                      <a:pt x="653" y="390"/>
                    </a:lnTo>
                    <a:lnTo>
                      <a:pt x="652" y="412"/>
                    </a:lnTo>
                    <a:lnTo>
                      <a:pt x="659" y="415"/>
                    </a:lnTo>
                    <a:lnTo>
                      <a:pt x="660" y="442"/>
                    </a:lnTo>
                    <a:lnTo>
                      <a:pt x="665" y="450"/>
                    </a:lnTo>
                    <a:lnTo>
                      <a:pt x="671" y="489"/>
                    </a:lnTo>
                    <a:lnTo>
                      <a:pt x="665" y="505"/>
                    </a:lnTo>
                    <a:lnTo>
                      <a:pt x="656" y="495"/>
                    </a:lnTo>
                    <a:lnTo>
                      <a:pt x="640" y="484"/>
                    </a:lnTo>
                    <a:lnTo>
                      <a:pt x="631" y="462"/>
                    </a:lnTo>
                    <a:lnTo>
                      <a:pt x="624" y="439"/>
                    </a:lnTo>
                    <a:lnTo>
                      <a:pt x="628" y="414"/>
                    </a:lnTo>
                    <a:lnTo>
                      <a:pt x="615" y="402"/>
                    </a:lnTo>
                    <a:lnTo>
                      <a:pt x="598" y="388"/>
                    </a:lnTo>
                    <a:lnTo>
                      <a:pt x="579" y="393"/>
                    </a:lnTo>
                    <a:lnTo>
                      <a:pt x="565" y="385"/>
                    </a:lnTo>
                    <a:lnTo>
                      <a:pt x="528" y="386"/>
                    </a:lnTo>
                    <a:lnTo>
                      <a:pt x="515" y="395"/>
                    </a:lnTo>
                    <a:lnTo>
                      <a:pt x="523" y="412"/>
                    </a:lnTo>
                    <a:lnTo>
                      <a:pt x="506" y="414"/>
                    </a:lnTo>
                    <a:lnTo>
                      <a:pt x="488" y="410"/>
                    </a:lnTo>
                    <a:lnTo>
                      <a:pt x="485" y="386"/>
                    </a:lnTo>
                    <a:lnTo>
                      <a:pt x="473" y="390"/>
                    </a:lnTo>
                    <a:lnTo>
                      <a:pt x="468" y="408"/>
                    </a:lnTo>
                    <a:lnTo>
                      <a:pt x="459" y="405"/>
                    </a:lnTo>
                    <a:lnTo>
                      <a:pt x="449" y="390"/>
                    </a:lnTo>
                    <a:lnTo>
                      <a:pt x="437" y="397"/>
                    </a:lnTo>
                    <a:lnTo>
                      <a:pt x="428" y="408"/>
                    </a:lnTo>
                    <a:lnTo>
                      <a:pt x="418" y="423"/>
                    </a:lnTo>
                    <a:lnTo>
                      <a:pt x="409" y="434"/>
                    </a:lnTo>
                    <a:lnTo>
                      <a:pt x="390" y="442"/>
                    </a:lnTo>
                    <a:lnTo>
                      <a:pt x="384" y="469"/>
                    </a:lnTo>
                    <a:lnTo>
                      <a:pt x="360" y="469"/>
                    </a:lnTo>
                    <a:lnTo>
                      <a:pt x="356" y="447"/>
                    </a:lnTo>
                    <a:lnTo>
                      <a:pt x="342" y="440"/>
                    </a:lnTo>
                    <a:lnTo>
                      <a:pt x="338" y="416"/>
                    </a:lnTo>
                    <a:lnTo>
                      <a:pt x="328" y="403"/>
                    </a:lnTo>
                    <a:lnTo>
                      <a:pt x="311" y="390"/>
                    </a:lnTo>
                    <a:lnTo>
                      <a:pt x="305" y="414"/>
                    </a:lnTo>
                    <a:lnTo>
                      <a:pt x="289" y="414"/>
                    </a:lnTo>
                    <a:lnTo>
                      <a:pt x="281" y="386"/>
                    </a:lnTo>
                    <a:lnTo>
                      <a:pt x="272" y="385"/>
                    </a:lnTo>
                    <a:lnTo>
                      <a:pt x="269" y="368"/>
                    </a:lnTo>
                    <a:lnTo>
                      <a:pt x="256" y="366"/>
                    </a:lnTo>
                    <a:lnTo>
                      <a:pt x="251" y="348"/>
                    </a:lnTo>
                    <a:lnTo>
                      <a:pt x="240" y="357"/>
                    </a:lnTo>
                    <a:lnTo>
                      <a:pt x="226" y="359"/>
                    </a:lnTo>
                    <a:lnTo>
                      <a:pt x="222" y="368"/>
                    </a:lnTo>
                    <a:lnTo>
                      <a:pt x="199" y="368"/>
                    </a:lnTo>
                    <a:lnTo>
                      <a:pt x="181" y="376"/>
                    </a:lnTo>
                    <a:lnTo>
                      <a:pt x="156" y="370"/>
                    </a:lnTo>
                    <a:lnTo>
                      <a:pt x="139" y="353"/>
                    </a:lnTo>
                    <a:lnTo>
                      <a:pt x="125" y="348"/>
                    </a:lnTo>
                    <a:lnTo>
                      <a:pt x="120" y="338"/>
                    </a:lnTo>
                    <a:lnTo>
                      <a:pt x="85" y="335"/>
                    </a:lnTo>
                    <a:lnTo>
                      <a:pt x="86" y="323"/>
                    </a:lnTo>
                    <a:lnTo>
                      <a:pt x="65" y="315"/>
                    </a:lnTo>
                    <a:lnTo>
                      <a:pt x="52" y="304"/>
                    </a:lnTo>
                    <a:lnTo>
                      <a:pt x="37" y="297"/>
                    </a:lnTo>
                    <a:lnTo>
                      <a:pt x="39" y="274"/>
                    </a:lnTo>
                    <a:lnTo>
                      <a:pt x="20" y="270"/>
                    </a:lnTo>
                    <a:lnTo>
                      <a:pt x="21" y="258"/>
                    </a:lnTo>
                    <a:lnTo>
                      <a:pt x="27" y="243"/>
                    </a:lnTo>
                    <a:lnTo>
                      <a:pt x="16" y="230"/>
                    </a:lnTo>
                    <a:lnTo>
                      <a:pt x="3" y="217"/>
                    </a:lnTo>
                    <a:lnTo>
                      <a:pt x="0" y="168"/>
                    </a:lnTo>
                    <a:lnTo>
                      <a:pt x="9" y="160"/>
                    </a:lnTo>
                    <a:lnTo>
                      <a:pt x="3" y="153"/>
                    </a:lnTo>
                    <a:lnTo>
                      <a:pt x="1" y="145"/>
                    </a:lnTo>
                    <a:lnTo>
                      <a:pt x="6" y="137"/>
                    </a:lnTo>
                    <a:lnTo>
                      <a:pt x="8" y="119"/>
                    </a:lnTo>
                    <a:lnTo>
                      <a:pt x="16" y="113"/>
                    </a:lnTo>
                    <a:lnTo>
                      <a:pt x="16" y="85"/>
                    </a:lnTo>
                    <a:lnTo>
                      <a:pt x="25" y="77"/>
                    </a:lnTo>
                    <a:lnTo>
                      <a:pt x="33" y="46"/>
                    </a:lnTo>
                    <a:lnTo>
                      <a:pt x="40" y="43"/>
                    </a:lnTo>
                    <a:lnTo>
                      <a:pt x="28" y="28"/>
                    </a:lnTo>
                    <a:lnTo>
                      <a:pt x="28" y="16"/>
                    </a:lnTo>
                    <a:lnTo>
                      <a:pt x="44" y="12"/>
                    </a:lnTo>
                    <a:lnTo>
                      <a:pt x="53" y="24"/>
                    </a:lnTo>
                    <a:lnTo>
                      <a:pt x="60" y="34"/>
                    </a:lnTo>
                    <a:lnTo>
                      <a:pt x="63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6" name="Freeform 70"/>
              <p:cNvSpPr>
                <a:spLocks/>
              </p:cNvSpPr>
              <p:nvPr/>
            </p:nvSpPr>
            <p:spPr bwMode="auto">
              <a:xfrm>
                <a:off x="2603513" y="1895227"/>
                <a:ext cx="1927865" cy="1141964"/>
              </a:xfrm>
              <a:custGeom>
                <a:avLst/>
                <a:gdLst>
                  <a:gd name="T0" fmla="*/ 1145 w 1226"/>
                  <a:gd name="T1" fmla="*/ 335 h 726"/>
                  <a:gd name="T2" fmla="*/ 1148 w 1226"/>
                  <a:gd name="T3" fmla="*/ 380 h 726"/>
                  <a:gd name="T4" fmla="*/ 1188 w 1226"/>
                  <a:gd name="T5" fmla="*/ 418 h 726"/>
                  <a:gd name="T6" fmla="*/ 1186 w 1226"/>
                  <a:gd name="T7" fmla="*/ 453 h 726"/>
                  <a:gd name="T8" fmla="*/ 1207 w 1226"/>
                  <a:gd name="T9" fmla="*/ 450 h 726"/>
                  <a:gd name="T10" fmla="*/ 1226 w 1226"/>
                  <a:gd name="T11" fmla="*/ 496 h 726"/>
                  <a:gd name="T12" fmla="*/ 1166 w 1226"/>
                  <a:gd name="T13" fmla="*/ 528 h 726"/>
                  <a:gd name="T14" fmla="*/ 1054 w 1226"/>
                  <a:gd name="T15" fmla="*/ 543 h 726"/>
                  <a:gd name="T16" fmla="*/ 1067 w 1226"/>
                  <a:gd name="T17" fmla="*/ 553 h 726"/>
                  <a:gd name="T18" fmla="*/ 1137 w 1226"/>
                  <a:gd name="T19" fmla="*/ 627 h 726"/>
                  <a:gd name="T20" fmla="*/ 1097 w 1226"/>
                  <a:gd name="T21" fmla="*/ 620 h 726"/>
                  <a:gd name="T22" fmla="*/ 1028 w 1226"/>
                  <a:gd name="T23" fmla="*/ 643 h 726"/>
                  <a:gd name="T24" fmla="*/ 985 w 1226"/>
                  <a:gd name="T25" fmla="*/ 636 h 726"/>
                  <a:gd name="T26" fmla="*/ 888 w 1226"/>
                  <a:gd name="T27" fmla="*/ 684 h 726"/>
                  <a:gd name="T28" fmla="*/ 778 w 1226"/>
                  <a:gd name="T29" fmla="*/ 717 h 726"/>
                  <a:gd name="T30" fmla="*/ 815 w 1226"/>
                  <a:gd name="T31" fmla="*/ 654 h 726"/>
                  <a:gd name="T32" fmla="*/ 752 w 1226"/>
                  <a:gd name="T33" fmla="*/ 564 h 726"/>
                  <a:gd name="T34" fmla="*/ 622 w 1226"/>
                  <a:gd name="T35" fmla="*/ 576 h 726"/>
                  <a:gd name="T36" fmla="*/ 156 w 1226"/>
                  <a:gd name="T37" fmla="*/ 525 h 726"/>
                  <a:gd name="T38" fmla="*/ 121 w 1226"/>
                  <a:gd name="T39" fmla="*/ 463 h 726"/>
                  <a:gd name="T40" fmla="*/ 119 w 1226"/>
                  <a:gd name="T41" fmla="*/ 408 h 726"/>
                  <a:gd name="T42" fmla="*/ 94 w 1226"/>
                  <a:gd name="T43" fmla="*/ 361 h 726"/>
                  <a:gd name="T44" fmla="*/ 53 w 1226"/>
                  <a:gd name="T45" fmla="*/ 324 h 726"/>
                  <a:gd name="T46" fmla="*/ 21 w 1226"/>
                  <a:gd name="T47" fmla="*/ 303 h 726"/>
                  <a:gd name="T48" fmla="*/ 118 w 1226"/>
                  <a:gd name="T49" fmla="*/ 65 h 726"/>
                  <a:gd name="T50" fmla="*/ 194 w 1226"/>
                  <a:gd name="T51" fmla="*/ 58 h 726"/>
                  <a:gd name="T52" fmla="*/ 247 w 1226"/>
                  <a:gd name="T53" fmla="*/ 57 h 726"/>
                  <a:gd name="T54" fmla="*/ 287 w 1226"/>
                  <a:gd name="T55" fmla="*/ 53 h 726"/>
                  <a:gd name="T56" fmla="*/ 340 w 1226"/>
                  <a:gd name="T57" fmla="*/ 52 h 726"/>
                  <a:gd name="T58" fmla="*/ 460 w 1226"/>
                  <a:gd name="T59" fmla="*/ 107 h 726"/>
                  <a:gd name="T60" fmla="*/ 542 w 1226"/>
                  <a:gd name="T61" fmla="*/ 107 h 726"/>
                  <a:gd name="T62" fmla="*/ 672 w 1226"/>
                  <a:gd name="T63" fmla="*/ 90 h 726"/>
                  <a:gd name="T64" fmla="*/ 737 w 1226"/>
                  <a:gd name="T65" fmla="*/ 84 h 726"/>
                  <a:gd name="T66" fmla="*/ 732 w 1226"/>
                  <a:gd name="T67" fmla="*/ 13 h 726"/>
                  <a:gd name="T68" fmla="*/ 773 w 1226"/>
                  <a:gd name="T69" fmla="*/ 53 h 726"/>
                  <a:gd name="T70" fmla="*/ 822 w 1226"/>
                  <a:gd name="T71" fmla="*/ 85 h 726"/>
                  <a:gd name="T72" fmla="*/ 860 w 1226"/>
                  <a:gd name="T73" fmla="*/ 79 h 726"/>
                  <a:gd name="T74" fmla="*/ 898 w 1226"/>
                  <a:gd name="T75" fmla="*/ 90 h 726"/>
                  <a:gd name="T76" fmla="*/ 830 w 1226"/>
                  <a:gd name="T77" fmla="*/ 137 h 726"/>
                  <a:gd name="T78" fmla="*/ 778 w 1226"/>
                  <a:gd name="T79" fmla="*/ 149 h 726"/>
                  <a:gd name="T80" fmla="*/ 785 w 1226"/>
                  <a:gd name="T81" fmla="*/ 205 h 726"/>
                  <a:gd name="T82" fmla="*/ 694 w 1226"/>
                  <a:gd name="T83" fmla="*/ 274 h 726"/>
                  <a:gd name="T84" fmla="*/ 701 w 1226"/>
                  <a:gd name="T85" fmla="*/ 374 h 726"/>
                  <a:gd name="T86" fmla="*/ 806 w 1226"/>
                  <a:gd name="T87" fmla="*/ 426 h 726"/>
                  <a:gd name="T88" fmla="*/ 841 w 1226"/>
                  <a:gd name="T89" fmla="*/ 512 h 726"/>
                  <a:gd name="T90" fmla="*/ 882 w 1226"/>
                  <a:gd name="T91" fmla="*/ 499 h 726"/>
                  <a:gd name="T92" fmla="*/ 914 w 1226"/>
                  <a:gd name="T93" fmla="*/ 414 h 726"/>
                  <a:gd name="T94" fmla="*/ 917 w 1226"/>
                  <a:gd name="T95" fmla="*/ 395 h 726"/>
                  <a:gd name="T96" fmla="*/ 917 w 1226"/>
                  <a:gd name="T97" fmla="*/ 358 h 726"/>
                  <a:gd name="T98" fmla="*/ 906 w 1226"/>
                  <a:gd name="T99" fmla="*/ 332 h 726"/>
                  <a:gd name="T100" fmla="*/ 926 w 1226"/>
                  <a:gd name="T101" fmla="*/ 257 h 726"/>
                  <a:gd name="T102" fmla="*/ 1017 w 1226"/>
                  <a:gd name="T103" fmla="*/ 259 h 726"/>
                  <a:gd name="T104" fmla="*/ 1046 w 1226"/>
                  <a:gd name="T105" fmla="*/ 340 h 726"/>
                  <a:gd name="T106" fmla="*/ 1119 w 1226"/>
                  <a:gd name="T107" fmla="*/ 30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6" h="726">
                    <a:moveTo>
                      <a:pt x="1119" y="301"/>
                    </a:moveTo>
                    <a:lnTo>
                      <a:pt x="1127" y="313"/>
                    </a:lnTo>
                    <a:lnTo>
                      <a:pt x="1132" y="335"/>
                    </a:lnTo>
                    <a:lnTo>
                      <a:pt x="1145" y="335"/>
                    </a:lnTo>
                    <a:lnTo>
                      <a:pt x="1148" y="364"/>
                    </a:lnTo>
                    <a:lnTo>
                      <a:pt x="1157" y="362"/>
                    </a:lnTo>
                    <a:lnTo>
                      <a:pt x="1157" y="375"/>
                    </a:lnTo>
                    <a:lnTo>
                      <a:pt x="1148" y="380"/>
                    </a:lnTo>
                    <a:lnTo>
                      <a:pt x="1150" y="392"/>
                    </a:lnTo>
                    <a:lnTo>
                      <a:pt x="1161" y="394"/>
                    </a:lnTo>
                    <a:lnTo>
                      <a:pt x="1166" y="421"/>
                    </a:lnTo>
                    <a:lnTo>
                      <a:pt x="1188" y="418"/>
                    </a:lnTo>
                    <a:lnTo>
                      <a:pt x="1186" y="430"/>
                    </a:lnTo>
                    <a:lnTo>
                      <a:pt x="1202" y="426"/>
                    </a:lnTo>
                    <a:lnTo>
                      <a:pt x="1191" y="442"/>
                    </a:lnTo>
                    <a:lnTo>
                      <a:pt x="1186" y="453"/>
                    </a:lnTo>
                    <a:lnTo>
                      <a:pt x="1164" y="459"/>
                    </a:lnTo>
                    <a:lnTo>
                      <a:pt x="1173" y="463"/>
                    </a:lnTo>
                    <a:lnTo>
                      <a:pt x="1191" y="459"/>
                    </a:lnTo>
                    <a:lnTo>
                      <a:pt x="1207" y="450"/>
                    </a:lnTo>
                    <a:lnTo>
                      <a:pt x="1221" y="451"/>
                    </a:lnTo>
                    <a:lnTo>
                      <a:pt x="1224" y="466"/>
                    </a:lnTo>
                    <a:lnTo>
                      <a:pt x="1224" y="485"/>
                    </a:lnTo>
                    <a:lnTo>
                      <a:pt x="1226" y="496"/>
                    </a:lnTo>
                    <a:lnTo>
                      <a:pt x="1224" y="505"/>
                    </a:lnTo>
                    <a:lnTo>
                      <a:pt x="1205" y="510"/>
                    </a:lnTo>
                    <a:lnTo>
                      <a:pt x="1188" y="508"/>
                    </a:lnTo>
                    <a:lnTo>
                      <a:pt x="1166" y="528"/>
                    </a:lnTo>
                    <a:lnTo>
                      <a:pt x="1128" y="533"/>
                    </a:lnTo>
                    <a:lnTo>
                      <a:pt x="1088" y="533"/>
                    </a:lnTo>
                    <a:lnTo>
                      <a:pt x="1069" y="530"/>
                    </a:lnTo>
                    <a:lnTo>
                      <a:pt x="1054" y="543"/>
                    </a:lnTo>
                    <a:lnTo>
                      <a:pt x="1034" y="553"/>
                    </a:lnTo>
                    <a:lnTo>
                      <a:pt x="1014" y="578"/>
                    </a:lnTo>
                    <a:lnTo>
                      <a:pt x="1048" y="563"/>
                    </a:lnTo>
                    <a:lnTo>
                      <a:pt x="1067" y="553"/>
                    </a:lnTo>
                    <a:lnTo>
                      <a:pt x="1087" y="565"/>
                    </a:lnTo>
                    <a:lnTo>
                      <a:pt x="1074" y="585"/>
                    </a:lnTo>
                    <a:lnTo>
                      <a:pt x="1092" y="605"/>
                    </a:lnTo>
                    <a:lnTo>
                      <a:pt x="1137" y="627"/>
                    </a:lnTo>
                    <a:lnTo>
                      <a:pt x="1097" y="648"/>
                    </a:lnTo>
                    <a:lnTo>
                      <a:pt x="1058" y="675"/>
                    </a:lnTo>
                    <a:lnTo>
                      <a:pt x="1049" y="665"/>
                    </a:lnTo>
                    <a:lnTo>
                      <a:pt x="1097" y="620"/>
                    </a:lnTo>
                    <a:lnTo>
                      <a:pt x="1094" y="614"/>
                    </a:lnTo>
                    <a:lnTo>
                      <a:pt x="1079" y="614"/>
                    </a:lnTo>
                    <a:lnTo>
                      <a:pt x="1040" y="648"/>
                    </a:lnTo>
                    <a:lnTo>
                      <a:pt x="1028" y="643"/>
                    </a:lnTo>
                    <a:lnTo>
                      <a:pt x="1025" y="599"/>
                    </a:lnTo>
                    <a:lnTo>
                      <a:pt x="1003" y="593"/>
                    </a:lnTo>
                    <a:lnTo>
                      <a:pt x="993" y="620"/>
                    </a:lnTo>
                    <a:lnTo>
                      <a:pt x="985" y="636"/>
                    </a:lnTo>
                    <a:lnTo>
                      <a:pt x="972" y="652"/>
                    </a:lnTo>
                    <a:lnTo>
                      <a:pt x="907" y="648"/>
                    </a:lnTo>
                    <a:lnTo>
                      <a:pt x="895" y="660"/>
                    </a:lnTo>
                    <a:lnTo>
                      <a:pt x="888" y="684"/>
                    </a:lnTo>
                    <a:lnTo>
                      <a:pt x="851" y="682"/>
                    </a:lnTo>
                    <a:lnTo>
                      <a:pt x="837" y="696"/>
                    </a:lnTo>
                    <a:lnTo>
                      <a:pt x="803" y="726"/>
                    </a:lnTo>
                    <a:lnTo>
                      <a:pt x="778" y="717"/>
                    </a:lnTo>
                    <a:lnTo>
                      <a:pt x="786" y="703"/>
                    </a:lnTo>
                    <a:lnTo>
                      <a:pt x="801" y="682"/>
                    </a:lnTo>
                    <a:lnTo>
                      <a:pt x="812" y="691"/>
                    </a:lnTo>
                    <a:lnTo>
                      <a:pt x="815" y="654"/>
                    </a:lnTo>
                    <a:lnTo>
                      <a:pt x="834" y="657"/>
                    </a:lnTo>
                    <a:lnTo>
                      <a:pt x="818" y="628"/>
                    </a:lnTo>
                    <a:lnTo>
                      <a:pt x="767" y="619"/>
                    </a:lnTo>
                    <a:lnTo>
                      <a:pt x="752" y="564"/>
                    </a:lnTo>
                    <a:lnTo>
                      <a:pt x="696" y="571"/>
                    </a:lnTo>
                    <a:lnTo>
                      <a:pt x="698" y="580"/>
                    </a:lnTo>
                    <a:lnTo>
                      <a:pt x="653" y="576"/>
                    </a:lnTo>
                    <a:lnTo>
                      <a:pt x="622" y="576"/>
                    </a:lnTo>
                    <a:lnTo>
                      <a:pt x="625" y="565"/>
                    </a:lnTo>
                    <a:lnTo>
                      <a:pt x="197" y="567"/>
                    </a:lnTo>
                    <a:lnTo>
                      <a:pt x="177" y="540"/>
                    </a:lnTo>
                    <a:lnTo>
                      <a:pt x="156" y="525"/>
                    </a:lnTo>
                    <a:lnTo>
                      <a:pt x="139" y="506"/>
                    </a:lnTo>
                    <a:lnTo>
                      <a:pt x="138" y="482"/>
                    </a:lnTo>
                    <a:lnTo>
                      <a:pt x="136" y="462"/>
                    </a:lnTo>
                    <a:lnTo>
                      <a:pt x="121" y="463"/>
                    </a:lnTo>
                    <a:lnTo>
                      <a:pt x="119" y="449"/>
                    </a:lnTo>
                    <a:lnTo>
                      <a:pt x="110" y="444"/>
                    </a:lnTo>
                    <a:lnTo>
                      <a:pt x="112" y="421"/>
                    </a:lnTo>
                    <a:lnTo>
                      <a:pt x="119" y="408"/>
                    </a:lnTo>
                    <a:lnTo>
                      <a:pt x="130" y="397"/>
                    </a:lnTo>
                    <a:lnTo>
                      <a:pt x="109" y="392"/>
                    </a:lnTo>
                    <a:lnTo>
                      <a:pt x="103" y="365"/>
                    </a:lnTo>
                    <a:lnTo>
                      <a:pt x="94" y="361"/>
                    </a:lnTo>
                    <a:lnTo>
                      <a:pt x="90" y="341"/>
                    </a:lnTo>
                    <a:lnTo>
                      <a:pt x="66" y="314"/>
                    </a:lnTo>
                    <a:lnTo>
                      <a:pt x="56" y="313"/>
                    </a:lnTo>
                    <a:lnTo>
                      <a:pt x="53" y="324"/>
                    </a:lnTo>
                    <a:lnTo>
                      <a:pt x="44" y="324"/>
                    </a:lnTo>
                    <a:lnTo>
                      <a:pt x="40" y="333"/>
                    </a:lnTo>
                    <a:lnTo>
                      <a:pt x="26" y="324"/>
                    </a:lnTo>
                    <a:lnTo>
                      <a:pt x="21" y="303"/>
                    </a:lnTo>
                    <a:lnTo>
                      <a:pt x="15" y="297"/>
                    </a:lnTo>
                    <a:lnTo>
                      <a:pt x="0" y="303"/>
                    </a:lnTo>
                    <a:lnTo>
                      <a:pt x="72" y="57"/>
                    </a:lnTo>
                    <a:lnTo>
                      <a:pt x="118" y="65"/>
                    </a:lnTo>
                    <a:lnTo>
                      <a:pt x="159" y="85"/>
                    </a:lnTo>
                    <a:lnTo>
                      <a:pt x="177" y="86"/>
                    </a:lnTo>
                    <a:lnTo>
                      <a:pt x="178" y="71"/>
                    </a:lnTo>
                    <a:lnTo>
                      <a:pt x="194" y="58"/>
                    </a:lnTo>
                    <a:lnTo>
                      <a:pt x="233" y="34"/>
                    </a:lnTo>
                    <a:lnTo>
                      <a:pt x="245" y="40"/>
                    </a:lnTo>
                    <a:lnTo>
                      <a:pt x="216" y="58"/>
                    </a:lnTo>
                    <a:lnTo>
                      <a:pt x="247" y="57"/>
                    </a:lnTo>
                    <a:lnTo>
                      <a:pt x="257" y="46"/>
                    </a:lnTo>
                    <a:lnTo>
                      <a:pt x="264" y="34"/>
                    </a:lnTo>
                    <a:lnTo>
                      <a:pt x="274" y="29"/>
                    </a:lnTo>
                    <a:lnTo>
                      <a:pt x="287" y="53"/>
                    </a:lnTo>
                    <a:lnTo>
                      <a:pt x="306" y="55"/>
                    </a:lnTo>
                    <a:lnTo>
                      <a:pt x="315" y="46"/>
                    </a:lnTo>
                    <a:lnTo>
                      <a:pt x="325" y="62"/>
                    </a:lnTo>
                    <a:lnTo>
                      <a:pt x="340" y="52"/>
                    </a:lnTo>
                    <a:lnTo>
                      <a:pt x="399" y="71"/>
                    </a:lnTo>
                    <a:lnTo>
                      <a:pt x="437" y="72"/>
                    </a:lnTo>
                    <a:lnTo>
                      <a:pt x="465" y="86"/>
                    </a:lnTo>
                    <a:lnTo>
                      <a:pt x="460" y="107"/>
                    </a:lnTo>
                    <a:lnTo>
                      <a:pt x="497" y="95"/>
                    </a:lnTo>
                    <a:lnTo>
                      <a:pt x="525" y="121"/>
                    </a:lnTo>
                    <a:lnTo>
                      <a:pt x="544" y="120"/>
                    </a:lnTo>
                    <a:lnTo>
                      <a:pt x="542" y="107"/>
                    </a:lnTo>
                    <a:lnTo>
                      <a:pt x="564" y="84"/>
                    </a:lnTo>
                    <a:lnTo>
                      <a:pt x="588" y="102"/>
                    </a:lnTo>
                    <a:lnTo>
                      <a:pt x="659" y="107"/>
                    </a:lnTo>
                    <a:lnTo>
                      <a:pt x="672" y="90"/>
                    </a:lnTo>
                    <a:lnTo>
                      <a:pt x="692" y="88"/>
                    </a:lnTo>
                    <a:lnTo>
                      <a:pt x="703" y="104"/>
                    </a:lnTo>
                    <a:lnTo>
                      <a:pt x="721" y="95"/>
                    </a:lnTo>
                    <a:lnTo>
                      <a:pt x="737" y="84"/>
                    </a:lnTo>
                    <a:lnTo>
                      <a:pt x="729" y="52"/>
                    </a:lnTo>
                    <a:lnTo>
                      <a:pt x="708" y="37"/>
                    </a:lnTo>
                    <a:lnTo>
                      <a:pt x="723" y="28"/>
                    </a:lnTo>
                    <a:lnTo>
                      <a:pt x="732" y="13"/>
                    </a:lnTo>
                    <a:lnTo>
                      <a:pt x="754" y="0"/>
                    </a:lnTo>
                    <a:lnTo>
                      <a:pt x="776" y="19"/>
                    </a:lnTo>
                    <a:lnTo>
                      <a:pt x="769" y="37"/>
                    </a:lnTo>
                    <a:lnTo>
                      <a:pt x="773" y="53"/>
                    </a:lnTo>
                    <a:lnTo>
                      <a:pt x="786" y="65"/>
                    </a:lnTo>
                    <a:lnTo>
                      <a:pt x="794" y="88"/>
                    </a:lnTo>
                    <a:lnTo>
                      <a:pt x="812" y="65"/>
                    </a:lnTo>
                    <a:lnTo>
                      <a:pt x="822" y="85"/>
                    </a:lnTo>
                    <a:lnTo>
                      <a:pt x="821" y="117"/>
                    </a:lnTo>
                    <a:lnTo>
                      <a:pt x="834" y="117"/>
                    </a:lnTo>
                    <a:lnTo>
                      <a:pt x="840" y="99"/>
                    </a:lnTo>
                    <a:lnTo>
                      <a:pt x="860" y="79"/>
                    </a:lnTo>
                    <a:lnTo>
                      <a:pt x="868" y="53"/>
                    </a:lnTo>
                    <a:lnTo>
                      <a:pt x="904" y="57"/>
                    </a:lnTo>
                    <a:lnTo>
                      <a:pt x="913" y="83"/>
                    </a:lnTo>
                    <a:lnTo>
                      <a:pt x="898" y="90"/>
                    </a:lnTo>
                    <a:lnTo>
                      <a:pt x="906" y="123"/>
                    </a:lnTo>
                    <a:lnTo>
                      <a:pt x="860" y="146"/>
                    </a:lnTo>
                    <a:lnTo>
                      <a:pt x="854" y="136"/>
                    </a:lnTo>
                    <a:lnTo>
                      <a:pt x="830" y="137"/>
                    </a:lnTo>
                    <a:lnTo>
                      <a:pt x="827" y="156"/>
                    </a:lnTo>
                    <a:lnTo>
                      <a:pt x="799" y="156"/>
                    </a:lnTo>
                    <a:lnTo>
                      <a:pt x="791" y="148"/>
                    </a:lnTo>
                    <a:lnTo>
                      <a:pt x="778" y="149"/>
                    </a:lnTo>
                    <a:lnTo>
                      <a:pt x="779" y="160"/>
                    </a:lnTo>
                    <a:lnTo>
                      <a:pt x="806" y="171"/>
                    </a:lnTo>
                    <a:lnTo>
                      <a:pt x="799" y="195"/>
                    </a:lnTo>
                    <a:lnTo>
                      <a:pt x="785" y="205"/>
                    </a:lnTo>
                    <a:lnTo>
                      <a:pt x="763" y="208"/>
                    </a:lnTo>
                    <a:lnTo>
                      <a:pt x="750" y="228"/>
                    </a:lnTo>
                    <a:lnTo>
                      <a:pt x="720" y="251"/>
                    </a:lnTo>
                    <a:lnTo>
                      <a:pt x="694" y="274"/>
                    </a:lnTo>
                    <a:lnTo>
                      <a:pt x="673" y="306"/>
                    </a:lnTo>
                    <a:lnTo>
                      <a:pt x="672" y="330"/>
                    </a:lnTo>
                    <a:lnTo>
                      <a:pt x="691" y="333"/>
                    </a:lnTo>
                    <a:lnTo>
                      <a:pt x="701" y="374"/>
                    </a:lnTo>
                    <a:lnTo>
                      <a:pt x="745" y="379"/>
                    </a:lnTo>
                    <a:lnTo>
                      <a:pt x="773" y="406"/>
                    </a:lnTo>
                    <a:lnTo>
                      <a:pt x="791" y="408"/>
                    </a:lnTo>
                    <a:lnTo>
                      <a:pt x="806" y="426"/>
                    </a:lnTo>
                    <a:lnTo>
                      <a:pt x="836" y="424"/>
                    </a:lnTo>
                    <a:lnTo>
                      <a:pt x="833" y="459"/>
                    </a:lnTo>
                    <a:lnTo>
                      <a:pt x="830" y="489"/>
                    </a:lnTo>
                    <a:lnTo>
                      <a:pt x="841" y="512"/>
                    </a:lnTo>
                    <a:lnTo>
                      <a:pt x="854" y="513"/>
                    </a:lnTo>
                    <a:lnTo>
                      <a:pt x="865" y="501"/>
                    </a:lnTo>
                    <a:lnTo>
                      <a:pt x="877" y="512"/>
                    </a:lnTo>
                    <a:lnTo>
                      <a:pt x="882" y="499"/>
                    </a:lnTo>
                    <a:lnTo>
                      <a:pt x="889" y="463"/>
                    </a:lnTo>
                    <a:lnTo>
                      <a:pt x="888" y="450"/>
                    </a:lnTo>
                    <a:lnTo>
                      <a:pt x="891" y="426"/>
                    </a:lnTo>
                    <a:lnTo>
                      <a:pt x="914" y="414"/>
                    </a:lnTo>
                    <a:lnTo>
                      <a:pt x="915" y="413"/>
                    </a:lnTo>
                    <a:lnTo>
                      <a:pt x="916" y="409"/>
                    </a:lnTo>
                    <a:lnTo>
                      <a:pt x="916" y="403"/>
                    </a:lnTo>
                    <a:lnTo>
                      <a:pt x="917" y="395"/>
                    </a:lnTo>
                    <a:lnTo>
                      <a:pt x="919" y="387"/>
                    </a:lnTo>
                    <a:lnTo>
                      <a:pt x="919" y="377"/>
                    </a:lnTo>
                    <a:lnTo>
                      <a:pt x="919" y="368"/>
                    </a:lnTo>
                    <a:lnTo>
                      <a:pt x="917" y="358"/>
                    </a:lnTo>
                    <a:lnTo>
                      <a:pt x="916" y="350"/>
                    </a:lnTo>
                    <a:lnTo>
                      <a:pt x="914" y="342"/>
                    </a:lnTo>
                    <a:lnTo>
                      <a:pt x="910" y="337"/>
                    </a:lnTo>
                    <a:lnTo>
                      <a:pt x="906" y="332"/>
                    </a:lnTo>
                    <a:lnTo>
                      <a:pt x="922" y="325"/>
                    </a:lnTo>
                    <a:lnTo>
                      <a:pt x="926" y="294"/>
                    </a:lnTo>
                    <a:lnTo>
                      <a:pt x="923" y="283"/>
                    </a:lnTo>
                    <a:lnTo>
                      <a:pt x="926" y="257"/>
                    </a:lnTo>
                    <a:lnTo>
                      <a:pt x="943" y="232"/>
                    </a:lnTo>
                    <a:lnTo>
                      <a:pt x="969" y="246"/>
                    </a:lnTo>
                    <a:lnTo>
                      <a:pt x="1004" y="246"/>
                    </a:lnTo>
                    <a:lnTo>
                      <a:pt x="1017" y="259"/>
                    </a:lnTo>
                    <a:lnTo>
                      <a:pt x="1033" y="275"/>
                    </a:lnTo>
                    <a:lnTo>
                      <a:pt x="1054" y="283"/>
                    </a:lnTo>
                    <a:lnTo>
                      <a:pt x="1045" y="295"/>
                    </a:lnTo>
                    <a:lnTo>
                      <a:pt x="1046" y="340"/>
                    </a:lnTo>
                    <a:lnTo>
                      <a:pt x="1071" y="347"/>
                    </a:lnTo>
                    <a:lnTo>
                      <a:pt x="1096" y="338"/>
                    </a:lnTo>
                    <a:lnTo>
                      <a:pt x="1105" y="324"/>
                    </a:lnTo>
                    <a:lnTo>
                      <a:pt x="1119" y="3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7" name="Freeform 71"/>
              <p:cNvSpPr>
                <a:spLocks/>
              </p:cNvSpPr>
              <p:nvPr/>
            </p:nvSpPr>
            <p:spPr bwMode="auto">
              <a:xfrm>
                <a:off x="4430740" y="2713163"/>
                <a:ext cx="143096" cy="149431"/>
              </a:xfrm>
              <a:custGeom>
                <a:avLst/>
                <a:gdLst>
                  <a:gd name="T0" fmla="*/ 44 w 81"/>
                  <a:gd name="T1" fmla="*/ 0 h 84"/>
                  <a:gd name="T2" fmla="*/ 34 w 81"/>
                  <a:gd name="T3" fmla="*/ 3 h 84"/>
                  <a:gd name="T4" fmla="*/ 27 w 81"/>
                  <a:gd name="T5" fmla="*/ 13 h 84"/>
                  <a:gd name="T6" fmla="*/ 19 w 81"/>
                  <a:gd name="T7" fmla="*/ 24 h 84"/>
                  <a:gd name="T8" fmla="*/ 6 w 81"/>
                  <a:gd name="T9" fmla="*/ 30 h 84"/>
                  <a:gd name="T10" fmla="*/ 0 w 81"/>
                  <a:gd name="T11" fmla="*/ 44 h 84"/>
                  <a:gd name="T12" fmla="*/ 0 w 81"/>
                  <a:gd name="T13" fmla="*/ 64 h 84"/>
                  <a:gd name="T14" fmla="*/ 16 w 81"/>
                  <a:gd name="T15" fmla="*/ 66 h 84"/>
                  <a:gd name="T16" fmla="*/ 31 w 81"/>
                  <a:gd name="T17" fmla="*/ 60 h 84"/>
                  <a:gd name="T18" fmla="*/ 42 w 81"/>
                  <a:gd name="T19" fmla="*/ 60 h 84"/>
                  <a:gd name="T20" fmla="*/ 44 w 81"/>
                  <a:gd name="T21" fmla="*/ 79 h 84"/>
                  <a:gd name="T22" fmla="*/ 54 w 81"/>
                  <a:gd name="T23" fmla="*/ 83 h 84"/>
                  <a:gd name="T24" fmla="*/ 54 w 81"/>
                  <a:gd name="T25" fmla="*/ 70 h 84"/>
                  <a:gd name="T26" fmla="*/ 63 w 81"/>
                  <a:gd name="T27" fmla="*/ 71 h 84"/>
                  <a:gd name="T28" fmla="*/ 66 w 81"/>
                  <a:gd name="T29" fmla="*/ 83 h 84"/>
                  <a:gd name="T30" fmla="*/ 74 w 81"/>
                  <a:gd name="T31" fmla="*/ 65 h 84"/>
                  <a:gd name="T32" fmla="*/ 80 w 81"/>
                  <a:gd name="T33" fmla="*/ 50 h 84"/>
                  <a:gd name="T34" fmla="*/ 77 w 81"/>
                  <a:gd name="T35" fmla="*/ 30 h 84"/>
                  <a:gd name="T36" fmla="*/ 66 w 81"/>
                  <a:gd name="T37" fmla="*/ 26 h 84"/>
                  <a:gd name="T38" fmla="*/ 54 w 81"/>
                  <a:gd name="T39" fmla="*/ 26 h 84"/>
                  <a:gd name="T40" fmla="*/ 49 w 81"/>
                  <a:gd name="T41" fmla="*/ 13 h 84"/>
                  <a:gd name="T42" fmla="*/ 50 w 81"/>
                  <a:gd name="T43" fmla="*/ 5 h 84"/>
                  <a:gd name="T44" fmla="*/ 40 w 81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84">
                    <a:moveTo>
                      <a:pt x="44" y="0"/>
                    </a:moveTo>
                    <a:lnTo>
                      <a:pt x="34" y="3"/>
                    </a:lnTo>
                    <a:lnTo>
                      <a:pt x="27" y="13"/>
                    </a:lnTo>
                    <a:lnTo>
                      <a:pt x="19" y="24"/>
                    </a:lnTo>
                    <a:lnTo>
                      <a:pt x="6" y="30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16" y="66"/>
                    </a:lnTo>
                    <a:lnTo>
                      <a:pt x="31" y="60"/>
                    </a:lnTo>
                    <a:lnTo>
                      <a:pt x="42" y="60"/>
                    </a:lnTo>
                    <a:lnTo>
                      <a:pt x="44" y="79"/>
                    </a:lnTo>
                    <a:lnTo>
                      <a:pt x="54" y="83"/>
                    </a:lnTo>
                    <a:lnTo>
                      <a:pt x="54" y="70"/>
                    </a:lnTo>
                    <a:lnTo>
                      <a:pt x="63" y="71"/>
                    </a:lnTo>
                    <a:lnTo>
                      <a:pt x="66" y="83"/>
                    </a:lnTo>
                    <a:lnTo>
                      <a:pt x="74" y="65"/>
                    </a:lnTo>
                    <a:lnTo>
                      <a:pt x="80" y="50"/>
                    </a:lnTo>
                    <a:lnTo>
                      <a:pt x="77" y="30"/>
                    </a:lnTo>
                    <a:lnTo>
                      <a:pt x="66" y="26"/>
                    </a:lnTo>
                    <a:lnTo>
                      <a:pt x="54" y="26"/>
                    </a:lnTo>
                    <a:lnTo>
                      <a:pt x="49" y="13"/>
                    </a:lnTo>
                    <a:lnTo>
                      <a:pt x="50" y="5"/>
                    </a:lnTo>
                    <a:lnTo>
                      <a:pt x="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8" name="Freeform 72"/>
              <p:cNvSpPr>
                <a:spLocks/>
              </p:cNvSpPr>
              <p:nvPr/>
            </p:nvSpPr>
            <p:spPr bwMode="auto">
              <a:xfrm>
                <a:off x="3092556" y="1741078"/>
                <a:ext cx="250025" cy="171452"/>
              </a:xfrm>
              <a:custGeom>
                <a:avLst/>
                <a:gdLst>
                  <a:gd name="T0" fmla="*/ 45 w 142"/>
                  <a:gd name="T1" fmla="*/ 4 h 98"/>
                  <a:gd name="T2" fmla="*/ 28 w 142"/>
                  <a:gd name="T3" fmla="*/ 32 h 98"/>
                  <a:gd name="T4" fmla="*/ 18 w 142"/>
                  <a:gd name="T5" fmla="*/ 50 h 98"/>
                  <a:gd name="T6" fmla="*/ 0 w 142"/>
                  <a:gd name="T7" fmla="*/ 70 h 98"/>
                  <a:gd name="T8" fmla="*/ 13 w 142"/>
                  <a:gd name="T9" fmla="*/ 84 h 98"/>
                  <a:gd name="T10" fmla="*/ 32 w 142"/>
                  <a:gd name="T11" fmla="*/ 97 h 98"/>
                  <a:gd name="T12" fmla="*/ 71 w 142"/>
                  <a:gd name="T13" fmla="*/ 77 h 98"/>
                  <a:gd name="T14" fmla="*/ 91 w 142"/>
                  <a:gd name="T15" fmla="*/ 64 h 98"/>
                  <a:gd name="T16" fmla="*/ 121 w 142"/>
                  <a:gd name="T17" fmla="*/ 57 h 98"/>
                  <a:gd name="T18" fmla="*/ 141 w 142"/>
                  <a:gd name="T19" fmla="*/ 42 h 98"/>
                  <a:gd name="T20" fmla="*/ 116 w 142"/>
                  <a:gd name="T21" fmla="*/ 19 h 98"/>
                  <a:gd name="T22" fmla="*/ 84 w 142"/>
                  <a:gd name="T23" fmla="*/ 12 h 98"/>
                  <a:gd name="T24" fmla="*/ 71 w 142"/>
                  <a:gd name="T25" fmla="*/ 0 h 98"/>
                  <a:gd name="T26" fmla="*/ 56 w 142"/>
                  <a:gd name="T27" fmla="*/ 15 h 98"/>
                  <a:gd name="T28" fmla="*/ 45 w 142"/>
                  <a:gd name="T2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98">
                    <a:moveTo>
                      <a:pt x="45" y="4"/>
                    </a:moveTo>
                    <a:lnTo>
                      <a:pt x="28" y="32"/>
                    </a:lnTo>
                    <a:lnTo>
                      <a:pt x="18" y="50"/>
                    </a:lnTo>
                    <a:lnTo>
                      <a:pt x="0" y="70"/>
                    </a:lnTo>
                    <a:lnTo>
                      <a:pt x="13" y="84"/>
                    </a:lnTo>
                    <a:lnTo>
                      <a:pt x="32" y="97"/>
                    </a:lnTo>
                    <a:lnTo>
                      <a:pt x="71" y="77"/>
                    </a:lnTo>
                    <a:lnTo>
                      <a:pt x="91" y="64"/>
                    </a:lnTo>
                    <a:lnTo>
                      <a:pt x="121" y="57"/>
                    </a:lnTo>
                    <a:lnTo>
                      <a:pt x="141" y="42"/>
                    </a:lnTo>
                    <a:lnTo>
                      <a:pt x="116" y="19"/>
                    </a:lnTo>
                    <a:lnTo>
                      <a:pt x="84" y="12"/>
                    </a:lnTo>
                    <a:lnTo>
                      <a:pt x="71" y="0"/>
                    </a:lnTo>
                    <a:lnTo>
                      <a:pt x="56" y="15"/>
                    </a:lnTo>
                    <a:lnTo>
                      <a:pt x="45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9" name="Freeform 73"/>
              <p:cNvSpPr>
                <a:spLocks/>
              </p:cNvSpPr>
              <p:nvPr/>
            </p:nvSpPr>
            <p:spPr bwMode="auto">
              <a:xfrm>
                <a:off x="3254522" y="1816579"/>
                <a:ext cx="358526" cy="191900"/>
              </a:xfrm>
              <a:custGeom>
                <a:avLst/>
                <a:gdLst>
                  <a:gd name="T0" fmla="*/ 62 w 203"/>
                  <a:gd name="T1" fmla="*/ 9 h 109"/>
                  <a:gd name="T2" fmla="*/ 34 w 203"/>
                  <a:gd name="T3" fmla="*/ 25 h 109"/>
                  <a:gd name="T4" fmla="*/ 34 w 203"/>
                  <a:gd name="T5" fmla="*/ 37 h 109"/>
                  <a:gd name="T6" fmla="*/ 2 w 203"/>
                  <a:gd name="T7" fmla="*/ 40 h 109"/>
                  <a:gd name="T8" fmla="*/ 0 w 203"/>
                  <a:gd name="T9" fmla="*/ 53 h 109"/>
                  <a:gd name="T10" fmla="*/ 52 w 203"/>
                  <a:gd name="T11" fmla="*/ 62 h 109"/>
                  <a:gd name="T12" fmla="*/ 12 w 203"/>
                  <a:gd name="T13" fmla="*/ 72 h 109"/>
                  <a:gd name="T14" fmla="*/ 4 w 203"/>
                  <a:gd name="T15" fmla="*/ 80 h 109"/>
                  <a:gd name="T16" fmla="*/ 32 w 203"/>
                  <a:gd name="T17" fmla="*/ 95 h 109"/>
                  <a:gd name="T18" fmla="*/ 57 w 203"/>
                  <a:gd name="T19" fmla="*/ 108 h 109"/>
                  <a:gd name="T20" fmla="*/ 92 w 203"/>
                  <a:gd name="T21" fmla="*/ 108 h 109"/>
                  <a:gd name="T22" fmla="*/ 151 w 203"/>
                  <a:gd name="T23" fmla="*/ 105 h 109"/>
                  <a:gd name="T24" fmla="*/ 188 w 203"/>
                  <a:gd name="T25" fmla="*/ 98 h 109"/>
                  <a:gd name="T26" fmla="*/ 179 w 203"/>
                  <a:gd name="T27" fmla="*/ 72 h 109"/>
                  <a:gd name="T28" fmla="*/ 202 w 203"/>
                  <a:gd name="T29" fmla="*/ 68 h 109"/>
                  <a:gd name="T30" fmla="*/ 177 w 203"/>
                  <a:gd name="T31" fmla="*/ 53 h 109"/>
                  <a:gd name="T32" fmla="*/ 161 w 203"/>
                  <a:gd name="T33" fmla="*/ 22 h 109"/>
                  <a:gd name="T34" fmla="*/ 169 w 203"/>
                  <a:gd name="T35" fmla="*/ 5 h 109"/>
                  <a:gd name="T36" fmla="*/ 139 w 203"/>
                  <a:gd name="T37" fmla="*/ 0 h 109"/>
                  <a:gd name="T38" fmla="*/ 132 w 203"/>
                  <a:gd name="T39" fmla="*/ 32 h 109"/>
                  <a:gd name="T40" fmla="*/ 117 w 203"/>
                  <a:gd name="T41" fmla="*/ 14 h 109"/>
                  <a:gd name="T42" fmla="*/ 104 w 203"/>
                  <a:gd name="T43" fmla="*/ 5 h 109"/>
                  <a:gd name="T44" fmla="*/ 94 w 203"/>
                  <a:gd name="T45" fmla="*/ 22 h 109"/>
                  <a:gd name="T46" fmla="*/ 85 w 203"/>
                  <a:gd name="T47" fmla="*/ 3 h 109"/>
                  <a:gd name="T48" fmla="*/ 62 w 203"/>
                  <a:gd name="T49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109">
                    <a:moveTo>
                      <a:pt x="62" y="9"/>
                    </a:moveTo>
                    <a:lnTo>
                      <a:pt x="34" y="25"/>
                    </a:lnTo>
                    <a:lnTo>
                      <a:pt x="34" y="37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52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32" y="95"/>
                    </a:lnTo>
                    <a:lnTo>
                      <a:pt x="57" y="108"/>
                    </a:lnTo>
                    <a:lnTo>
                      <a:pt x="92" y="108"/>
                    </a:lnTo>
                    <a:lnTo>
                      <a:pt x="151" y="105"/>
                    </a:lnTo>
                    <a:lnTo>
                      <a:pt x="188" y="98"/>
                    </a:lnTo>
                    <a:lnTo>
                      <a:pt x="179" y="72"/>
                    </a:lnTo>
                    <a:lnTo>
                      <a:pt x="202" y="68"/>
                    </a:lnTo>
                    <a:lnTo>
                      <a:pt x="177" y="53"/>
                    </a:lnTo>
                    <a:lnTo>
                      <a:pt x="161" y="22"/>
                    </a:lnTo>
                    <a:lnTo>
                      <a:pt x="169" y="5"/>
                    </a:lnTo>
                    <a:lnTo>
                      <a:pt x="139" y="0"/>
                    </a:lnTo>
                    <a:lnTo>
                      <a:pt x="132" y="32"/>
                    </a:lnTo>
                    <a:lnTo>
                      <a:pt x="117" y="14"/>
                    </a:lnTo>
                    <a:lnTo>
                      <a:pt x="104" y="5"/>
                    </a:lnTo>
                    <a:lnTo>
                      <a:pt x="94" y="22"/>
                    </a:lnTo>
                    <a:lnTo>
                      <a:pt x="85" y="3"/>
                    </a:lnTo>
                    <a:lnTo>
                      <a:pt x="62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0" name="Freeform 74"/>
              <p:cNvSpPr>
                <a:spLocks/>
              </p:cNvSpPr>
              <p:nvPr/>
            </p:nvSpPr>
            <p:spPr bwMode="auto">
              <a:xfrm>
                <a:off x="3534424" y="1778829"/>
                <a:ext cx="55037" cy="28313"/>
              </a:xfrm>
              <a:custGeom>
                <a:avLst/>
                <a:gdLst>
                  <a:gd name="T0" fmla="*/ 15 w 30"/>
                  <a:gd name="T1" fmla="*/ 14 h 15"/>
                  <a:gd name="T2" fmla="*/ 18 w 30"/>
                  <a:gd name="T3" fmla="*/ 14 h 15"/>
                  <a:gd name="T4" fmla="*/ 19 w 30"/>
                  <a:gd name="T5" fmla="*/ 14 h 15"/>
                  <a:gd name="T6" fmla="*/ 21 w 30"/>
                  <a:gd name="T7" fmla="*/ 14 h 15"/>
                  <a:gd name="T8" fmla="*/ 23 w 30"/>
                  <a:gd name="T9" fmla="*/ 13 h 15"/>
                  <a:gd name="T10" fmla="*/ 25 w 30"/>
                  <a:gd name="T11" fmla="*/ 12 h 15"/>
                  <a:gd name="T12" fmla="*/ 26 w 30"/>
                  <a:gd name="T13" fmla="*/ 11 h 15"/>
                  <a:gd name="T14" fmla="*/ 28 w 30"/>
                  <a:gd name="T15" fmla="*/ 11 h 15"/>
                  <a:gd name="T16" fmla="*/ 29 w 30"/>
                  <a:gd name="T17" fmla="*/ 10 h 15"/>
                  <a:gd name="T18" fmla="*/ 29 w 30"/>
                  <a:gd name="T19" fmla="*/ 9 h 15"/>
                  <a:gd name="T20" fmla="*/ 29 w 30"/>
                  <a:gd name="T21" fmla="*/ 8 h 15"/>
                  <a:gd name="T22" fmla="*/ 29 w 30"/>
                  <a:gd name="T23" fmla="*/ 7 h 15"/>
                  <a:gd name="T24" fmla="*/ 29 w 30"/>
                  <a:gd name="T25" fmla="*/ 6 h 15"/>
                  <a:gd name="T26" fmla="*/ 29 w 30"/>
                  <a:gd name="T27" fmla="*/ 4 h 15"/>
                  <a:gd name="T28" fmla="*/ 28 w 30"/>
                  <a:gd name="T29" fmla="*/ 3 h 15"/>
                  <a:gd name="T30" fmla="*/ 26 w 30"/>
                  <a:gd name="T31" fmla="*/ 3 h 15"/>
                  <a:gd name="T32" fmla="*/ 25 w 30"/>
                  <a:gd name="T33" fmla="*/ 2 h 15"/>
                  <a:gd name="T34" fmla="*/ 23 w 30"/>
                  <a:gd name="T35" fmla="*/ 1 h 15"/>
                  <a:gd name="T36" fmla="*/ 21 w 30"/>
                  <a:gd name="T37" fmla="*/ 0 h 15"/>
                  <a:gd name="T38" fmla="*/ 19 w 30"/>
                  <a:gd name="T39" fmla="*/ 0 h 15"/>
                  <a:gd name="T40" fmla="*/ 18 w 30"/>
                  <a:gd name="T41" fmla="*/ 0 h 15"/>
                  <a:gd name="T42" fmla="*/ 15 w 30"/>
                  <a:gd name="T43" fmla="*/ 0 h 15"/>
                  <a:gd name="T44" fmla="*/ 13 w 30"/>
                  <a:gd name="T45" fmla="*/ 0 h 15"/>
                  <a:gd name="T46" fmla="*/ 11 w 30"/>
                  <a:gd name="T47" fmla="*/ 0 h 15"/>
                  <a:gd name="T48" fmla="*/ 10 w 30"/>
                  <a:gd name="T49" fmla="*/ 0 h 15"/>
                  <a:gd name="T50" fmla="*/ 8 w 30"/>
                  <a:gd name="T51" fmla="*/ 1 h 15"/>
                  <a:gd name="T52" fmla="*/ 6 w 30"/>
                  <a:gd name="T53" fmla="*/ 2 h 15"/>
                  <a:gd name="T54" fmla="*/ 5 w 30"/>
                  <a:gd name="T55" fmla="*/ 2 h 15"/>
                  <a:gd name="T56" fmla="*/ 4 w 30"/>
                  <a:gd name="T57" fmla="*/ 3 h 15"/>
                  <a:gd name="T58" fmla="*/ 2 w 30"/>
                  <a:gd name="T59" fmla="*/ 3 h 15"/>
                  <a:gd name="T60" fmla="*/ 2 w 30"/>
                  <a:gd name="T61" fmla="*/ 4 h 15"/>
                  <a:gd name="T62" fmla="*/ 1 w 30"/>
                  <a:gd name="T63" fmla="*/ 6 h 15"/>
                  <a:gd name="T64" fmla="*/ 1 w 30"/>
                  <a:gd name="T65" fmla="*/ 7 h 15"/>
                  <a:gd name="T66" fmla="*/ 0 w 30"/>
                  <a:gd name="T67" fmla="*/ 7 h 15"/>
                  <a:gd name="T68" fmla="*/ 1 w 30"/>
                  <a:gd name="T69" fmla="*/ 8 h 15"/>
                  <a:gd name="T70" fmla="*/ 1 w 30"/>
                  <a:gd name="T71" fmla="*/ 9 h 15"/>
                  <a:gd name="T72" fmla="*/ 2 w 30"/>
                  <a:gd name="T73" fmla="*/ 10 h 15"/>
                  <a:gd name="T74" fmla="*/ 2 w 30"/>
                  <a:gd name="T75" fmla="*/ 11 h 15"/>
                  <a:gd name="T76" fmla="*/ 4 w 30"/>
                  <a:gd name="T77" fmla="*/ 11 h 15"/>
                  <a:gd name="T78" fmla="*/ 5 w 30"/>
                  <a:gd name="T79" fmla="*/ 12 h 15"/>
                  <a:gd name="T80" fmla="*/ 6 w 30"/>
                  <a:gd name="T81" fmla="*/ 12 h 15"/>
                  <a:gd name="T82" fmla="*/ 8 w 30"/>
                  <a:gd name="T83" fmla="*/ 13 h 15"/>
                  <a:gd name="T84" fmla="*/ 10 w 30"/>
                  <a:gd name="T85" fmla="*/ 14 h 15"/>
                  <a:gd name="T86" fmla="*/ 11 w 30"/>
                  <a:gd name="T87" fmla="*/ 14 h 15"/>
                  <a:gd name="T88" fmla="*/ 13 w 30"/>
                  <a:gd name="T89" fmla="*/ 14 h 15"/>
                  <a:gd name="T90" fmla="*/ 15 w 30"/>
                  <a:gd name="T9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15">
                    <a:moveTo>
                      <a:pt x="15" y="14"/>
                    </a:move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1" name="Freeform 75"/>
              <p:cNvSpPr>
                <a:spLocks/>
              </p:cNvSpPr>
              <p:nvPr/>
            </p:nvSpPr>
            <p:spPr bwMode="auto">
              <a:xfrm>
                <a:off x="3226217" y="1604231"/>
                <a:ext cx="154103" cy="97523"/>
              </a:xfrm>
              <a:custGeom>
                <a:avLst/>
                <a:gdLst>
                  <a:gd name="T0" fmla="*/ 85 w 86"/>
                  <a:gd name="T1" fmla="*/ 0 h 55"/>
                  <a:gd name="T2" fmla="*/ 63 w 86"/>
                  <a:gd name="T3" fmla="*/ 8 h 55"/>
                  <a:gd name="T4" fmla="*/ 30 w 86"/>
                  <a:gd name="T5" fmla="*/ 24 h 55"/>
                  <a:gd name="T6" fmla="*/ 2 w 86"/>
                  <a:gd name="T7" fmla="*/ 31 h 55"/>
                  <a:gd name="T8" fmla="*/ 0 w 86"/>
                  <a:gd name="T9" fmla="*/ 49 h 55"/>
                  <a:gd name="T10" fmla="*/ 37 w 86"/>
                  <a:gd name="T11" fmla="*/ 54 h 55"/>
                  <a:gd name="T12" fmla="*/ 63 w 86"/>
                  <a:gd name="T13" fmla="*/ 29 h 55"/>
                  <a:gd name="T14" fmla="*/ 85 w 86"/>
                  <a:gd name="T15" fmla="*/ 29 h 55"/>
                  <a:gd name="T16" fmla="*/ 85 w 8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55">
                    <a:moveTo>
                      <a:pt x="85" y="0"/>
                    </a:moveTo>
                    <a:lnTo>
                      <a:pt x="63" y="8"/>
                    </a:lnTo>
                    <a:lnTo>
                      <a:pt x="30" y="24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37" y="54"/>
                    </a:lnTo>
                    <a:lnTo>
                      <a:pt x="63" y="29"/>
                    </a:lnTo>
                    <a:lnTo>
                      <a:pt x="85" y="29"/>
                    </a:lnTo>
                    <a:lnTo>
                      <a:pt x="8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2" name="Freeform 76"/>
              <p:cNvSpPr>
                <a:spLocks/>
              </p:cNvSpPr>
              <p:nvPr/>
            </p:nvSpPr>
            <p:spPr bwMode="auto">
              <a:xfrm>
                <a:off x="3318994" y="1692316"/>
                <a:ext cx="28305" cy="48762"/>
              </a:xfrm>
              <a:custGeom>
                <a:avLst/>
                <a:gdLst>
                  <a:gd name="T0" fmla="*/ 7 w 15"/>
                  <a:gd name="T1" fmla="*/ 25 h 26"/>
                  <a:gd name="T2" fmla="*/ 6 w 15"/>
                  <a:gd name="T3" fmla="*/ 25 h 26"/>
                  <a:gd name="T4" fmla="*/ 4 w 15"/>
                  <a:gd name="T5" fmla="*/ 24 h 26"/>
                  <a:gd name="T6" fmla="*/ 3 w 15"/>
                  <a:gd name="T7" fmla="*/ 24 h 26"/>
                  <a:gd name="T8" fmla="*/ 3 w 15"/>
                  <a:gd name="T9" fmla="*/ 23 h 26"/>
                  <a:gd name="T10" fmla="*/ 2 w 15"/>
                  <a:gd name="T11" fmla="*/ 22 h 26"/>
                  <a:gd name="T12" fmla="*/ 2 w 15"/>
                  <a:gd name="T13" fmla="*/ 21 h 26"/>
                  <a:gd name="T14" fmla="*/ 2 w 15"/>
                  <a:gd name="T15" fmla="*/ 20 h 26"/>
                  <a:gd name="T16" fmla="*/ 1 w 15"/>
                  <a:gd name="T17" fmla="*/ 18 h 26"/>
                  <a:gd name="T18" fmla="*/ 1 w 15"/>
                  <a:gd name="T19" fmla="*/ 16 h 26"/>
                  <a:gd name="T20" fmla="*/ 1 w 15"/>
                  <a:gd name="T21" fmla="*/ 15 h 26"/>
                  <a:gd name="T22" fmla="*/ 0 w 15"/>
                  <a:gd name="T23" fmla="*/ 13 h 26"/>
                  <a:gd name="T24" fmla="*/ 1 w 15"/>
                  <a:gd name="T25" fmla="*/ 11 h 26"/>
                  <a:gd name="T26" fmla="*/ 1 w 15"/>
                  <a:gd name="T27" fmla="*/ 9 h 26"/>
                  <a:gd name="T28" fmla="*/ 1 w 15"/>
                  <a:gd name="T29" fmla="*/ 8 h 26"/>
                  <a:gd name="T30" fmla="*/ 2 w 15"/>
                  <a:gd name="T31" fmla="*/ 6 h 26"/>
                  <a:gd name="T32" fmla="*/ 2 w 15"/>
                  <a:gd name="T33" fmla="*/ 5 h 26"/>
                  <a:gd name="T34" fmla="*/ 2 w 15"/>
                  <a:gd name="T35" fmla="*/ 4 h 26"/>
                  <a:gd name="T36" fmla="*/ 3 w 15"/>
                  <a:gd name="T37" fmla="*/ 3 h 26"/>
                  <a:gd name="T38" fmla="*/ 3 w 15"/>
                  <a:gd name="T39" fmla="*/ 2 h 26"/>
                  <a:gd name="T40" fmla="*/ 4 w 15"/>
                  <a:gd name="T41" fmla="*/ 2 h 26"/>
                  <a:gd name="T42" fmla="*/ 6 w 15"/>
                  <a:gd name="T43" fmla="*/ 1 h 26"/>
                  <a:gd name="T44" fmla="*/ 7 w 15"/>
                  <a:gd name="T45" fmla="*/ 1 h 26"/>
                  <a:gd name="T46" fmla="*/ 7 w 15"/>
                  <a:gd name="T47" fmla="*/ 0 h 26"/>
                  <a:gd name="T48" fmla="*/ 8 w 15"/>
                  <a:gd name="T49" fmla="*/ 1 h 26"/>
                  <a:gd name="T50" fmla="*/ 9 w 15"/>
                  <a:gd name="T51" fmla="*/ 1 h 26"/>
                  <a:gd name="T52" fmla="*/ 11 w 15"/>
                  <a:gd name="T53" fmla="*/ 2 h 26"/>
                  <a:gd name="T54" fmla="*/ 12 w 15"/>
                  <a:gd name="T55" fmla="*/ 3 h 26"/>
                  <a:gd name="T56" fmla="*/ 12 w 15"/>
                  <a:gd name="T57" fmla="*/ 4 h 26"/>
                  <a:gd name="T58" fmla="*/ 13 w 15"/>
                  <a:gd name="T59" fmla="*/ 5 h 26"/>
                  <a:gd name="T60" fmla="*/ 13 w 15"/>
                  <a:gd name="T61" fmla="*/ 6 h 26"/>
                  <a:gd name="T62" fmla="*/ 14 w 15"/>
                  <a:gd name="T63" fmla="*/ 8 h 26"/>
                  <a:gd name="T64" fmla="*/ 14 w 15"/>
                  <a:gd name="T65" fmla="*/ 9 h 26"/>
                  <a:gd name="T66" fmla="*/ 14 w 15"/>
                  <a:gd name="T67" fmla="*/ 11 h 26"/>
                  <a:gd name="T68" fmla="*/ 14 w 15"/>
                  <a:gd name="T69" fmla="*/ 13 h 26"/>
                  <a:gd name="T70" fmla="*/ 14 w 15"/>
                  <a:gd name="T71" fmla="*/ 15 h 26"/>
                  <a:gd name="T72" fmla="*/ 14 w 15"/>
                  <a:gd name="T73" fmla="*/ 16 h 26"/>
                  <a:gd name="T74" fmla="*/ 14 w 15"/>
                  <a:gd name="T75" fmla="*/ 18 h 26"/>
                  <a:gd name="T76" fmla="*/ 13 w 15"/>
                  <a:gd name="T77" fmla="*/ 20 h 26"/>
                  <a:gd name="T78" fmla="*/ 13 w 15"/>
                  <a:gd name="T79" fmla="*/ 21 h 26"/>
                  <a:gd name="T80" fmla="*/ 12 w 15"/>
                  <a:gd name="T81" fmla="*/ 22 h 26"/>
                  <a:gd name="T82" fmla="*/ 12 w 15"/>
                  <a:gd name="T83" fmla="*/ 23 h 26"/>
                  <a:gd name="T84" fmla="*/ 11 w 15"/>
                  <a:gd name="T85" fmla="*/ 24 h 26"/>
                  <a:gd name="T86" fmla="*/ 9 w 15"/>
                  <a:gd name="T87" fmla="*/ 25 h 26"/>
                  <a:gd name="T88" fmla="*/ 8 w 15"/>
                  <a:gd name="T89" fmla="*/ 25 h 26"/>
                  <a:gd name="T90" fmla="*/ 7 w 15"/>
                  <a:gd name="T9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26">
                    <a:moveTo>
                      <a:pt x="7" y="25"/>
                    </a:moveTo>
                    <a:lnTo>
                      <a:pt x="6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3" name="Freeform 77"/>
              <p:cNvSpPr>
                <a:spLocks/>
              </p:cNvSpPr>
              <p:nvPr/>
            </p:nvSpPr>
            <p:spPr bwMode="auto">
              <a:xfrm>
                <a:off x="3370886" y="1649846"/>
                <a:ext cx="231155" cy="114826"/>
              </a:xfrm>
              <a:custGeom>
                <a:avLst/>
                <a:gdLst>
                  <a:gd name="T0" fmla="*/ 45 w 131"/>
                  <a:gd name="T1" fmla="*/ 20 h 64"/>
                  <a:gd name="T2" fmla="*/ 33 w 131"/>
                  <a:gd name="T3" fmla="*/ 33 h 64"/>
                  <a:gd name="T4" fmla="*/ 5 w 131"/>
                  <a:gd name="T5" fmla="*/ 33 h 64"/>
                  <a:gd name="T6" fmla="*/ 0 w 131"/>
                  <a:gd name="T7" fmla="*/ 55 h 64"/>
                  <a:gd name="T8" fmla="*/ 30 w 131"/>
                  <a:gd name="T9" fmla="*/ 63 h 64"/>
                  <a:gd name="T10" fmla="*/ 55 w 131"/>
                  <a:gd name="T11" fmla="*/ 59 h 64"/>
                  <a:gd name="T12" fmla="*/ 77 w 131"/>
                  <a:gd name="T13" fmla="*/ 51 h 64"/>
                  <a:gd name="T14" fmla="*/ 105 w 131"/>
                  <a:gd name="T15" fmla="*/ 46 h 64"/>
                  <a:gd name="T16" fmla="*/ 130 w 131"/>
                  <a:gd name="T17" fmla="*/ 54 h 64"/>
                  <a:gd name="T18" fmla="*/ 117 w 131"/>
                  <a:gd name="T19" fmla="*/ 26 h 64"/>
                  <a:gd name="T20" fmla="*/ 90 w 131"/>
                  <a:gd name="T21" fmla="*/ 18 h 64"/>
                  <a:gd name="T22" fmla="*/ 85 w 131"/>
                  <a:gd name="T23" fmla="*/ 0 h 64"/>
                  <a:gd name="T24" fmla="*/ 62 w 131"/>
                  <a:gd name="T25" fmla="*/ 3 h 64"/>
                  <a:gd name="T26" fmla="*/ 60 w 131"/>
                  <a:gd name="T27" fmla="*/ 18 h 64"/>
                  <a:gd name="T28" fmla="*/ 45 w 131"/>
                  <a:gd name="T29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64">
                    <a:moveTo>
                      <a:pt x="45" y="20"/>
                    </a:moveTo>
                    <a:lnTo>
                      <a:pt x="33" y="33"/>
                    </a:lnTo>
                    <a:lnTo>
                      <a:pt x="5" y="33"/>
                    </a:lnTo>
                    <a:lnTo>
                      <a:pt x="0" y="55"/>
                    </a:lnTo>
                    <a:lnTo>
                      <a:pt x="30" y="63"/>
                    </a:lnTo>
                    <a:lnTo>
                      <a:pt x="55" y="59"/>
                    </a:lnTo>
                    <a:lnTo>
                      <a:pt x="77" y="51"/>
                    </a:lnTo>
                    <a:lnTo>
                      <a:pt x="105" y="46"/>
                    </a:lnTo>
                    <a:lnTo>
                      <a:pt x="130" y="54"/>
                    </a:lnTo>
                    <a:lnTo>
                      <a:pt x="117" y="26"/>
                    </a:lnTo>
                    <a:lnTo>
                      <a:pt x="90" y="18"/>
                    </a:lnTo>
                    <a:lnTo>
                      <a:pt x="85" y="0"/>
                    </a:lnTo>
                    <a:lnTo>
                      <a:pt x="62" y="3"/>
                    </a:lnTo>
                    <a:lnTo>
                      <a:pt x="60" y="18"/>
                    </a:lnTo>
                    <a:lnTo>
                      <a:pt x="45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4" name="Freeform 78"/>
              <p:cNvSpPr>
                <a:spLocks/>
              </p:cNvSpPr>
              <p:nvPr/>
            </p:nvSpPr>
            <p:spPr bwMode="auto">
              <a:xfrm>
                <a:off x="3446365" y="1590074"/>
                <a:ext cx="73907" cy="53480"/>
              </a:xfrm>
              <a:custGeom>
                <a:avLst/>
                <a:gdLst>
                  <a:gd name="T0" fmla="*/ 26 w 41"/>
                  <a:gd name="T1" fmla="*/ 2 h 31"/>
                  <a:gd name="T2" fmla="*/ 8 w 41"/>
                  <a:gd name="T3" fmla="*/ 2 h 31"/>
                  <a:gd name="T4" fmla="*/ 0 w 41"/>
                  <a:gd name="T5" fmla="*/ 17 h 31"/>
                  <a:gd name="T6" fmla="*/ 0 w 41"/>
                  <a:gd name="T7" fmla="*/ 30 h 31"/>
                  <a:gd name="T8" fmla="*/ 18 w 41"/>
                  <a:gd name="T9" fmla="*/ 20 h 31"/>
                  <a:gd name="T10" fmla="*/ 38 w 41"/>
                  <a:gd name="T11" fmla="*/ 15 h 31"/>
                  <a:gd name="T12" fmla="*/ 40 w 41"/>
                  <a:gd name="T13" fmla="*/ 0 h 31"/>
                  <a:gd name="T14" fmla="*/ 26 w 41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1">
                    <a:moveTo>
                      <a:pt x="26" y="2"/>
                    </a:moveTo>
                    <a:lnTo>
                      <a:pt x="8" y="2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18" y="20"/>
                    </a:lnTo>
                    <a:lnTo>
                      <a:pt x="38" y="15"/>
                    </a:lnTo>
                    <a:lnTo>
                      <a:pt x="40" y="0"/>
                    </a:lnTo>
                    <a:lnTo>
                      <a:pt x="2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5" name="Freeform 79"/>
              <p:cNvSpPr>
                <a:spLocks/>
              </p:cNvSpPr>
              <p:nvPr/>
            </p:nvSpPr>
            <p:spPr bwMode="auto">
              <a:xfrm>
                <a:off x="3444792" y="1527156"/>
                <a:ext cx="88059" cy="47189"/>
              </a:xfrm>
              <a:custGeom>
                <a:avLst/>
                <a:gdLst>
                  <a:gd name="T0" fmla="*/ 13 w 51"/>
                  <a:gd name="T1" fmla="*/ 7 h 27"/>
                  <a:gd name="T2" fmla="*/ 25 w 51"/>
                  <a:gd name="T3" fmla="*/ 0 h 27"/>
                  <a:gd name="T4" fmla="*/ 42 w 51"/>
                  <a:gd name="T5" fmla="*/ 2 h 27"/>
                  <a:gd name="T6" fmla="*/ 50 w 51"/>
                  <a:gd name="T7" fmla="*/ 15 h 27"/>
                  <a:gd name="T8" fmla="*/ 28 w 51"/>
                  <a:gd name="T9" fmla="*/ 23 h 27"/>
                  <a:gd name="T10" fmla="*/ 0 w 51"/>
                  <a:gd name="T11" fmla="*/ 26 h 27"/>
                  <a:gd name="T12" fmla="*/ 13 w 51"/>
                  <a:gd name="T1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7">
                    <a:moveTo>
                      <a:pt x="13" y="7"/>
                    </a:moveTo>
                    <a:lnTo>
                      <a:pt x="25" y="0"/>
                    </a:lnTo>
                    <a:lnTo>
                      <a:pt x="42" y="2"/>
                    </a:lnTo>
                    <a:lnTo>
                      <a:pt x="50" y="15"/>
                    </a:lnTo>
                    <a:lnTo>
                      <a:pt x="28" y="23"/>
                    </a:lnTo>
                    <a:lnTo>
                      <a:pt x="0" y="26"/>
                    </a:lnTo>
                    <a:lnTo>
                      <a:pt x="1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6" name="Freeform 80"/>
              <p:cNvSpPr>
                <a:spLocks/>
              </p:cNvSpPr>
              <p:nvPr/>
            </p:nvSpPr>
            <p:spPr bwMode="auto">
              <a:xfrm>
                <a:off x="3613048" y="1527156"/>
                <a:ext cx="122654" cy="80221"/>
              </a:xfrm>
              <a:custGeom>
                <a:avLst/>
                <a:gdLst>
                  <a:gd name="T0" fmla="*/ 13 w 70"/>
                  <a:gd name="T1" fmla="*/ 0 h 45"/>
                  <a:gd name="T2" fmla="*/ 31 w 70"/>
                  <a:gd name="T3" fmla="*/ 2 h 45"/>
                  <a:gd name="T4" fmla="*/ 48 w 70"/>
                  <a:gd name="T5" fmla="*/ 7 h 45"/>
                  <a:gd name="T6" fmla="*/ 64 w 70"/>
                  <a:gd name="T7" fmla="*/ 25 h 45"/>
                  <a:gd name="T8" fmla="*/ 69 w 70"/>
                  <a:gd name="T9" fmla="*/ 40 h 45"/>
                  <a:gd name="T10" fmla="*/ 39 w 70"/>
                  <a:gd name="T11" fmla="*/ 44 h 45"/>
                  <a:gd name="T12" fmla="*/ 31 w 70"/>
                  <a:gd name="T13" fmla="*/ 29 h 45"/>
                  <a:gd name="T14" fmla="*/ 13 w 70"/>
                  <a:gd name="T15" fmla="*/ 27 h 45"/>
                  <a:gd name="T16" fmla="*/ 0 w 70"/>
                  <a:gd name="T17" fmla="*/ 9 h 45"/>
                  <a:gd name="T18" fmla="*/ 13 w 70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5">
                    <a:moveTo>
                      <a:pt x="13" y="0"/>
                    </a:moveTo>
                    <a:lnTo>
                      <a:pt x="31" y="2"/>
                    </a:lnTo>
                    <a:lnTo>
                      <a:pt x="48" y="7"/>
                    </a:lnTo>
                    <a:lnTo>
                      <a:pt x="64" y="25"/>
                    </a:lnTo>
                    <a:lnTo>
                      <a:pt x="69" y="40"/>
                    </a:lnTo>
                    <a:lnTo>
                      <a:pt x="39" y="44"/>
                    </a:lnTo>
                    <a:lnTo>
                      <a:pt x="31" y="29"/>
                    </a:lnTo>
                    <a:lnTo>
                      <a:pt x="13" y="27"/>
                    </a:lnTo>
                    <a:lnTo>
                      <a:pt x="0" y="9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3613048" y="1772537"/>
                <a:ext cx="117936" cy="122690"/>
              </a:xfrm>
              <a:custGeom>
                <a:avLst/>
                <a:gdLst>
                  <a:gd name="T0" fmla="*/ 23 w 67"/>
                  <a:gd name="T1" fmla="*/ 5 h 70"/>
                  <a:gd name="T2" fmla="*/ 28 w 67"/>
                  <a:gd name="T3" fmla="*/ 21 h 70"/>
                  <a:gd name="T4" fmla="*/ 25 w 67"/>
                  <a:gd name="T5" fmla="*/ 38 h 70"/>
                  <a:gd name="T6" fmla="*/ 3 w 67"/>
                  <a:gd name="T7" fmla="*/ 26 h 70"/>
                  <a:gd name="T8" fmla="*/ 0 w 67"/>
                  <a:gd name="T9" fmla="*/ 41 h 70"/>
                  <a:gd name="T10" fmla="*/ 21 w 67"/>
                  <a:gd name="T11" fmla="*/ 53 h 70"/>
                  <a:gd name="T12" fmla="*/ 31 w 67"/>
                  <a:gd name="T13" fmla="*/ 66 h 70"/>
                  <a:gd name="T14" fmla="*/ 53 w 67"/>
                  <a:gd name="T15" fmla="*/ 69 h 70"/>
                  <a:gd name="T16" fmla="*/ 66 w 67"/>
                  <a:gd name="T17" fmla="*/ 46 h 70"/>
                  <a:gd name="T18" fmla="*/ 58 w 67"/>
                  <a:gd name="T19" fmla="*/ 28 h 70"/>
                  <a:gd name="T20" fmla="*/ 61 w 67"/>
                  <a:gd name="T21" fmla="*/ 0 h 70"/>
                  <a:gd name="T22" fmla="*/ 23 w 67"/>
                  <a:gd name="T23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0">
                    <a:moveTo>
                      <a:pt x="23" y="5"/>
                    </a:moveTo>
                    <a:lnTo>
                      <a:pt x="28" y="21"/>
                    </a:lnTo>
                    <a:lnTo>
                      <a:pt x="25" y="38"/>
                    </a:lnTo>
                    <a:lnTo>
                      <a:pt x="3" y="26"/>
                    </a:lnTo>
                    <a:lnTo>
                      <a:pt x="0" y="41"/>
                    </a:lnTo>
                    <a:lnTo>
                      <a:pt x="21" y="53"/>
                    </a:lnTo>
                    <a:lnTo>
                      <a:pt x="31" y="66"/>
                    </a:lnTo>
                    <a:lnTo>
                      <a:pt x="53" y="69"/>
                    </a:lnTo>
                    <a:lnTo>
                      <a:pt x="66" y="46"/>
                    </a:lnTo>
                    <a:lnTo>
                      <a:pt x="58" y="28"/>
                    </a:lnTo>
                    <a:lnTo>
                      <a:pt x="61" y="0"/>
                    </a:lnTo>
                    <a:lnTo>
                      <a:pt x="23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8" name="Freeform 82"/>
              <p:cNvSpPr>
                <a:spLocks/>
              </p:cNvSpPr>
              <p:nvPr/>
            </p:nvSpPr>
            <p:spPr bwMode="auto">
              <a:xfrm>
                <a:off x="3641353" y="1951853"/>
                <a:ext cx="72334" cy="56626"/>
              </a:xfrm>
              <a:custGeom>
                <a:avLst/>
                <a:gdLst>
                  <a:gd name="T0" fmla="*/ 20 w 42"/>
                  <a:gd name="T1" fmla="*/ 0 h 32"/>
                  <a:gd name="T2" fmla="*/ 5 w 42"/>
                  <a:gd name="T3" fmla="*/ 10 h 32"/>
                  <a:gd name="T4" fmla="*/ 0 w 42"/>
                  <a:gd name="T5" fmla="*/ 28 h 32"/>
                  <a:gd name="T6" fmla="*/ 25 w 42"/>
                  <a:gd name="T7" fmla="*/ 31 h 32"/>
                  <a:gd name="T8" fmla="*/ 41 w 42"/>
                  <a:gd name="T9" fmla="*/ 21 h 32"/>
                  <a:gd name="T10" fmla="*/ 20 w 4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2">
                    <a:moveTo>
                      <a:pt x="20" y="0"/>
                    </a:moveTo>
                    <a:lnTo>
                      <a:pt x="5" y="10"/>
                    </a:lnTo>
                    <a:lnTo>
                      <a:pt x="0" y="28"/>
                    </a:lnTo>
                    <a:lnTo>
                      <a:pt x="25" y="31"/>
                    </a:lnTo>
                    <a:lnTo>
                      <a:pt x="41" y="21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9" name="Freeform 83"/>
              <p:cNvSpPr>
                <a:spLocks/>
              </p:cNvSpPr>
              <p:nvPr/>
            </p:nvSpPr>
            <p:spPr bwMode="auto">
              <a:xfrm>
                <a:off x="3765579" y="1767818"/>
                <a:ext cx="119509" cy="97523"/>
              </a:xfrm>
              <a:custGeom>
                <a:avLst/>
                <a:gdLst>
                  <a:gd name="T0" fmla="*/ 0 w 67"/>
                  <a:gd name="T1" fmla="*/ 54 h 55"/>
                  <a:gd name="T2" fmla="*/ 2 w 67"/>
                  <a:gd name="T3" fmla="*/ 31 h 55"/>
                  <a:gd name="T4" fmla="*/ 9 w 67"/>
                  <a:gd name="T5" fmla="*/ 10 h 55"/>
                  <a:gd name="T6" fmla="*/ 32 w 67"/>
                  <a:gd name="T7" fmla="*/ 0 h 55"/>
                  <a:gd name="T8" fmla="*/ 52 w 67"/>
                  <a:gd name="T9" fmla="*/ 3 h 55"/>
                  <a:gd name="T10" fmla="*/ 66 w 67"/>
                  <a:gd name="T11" fmla="*/ 8 h 55"/>
                  <a:gd name="T12" fmla="*/ 53 w 67"/>
                  <a:gd name="T13" fmla="*/ 23 h 55"/>
                  <a:gd name="T14" fmla="*/ 33 w 67"/>
                  <a:gd name="T15" fmla="*/ 39 h 55"/>
                  <a:gd name="T16" fmla="*/ 19 w 67"/>
                  <a:gd name="T17" fmla="*/ 39 h 55"/>
                  <a:gd name="T18" fmla="*/ 14 w 67"/>
                  <a:gd name="T19" fmla="*/ 54 h 55"/>
                  <a:gd name="T20" fmla="*/ 0 w 67"/>
                  <a:gd name="T2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5">
                    <a:moveTo>
                      <a:pt x="0" y="54"/>
                    </a:moveTo>
                    <a:lnTo>
                      <a:pt x="2" y="31"/>
                    </a:lnTo>
                    <a:lnTo>
                      <a:pt x="9" y="10"/>
                    </a:lnTo>
                    <a:lnTo>
                      <a:pt x="32" y="0"/>
                    </a:lnTo>
                    <a:lnTo>
                      <a:pt x="52" y="3"/>
                    </a:lnTo>
                    <a:lnTo>
                      <a:pt x="66" y="8"/>
                    </a:lnTo>
                    <a:lnTo>
                      <a:pt x="53" y="23"/>
                    </a:lnTo>
                    <a:lnTo>
                      <a:pt x="33" y="39"/>
                    </a:lnTo>
                    <a:lnTo>
                      <a:pt x="19" y="39"/>
                    </a:lnTo>
                    <a:lnTo>
                      <a:pt x="14" y="54"/>
                    </a:lnTo>
                    <a:lnTo>
                      <a:pt x="0" y="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0" name="Freeform 84"/>
              <p:cNvSpPr>
                <a:spLocks/>
              </p:cNvSpPr>
              <p:nvPr/>
            </p:nvSpPr>
            <p:spPr bwMode="auto">
              <a:xfrm>
                <a:off x="3892950" y="1778829"/>
                <a:ext cx="570812" cy="511210"/>
              </a:xfrm>
              <a:custGeom>
                <a:avLst/>
                <a:gdLst>
                  <a:gd name="T0" fmla="*/ 47 w 323"/>
                  <a:gd name="T1" fmla="*/ 0 h 289"/>
                  <a:gd name="T2" fmla="*/ 17 w 323"/>
                  <a:gd name="T3" fmla="*/ 9 h 289"/>
                  <a:gd name="T4" fmla="*/ 0 w 323"/>
                  <a:gd name="T5" fmla="*/ 40 h 289"/>
                  <a:gd name="T6" fmla="*/ 3 w 323"/>
                  <a:gd name="T7" fmla="*/ 67 h 289"/>
                  <a:gd name="T8" fmla="*/ 25 w 323"/>
                  <a:gd name="T9" fmla="*/ 76 h 289"/>
                  <a:gd name="T10" fmla="*/ 15 w 323"/>
                  <a:gd name="T11" fmla="*/ 87 h 289"/>
                  <a:gd name="T12" fmla="*/ 20 w 323"/>
                  <a:gd name="T13" fmla="*/ 96 h 289"/>
                  <a:gd name="T14" fmla="*/ 68 w 323"/>
                  <a:gd name="T15" fmla="*/ 89 h 289"/>
                  <a:gd name="T16" fmla="*/ 97 w 323"/>
                  <a:gd name="T17" fmla="*/ 104 h 289"/>
                  <a:gd name="T18" fmla="*/ 120 w 323"/>
                  <a:gd name="T19" fmla="*/ 89 h 289"/>
                  <a:gd name="T20" fmla="*/ 147 w 323"/>
                  <a:gd name="T21" fmla="*/ 114 h 289"/>
                  <a:gd name="T22" fmla="*/ 145 w 323"/>
                  <a:gd name="T23" fmla="*/ 131 h 289"/>
                  <a:gd name="T24" fmla="*/ 170 w 323"/>
                  <a:gd name="T25" fmla="*/ 131 h 289"/>
                  <a:gd name="T26" fmla="*/ 185 w 323"/>
                  <a:gd name="T27" fmla="*/ 144 h 289"/>
                  <a:gd name="T28" fmla="*/ 187 w 323"/>
                  <a:gd name="T29" fmla="*/ 171 h 289"/>
                  <a:gd name="T30" fmla="*/ 160 w 323"/>
                  <a:gd name="T31" fmla="*/ 201 h 289"/>
                  <a:gd name="T32" fmla="*/ 115 w 323"/>
                  <a:gd name="T33" fmla="*/ 211 h 289"/>
                  <a:gd name="T34" fmla="*/ 105 w 323"/>
                  <a:gd name="T35" fmla="*/ 226 h 289"/>
                  <a:gd name="T36" fmla="*/ 123 w 323"/>
                  <a:gd name="T37" fmla="*/ 243 h 289"/>
                  <a:gd name="T38" fmla="*/ 160 w 323"/>
                  <a:gd name="T39" fmla="*/ 233 h 289"/>
                  <a:gd name="T40" fmla="*/ 197 w 323"/>
                  <a:gd name="T41" fmla="*/ 263 h 289"/>
                  <a:gd name="T42" fmla="*/ 247 w 323"/>
                  <a:gd name="T43" fmla="*/ 288 h 289"/>
                  <a:gd name="T44" fmla="*/ 230 w 323"/>
                  <a:gd name="T45" fmla="*/ 248 h 289"/>
                  <a:gd name="T46" fmla="*/ 264 w 323"/>
                  <a:gd name="T47" fmla="*/ 270 h 289"/>
                  <a:gd name="T48" fmla="*/ 275 w 323"/>
                  <a:gd name="T49" fmla="*/ 246 h 289"/>
                  <a:gd name="T50" fmla="*/ 267 w 323"/>
                  <a:gd name="T51" fmla="*/ 215 h 289"/>
                  <a:gd name="T52" fmla="*/ 242 w 323"/>
                  <a:gd name="T53" fmla="*/ 211 h 289"/>
                  <a:gd name="T54" fmla="*/ 245 w 323"/>
                  <a:gd name="T55" fmla="*/ 182 h 289"/>
                  <a:gd name="T56" fmla="*/ 258 w 323"/>
                  <a:gd name="T57" fmla="*/ 178 h 289"/>
                  <a:gd name="T58" fmla="*/ 297 w 323"/>
                  <a:gd name="T59" fmla="*/ 218 h 289"/>
                  <a:gd name="T60" fmla="*/ 312 w 323"/>
                  <a:gd name="T61" fmla="*/ 193 h 289"/>
                  <a:gd name="T62" fmla="*/ 322 w 323"/>
                  <a:gd name="T63" fmla="*/ 176 h 289"/>
                  <a:gd name="T64" fmla="*/ 297 w 323"/>
                  <a:gd name="T65" fmla="*/ 159 h 289"/>
                  <a:gd name="T66" fmla="*/ 270 w 323"/>
                  <a:gd name="T67" fmla="*/ 151 h 289"/>
                  <a:gd name="T68" fmla="*/ 250 w 323"/>
                  <a:gd name="T69" fmla="*/ 123 h 289"/>
                  <a:gd name="T70" fmla="*/ 264 w 323"/>
                  <a:gd name="T71" fmla="*/ 106 h 289"/>
                  <a:gd name="T72" fmla="*/ 253 w 323"/>
                  <a:gd name="T73" fmla="*/ 84 h 289"/>
                  <a:gd name="T74" fmla="*/ 212 w 323"/>
                  <a:gd name="T75" fmla="*/ 67 h 289"/>
                  <a:gd name="T76" fmla="*/ 187 w 323"/>
                  <a:gd name="T77" fmla="*/ 54 h 289"/>
                  <a:gd name="T78" fmla="*/ 168 w 323"/>
                  <a:gd name="T79" fmla="*/ 22 h 289"/>
                  <a:gd name="T80" fmla="*/ 117 w 323"/>
                  <a:gd name="T81" fmla="*/ 27 h 289"/>
                  <a:gd name="T82" fmla="*/ 103 w 323"/>
                  <a:gd name="T83" fmla="*/ 47 h 289"/>
                  <a:gd name="T84" fmla="*/ 109 w 323"/>
                  <a:gd name="T85" fmla="*/ 2 h 289"/>
                  <a:gd name="T86" fmla="*/ 75 w 323"/>
                  <a:gd name="T87" fmla="*/ 0 h 289"/>
                  <a:gd name="T88" fmla="*/ 58 w 323"/>
                  <a:gd name="T89" fmla="*/ 22 h 289"/>
                  <a:gd name="T90" fmla="*/ 55 w 323"/>
                  <a:gd name="T91" fmla="*/ 40 h 289"/>
                  <a:gd name="T92" fmla="*/ 37 w 323"/>
                  <a:gd name="T93" fmla="*/ 36 h 289"/>
                  <a:gd name="T94" fmla="*/ 47 w 323"/>
                  <a:gd name="T9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3" h="289">
                    <a:moveTo>
                      <a:pt x="47" y="0"/>
                    </a:moveTo>
                    <a:lnTo>
                      <a:pt x="17" y="9"/>
                    </a:lnTo>
                    <a:lnTo>
                      <a:pt x="0" y="40"/>
                    </a:lnTo>
                    <a:lnTo>
                      <a:pt x="3" y="67"/>
                    </a:lnTo>
                    <a:lnTo>
                      <a:pt x="25" y="76"/>
                    </a:lnTo>
                    <a:lnTo>
                      <a:pt x="15" y="87"/>
                    </a:lnTo>
                    <a:lnTo>
                      <a:pt x="20" y="96"/>
                    </a:lnTo>
                    <a:lnTo>
                      <a:pt x="68" y="89"/>
                    </a:lnTo>
                    <a:lnTo>
                      <a:pt x="97" y="104"/>
                    </a:lnTo>
                    <a:lnTo>
                      <a:pt x="120" y="89"/>
                    </a:lnTo>
                    <a:lnTo>
                      <a:pt x="147" y="114"/>
                    </a:lnTo>
                    <a:lnTo>
                      <a:pt x="145" y="131"/>
                    </a:lnTo>
                    <a:lnTo>
                      <a:pt x="170" y="131"/>
                    </a:lnTo>
                    <a:lnTo>
                      <a:pt x="185" y="144"/>
                    </a:lnTo>
                    <a:lnTo>
                      <a:pt x="187" y="171"/>
                    </a:lnTo>
                    <a:lnTo>
                      <a:pt x="160" y="201"/>
                    </a:lnTo>
                    <a:lnTo>
                      <a:pt x="115" y="211"/>
                    </a:lnTo>
                    <a:lnTo>
                      <a:pt x="105" y="226"/>
                    </a:lnTo>
                    <a:lnTo>
                      <a:pt x="123" y="243"/>
                    </a:lnTo>
                    <a:lnTo>
                      <a:pt x="160" y="233"/>
                    </a:lnTo>
                    <a:lnTo>
                      <a:pt x="197" y="263"/>
                    </a:lnTo>
                    <a:lnTo>
                      <a:pt x="247" y="288"/>
                    </a:lnTo>
                    <a:lnTo>
                      <a:pt x="230" y="248"/>
                    </a:lnTo>
                    <a:lnTo>
                      <a:pt x="264" y="270"/>
                    </a:lnTo>
                    <a:lnTo>
                      <a:pt x="275" y="246"/>
                    </a:lnTo>
                    <a:lnTo>
                      <a:pt x="267" y="215"/>
                    </a:lnTo>
                    <a:lnTo>
                      <a:pt x="242" y="211"/>
                    </a:lnTo>
                    <a:lnTo>
                      <a:pt x="245" y="182"/>
                    </a:lnTo>
                    <a:lnTo>
                      <a:pt x="258" y="178"/>
                    </a:lnTo>
                    <a:lnTo>
                      <a:pt x="297" y="218"/>
                    </a:lnTo>
                    <a:lnTo>
                      <a:pt x="312" y="193"/>
                    </a:lnTo>
                    <a:lnTo>
                      <a:pt x="322" y="176"/>
                    </a:lnTo>
                    <a:lnTo>
                      <a:pt x="297" y="159"/>
                    </a:lnTo>
                    <a:lnTo>
                      <a:pt x="270" y="151"/>
                    </a:lnTo>
                    <a:lnTo>
                      <a:pt x="250" y="123"/>
                    </a:lnTo>
                    <a:lnTo>
                      <a:pt x="264" y="106"/>
                    </a:lnTo>
                    <a:lnTo>
                      <a:pt x="253" y="84"/>
                    </a:lnTo>
                    <a:lnTo>
                      <a:pt x="212" y="67"/>
                    </a:lnTo>
                    <a:lnTo>
                      <a:pt x="187" y="54"/>
                    </a:lnTo>
                    <a:lnTo>
                      <a:pt x="168" y="22"/>
                    </a:lnTo>
                    <a:lnTo>
                      <a:pt x="117" y="27"/>
                    </a:lnTo>
                    <a:lnTo>
                      <a:pt x="103" y="47"/>
                    </a:lnTo>
                    <a:lnTo>
                      <a:pt x="109" y="2"/>
                    </a:lnTo>
                    <a:lnTo>
                      <a:pt x="75" y="0"/>
                    </a:lnTo>
                    <a:lnTo>
                      <a:pt x="58" y="22"/>
                    </a:lnTo>
                    <a:lnTo>
                      <a:pt x="55" y="40"/>
                    </a:lnTo>
                    <a:lnTo>
                      <a:pt x="37" y="36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1" name="Freeform 85"/>
              <p:cNvSpPr>
                <a:spLocks/>
              </p:cNvSpPr>
              <p:nvPr/>
            </p:nvSpPr>
            <p:spPr bwMode="auto">
              <a:xfrm>
                <a:off x="4105235" y="2044658"/>
                <a:ext cx="47175" cy="53480"/>
              </a:xfrm>
              <a:custGeom>
                <a:avLst/>
                <a:gdLst>
                  <a:gd name="T0" fmla="*/ 3 w 27"/>
                  <a:gd name="T1" fmla="*/ 29 h 30"/>
                  <a:gd name="T2" fmla="*/ 2 w 27"/>
                  <a:gd name="T3" fmla="*/ 29 h 30"/>
                  <a:gd name="T4" fmla="*/ 1 w 27"/>
                  <a:gd name="T5" fmla="*/ 28 h 30"/>
                  <a:gd name="T6" fmla="*/ 0 w 27"/>
                  <a:gd name="T7" fmla="*/ 28 h 30"/>
                  <a:gd name="T8" fmla="*/ 0 w 27"/>
                  <a:gd name="T9" fmla="*/ 27 h 30"/>
                  <a:gd name="T10" fmla="*/ 1 w 27"/>
                  <a:gd name="T11" fmla="*/ 25 h 30"/>
                  <a:gd name="T12" fmla="*/ 2 w 27"/>
                  <a:gd name="T13" fmla="*/ 24 h 30"/>
                  <a:gd name="T14" fmla="*/ 2 w 27"/>
                  <a:gd name="T15" fmla="*/ 22 h 30"/>
                  <a:gd name="T16" fmla="*/ 3 w 27"/>
                  <a:gd name="T17" fmla="*/ 20 h 30"/>
                  <a:gd name="T18" fmla="*/ 3 w 27"/>
                  <a:gd name="T19" fmla="*/ 18 h 30"/>
                  <a:gd name="T20" fmla="*/ 3 w 27"/>
                  <a:gd name="T21" fmla="*/ 17 h 30"/>
                  <a:gd name="T22" fmla="*/ 3 w 27"/>
                  <a:gd name="T23" fmla="*/ 14 h 30"/>
                  <a:gd name="T24" fmla="*/ 3 w 27"/>
                  <a:gd name="T25" fmla="*/ 12 h 30"/>
                  <a:gd name="T26" fmla="*/ 4 w 27"/>
                  <a:gd name="T27" fmla="*/ 11 h 30"/>
                  <a:gd name="T28" fmla="*/ 4 w 27"/>
                  <a:gd name="T29" fmla="*/ 10 h 30"/>
                  <a:gd name="T30" fmla="*/ 5 w 27"/>
                  <a:gd name="T31" fmla="*/ 7 h 30"/>
                  <a:gd name="T32" fmla="*/ 6 w 27"/>
                  <a:gd name="T33" fmla="*/ 7 h 30"/>
                  <a:gd name="T34" fmla="*/ 7 w 27"/>
                  <a:gd name="T35" fmla="*/ 5 h 30"/>
                  <a:gd name="T36" fmla="*/ 7 w 27"/>
                  <a:gd name="T37" fmla="*/ 4 h 30"/>
                  <a:gd name="T38" fmla="*/ 9 w 27"/>
                  <a:gd name="T39" fmla="*/ 3 h 30"/>
                  <a:gd name="T40" fmla="*/ 10 w 27"/>
                  <a:gd name="T41" fmla="*/ 2 h 30"/>
                  <a:gd name="T42" fmla="*/ 11 w 27"/>
                  <a:gd name="T43" fmla="*/ 2 h 30"/>
                  <a:gd name="T44" fmla="*/ 12 w 27"/>
                  <a:gd name="T45" fmla="*/ 1 h 30"/>
                  <a:gd name="T46" fmla="*/ 14 w 27"/>
                  <a:gd name="T47" fmla="*/ 1 h 30"/>
                  <a:gd name="T48" fmla="*/ 15 w 27"/>
                  <a:gd name="T49" fmla="*/ 0 h 30"/>
                  <a:gd name="T50" fmla="*/ 16 w 27"/>
                  <a:gd name="T51" fmla="*/ 1 h 30"/>
                  <a:gd name="T52" fmla="*/ 18 w 27"/>
                  <a:gd name="T53" fmla="*/ 1 h 30"/>
                  <a:gd name="T54" fmla="*/ 19 w 27"/>
                  <a:gd name="T55" fmla="*/ 2 h 30"/>
                  <a:gd name="T56" fmla="*/ 21 w 27"/>
                  <a:gd name="T57" fmla="*/ 2 h 30"/>
                  <a:gd name="T58" fmla="*/ 23 w 27"/>
                  <a:gd name="T59" fmla="*/ 3 h 30"/>
                  <a:gd name="T60" fmla="*/ 23 w 27"/>
                  <a:gd name="T61" fmla="*/ 4 h 30"/>
                  <a:gd name="T62" fmla="*/ 23 w 27"/>
                  <a:gd name="T63" fmla="*/ 5 h 30"/>
                  <a:gd name="T64" fmla="*/ 24 w 27"/>
                  <a:gd name="T65" fmla="*/ 7 h 30"/>
                  <a:gd name="T66" fmla="*/ 25 w 27"/>
                  <a:gd name="T67" fmla="*/ 7 h 30"/>
                  <a:gd name="T68" fmla="*/ 26 w 27"/>
                  <a:gd name="T69" fmla="*/ 10 h 30"/>
                  <a:gd name="T70" fmla="*/ 26 w 27"/>
                  <a:gd name="T71" fmla="*/ 11 h 30"/>
                  <a:gd name="T72" fmla="*/ 26 w 27"/>
                  <a:gd name="T73" fmla="*/ 12 h 30"/>
                  <a:gd name="T74" fmla="*/ 26 w 27"/>
                  <a:gd name="T75" fmla="*/ 14 h 30"/>
                  <a:gd name="T76" fmla="*/ 25 w 27"/>
                  <a:gd name="T77" fmla="*/ 17 h 30"/>
                  <a:gd name="T78" fmla="*/ 23 w 27"/>
                  <a:gd name="T79" fmla="*/ 18 h 30"/>
                  <a:gd name="T80" fmla="*/ 22 w 27"/>
                  <a:gd name="T81" fmla="*/ 20 h 30"/>
                  <a:gd name="T82" fmla="*/ 19 w 27"/>
                  <a:gd name="T83" fmla="*/ 22 h 30"/>
                  <a:gd name="T84" fmla="*/ 16 w 27"/>
                  <a:gd name="T85" fmla="*/ 24 h 30"/>
                  <a:gd name="T86" fmla="*/ 15 w 27"/>
                  <a:gd name="T87" fmla="*/ 25 h 30"/>
                  <a:gd name="T88" fmla="*/ 11 w 27"/>
                  <a:gd name="T89" fmla="*/ 27 h 30"/>
                  <a:gd name="T90" fmla="*/ 9 w 27"/>
                  <a:gd name="T91" fmla="*/ 28 h 30"/>
                  <a:gd name="T92" fmla="*/ 7 w 27"/>
                  <a:gd name="T93" fmla="*/ 28 h 30"/>
                  <a:gd name="T94" fmla="*/ 4 w 27"/>
                  <a:gd name="T95" fmla="*/ 29 h 30"/>
                  <a:gd name="T96" fmla="*/ 3 w 27"/>
                  <a:gd name="T9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30">
                    <a:moveTo>
                      <a:pt x="3" y="29"/>
                    </a:move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3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2" name="Freeform 86"/>
              <p:cNvSpPr>
                <a:spLocks/>
              </p:cNvSpPr>
              <p:nvPr/>
            </p:nvSpPr>
            <p:spPr bwMode="auto">
              <a:xfrm>
                <a:off x="4078503" y="1973875"/>
                <a:ext cx="26732" cy="53480"/>
              </a:xfrm>
              <a:custGeom>
                <a:avLst/>
                <a:gdLst>
                  <a:gd name="T0" fmla="*/ 7 w 15"/>
                  <a:gd name="T1" fmla="*/ 30 h 31"/>
                  <a:gd name="T2" fmla="*/ 6 w 15"/>
                  <a:gd name="T3" fmla="*/ 30 h 31"/>
                  <a:gd name="T4" fmla="*/ 4 w 15"/>
                  <a:gd name="T5" fmla="*/ 29 h 31"/>
                  <a:gd name="T6" fmla="*/ 4 w 15"/>
                  <a:gd name="T7" fmla="*/ 27 h 31"/>
                  <a:gd name="T8" fmla="*/ 3 w 15"/>
                  <a:gd name="T9" fmla="*/ 26 h 31"/>
                  <a:gd name="T10" fmla="*/ 2 w 15"/>
                  <a:gd name="T11" fmla="*/ 26 h 31"/>
                  <a:gd name="T12" fmla="*/ 2 w 15"/>
                  <a:gd name="T13" fmla="*/ 24 h 31"/>
                  <a:gd name="T14" fmla="*/ 2 w 15"/>
                  <a:gd name="T15" fmla="*/ 22 h 31"/>
                  <a:gd name="T16" fmla="*/ 1 w 15"/>
                  <a:gd name="T17" fmla="*/ 20 h 31"/>
                  <a:gd name="T18" fmla="*/ 1 w 15"/>
                  <a:gd name="T19" fmla="*/ 19 h 31"/>
                  <a:gd name="T20" fmla="*/ 1 w 15"/>
                  <a:gd name="T21" fmla="*/ 17 h 31"/>
                  <a:gd name="T22" fmla="*/ 0 w 15"/>
                  <a:gd name="T23" fmla="*/ 14 h 31"/>
                  <a:gd name="T24" fmla="*/ 1 w 15"/>
                  <a:gd name="T25" fmla="*/ 13 h 31"/>
                  <a:gd name="T26" fmla="*/ 1 w 15"/>
                  <a:gd name="T27" fmla="*/ 11 h 31"/>
                  <a:gd name="T28" fmla="*/ 1 w 15"/>
                  <a:gd name="T29" fmla="*/ 10 h 31"/>
                  <a:gd name="T30" fmla="*/ 2 w 15"/>
                  <a:gd name="T31" fmla="*/ 7 h 31"/>
                  <a:gd name="T32" fmla="*/ 2 w 15"/>
                  <a:gd name="T33" fmla="*/ 6 h 31"/>
                  <a:gd name="T34" fmla="*/ 2 w 15"/>
                  <a:gd name="T35" fmla="*/ 4 h 31"/>
                  <a:gd name="T36" fmla="*/ 3 w 15"/>
                  <a:gd name="T37" fmla="*/ 4 h 31"/>
                  <a:gd name="T38" fmla="*/ 4 w 15"/>
                  <a:gd name="T39" fmla="*/ 3 h 31"/>
                  <a:gd name="T40" fmla="*/ 4 w 15"/>
                  <a:gd name="T41" fmla="*/ 2 h 31"/>
                  <a:gd name="T42" fmla="*/ 6 w 15"/>
                  <a:gd name="T43" fmla="*/ 1 h 31"/>
                  <a:gd name="T44" fmla="*/ 7 w 15"/>
                  <a:gd name="T45" fmla="*/ 1 h 31"/>
                  <a:gd name="T46" fmla="*/ 7 w 15"/>
                  <a:gd name="T47" fmla="*/ 0 h 31"/>
                  <a:gd name="T48" fmla="*/ 8 w 15"/>
                  <a:gd name="T49" fmla="*/ 1 h 31"/>
                  <a:gd name="T50" fmla="*/ 9 w 15"/>
                  <a:gd name="T51" fmla="*/ 1 h 31"/>
                  <a:gd name="T52" fmla="*/ 11 w 15"/>
                  <a:gd name="T53" fmla="*/ 2 h 31"/>
                  <a:gd name="T54" fmla="*/ 11 w 15"/>
                  <a:gd name="T55" fmla="*/ 3 h 31"/>
                  <a:gd name="T56" fmla="*/ 12 w 15"/>
                  <a:gd name="T57" fmla="*/ 4 h 31"/>
                  <a:gd name="T58" fmla="*/ 13 w 15"/>
                  <a:gd name="T59" fmla="*/ 6 h 31"/>
                  <a:gd name="T60" fmla="*/ 13 w 15"/>
                  <a:gd name="T61" fmla="*/ 7 h 31"/>
                  <a:gd name="T62" fmla="*/ 14 w 15"/>
                  <a:gd name="T63" fmla="*/ 10 h 31"/>
                  <a:gd name="T64" fmla="*/ 14 w 15"/>
                  <a:gd name="T65" fmla="*/ 11 h 31"/>
                  <a:gd name="T66" fmla="*/ 14 w 15"/>
                  <a:gd name="T67" fmla="*/ 13 h 31"/>
                  <a:gd name="T68" fmla="*/ 14 w 15"/>
                  <a:gd name="T69" fmla="*/ 14 h 31"/>
                  <a:gd name="T70" fmla="*/ 14 w 15"/>
                  <a:gd name="T71" fmla="*/ 17 h 31"/>
                  <a:gd name="T72" fmla="*/ 14 w 15"/>
                  <a:gd name="T73" fmla="*/ 19 h 31"/>
                  <a:gd name="T74" fmla="*/ 14 w 15"/>
                  <a:gd name="T75" fmla="*/ 20 h 31"/>
                  <a:gd name="T76" fmla="*/ 13 w 15"/>
                  <a:gd name="T77" fmla="*/ 22 h 31"/>
                  <a:gd name="T78" fmla="*/ 13 w 15"/>
                  <a:gd name="T79" fmla="*/ 24 h 31"/>
                  <a:gd name="T80" fmla="*/ 12 w 15"/>
                  <a:gd name="T81" fmla="*/ 26 h 31"/>
                  <a:gd name="T82" fmla="*/ 11 w 15"/>
                  <a:gd name="T83" fmla="*/ 27 h 31"/>
                  <a:gd name="T84" fmla="*/ 11 w 15"/>
                  <a:gd name="T85" fmla="*/ 29 h 31"/>
                  <a:gd name="T86" fmla="*/ 9 w 15"/>
                  <a:gd name="T87" fmla="*/ 30 h 31"/>
                  <a:gd name="T88" fmla="*/ 8 w 15"/>
                  <a:gd name="T89" fmla="*/ 30 h 31"/>
                  <a:gd name="T90" fmla="*/ 7 w 15"/>
                  <a:gd name="T9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31">
                    <a:moveTo>
                      <a:pt x="7" y="30"/>
                    </a:moveTo>
                    <a:lnTo>
                      <a:pt x="6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3" name="Freeform 87"/>
              <p:cNvSpPr>
                <a:spLocks/>
              </p:cNvSpPr>
              <p:nvPr/>
            </p:nvSpPr>
            <p:spPr bwMode="auto">
              <a:xfrm>
                <a:off x="3881943" y="2161056"/>
                <a:ext cx="103784" cy="91231"/>
              </a:xfrm>
              <a:custGeom>
                <a:avLst/>
                <a:gdLst>
                  <a:gd name="T0" fmla="*/ 26 w 59"/>
                  <a:gd name="T1" fmla="*/ 0 h 51"/>
                  <a:gd name="T2" fmla="*/ 50 w 59"/>
                  <a:gd name="T3" fmla="*/ 8 h 51"/>
                  <a:gd name="T4" fmla="*/ 58 w 59"/>
                  <a:gd name="T5" fmla="*/ 23 h 51"/>
                  <a:gd name="T6" fmla="*/ 38 w 59"/>
                  <a:gd name="T7" fmla="*/ 31 h 51"/>
                  <a:gd name="T8" fmla="*/ 15 w 59"/>
                  <a:gd name="T9" fmla="*/ 50 h 51"/>
                  <a:gd name="T10" fmla="*/ 0 w 59"/>
                  <a:gd name="T11" fmla="*/ 31 h 51"/>
                  <a:gd name="T12" fmla="*/ 3 w 59"/>
                  <a:gd name="T13" fmla="*/ 10 h 51"/>
                  <a:gd name="T14" fmla="*/ 26 w 59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1">
                    <a:moveTo>
                      <a:pt x="26" y="0"/>
                    </a:moveTo>
                    <a:lnTo>
                      <a:pt x="50" y="8"/>
                    </a:lnTo>
                    <a:lnTo>
                      <a:pt x="58" y="23"/>
                    </a:lnTo>
                    <a:lnTo>
                      <a:pt x="38" y="31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3" y="10"/>
                    </a:lnTo>
                    <a:lnTo>
                      <a:pt x="2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4" name="Freeform 88"/>
              <p:cNvSpPr>
                <a:spLocks/>
              </p:cNvSpPr>
              <p:nvPr/>
            </p:nvSpPr>
            <p:spPr bwMode="auto">
              <a:xfrm>
                <a:off x="3617766" y="1649846"/>
                <a:ext cx="124226" cy="81794"/>
              </a:xfrm>
              <a:custGeom>
                <a:avLst/>
                <a:gdLst>
                  <a:gd name="T0" fmla="*/ 30 w 71"/>
                  <a:gd name="T1" fmla="*/ 18 h 46"/>
                  <a:gd name="T2" fmla="*/ 50 w 71"/>
                  <a:gd name="T3" fmla="*/ 5 h 46"/>
                  <a:gd name="T4" fmla="*/ 70 w 71"/>
                  <a:gd name="T5" fmla="*/ 7 h 46"/>
                  <a:gd name="T6" fmla="*/ 68 w 71"/>
                  <a:gd name="T7" fmla="*/ 37 h 46"/>
                  <a:gd name="T8" fmla="*/ 26 w 71"/>
                  <a:gd name="T9" fmla="*/ 45 h 46"/>
                  <a:gd name="T10" fmla="*/ 13 w 71"/>
                  <a:gd name="T11" fmla="*/ 30 h 46"/>
                  <a:gd name="T12" fmla="*/ 0 w 71"/>
                  <a:gd name="T13" fmla="*/ 10 h 46"/>
                  <a:gd name="T14" fmla="*/ 10 w 71"/>
                  <a:gd name="T15" fmla="*/ 0 h 46"/>
                  <a:gd name="T16" fmla="*/ 22 w 71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6">
                    <a:moveTo>
                      <a:pt x="30" y="18"/>
                    </a:moveTo>
                    <a:lnTo>
                      <a:pt x="50" y="5"/>
                    </a:lnTo>
                    <a:lnTo>
                      <a:pt x="70" y="7"/>
                    </a:lnTo>
                    <a:lnTo>
                      <a:pt x="68" y="37"/>
                    </a:lnTo>
                    <a:lnTo>
                      <a:pt x="26" y="45"/>
                    </a:lnTo>
                    <a:lnTo>
                      <a:pt x="13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2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5" name="Freeform 89"/>
              <p:cNvSpPr>
                <a:spLocks/>
              </p:cNvSpPr>
              <p:nvPr/>
            </p:nvSpPr>
            <p:spPr bwMode="auto">
              <a:xfrm>
                <a:off x="3776586" y="1541313"/>
                <a:ext cx="62899" cy="66064"/>
              </a:xfrm>
              <a:custGeom>
                <a:avLst/>
                <a:gdLst>
                  <a:gd name="T0" fmla="*/ 0 w 36"/>
                  <a:gd name="T1" fmla="*/ 7 h 37"/>
                  <a:gd name="T2" fmla="*/ 0 w 36"/>
                  <a:gd name="T3" fmla="*/ 25 h 37"/>
                  <a:gd name="T4" fmla="*/ 13 w 36"/>
                  <a:gd name="T5" fmla="*/ 36 h 37"/>
                  <a:gd name="T6" fmla="*/ 27 w 36"/>
                  <a:gd name="T7" fmla="*/ 34 h 37"/>
                  <a:gd name="T8" fmla="*/ 35 w 36"/>
                  <a:gd name="T9" fmla="*/ 17 h 37"/>
                  <a:gd name="T10" fmla="*/ 23 w 36"/>
                  <a:gd name="T11" fmla="*/ 0 h 37"/>
                  <a:gd name="T12" fmla="*/ 0 w 36"/>
                  <a:gd name="T1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0" y="7"/>
                    </a:moveTo>
                    <a:lnTo>
                      <a:pt x="0" y="25"/>
                    </a:lnTo>
                    <a:lnTo>
                      <a:pt x="13" y="36"/>
                    </a:lnTo>
                    <a:lnTo>
                      <a:pt x="27" y="34"/>
                    </a:lnTo>
                    <a:lnTo>
                      <a:pt x="35" y="17"/>
                    </a:lnTo>
                    <a:lnTo>
                      <a:pt x="23" y="0"/>
                    </a:lnTo>
                    <a:lnTo>
                      <a:pt x="0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6" name="Freeform 90"/>
              <p:cNvSpPr>
                <a:spLocks/>
              </p:cNvSpPr>
              <p:nvPr/>
            </p:nvSpPr>
            <p:spPr bwMode="auto">
              <a:xfrm>
                <a:off x="3765579" y="1475249"/>
                <a:ext cx="44030" cy="36178"/>
              </a:xfrm>
              <a:custGeom>
                <a:avLst/>
                <a:gdLst>
                  <a:gd name="T0" fmla="*/ 2 w 25"/>
                  <a:gd name="T1" fmla="*/ 0 h 21"/>
                  <a:gd name="T2" fmla="*/ 0 w 25"/>
                  <a:gd name="T3" fmla="*/ 20 h 21"/>
                  <a:gd name="T4" fmla="*/ 19 w 25"/>
                  <a:gd name="T5" fmla="*/ 20 h 21"/>
                  <a:gd name="T6" fmla="*/ 24 w 25"/>
                  <a:gd name="T7" fmla="*/ 5 h 21"/>
                  <a:gd name="T8" fmla="*/ 2 w 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" y="0"/>
                    </a:moveTo>
                    <a:lnTo>
                      <a:pt x="0" y="20"/>
                    </a:lnTo>
                    <a:lnTo>
                      <a:pt x="19" y="20"/>
                    </a:lnTo>
                    <a:lnTo>
                      <a:pt x="24" y="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7" name="Freeform 91"/>
              <p:cNvSpPr>
                <a:spLocks/>
              </p:cNvSpPr>
              <p:nvPr/>
            </p:nvSpPr>
            <p:spPr bwMode="auto">
              <a:xfrm>
                <a:off x="3856783" y="1418622"/>
                <a:ext cx="146241" cy="155722"/>
              </a:xfrm>
              <a:custGeom>
                <a:avLst/>
                <a:gdLst>
                  <a:gd name="T0" fmla="*/ 27 w 83"/>
                  <a:gd name="T1" fmla="*/ 0 h 89"/>
                  <a:gd name="T2" fmla="*/ 15 w 83"/>
                  <a:gd name="T3" fmla="*/ 18 h 89"/>
                  <a:gd name="T4" fmla="*/ 0 w 83"/>
                  <a:gd name="T5" fmla="*/ 35 h 89"/>
                  <a:gd name="T6" fmla="*/ 2 w 83"/>
                  <a:gd name="T7" fmla="*/ 56 h 89"/>
                  <a:gd name="T8" fmla="*/ 20 w 83"/>
                  <a:gd name="T9" fmla="*/ 56 h 89"/>
                  <a:gd name="T10" fmla="*/ 17 w 83"/>
                  <a:gd name="T11" fmla="*/ 67 h 89"/>
                  <a:gd name="T12" fmla="*/ 22 w 83"/>
                  <a:gd name="T13" fmla="*/ 83 h 89"/>
                  <a:gd name="T14" fmla="*/ 67 w 83"/>
                  <a:gd name="T15" fmla="*/ 88 h 89"/>
                  <a:gd name="T16" fmla="*/ 80 w 83"/>
                  <a:gd name="T17" fmla="*/ 70 h 89"/>
                  <a:gd name="T18" fmla="*/ 82 w 83"/>
                  <a:gd name="T19" fmla="*/ 43 h 89"/>
                  <a:gd name="T20" fmla="*/ 65 w 83"/>
                  <a:gd name="T21" fmla="*/ 20 h 89"/>
                  <a:gd name="T22" fmla="*/ 27 w 83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9">
                    <a:moveTo>
                      <a:pt x="27" y="0"/>
                    </a:moveTo>
                    <a:lnTo>
                      <a:pt x="15" y="18"/>
                    </a:lnTo>
                    <a:lnTo>
                      <a:pt x="0" y="35"/>
                    </a:lnTo>
                    <a:lnTo>
                      <a:pt x="2" y="56"/>
                    </a:lnTo>
                    <a:lnTo>
                      <a:pt x="20" y="56"/>
                    </a:lnTo>
                    <a:lnTo>
                      <a:pt x="17" y="67"/>
                    </a:lnTo>
                    <a:lnTo>
                      <a:pt x="22" y="83"/>
                    </a:lnTo>
                    <a:lnTo>
                      <a:pt x="67" y="88"/>
                    </a:lnTo>
                    <a:lnTo>
                      <a:pt x="80" y="70"/>
                    </a:lnTo>
                    <a:lnTo>
                      <a:pt x="82" y="43"/>
                    </a:lnTo>
                    <a:lnTo>
                      <a:pt x="65" y="20"/>
                    </a:lnTo>
                    <a:lnTo>
                      <a:pt x="2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8" name="Freeform 92"/>
              <p:cNvSpPr>
                <a:spLocks/>
              </p:cNvSpPr>
              <p:nvPr/>
            </p:nvSpPr>
            <p:spPr bwMode="auto">
              <a:xfrm>
                <a:off x="3941697" y="1328964"/>
                <a:ext cx="621131" cy="355487"/>
              </a:xfrm>
              <a:custGeom>
                <a:avLst/>
                <a:gdLst>
                  <a:gd name="T0" fmla="*/ 27 w 353"/>
                  <a:gd name="T1" fmla="*/ 37 h 201"/>
                  <a:gd name="T2" fmla="*/ 34 w 353"/>
                  <a:gd name="T3" fmla="*/ 53 h 201"/>
                  <a:gd name="T4" fmla="*/ 47 w 353"/>
                  <a:gd name="T5" fmla="*/ 68 h 201"/>
                  <a:gd name="T6" fmla="*/ 59 w 353"/>
                  <a:gd name="T7" fmla="*/ 72 h 201"/>
                  <a:gd name="T8" fmla="*/ 85 w 353"/>
                  <a:gd name="T9" fmla="*/ 80 h 201"/>
                  <a:gd name="T10" fmla="*/ 107 w 353"/>
                  <a:gd name="T11" fmla="*/ 69 h 201"/>
                  <a:gd name="T12" fmla="*/ 137 w 353"/>
                  <a:gd name="T13" fmla="*/ 62 h 201"/>
                  <a:gd name="T14" fmla="*/ 148 w 353"/>
                  <a:gd name="T15" fmla="*/ 58 h 201"/>
                  <a:gd name="T16" fmla="*/ 148 w 353"/>
                  <a:gd name="T17" fmla="*/ 75 h 201"/>
                  <a:gd name="T18" fmla="*/ 115 w 353"/>
                  <a:gd name="T19" fmla="*/ 82 h 201"/>
                  <a:gd name="T20" fmla="*/ 95 w 353"/>
                  <a:gd name="T21" fmla="*/ 92 h 201"/>
                  <a:gd name="T22" fmla="*/ 112 w 353"/>
                  <a:gd name="T23" fmla="*/ 100 h 201"/>
                  <a:gd name="T24" fmla="*/ 80 w 353"/>
                  <a:gd name="T25" fmla="*/ 100 h 201"/>
                  <a:gd name="T26" fmla="*/ 64 w 353"/>
                  <a:gd name="T27" fmla="*/ 90 h 201"/>
                  <a:gd name="T28" fmla="*/ 62 w 353"/>
                  <a:gd name="T29" fmla="*/ 109 h 201"/>
                  <a:gd name="T30" fmla="*/ 75 w 353"/>
                  <a:gd name="T31" fmla="*/ 127 h 201"/>
                  <a:gd name="T32" fmla="*/ 59 w 353"/>
                  <a:gd name="T33" fmla="*/ 140 h 201"/>
                  <a:gd name="T34" fmla="*/ 47 w 353"/>
                  <a:gd name="T35" fmla="*/ 149 h 201"/>
                  <a:gd name="T36" fmla="*/ 32 w 353"/>
                  <a:gd name="T37" fmla="*/ 160 h 201"/>
                  <a:gd name="T38" fmla="*/ 25 w 353"/>
                  <a:gd name="T39" fmla="*/ 172 h 201"/>
                  <a:gd name="T40" fmla="*/ 0 w 353"/>
                  <a:gd name="T41" fmla="*/ 167 h 201"/>
                  <a:gd name="T42" fmla="*/ 12 w 353"/>
                  <a:gd name="T43" fmla="*/ 189 h 201"/>
                  <a:gd name="T44" fmla="*/ 81 w 353"/>
                  <a:gd name="T45" fmla="*/ 200 h 201"/>
                  <a:gd name="T46" fmla="*/ 121 w 353"/>
                  <a:gd name="T47" fmla="*/ 192 h 201"/>
                  <a:gd name="T48" fmla="*/ 140 w 353"/>
                  <a:gd name="T49" fmla="*/ 172 h 201"/>
                  <a:gd name="T50" fmla="*/ 125 w 353"/>
                  <a:gd name="T51" fmla="*/ 153 h 201"/>
                  <a:gd name="T52" fmla="*/ 140 w 353"/>
                  <a:gd name="T53" fmla="*/ 147 h 201"/>
                  <a:gd name="T54" fmla="*/ 157 w 353"/>
                  <a:gd name="T55" fmla="*/ 142 h 201"/>
                  <a:gd name="T56" fmla="*/ 182 w 353"/>
                  <a:gd name="T57" fmla="*/ 117 h 201"/>
                  <a:gd name="T58" fmla="*/ 189 w 353"/>
                  <a:gd name="T59" fmla="*/ 105 h 201"/>
                  <a:gd name="T60" fmla="*/ 210 w 353"/>
                  <a:gd name="T61" fmla="*/ 92 h 201"/>
                  <a:gd name="T62" fmla="*/ 237 w 353"/>
                  <a:gd name="T63" fmla="*/ 100 h 201"/>
                  <a:gd name="T64" fmla="*/ 287 w 353"/>
                  <a:gd name="T65" fmla="*/ 58 h 201"/>
                  <a:gd name="T66" fmla="*/ 277 w 353"/>
                  <a:gd name="T67" fmla="*/ 40 h 201"/>
                  <a:gd name="T68" fmla="*/ 322 w 353"/>
                  <a:gd name="T69" fmla="*/ 32 h 201"/>
                  <a:gd name="T70" fmla="*/ 352 w 353"/>
                  <a:gd name="T71" fmla="*/ 20 h 201"/>
                  <a:gd name="T72" fmla="*/ 335 w 353"/>
                  <a:gd name="T73" fmla="*/ 3 h 201"/>
                  <a:gd name="T74" fmla="*/ 305 w 353"/>
                  <a:gd name="T75" fmla="*/ 3 h 201"/>
                  <a:gd name="T76" fmla="*/ 230 w 353"/>
                  <a:gd name="T77" fmla="*/ 0 h 201"/>
                  <a:gd name="T78" fmla="*/ 204 w 353"/>
                  <a:gd name="T79" fmla="*/ 20 h 201"/>
                  <a:gd name="T80" fmla="*/ 182 w 353"/>
                  <a:gd name="T81" fmla="*/ 0 h 201"/>
                  <a:gd name="T82" fmla="*/ 180 w 353"/>
                  <a:gd name="T83" fmla="*/ 10 h 201"/>
                  <a:gd name="T84" fmla="*/ 137 w 353"/>
                  <a:gd name="T85" fmla="*/ 7 h 201"/>
                  <a:gd name="T86" fmla="*/ 117 w 353"/>
                  <a:gd name="T87" fmla="*/ 30 h 201"/>
                  <a:gd name="T88" fmla="*/ 97 w 353"/>
                  <a:gd name="T89" fmla="*/ 30 h 201"/>
                  <a:gd name="T90" fmla="*/ 87 w 353"/>
                  <a:gd name="T91" fmla="*/ 18 h 201"/>
                  <a:gd name="T92" fmla="*/ 64 w 353"/>
                  <a:gd name="T93" fmla="*/ 22 h 201"/>
                  <a:gd name="T94" fmla="*/ 59 w 353"/>
                  <a:gd name="T95" fmla="*/ 32 h 201"/>
                  <a:gd name="T96" fmla="*/ 27 w 353"/>
                  <a:gd name="T97" fmla="*/ 3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01">
                    <a:moveTo>
                      <a:pt x="27" y="37"/>
                    </a:moveTo>
                    <a:lnTo>
                      <a:pt x="34" y="53"/>
                    </a:lnTo>
                    <a:lnTo>
                      <a:pt x="47" y="68"/>
                    </a:lnTo>
                    <a:lnTo>
                      <a:pt x="59" y="72"/>
                    </a:lnTo>
                    <a:lnTo>
                      <a:pt x="85" y="80"/>
                    </a:lnTo>
                    <a:lnTo>
                      <a:pt x="10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48" y="75"/>
                    </a:lnTo>
                    <a:lnTo>
                      <a:pt x="115" y="82"/>
                    </a:lnTo>
                    <a:lnTo>
                      <a:pt x="95" y="92"/>
                    </a:lnTo>
                    <a:lnTo>
                      <a:pt x="112" y="100"/>
                    </a:lnTo>
                    <a:lnTo>
                      <a:pt x="80" y="100"/>
                    </a:lnTo>
                    <a:lnTo>
                      <a:pt x="64" y="90"/>
                    </a:lnTo>
                    <a:lnTo>
                      <a:pt x="62" y="109"/>
                    </a:lnTo>
                    <a:lnTo>
                      <a:pt x="75" y="127"/>
                    </a:lnTo>
                    <a:lnTo>
                      <a:pt x="59" y="140"/>
                    </a:lnTo>
                    <a:lnTo>
                      <a:pt x="47" y="149"/>
                    </a:lnTo>
                    <a:lnTo>
                      <a:pt x="32" y="160"/>
                    </a:lnTo>
                    <a:lnTo>
                      <a:pt x="25" y="172"/>
                    </a:lnTo>
                    <a:lnTo>
                      <a:pt x="0" y="167"/>
                    </a:lnTo>
                    <a:lnTo>
                      <a:pt x="12" y="189"/>
                    </a:lnTo>
                    <a:lnTo>
                      <a:pt x="81" y="200"/>
                    </a:lnTo>
                    <a:lnTo>
                      <a:pt x="121" y="192"/>
                    </a:lnTo>
                    <a:lnTo>
                      <a:pt x="140" y="172"/>
                    </a:lnTo>
                    <a:lnTo>
                      <a:pt x="125" y="153"/>
                    </a:lnTo>
                    <a:lnTo>
                      <a:pt x="140" y="147"/>
                    </a:lnTo>
                    <a:lnTo>
                      <a:pt x="157" y="142"/>
                    </a:lnTo>
                    <a:lnTo>
                      <a:pt x="182" y="117"/>
                    </a:lnTo>
                    <a:lnTo>
                      <a:pt x="189" y="105"/>
                    </a:lnTo>
                    <a:lnTo>
                      <a:pt x="210" y="92"/>
                    </a:lnTo>
                    <a:lnTo>
                      <a:pt x="237" y="100"/>
                    </a:lnTo>
                    <a:lnTo>
                      <a:pt x="287" y="58"/>
                    </a:lnTo>
                    <a:lnTo>
                      <a:pt x="277" y="40"/>
                    </a:lnTo>
                    <a:lnTo>
                      <a:pt x="322" y="32"/>
                    </a:lnTo>
                    <a:lnTo>
                      <a:pt x="352" y="20"/>
                    </a:lnTo>
                    <a:lnTo>
                      <a:pt x="335" y="3"/>
                    </a:lnTo>
                    <a:lnTo>
                      <a:pt x="305" y="3"/>
                    </a:lnTo>
                    <a:lnTo>
                      <a:pt x="230" y="0"/>
                    </a:lnTo>
                    <a:lnTo>
                      <a:pt x="204" y="20"/>
                    </a:lnTo>
                    <a:lnTo>
                      <a:pt x="182" y="0"/>
                    </a:lnTo>
                    <a:lnTo>
                      <a:pt x="180" y="10"/>
                    </a:lnTo>
                    <a:lnTo>
                      <a:pt x="137" y="7"/>
                    </a:lnTo>
                    <a:lnTo>
                      <a:pt x="117" y="30"/>
                    </a:lnTo>
                    <a:lnTo>
                      <a:pt x="97" y="30"/>
                    </a:lnTo>
                    <a:lnTo>
                      <a:pt x="87" y="18"/>
                    </a:lnTo>
                    <a:lnTo>
                      <a:pt x="64" y="22"/>
                    </a:lnTo>
                    <a:lnTo>
                      <a:pt x="59" y="32"/>
                    </a:lnTo>
                    <a:lnTo>
                      <a:pt x="27" y="3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9" name="Freeform 93"/>
              <p:cNvSpPr>
                <a:spLocks/>
              </p:cNvSpPr>
              <p:nvPr/>
            </p:nvSpPr>
            <p:spPr bwMode="auto">
              <a:xfrm>
                <a:off x="3837913" y="1627825"/>
                <a:ext cx="279902" cy="132128"/>
              </a:xfrm>
              <a:custGeom>
                <a:avLst/>
                <a:gdLst>
                  <a:gd name="T0" fmla="*/ 20 w 160"/>
                  <a:gd name="T1" fmla="*/ 0 h 75"/>
                  <a:gd name="T2" fmla="*/ 0 w 160"/>
                  <a:gd name="T3" fmla="*/ 18 h 75"/>
                  <a:gd name="T4" fmla="*/ 13 w 160"/>
                  <a:gd name="T5" fmla="*/ 35 h 75"/>
                  <a:gd name="T6" fmla="*/ 35 w 160"/>
                  <a:gd name="T7" fmla="*/ 61 h 75"/>
                  <a:gd name="T8" fmla="*/ 57 w 160"/>
                  <a:gd name="T9" fmla="*/ 71 h 75"/>
                  <a:gd name="T10" fmla="*/ 122 w 160"/>
                  <a:gd name="T11" fmla="*/ 64 h 75"/>
                  <a:gd name="T12" fmla="*/ 159 w 160"/>
                  <a:gd name="T13" fmla="*/ 74 h 75"/>
                  <a:gd name="T14" fmla="*/ 155 w 160"/>
                  <a:gd name="T15" fmla="*/ 46 h 75"/>
                  <a:gd name="T16" fmla="*/ 101 w 160"/>
                  <a:gd name="T17" fmla="*/ 43 h 75"/>
                  <a:gd name="T18" fmla="*/ 54 w 160"/>
                  <a:gd name="T19" fmla="*/ 31 h 75"/>
                  <a:gd name="T20" fmla="*/ 47 w 160"/>
                  <a:gd name="T21" fmla="*/ 3 h 75"/>
                  <a:gd name="T22" fmla="*/ 20 w 160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75">
                    <a:moveTo>
                      <a:pt x="20" y="0"/>
                    </a:moveTo>
                    <a:lnTo>
                      <a:pt x="0" y="18"/>
                    </a:lnTo>
                    <a:lnTo>
                      <a:pt x="13" y="35"/>
                    </a:lnTo>
                    <a:lnTo>
                      <a:pt x="35" y="61"/>
                    </a:lnTo>
                    <a:lnTo>
                      <a:pt x="57" y="71"/>
                    </a:lnTo>
                    <a:lnTo>
                      <a:pt x="122" y="64"/>
                    </a:lnTo>
                    <a:lnTo>
                      <a:pt x="159" y="74"/>
                    </a:lnTo>
                    <a:lnTo>
                      <a:pt x="155" y="46"/>
                    </a:lnTo>
                    <a:lnTo>
                      <a:pt x="101" y="43"/>
                    </a:lnTo>
                    <a:lnTo>
                      <a:pt x="54" y="31"/>
                    </a:lnTo>
                    <a:lnTo>
                      <a:pt x="47" y="3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0" name="Freeform 94"/>
              <p:cNvSpPr>
                <a:spLocks/>
              </p:cNvSpPr>
              <p:nvPr/>
            </p:nvSpPr>
            <p:spPr bwMode="auto">
              <a:xfrm>
                <a:off x="3771869" y="1703327"/>
                <a:ext cx="61327" cy="40897"/>
              </a:xfrm>
              <a:custGeom>
                <a:avLst/>
                <a:gdLst>
                  <a:gd name="T0" fmla="*/ 13 w 34"/>
                  <a:gd name="T1" fmla="*/ 0 h 23"/>
                  <a:gd name="T2" fmla="*/ 0 w 34"/>
                  <a:gd name="T3" fmla="*/ 15 h 23"/>
                  <a:gd name="T4" fmla="*/ 18 w 34"/>
                  <a:gd name="T5" fmla="*/ 22 h 23"/>
                  <a:gd name="T6" fmla="*/ 33 w 34"/>
                  <a:gd name="T7" fmla="*/ 15 h 23"/>
                  <a:gd name="T8" fmla="*/ 30 w 34"/>
                  <a:gd name="T9" fmla="*/ 2 h 23"/>
                  <a:gd name="T10" fmla="*/ 13 w 34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3">
                    <a:moveTo>
                      <a:pt x="13" y="0"/>
                    </a:moveTo>
                    <a:lnTo>
                      <a:pt x="0" y="15"/>
                    </a:lnTo>
                    <a:lnTo>
                      <a:pt x="18" y="22"/>
                    </a:lnTo>
                    <a:lnTo>
                      <a:pt x="33" y="15"/>
                    </a:lnTo>
                    <a:lnTo>
                      <a:pt x="30" y="2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4314376" y="1289640"/>
                <a:ext cx="1270567" cy="1072754"/>
              </a:xfrm>
              <a:custGeom>
                <a:avLst/>
                <a:gdLst>
                  <a:gd name="T0" fmla="*/ 138 w 720"/>
                  <a:gd name="T1" fmla="*/ 83 h 608"/>
                  <a:gd name="T2" fmla="*/ 93 w 720"/>
                  <a:gd name="T3" fmla="*/ 123 h 608"/>
                  <a:gd name="T4" fmla="*/ 31 w 720"/>
                  <a:gd name="T5" fmla="*/ 155 h 608"/>
                  <a:gd name="T6" fmla="*/ 3 w 720"/>
                  <a:gd name="T7" fmla="*/ 175 h 608"/>
                  <a:gd name="T8" fmla="*/ 65 w 720"/>
                  <a:gd name="T9" fmla="*/ 187 h 608"/>
                  <a:gd name="T10" fmla="*/ 20 w 720"/>
                  <a:gd name="T11" fmla="*/ 195 h 608"/>
                  <a:gd name="T12" fmla="*/ 143 w 720"/>
                  <a:gd name="T13" fmla="*/ 220 h 608"/>
                  <a:gd name="T14" fmla="*/ 180 w 720"/>
                  <a:gd name="T15" fmla="*/ 285 h 608"/>
                  <a:gd name="T16" fmla="*/ 190 w 720"/>
                  <a:gd name="T17" fmla="*/ 342 h 608"/>
                  <a:gd name="T18" fmla="*/ 219 w 720"/>
                  <a:gd name="T19" fmla="*/ 354 h 608"/>
                  <a:gd name="T20" fmla="*/ 227 w 720"/>
                  <a:gd name="T21" fmla="*/ 377 h 608"/>
                  <a:gd name="T22" fmla="*/ 195 w 720"/>
                  <a:gd name="T23" fmla="*/ 422 h 608"/>
                  <a:gd name="T24" fmla="*/ 200 w 720"/>
                  <a:gd name="T25" fmla="*/ 490 h 608"/>
                  <a:gd name="T26" fmla="*/ 240 w 720"/>
                  <a:gd name="T27" fmla="*/ 582 h 608"/>
                  <a:gd name="T28" fmla="*/ 278 w 720"/>
                  <a:gd name="T29" fmla="*/ 607 h 608"/>
                  <a:gd name="T30" fmla="*/ 325 w 720"/>
                  <a:gd name="T31" fmla="*/ 540 h 608"/>
                  <a:gd name="T32" fmla="*/ 345 w 720"/>
                  <a:gd name="T33" fmla="*/ 485 h 608"/>
                  <a:gd name="T34" fmla="*/ 433 w 720"/>
                  <a:gd name="T35" fmla="*/ 465 h 608"/>
                  <a:gd name="T36" fmla="*/ 510 w 720"/>
                  <a:gd name="T37" fmla="*/ 425 h 608"/>
                  <a:gd name="T38" fmla="*/ 581 w 720"/>
                  <a:gd name="T39" fmla="*/ 367 h 608"/>
                  <a:gd name="T40" fmla="*/ 525 w 720"/>
                  <a:gd name="T41" fmla="*/ 354 h 608"/>
                  <a:gd name="T42" fmla="*/ 548 w 720"/>
                  <a:gd name="T43" fmla="*/ 332 h 608"/>
                  <a:gd name="T44" fmla="*/ 588 w 720"/>
                  <a:gd name="T45" fmla="*/ 358 h 608"/>
                  <a:gd name="T46" fmla="*/ 586 w 720"/>
                  <a:gd name="T47" fmla="*/ 318 h 608"/>
                  <a:gd name="T48" fmla="*/ 561 w 720"/>
                  <a:gd name="T49" fmla="*/ 290 h 608"/>
                  <a:gd name="T50" fmla="*/ 588 w 720"/>
                  <a:gd name="T51" fmla="*/ 298 h 608"/>
                  <a:gd name="T52" fmla="*/ 616 w 720"/>
                  <a:gd name="T53" fmla="*/ 280 h 608"/>
                  <a:gd name="T54" fmla="*/ 626 w 720"/>
                  <a:gd name="T55" fmla="*/ 267 h 608"/>
                  <a:gd name="T56" fmla="*/ 646 w 720"/>
                  <a:gd name="T57" fmla="*/ 237 h 608"/>
                  <a:gd name="T58" fmla="*/ 621 w 720"/>
                  <a:gd name="T59" fmla="*/ 210 h 608"/>
                  <a:gd name="T60" fmla="*/ 643 w 720"/>
                  <a:gd name="T61" fmla="*/ 195 h 608"/>
                  <a:gd name="T62" fmla="*/ 598 w 720"/>
                  <a:gd name="T63" fmla="*/ 168 h 608"/>
                  <a:gd name="T64" fmla="*/ 631 w 720"/>
                  <a:gd name="T65" fmla="*/ 128 h 608"/>
                  <a:gd name="T66" fmla="*/ 618 w 720"/>
                  <a:gd name="T67" fmla="*/ 105 h 608"/>
                  <a:gd name="T68" fmla="*/ 651 w 720"/>
                  <a:gd name="T69" fmla="*/ 95 h 608"/>
                  <a:gd name="T70" fmla="*/ 719 w 720"/>
                  <a:gd name="T71" fmla="*/ 63 h 608"/>
                  <a:gd name="T72" fmla="*/ 624 w 720"/>
                  <a:gd name="T73" fmla="*/ 68 h 608"/>
                  <a:gd name="T74" fmla="*/ 601 w 720"/>
                  <a:gd name="T75" fmla="*/ 50 h 608"/>
                  <a:gd name="T76" fmla="*/ 553 w 720"/>
                  <a:gd name="T77" fmla="*/ 45 h 608"/>
                  <a:gd name="T78" fmla="*/ 518 w 720"/>
                  <a:gd name="T79" fmla="*/ 37 h 608"/>
                  <a:gd name="T80" fmla="*/ 598 w 720"/>
                  <a:gd name="T81" fmla="*/ 23 h 608"/>
                  <a:gd name="T82" fmla="*/ 470 w 720"/>
                  <a:gd name="T83" fmla="*/ 20 h 608"/>
                  <a:gd name="T84" fmla="*/ 413 w 720"/>
                  <a:gd name="T85" fmla="*/ 3 h 608"/>
                  <a:gd name="T86" fmla="*/ 340 w 720"/>
                  <a:gd name="T87" fmla="*/ 15 h 608"/>
                  <a:gd name="T88" fmla="*/ 333 w 720"/>
                  <a:gd name="T89" fmla="*/ 58 h 608"/>
                  <a:gd name="T90" fmla="*/ 303 w 720"/>
                  <a:gd name="T91" fmla="*/ 41 h 608"/>
                  <a:gd name="T92" fmla="*/ 283 w 720"/>
                  <a:gd name="T93" fmla="*/ 65 h 608"/>
                  <a:gd name="T94" fmla="*/ 258 w 720"/>
                  <a:gd name="T95" fmla="*/ 45 h 608"/>
                  <a:gd name="T96" fmla="*/ 240 w 720"/>
                  <a:gd name="T97" fmla="*/ 55 h 608"/>
                  <a:gd name="T98" fmla="*/ 183 w 720"/>
                  <a:gd name="T99" fmla="*/ 50 h 608"/>
                  <a:gd name="T100" fmla="*/ 150 w 720"/>
                  <a:gd name="T101" fmla="*/ 65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0" h="608">
                    <a:moveTo>
                      <a:pt x="150" y="65"/>
                    </a:moveTo>
                    <a:lnTo>
                      <a:pt x="138" y="83"/>
                    </a:lnTo>
                    <a:lnTo>
                      <a:pt x="95" y="92"/>
                    </a:lnTo>
                    <a:lnTo>
                      <a:pt x="93" y="123"/>
                    </a:lnTo>
                    <a:lnTo>
                      <a:pt x="60" y="132"/>
                    </a:lnTo>
                    <a:lnTo>
                      <a:pt x="31" y="155"/>
                    </a:lnTo>
                    <a:lnTo>
                      <a:pt x="0" y="164"/>
                    </a:lnTo>
                    <a:lnTo>
                      <a:pt x="3" y="175"/>
                    </a:lnTo>
                    <a:lnTo>
                      <a:pt x="55" y="172"/>
                    </a:lnTo>
                    <a:lnTo>
                      <a:pt x="65" y="187"/>
                    </a:lnTo>
                    <a:lnTo>
                      <a:pt x="42" y="192"/>
                    </a:lnTo>
                    <a:lnTo>
                      <a:pt x="20" y="195"/>
                    </a:lnTo>
                    <a:lnTo>
                      <a:pt x="55" y="220"/>
                    </a:lnTo>
                    <a:lnTo>
                      <a:pt x="143" y="220"/>
                    </a:lnTo>
                    <a:lnTo>
                      <a:pt x="166" y="245"/>
                    </a:lnTo>
                    <a:lnTo>
                      <a:pt x="180" y="285"/>
                    </a:lnTo>
                    <a:lnTo>
                      <a:pt x="188" y="326"/>
                    </a:lnTo>
                    <a:lnTo>
                      <a:pt x="190" y="342"/>
                    </a:lnTo>
                    <a:lnTo>
                      <a:pt x="211" y="332"/>
                    </a:lnTo>
                    <a:lnTo>
                      <a:pt x="219" y="354"/>
                    </a:lnTo>
                    <a:lnTo>
                      <a:pt x="193" y="363"/>
                    </a:lnTo>
                    <a:lnTo>
                      <a:pt x="227" y="377"/>
                    </a:lnTo>
                    <a:lnTo>
                      <a:pt x="222" y="407"/>
                    </a:lnTo>
                    <a:lnTo>
                      <a:pt x="195" y="422"/>
                    </a:lnTo>
                    <a:lnTo>
                      <a:pt x="188" y="445"/>
                    </a:lnTo>
                    <a:lnTo>
                      <a:pt x="200" y="490"/>
                    </a:lnTo>
                    <a:lnTo>
                      <a:pt x="218" y="537"/>
                    </a:lnTo>
                    <a:lnTo>
                      <a:pt x="240" y="582"/>
                    </a:lnTo>
                    <a:lnTo>
                      <a:pt x="266" y="588"/>
                    </a:lnTo>
                    <a:lnTo>
                      <a:pt x="278" y="607"/>
                    </a:lnTo>
                    <a:lnTo>
                      <a:pt x="301" y="602"/>
                    </a:lnTo>
                    <a:lnTo>
                      <a:pt x="325" y="540"/>
                    </a:lnTo>
                    <a:lnTo>
                      <a:pt x="343" y="517"/>
                    </a:lnTo>
                    <a:lnTo>
                      <a:pt x="345" y="485"/>
                    </a:lnTo>
                    <a:lnTo>
                      <a:pt x="388" y="475"/>
                    </a:lnTo>
                    <a:lnTo>
                      <a:pt x="433" y="465"/>
                    </a:lnTo>
                    <a:lnTo>
                      <a:pt x="456" y="420"/>
                    </a:lnTo>
                    <a:lnTo>
                      <a:pt x="510" y="425"/>
                    </a:lnTo>
                    <a:lnTo>
                      <a:pt x="558" y="393"/>
                    </a:lnTo>
                    <a:lnTo>
                      <a:pt x="581" y="367"/>
                    </a:lnTo>
                    <a:lnTo>
                      <a:pt x="556" y="359"/>
                    </a:lnTo>
                    <a:lnTo>
                      <a:pt x="525" y="354"/>
                    </a:lnTo>
                    <a:lnTo>
                      <a:pt x="531" y="337"/>
                    </a:lnTo>
                    <a:lnTo>
                      <a:pt x="548" y="332"/>
                    </a:lnTo>
                    <a:lnTo>
                      <a:pt x="569" y="348"/>
                    </a:lnTo>
                    <a:lnTo>
                      <a:pt x="588" y="358"/>
                    </a:lnTo>
                    <a:lnTo>
                      <a:pt x="598" y="342"/>
                    </a:lnTo>
                    <a:lnTo>
                      <a:pt x="586" y="318"/>
                    </a:lnTo>
                    <a:lnTo>
                      <a:pt x="558" y="307"/>
                    </a:lnTo>
                    <a:lnTo>
                      <a:pt x="561" y="290"/>
                    </a:lnTo>
                    <a:lnTo>
                      <a:pt x="581" y="290"/>
                    </a:lnTo>
                    <a:lnTo>
                      <a:pt x="588" y="298"/>
                    </a:lnTo>
                    <a:lnTo>
                      <a:pt x="596" y="285"/>
                    </a:lnTo>
                    <a:lnTo>
                      <a:pt x="616" y="280"/>
                    </a:lnTo>
                    <a:lnTo>
                      <a:pt x="609" y="267"/>
                    </a:lnTo>
                    <a:lnTo>
                      <a:pt x="626" y="267"/>
                    </a:lnTo>
                    <a:lnTo>
                      <a:pt x="641" y="253"/>
                    </a:lnTo>
                    <a:lnTo>
                      <a:pt x="646" y="237"/>
                    </a:lnTo>
                    <a:lnTo>
                      <a:pt x="624" y="227"/>
                    </a:lnTo>
                    <a:lnTo>
                      <a:pt x="621" y="210"/>
                    </a:lnTo>
                    <a:lnTo>
                      <a:pt x="631" y="198"/>
                    </a:lnTo>
                    <a:lnTo>
                      <a:pt x="643" y="195"/>
                    </a:lnTo>
                    <a:lnTo>
                      <a:pt x="641" y="172"/>
                    </a:lnTo>
                    <a:lnTo>
                      <a:pt x="598" y="168"/>
                    </a:lnTo>
                    <a:lnTo>
                      <a:pt x="609" y="142"/>
                    </a:lnTo>
                    <a:lnTo>
                      <a:pt x="631" y="128"/>
                    </a:lnTo>
                    <a:lnTo>
                      <a:pt x="643" y="117"/>
                    </a:lnTo>
                    <a:lnTo>
                      <a:pt x="618" y="105"/>
                    </a:lnTo>
                    <a:lnTo>
                      <a:pt x="636" y="97"/>
                    </a:lnTo>
                    <a:lnTo>
                      <a:pt x="651" y="95"/>
                    </a:lnTo>
                    <a:lnTo>
                      <a:pt x="686" y="85"/>
                    </a:lnTo>
                    <a:lnTo>
                      <a:pt x="719" y="63"/>
                    </a:lnTo>
                    <a:lnTo>
                      <a:pt x="656" y="58"/>
                    </a:lnTo>
                    <a:lnTo>
                      <a:pt x="624" y="68"/>
                    </a:lnTo>
                    <a:lnTo>
                      <a:pt x="578" y="91"/>
                    </a:lnTo>
                    <a:lnTo>
                      <a:pt x="601" y="50"/>
                    </a:lnTo>
                    <a:lnTo>
                      <a:pt x="550" y="68"/>
                    </a:lnTo>
                    <a:lnTo>
                      <a:pt x="553" y="45"/>
                    </a:lnTo>
                    <a:lnTo>
                      <a:pt x="470" y="53"/>
                    </a:lnTo>
                    <a:lnTo>
                      <a:pt x="518" y="37"/>
                    </a:lnTo>
                    <a:lnTo>
                      <a:pt x="578" y="28"/>
                    </a:lnTo>
                    <a:lnTo>
                      <a:pt x="598" y="23"/>
                    </a:lnTo>
                    <a:lnTo>
                      <a:pt x="558" y="8"/>
                    </a:lnTo>
                    <a:lnTo>
                      <a:pt x="470" y="20"/>
                    </a:lnTo>
                    <a:lnTo>
                      <a:pt x="518" y="0"/>
                    </a:lnTo>
                    <a:lnTo>
                      <a:pt x="413" y="3"/>
                    </a:lnTo>
                    <a:lnTo>
                      <a:pt x="383" y="30"/>
                    </a:lnTo>
                    <a:lnTo>
                      <a:pt x="340" y="15"/>
                    </a:lnTo>
                    <a:lnTo>
                      <a:pt x="340" y="36"/>
                    </a:lnTo>
                    <a:lnTo>
                      <a:pt x="333" y="58"/>
                    </a:lnTo>
                    <a:lnTo>
                      <a:pt x="318" y="41"/>
                    </a:lnTo>
                    <a:lnTo>
                      <a:pt x="303" y="41"/>
                    </a:lnTo>
                    <a:lnTo>
                      <a:pt x="283" y="41"/>
                    </a:lnTo>
                    <a:lnTo>
                      <a:pt x="283" y="65"/>
                    </a:lnTo>
                    <a:lnTo>
                      <a:pt x="261" y="65"/>
                    </a:lnTo>
                    <a:lnTo>
                      <a:pt x="258" y="45"/>
                    </a:lnTo>
                    <a:lnTo>
                      <a:pt x="235" y="43"/>
                    </a:lnTo>
                    <a:lnTo>
                      <a:pt x="240" y="55"/>
                    </a:lnTo>
                    <a:lnTo>
                      <a:pt x="200" y="41"/>
                    </a:lnTo>
                    <a:lnTo>
                      <a:pt x="183" y="50"/>
                    </a:lnTo>
                    <a:lnTo>
                      <a:pt x="167" y="50"/>
                    </a:lnTo>
                    <a:lnTo>
                      <a:pt x="150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2" name="Freeform 97"/>
              <p:cNvSpPr>
                <a:spLocks/>
              </p:cNvSpPr>
              <p:nvPr/>
            </p:nvSpPr>
            <p:spPr bwMode="auto">
              <a:xfrm>
                <a:off x="3730984" y="3612892"/>
                <a:ext cx="261032" cy="114826"/>
              </a:xfrm>
              <a:custGeom>
                <a:avLst/>
                <a:gdLst>
                  <a:gd name="T0" fmla="*/ 0 w 148"/>
                  <a:gd name="T1" fmla="*/ 19 h 65"/>
                  <a:gd name="T2" fmla="*/ 14 w 148"/>
                  <a:gd name="T3" fmla="*/ 6 h 65"/>
                  <a:gd name="T4" fmla="*/ 26 w 148"/>
                  <a:gd name="T5" fmla="*/ 0 h 65"/>
                  <a:gd name="T6" fmla="*/ 46 w 148"/>
                  <a:gd name="T7" fmla="*/ 3 h 65"/>
                  <a:gd name="T8" fmla="*/ 74 w 148"/>
                  <a:gd name="T9" fmla="*/ 9 h 65"/>
                  <a:gd name="T10" fmla="*/ 100 w 148"/>
                  <a:gd name="T11" fmla="*/ 23 h 65"/>
                  <a:gd name="T12" fmla="*/ 140 w 148"/>
                  <a:gd name="T13" fmla="*/ 42 h 65"/>
                  <a:gd name="T14" fmla="*/ 147 w 148"/>
                  <a:gd name="T15" fmla="*/ 52 h 65"/>
                  <a:gd name="T16" fmla="*/ 127 w 148"/>
                  <a:gd name="T17" fmla="*/ 64 h 65"/>
                  <a:gd name="T18" fmla="*/ 96 w 148"/>
                  <a:gd name="T19" fmla="*/ 61 h 65"/>
                  <a:gd name="T20" fmla="*/ 100 w 148"/>
                  <a:gd name="T21" fmla="*/ 45 h 65"/>
                  <a:gd name="T22" fmla="*/ 90 w 148"/>
                  <a:gd name="T23" fmla="*/ 35 h 65"/>
                  <a:gd name="T24" fmla="*/ 68 w 148"/>
                  <a:gd name="T25" fmla="*/ 20 h 65"/>
                  <a:gd name="T26" fmla="*/ 60 w 148"/>
                  <a:gd name="T27" fmla="*/ 17 h 65"/>
                  <a:gd name="T28" fmla="*/ 17 w 148"/>
                  <a:gd name="T29" fmla="*/ 13 h 65"/>
                  <a:gd name="T30" fmla="*/ 0 w 148"/>
                  <a:gd name="T31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65">
                    <a:moveTo>
                      <a:pt x="0" y="19"/>
                    </a:moveTo>
                    <a:lnTo>
                      <a:pt x="14" y="6"/>
                    </a:lnTo>
                    <a:lnTo>
                      <a:pt x="26" y="0"/>
                    </a:lnTo>
                    <a:lnTo>
                      <a:pt x="46" y="3"/>
                    </a:lnTo>
                    <a:lnTo>
                      <a:pt x="74" y="9"/>
                    </a:lnTo>
                    <a:lnTo>
                      <a:pt x="100" y="23"/>
                    </a:lnTo>
                    <a:lnTo>
                      <a:pt x="140" y="42"/>
                    </a:lnTo>
                    <a:lnTo>
                      <a:pt x="147" y="52"/>
                    </a:lnTo>
                    <a:lnTo>
                      <a:pt x="127" y="64"/>
                    </a:lnTo>
                    <a:lnTo>
                      <a:pt x="96" y="61"/>
                    </a:lnTo>
                    <a:lnTo>
                      <a:pt x="100" y="45"/>
                    </a:lnTo>
                    <a:lnTo>
                      <a:pt x="90" y="35"/>
                    </a:lnTo>
                    <a:lnTo>
                      <a:pt x="68" y="20"/>
                    </a:lnTo>
                    <a:lnTo>
                      <a:pt x="60" y="17"/>
                    </a:lnTo>
                    <a:lnTo>
                      <a:pt x="17" y="13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3" name="Freeform 98"/>
              <p:cNvSpPr>
                <a:spLocks/>
              </p:cNvSpPr>
              <p:nvPr/>
            </p:nvSpPr>
            <p:spPr bwMode="auto">
              <a:xfrm>
                <a:off x="3740419" y="4010850"/>
                <a:ext cx="152531" cy="84939"/>
              </a:xfrm>
              <a:custGeom>
                <a:avLst/>
                <a:gdLst>
                  <a:gd name="T0" fmla="*/ 13 w 87"/>
                  <a:gd name="T1" fmla="*/ 4 h 49"/>
                  <a:gd name="T2" fmla="*/ 0 w 87"/>
                  <a:gd name="T3" fmla="*/ 11 h 49"/>
                  <a:gd name="T4" fmla="*/ 1 w 87"/>
                  <a:gd name="T5" fmla="*/ 26 h 49"/>
                  <a:gd name="T6" fmla="*/ 30 w 87"/>
                  <a:gd name="T7" fmla="*/ 30 h 49"/>
                  <a:gd name="T8" fmla="*/ 41 w 87"/>
                  <a:gd name="T9" fmla="*/ 40 h 49"/>
                  <a:gd name="T10" fmla="*/ 54 w 87"/>
                  <a:gd name="T11" fmla="*/ 33 h 49"/>
                  <a:gd name="T12" fmla="*/ 49 w 87"/>
                  <a:gd name="T13" fmla="*/ 22 h 49"/>
                  <a:gd name="T14" fmla="*/ 63 w 87"/>
                  <a:gd name="T15" fmla="*/ 21 h 49"/>
                  <a:gd name="T16" fmla="*/ 77 w 87"/>
                  <a:gd name="T17" fmla="*/ 37 h 49"/>
                  <a:gd name="T18" fmla="*/ 83 w 87"/>
                  <a:gd name="T19" fmla="*/ 48 h 49"/>
                  <a:gd name="T20" fmla="*/ 86 w 87"/>
                  <a:gd name="T21" fmla="*/ 17 h 49"/>
                  <a:gd name="T22" fmla="*/ 67 w 87"/>
                  <a:gd name="T23" fmla="*/ 4 h 49"/>
                  <a:gd name="T24" fmla="*/ 52 w 87"/>
                  <a:gd name="T25" fmla="*/ 0 h 49"/>
                  <a:gd name="T26" fmla="*/ 40 w 87"/>
                  <a:gd name="T27" fmla="*/ 11 h 49"/>
                  <a:gd name="T28" fmla="*/ 13 w 87"/>
                  <a:gd name="T29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49">
                    <a:moveTo>
                      <a:pt x="13" y="4"/>
                    </a:moveTo>
                    <a:lnTo>
                      <a:pt x="0" y="11"/>
                    </a:lnTo>
                    <a:lnTo>
                      <a:pt x="1" y="26"/>
                    </a:lnTo>
                    <a:lnTo>
                      <a:pt x="30" y="30"/>
                    </a:lnTo>
                    <a:lnTo>
                      <a:pt x="41" y="40"/>
                    </a:lnTo>
                    <a:lnTo>
                      <a:pt x="54" y="33"/>
                    </a:lnTo>
                    <a:lnTo>
                      <a:pt x="49" y="22"/>
                    </a:lnTo>
                    <a:lnTo>
                      <a:pt x="63" y="21"/>
                    </a:lnTo>
                    <a:lnTo>
                      <a:pt x="77" y="37"/>
                    </a:lnTo>
                    <a:lnTo>
                      <a:pt x="83" y="48"/>
                    </a:lnTo>
                    <a:lnTo>
                      <a:pt x="86" y="17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13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493136" y="4356987"/>
              <a:ext cx="1190370" cy="2096747"/>
              <a:chOff x="3797029" y="3930629"/>
              <a:chExt cx="1190370" cy="2096747"/>
            </a:xfrm>
            <a:grpFill/>
          </p:grpSpPr>
          <p:sp>
            <p:nvSpPr>
              <p:cNvPr id="237" name="Freeform 43"/>
              <p:cNvSpPr>
                <a:spLocks/>
              </p:cNvSpPr>
              <p:nvPr/>
            </p:nvSpPr>
            <p:spPr bwMode="auto">
              <a:xfrm>
                <a:off x="4254621" y="5959739"/>
                <a:ext cx="70762" cy="67637"/>
              </a:xfrm>
              <a:custGeom>
                <a:avLst/>
                <a:gdLst>
                  <a:gd name="T0" fmla="*/ 0 w 41"/>
                  <a:gd name="T1" fmla="*/ 30 h 38"/>
                  <a:gd name="T2" fmla="*/ 10 w 41"/>
                  <a:gd name="T3" fmla="*/ 0 h 38"/>
                  <a:gd name="T4" fmla="*/ 13 w 41"/>
                  <a:gd name="T5" fmla="*/ 0 h 38"/>
                  <a:gd name="T6" fmla="*/ 22 w 41"/>
                  <a:gd name="T7" fmla="*/ 12 h 38"/>
                  <a:gd name="T8" fmla="*/ 40 w 41"/>
                  <a:gd name="T9" fmla="*/ 25 h 38"/>
                  <a:gd name="T10" fmla="*/ 19 w 41"/>
                  <a:gd name="T11" fmla="*/ 25 h 38"/>
                  <a:gd name="T12" fmla="*/ 15 w 41"/>
                  <a:gd name="T13" fmla="*/ 37 h 38"/>
                  <a:gd name="T14" fmla="*/ 0 w 41"/>
                  <a:gd name="T1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22" y="12"/>
                    </a:lnTo>
                    <a:lnTo>
                      <a:pt x="40" y="25"/>
                    </a:lnTo>
                    <a:lnTo>
                      <a:pt x="19" y="25"/>
                    </a:lnTo>
                    <a:lnTo>
                      <a:pt x="15" y="37"/>
                    </a:lnTo>
                    <a:lnTo>
                      <a:pt x="0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8" name="Freeform 44"/>
              <p:cNvSpPr>
                <a:spLocks/>
              </p:cNvSpPr>
              <p:nvPr/>
            </p:nvSpPr>
            <p:spPr bwMode="auto">
              <a:xfrm>
                <a:off x="4215309" y="5950301"/>
                <a:ext cx="62899" cy="66064"/>
              </a:xfrm>
              <a:custGeom>
                <a:avLst/>
                <a:gdLst>
                  <a:gd name="T0" fmla="*/ 31 w 35"/>
                  <a:gd name="T1" fmla="*/ 5 h 38"/>
                  <a:gd name="T2" fmla="*/ 21 w 35"/>
                  <a:gd name="T3" fmla="*/ 37 h 38"/>
                  <a:gd name="T4" fmla="*/ 0 w 35"/>
                  <a:gd name="T5" fmla="*/ 25 h 38"/>
                  <a:gd name="T6" fmla="*/ 5 w 35"/>
                  <a:gd name="T7" fmla="*/ 7 h 38"/>
                  <a:gd name="T8" fmla="*/ 14 w 35"/>
                  <a:gd name="T9" fmla="*/ 0 h 38"/>
                  <a:gd name="T10" fmla="*/ 34 w 35"/>
                  <a:gd name="T11" fmla="*/ 5 h 38"/>
                  <a:gd name="T12" fmla="*/ 31 w 35"/>
                  <a:gd name="T13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31" y="5"/>
                    </a:moveTo>
                    <a:lnTo>
                      <a:pt x="21" y="3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4" y="0"/>
                    </a:lnTo>
                    <a:lnTo>
                      <a:pt x="34" y="5"/>
                    </a:lnTo>
                    <a:lnTo>
                      <a:pt x="31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9" name="Freeform 45"/>
              <p:cNvSpPr>
                <a:spLocks/>
              </p:cNvSpPr>
              <p:nvPr/>
            </p:nvSpPr>
            <p:spPr bwMode="auto">
              <a:xfrm>
                <a:off x="4040764" y="4803618"/>
                <a:ext cx="182408" cy="1189153"/>
              </a:xfrm>
              <a:custGeom>
                <a:avLst/>
                <a:gdLst>
                  <a:gd name="T0" fmla="*/ 56 w 103"/>
                  <a:gd name="T1" fmla="*/ 625 h 674"/>
                  <a:gd name="T2" fmla="*/ 40 w 103"/>
                  <a:gd name="T3" fmla="*/ 597 h 674"/>
                  <a:gd name="T4" fmla="*/ 46 w 103"/>
                  <a:gd name="T5" fmla="*/ 551 h 674"/>
                  <a:gd name="T6" fmla="*/ 49 w 103"/>
                  <a:gd name="T7" fmla="*/ 478 h 674"/>
                  <a:gd name="T8" fmla="*/ 43 w 103"/>
                  <a:gd name="T9" fmla="*/ 438 h 674"/>
                  <a:gd name="T10" fmla="*/ 33 w 103"/>
                  <a:gd name="T11" fmla="*/ 397 h 674"/>
                  <a:gd name="T12" fmla="*/ 44 w 103"/>
                  <a:gd name="T13" fmla="*/ 372 h 674"/>
                  <a:gd name="T14" fmla="*/ 41 w 103"/>
                  <a:gd name="T15" fmla="*/ 326 h 674"/>
                  <a:gd name="T16" fmla="*/ 41 w 103"/>
                  <a:gd name="T17" fmla="*/ 309 h 674"/>
                  <a:gd name="T18" fmla="*/ 49 w 103"/>
                  <a:gd name="T19" fmla="*/ 284 h 674"/>
                  <a:gd name="T20" fmla="*/ 41 w 103"/>
                  <a:gd name="T21" fmla="*/ 265 h 674"/>
                  <a:gd name="T22" fmla="*/ 47 w 103"/>
                  <a:gd name="T23" fmla="*/ 235 h 674"/>
                  <a:gd name="T24" fmla="*/ 42 w 103"/>
                  <a:gd name="T25" fmla="*/ 198 h 674"/>
                  <a:gd name="T26" fmla="*/ 49 w 103"/>
                  <a:gd name="T27" fmla="*/ 175 h 674"/>
                  <a:gd name="T28" fmla="*/ 63 w 103"/>
                  <a:gd name="T29" fmla="*/ 155 h 674"/>
                  <a:gd name="T30" fmla="*/ 64 w 103"/>
                  <a:gd name="T31" fmla="*/ 134 h 674"/>
                  <a:gd name="T32" fmla="*/ 73 w 103"/>
                  <a:gd name="T33" fmla="*/ 112 h 674"/>
                  <a:gd name="T34" fmla="*/ 64 w 103"/>
                  <a:gd name="T35" fmla="*/ 87 h 674"/>
                  <a:gd name="T36" fmla="*/ 54 w 103"/>
                  <a:gd name="T37" fmla="*/ 36 h 674"/>
                  <a:gd name="T38" fmla="*/ 38 w 103"/>
                  <a:gd name="T39" fmla="*/ 8 h 674"/>
                  <a:gd name="T40" fmla="*/ 21 w 103"/>
                  <a:gd name="T41" fmla="*/ 10 h 674"/>
                  <a:gd name="T42" fmla="*/ 28 w 103"/>
                  <a:gd name="T43" fmla="*/ 39 h 674"/>
                  <a:gd name="T44" fmla="*/ 23 w 103"/>
                  <a:gd name="T45" fmla="*/ 104 h 674"/>
                  <a:gd name="T46" fmla="*/ 28 w 103"/>
                  <a:gd name="T47" fmla="*/ 112 h 674"/>
                  <a:gd name="T48" fmla="*/ 24 w 103"/>
                  <a:gd name="T49" fmla="*/ 147 h 674"/>
                  <a:gd name="T50" fmla="*/ 13 w 103"/>
                  <a:gd name="T51" fmla="*/ 187 h 674"/>
                  <a:gd name="T52" fmla="*/ 14 w 103"/>
                  <a:gd name="T53" fmla="*/ 216 h 674"/>
                  <a:gd name="T54" fmla="*/ 15 w 103"/>
                  <a:gd name="T55" fmla="*/ 268 h 674"/>
                  <a:gd name="T56" fmla="*/ 4 w 103"/>
                  <a:gd name="T57" fmla="*/ 340 h 674"/>
                  <a:gd name="T58" fmla="*/ 11 w 103"/>
                  <a:gd name="T59" fmla="*/ 437 h 674"/>
                  <a:gd name="T60" fmla="*/ 15 w 103"/>
                  <a:gd name="T61" fmla="*/ 451 h 674"/>
                  <a:gd name="T62" fmla="*/ 20 w 103"/>
                  <a:gd name="T63" fmla="*/ 499 h 674"/>
                  <a:gd name="T64" fmla="*/ 13 w 103"/>
                  <a:gd name="T65" fmla="*/ 535 h 674"/>
                  <a:gd name="T66" fmla="*/ 13 w 103"/>
                  <a:gd name="T67" fmla="*/ 566 h 674"/>
                  <a:gd name="T68" fmla="*/ 28 w 103"/>
                  <a:gd name="T69" fmla="*/ 605 h 674"/>
                  <a:gd name="T70" fmla="*/ 40 w 103"/>
                  <a:gd name="T71" fmla="*/ 625 h 674"/>
                  <a:gd name="T72" fmla="*/ 54 w 103"/>
                  <a:gd name="T73" fmla="*/ 637 h 674"/>
                  <a:gd name="T74" fmla="*/ 72 w 103"/>
                  <a:gd name="T75" fmla="*/ 654 h 674"/>
                  <a:gd name="T76" fmla="*/ 87 w 103"/>
                  <a:gd name="T77" fmla="*/ 673 h 674"/>
                  <a:gd name="T78" fmla="*/ 102 w 103"/>
                  <a:gd name="T79" fmla="*/ 65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" h="674">
                    <a:moveTo>
                      <a:pt x="99" y="623"/>
                    </a:moveTo>
                    <a:lnTo>
                      <a:pt x="56" y="625"/>
                    </a:lnTo>
                    <a:lnTo>
                      <a:pt x="53" y="604"/>
                    </a:lnTo>
                    <a:lnTo>
                      <a:pt x="40" y="597"/>
                    </a:lnTo>
                    <a:lnTo>
                      <a:pt x="38" y="552"/>
                    </a:lnTo>
                    <a:lnTo>
                      <a:pt x="46" y="551"/>
                    </a:lnTo>
                    <a:lnTo>
                      <a:pt x="48" y="538"/>
                    </a:lnTo>
                    <a:lnTo>
                      <a:pt x="49" y="478"/>
                    </a:lnTo>
                    <a:lnTo>
                      <a:pt x="43" y="462"/>
                    </a:lnTo>
                    <a:lnTo>
                      <a:pt x="43" y="438"/>
                    </a:lnTo>
                    <a:lnTo>
                      <a:pt x="38" y="411"/>
                    </a:lnTo>
                    <a:lnTo>
                      <a:pt x="33" y="397"/>
                    </a:lnTo>
                    <a:lnTo>
                      <a:pt x="33" y="385"/>
                    </a:lnTo>
                    <a:lnTo>
                      <a:pt x="44" y="372"/>
                    </a:lnTo>
                    <a:lnTo>
                      <a:pt x="31" y="343"/>
                    </a:lnTo>
                    <a:lnTo>
                      <a:pt x="41" y="326"/>
                    </a:lnTo>
                    <a:lnTo>
                      <a:pt x="48" y="317"/>
                    </a:lnTo>
                    <a:lnTo>
                      <a:pt x="41" y="309"/>
                    </a:lnTo>
                    <a:lnTo>
                      <a:pt x="41" y="287"/>
                    </a:lnTo>
                    <a:lnTo>
                      <a:pt x="49" y="284"/>
                    </a:lnTo>
                    <a:lnTo>
                      <a:pt x="48" y="267"/>
                    </a:lnTo>
                    <a:lnTo>
                      <a:pt x="41" y="265"/>
                    </a:lnTo>
                    <a:lnTo>
                      <a:pt x="40" y="240"/>
                    </a:lnTo>
                    <a:lnTo>
                      <a:pt x="47" y="235"/>
                    </a:lnTo>
                    <a:lnTo>
                      <a:pt x="45" y="222"/>
                    </a:lnTo>
                    <a:lnTo>
                      <a:pt x="42" y="198"/>
                    </a:lnTo>
                    <a:lnTo>
                      <a:pt x="48" y="189"/>
                    </a:lnTo>
                    <a:lnTo>
                      <a:pt x="49" y="175"/>
                    </a:lnTo>
                    <a:lnTo>
                      <a:pt x="59" y="168"/>
                    </a:lnTo>
                    <a:lnTo>
                      <a:pt x="63" y="155"/>
                    </a:lnTo>
                    <a:lnTo>
                      <a:pt x="55" y="144"/>
                    </a:lnTo>
                    <a:lnTo>
                      <a:pt x="64" y="134"/>
                    </a:lnTo>
                    <a:lnTo>
                      <a:pt x="64" y="115"/>
                    </a:lnTo>
                    <a:lnTo>
                      <a:pt x="73" y="112"/>
                    </a:lnTo>
                    <a:lnTo>
                      <a:pt x="74" y="93"/>
                    </a:lnTo>
                    <a:lnTo>
                      <a:pt x="64" y="87"/>
                    </a:lnTo>
                    <a:lnTo>
                      <a:pt x="54" y="67"/>
                    </a:lnTo>
                    <a:lnTo>
                      <a:pt x="54" y="36"/>
                    </a:lnTo>
                    <a:lnTo>
                      <a:pt x="40" y="23"/>
                    </a:lnTo>
                    <a:lnTo>
                      <a:pt x="38" y="8"/>
                    </a:lnTo>
                    <a:lnTo>
                      <a:pt x="31" y="0"/>
                    </a:lnTo>
                    <a:lnTo>
                      <a:pt x="21" y="10"/>
                    </a:lnTo>
                    <a:lnTo>
                      <a:pt x="24" y="31"/>
                    </a:lnTo>
                    <a:lnTo>
                      <a:pt x="28" y="39"/>
                    </a:lnTo>
                    <a:lnTo>
                      <a:pt x="29" y="97"/>
                    </a:lnTo>
                    <a:lnTo>
                      <a:pt x="23" y="104"/>
                    </a:lnTo>
                    <a:lnTo>
                      <a:pt x="23" y="112"/>
                    </a:lnTo>
                    <a:lnTo>
                      <a:pt x="28" y="112"/>
                    </a:lnTo>
                    <a:lnTo>
                      <a:pt x="28" y="147"/>
                    </a:lnTo>
                    <a:lnTo>
                      <a:pt x="24" y="147"/>
                    </a:lnTo>
                    <a:lnTo>
                      <a:pt x="23" y="187"/>
                    </a:lnTo>
                    <a:lnTo>
                      <a:pt x="13" y="187"/>
                    </a:lnTo>
                    <a:lnTo>
                      <a:pt x="18" y="196"/>
                    </a:lnTo>
                    <a:lnTo>
                      <a:pt x="14" y="216"/>
                    </a:lnTo>
                    <a:lnTo>
                      <a:pt x="11" y="266"/>
                    </a:lnTo>
                    <a:lnTo>
                      <a:pt x="15" y="268"/>
                    </a:lnTo>
                    <a:lnTo>
                      <a:pt x="9" y="330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11" y="437"/>
                    </a:lnTo>
                    <a:lnTo>
                      <a:pt x="5" y="451"/>
                    </a:lnTo>
                    <a:lnTo>
                      <a:pt x="15" y="451"/>
                    </a:lnTo>
                    <a:lnTo>
                      <a:pt x="18" y="454"/>
                    </a:lnTo>
                    <a:lnTo>
                      <a:pt x="20" y="499"/>
                    </a:lnTo>
                    <a:lnTo>
                      <a:pt x="14" y="512"/>
                    </a:lnTo>
                    <a:lnTo>
                      <a:pt x="13" y="535"/>
                    </a:lnTo>
                    <a:lnTo>
                      <a:pt x="23" y="540"/>
                    </a:lnTo>
                    <a:lnTo>
                      <a:pt x="13" y="566"/>
                    </a:lnTo>
                    <a:lnTo>
                      <a:pt x="20" y="592"/>
                    </a:lnTo>
                    <a:lnTo>
                      <a:pt x="28" y="605"/>
                    </a:lnTo>
                    <a:lnTo>
                      <a:pt x="38" y="610"/>
                    </a:lnTo>
                    <a:lnTo>
                      <a:pt x="40" y="625"/>
                    </a:lnTo>
                    <a:lnTo>
                      <a:pt x="44" y="632"/>
                    </a:lnTo>
                    <a:lnTo>
                      <a:pt x="54" y="637"/>
                    </a:lnTo>
                    <a:lnTo>
                      <a:pt x="59" y="647"/>
                    </a:lnTo>
                    <a:lnTo>
                      <a:pt x="72" y="654"/>
                    </a:lnTo>
                    <a:lnTo>
                      <a:pt x="80" y="662"/>
                    </a:lnTo>
                    <a:lnTo>
                      <a:pt x="87" y="673"/>
                    </a:lnTo>
                    <a:lnTo>
                      <a:pt x="91" y="656"/>
                    </a:lnTo>
                    <a:lnTo>
                      <a:pt x="102" y="650"/>
                    </a:lnTo>
                    <a:lnTo>
                      <a:pt x="99" y="6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0" name="Freeform 50"/>
              <p:cNvSpPr>
                <a:spLocks/>
              </p:cNvSpPr>
              <p:nvPr/>
            </p:nvSpPr>
            <p:spPr bwMode="auto">
              <a:xfrm>
                <a:off x="4095801" y="4937319"/>
                <a:ext cx="427716" cy="968939"/>
              </a:xfrm>
              <a:custGeom>
                <a:avLst/>
                <a:gdLst>
                  <a:gd name="T0" fmla="*/ 53 w 243"/>
                  <a:gd name="T1" fmla="*/ 0 h 550"/>
                  <a:gd name="T2" fmla="*/ 84 w 243"/>
                  <a:gd name="T3" fmla="*/ 17 h 550"/>
                  <a:gd name="T4" fmla="*/ 110 w 243"/>
                  <a:gd name="T5" fmla="*/ 13 h 550"/>
                  <a:gd name="T6" fmla="*/ 128 w 243"/>
                  <a:gd name="T7" fmla="*/ 26 h 550"/>
                  <a:gd name="T8" fmla="*/ 145 w 243"/>
                  <a:gd name="T9" fmla="*/ 37 h 550"/>
                  <a:gd name="T10" fmla="*/ 170 w 243"/>
                  <a:gd name="T11" fmla="*/ 49 h 550"/>
                  <a:gd name="T12" fmla="*/ 179 w 243"/>
                  <a:gd name="T13" fmla="*/ 57 h 550"/>
                  <a:gd name="T14" fmla="*/ 170 w 243"/>
                  <a:gd name="T15" fmla="*/ 92 h 550"/>
                  <a:gd name="T16" fmla="*/ 216 w 243"/>
                  <a:gd name="T17" fmla="*/ 85 h 550"/>
                  <a:gd name="T18" fmla="*/ 232 w 243"/>
                  <a:gd name="T19" fmla="*/ 67 h 550"/>
                  <a:gd name="T20" fmla="*/ 241 w 243"/>
                  <a:gd name="T21" fmla="*/ 82 h 550"/>
                  <a:gd name="T22" fmla="*/ 231 w 243"/>
                  <a:gd name="T23" fmla="*/ 96 h 550"/>
                  <a:gd name="T24" fmla="*/ 217 w 243"/>
                  <a:gd name="T25" fmla="*/ 108 h 550"/>
                  <a:gd name="T26" fmla="*/ 201 w 243"/>
                  <a:gd name="T27" fmla="*/ 128 h 550"/>
                  <a:gd name="T28" fmla="*/ 188 w 243"/>
                  <a:gd name="T29" fmla="*/ 149 h 550"/>
                  <a:gd name="T30" fmla="*/ 177 w 243"/>
                  <a:gd name="T31" fmla="*/ 179 h 550"/>
                  <a:gd name="T32" fmla="*/ 183 w 243"/>
                  <a:gd name="T33" fmla="*/ 219 h 550"/>
                  <a:gd name="T34" fmla="*/ 189 w 243"/>
                  <a:gd name="T35" fmla="*/ 224 h 550"/>
                  <a:gd name="T36" fmla="*/ 204 w 243"/>
                  <a:gd name="T37" fmla="*/ 228 h 550"/>
                  <a:gd name="T38" fmla="*/ 212 w 243"/>
                  <a:gd name="T39" fmla="*/ 252 h 550"/>
                  <a:gd name="T40" fmla="*/ 201 w 243"/>
                  <a:gd name="T41" fmla="*/ 277 h 550"/>
                  <a:gd name="T42" fmla="*/ 185 w 243"/>
                  <a:gd name="T43" fmla="*/ 289 h 550"/>
                  <a:gd name="T44" fmla="*/ 151 w 243"/>
                  <a:gd name="T45" fmla="*/ 295 h 550"/>
                  <a:gd name="T46" fmla="*/ 138 w 243"/>
                  <a:gd name="T47" fmla="*/ 301 h 550"/>
                  <a:gd name="T48" fmla="*/ 141 w 243"/>
                  <a:gd name="T49" fmla="*/ 336 h 550"/>
                  <a:gd name="T50" fmla="*/ 104 w 243"/>
                  <a:gd name="T51" fmla="*/ 329 h 550"/>
                  <a:gd name="T52" fmla="*/ 112 w 243"/>
                  <a:gd name="T53" fmla="*/ 352 h 550"/>
                  <a:gd name="T54" fmla="*/ 119 w 243"/>
                  <a:gd name="T55" fmla="*/ 374 h 550"/>
                  <a:gd name="T56" fmla="*/ 107 w 243"/>
                  <a:gd name="T57" fmla="*/ 388 h 550"/>
                  <a:gd name="T58" fmla="*/ 93 w 243"/>
                  <a:gd name="T59" fmla="*/ 410 h 550"/>
                  <a:gd name="T60" fmla="*/ 81 w 243"/>
                  <a:gd name="T61" fmla="*/ 421 h 550"/>
                  <a:gd name="T62" fmla="*/ 101 w 243"/>
                  <a:gd name="T63" fmla="*/ 450 h 550"/>
                  <a:gd name="T64" fmla="*/ 101 w 243"/>
                  <a:gd name="T65" fmla="*/ 469 h 550"/>
                  <a:gd name="T66" fmla="*/ 87 w 243"/>
                  <a:gd name="T67" fmla="*/ 483 h 550"/>
                  <a:gd name="T68" fmla="*/ 77 w 243"/>
                  <a:gd name="T69" fmla="*/ 510 h 550"/>
                  <a:gd name="T70" fmla="*/ 70 w 243"/>
                  <a:gd name="T71" fmla="*/ 529 h 550"/>
                  <a:gd name="T72" fmla="*/ 25 w 243"/>
                  <a:gd name="T73" fmla="*/ 549 h 550"/>
                  <a:gd name="T74" fmla="*/ 9 w 243"/>
                  <a:gd name="T75" fmla="*/ 522 h 550"/>
                  <a:gd name="T76" fmla="*/ 15 w 243"/>
                  <a:gd name="T77" fmla="*/ 475 h 550"/>
                  <a:gd name="T78" fmla="*/ 19 w 243"/>
                  <a:gd name="T79" fmla="*/ 402 h 550"/>
                  <a:gd name="T80" fmla="*/ 12 w 243"/>
                  <a:gd name="T81" fmla="*/ 363 h 550"/>
                  <a:gd name="T82" fmla="*/ 2 w 243"/>
                  <a:gd name="T83" fmla="*/ 322 h 550"/>
                  <a:gd name="T84" fmla="*/ 14 w 243"/>
                  <a:gd name="T85" fmla="*/ 297 h 550"/>
                  <a:gd name="T86" fmla="*/ 10 w 243"/>
                  <a:gd name="T87" fmla="*/ 251 h 550"/>
                  <a:gd name="T88" fmla="*/ 10 w 243"/>
                  <a:gd name="T89" fmla="*/ 234 h 550"/>
                  <a:gd name="T90" fmla="*/ 19 w 243"/>
                  <a:gd name="T91" fmla="*/ 209 h 550"/>
                  <a:gd name="T92" fmla="*/ 10 w 243"/>
                  <a:gd name="T93" fmla="*/ 190 h 550"/>
                  <a:gd name="T94" fmla="*/ 16 w 243"/>
                  <a:gd name="T95" fmla="*/ 160 h 550"/>
                  <a:gd name="T96" fmla="*/ 11 w 243"/>
                  <a:gd name="T97" fmla="*/ 123 h 550"/>
                  <a:gd name="T98" fmla="*/ 19 w 243"/>
                  <a:gd name="T99" fmla="*/ 100 h 550"/>
                  <a:gd name="T100" fmla="*/ 32 w 243"/>
                  <a:gd name="T101" fmla="*/ 80 h 550"/>
                  <a:gd name="T102" fmla="*/ 33 w 243"/>
                  <a:gd name="T103" fmla="*/ 59 h 550"/>
                  <a:gd name="T104" fmla="*/ 42 w 243"/>
                  <a:gd name="T105" fmla="*/ 37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550">
                    <a:moveTo>
                      <a:pt x="44" y="19"/>
                    </a:moveTo>
                    <a:lnTo>
                      <a:pt x="53" y="0"/>
                    </a:lnTo>
                    <a:lnTo>
                      <a:pt x="67" y="11"/>
                    </a:lnTo>
                    <a:lnTo>
                      <a:pt x="84" y="17"/>
                    </a:lnTo>
                    <a:lnTo>
                      <a:pt x="101" y="3"/>
                    </a:lnTo>
                    <a:lnTo>
                      <a:pt x="110" y="13"/>
                    </a:lnTo>
                    <a:lnTo>
                      <a:pt x="124" y="19"/>
                    </a:lnTo>
                    <a:lnTo>
                      <a:pt x="128" y="26"/>
                    </a:lnTo>
                    <a:lnTo>
                      <a:pt x="137" y="30"/>
                    </a:lnTo>
                    <a:lnTo>
                      <a:pt x="145" y="37"/>
                    </a:lnTo>
                    <a:lnTo>
                      <a:pt x="149" y="47"/>
                    </a:lnTo>
                    <a:lnTo>
                      <a:pt x="170" y="49"/>
                    </a:lnTo>
                    <a:lnTo>
                      <a:pt x="174" y="52"/>
                    </a:lnTo>
                    <a:lnTo>
                      <a:pt x="179" y="57"/>
                    </a:lnTo>
                    <a:lnTo>
                      <a:pt x="173" y="78"/>
                    </a:lnTo>
                    <a:lnTo>
                      <a:pt x="170" y="92"/>
                    </a:lnTo>
                    <a:lnTo>
                      <a:pt x="215" y="92"/>
                    </a:lnTo>
                    <a:lnTo>
                      <a:pt x="216" y="85"/>
                    </a:lnTo>
                    <a:lnTo>
                      <a:pt x="225" y="79"/>
                    </a:lnTo>
                    <a:lnTo>
                      <a:pt x="232" y="67"/>
                    </a:lnTo>
                    <a:lnTo>
                      <a:pt x="234" y="82"/>
                    </a:lnTo>
                    <a:lnTo>
                      <a:pt x="241" y="82"/>
                    </a:lnTo>
                    <a:lnTo>
                      <a:pt x="242" y="94"/>
                    </a:lnTo>
                    <a:lnTo>
                      <a:pt x="231" y="96"/>
                    </a:lnTo>
                    <a:lnTo>
                      <a:pt x="223" y="106"/>
                    </a:lnTo>
                    <a:lnTo>
                      <a:pt x="217" y="108"/>
                    </a:lnTo>
                    <a:lnTo>
                      <a:pt x="209" y="119"/>
                    </a:lnTo>
                    <a:lnTo>
                      <a:pt x="201" y="128"/>
                    </a:lnTo>
                    <a:lnTo>
                      <a:pt x="195" y="139"/>
                    </a:lnTo>
                    <a:lnTo>
                      <a:pt x="188" y="149"/>
                    </a:lnTo>
                    <a:lnTo>
                      <a:pt x="179" y="163"/>
                    </a:lnTo>
                    <a:lnTo>
                      <a:pt x="177" y="179"/>
                    </a:lnTo>
                    <a:lnTo>
                      <a:pt x="179" y="202"/>
                    </a:lnTo>
                    <a:lnTo>
                      <a:pt x="183" y="219"/>
                    </a:lnTo>
                    <a:lnTo>
                      <a:pt x="189" y="216"/>
                    </a:lnTo>
                    <a:lnTo>
                      <a:pt x="189" y="224"/>
                    </a:lnTo>
                    <a:lnTo>
                      <a:pt x="195" y="227"/>
                    </a:lnTo>
                    <a:lnTo>
                      <a:pt x="204" y="228"/>
                    </a:lnTo>
                    <a:lnTo>
                      <a:pt x="204" y="249"/>
                    </a:lnTo>
                    <a:lnTo>
                      <a:pt x="212" y="252"/>
                    </a:lnTo>
                    <a:lnTo>
                      <a:pt x="210" y="271"/>
                    </a:lnTo>
                    <a:lnTo>
                      <a:pt x="201" y="277"/>
                    </a:lnTo>
                    <a:lnTo>
                      <a:pt x="189" y="279"/>
                    </a:lnTo>
                    <a:lnTo>
                      <a:pt x="185" y="289"/>
                    </a:lnTo>
                    <a:lnTo>
                      <a:pt x="178" y="290"/>
                    </a:lnTo>
                    <a:lnTo>
                      <a:pt x="151" y="295"/>
                    </a:lnTo>
                    <a:lnTo>
                      <a:pt x="141" y="296"/>
                    </a:lnTo>
                    <a:lnTo>
                      <a:pt x="138" y="301"/>
                    </a:lnTo>
                    <a:lnTo>
                      <a:pt x="141" y="316"/>
                    </a:lnTo>
                    <a:lnTo>
                      <a:pt x="141" y="336"/>
                    </a:lnTo>
                    <a:lnTo>
                      <a:pt x="127" y="341"/>
                    </a:lnTo>
                    <a:lnTo>
                      <a:pt x="104" y="329"/>
                    </a:lnTo>
                    <a:lnTo>
                      <a:pt x="101" y="344"/>
                    </a:lnTo>
                    <a:lnTo>
                      <a:pt x="112" y="352"/>
                    </a:lnTo>
                    <a:lnTo>
                      <a:pt x="116" y="362"/>
                    </a:lnTo>
                    <a:lnTo>
                      <a:pt x="119" y="374"/>
                    </a:lnTo>
                    <a:lnTo>
                      <a:pt x="113" y="380"/>
                    </a:lnTo>
                    <a:lnTo>
                      <a:pt x="107" y="388"/>
                    </a:lnTo>
                    <a:lnTo>
                      <a:pt x="101" y="407"/>
                    </a:lnTo>
                    <a:lnTo>
                      <a:pt x="93" y="410"/>
                    </a:lnTo>
                    <a:lnTo>
                      <a:pt x="91" y="418"/>
                    </a:lnTo>
                    <a:lnTo>
                      <a:pt x="81" y="421"/>
                    </a:lnTo>
                    <a:lnTo>
                      <a:pt x="79" y="441"/>
                    </a:lnTo>
                    <a:lnTo>
                      <a:pt x="101" y="450"/>
                    </a:lnTo>
                    <a:lnTo>
                      <a:pt x="101" y="460"/>
                    </a:lnTo>
                    <a:lnTo>
                      <a:pt x="101" y="469"/>
                    </a:lnTo>
                    <a:lnTo>
                      <a:pt x="93" y="475"/>
                    </a:lnTo>
                    <a:lnTo>
                      <a:pt x="87" y="483"/>
                    </a:lnTo>
                    <a:lnTo>
                      <a:pt x="88" y="507"/>
                    </a:lnTo>
                    <a:lnTo>
                      <a:pt x="77" y="510"/>
                    </a:lnTo>
                    <a:lnTo>
                      <a:pt x="69" y="516"/>
                    </a:lnTo>
                    <a:lnTo>
                      <a:pt x="70" y="529"/>
                    </a:lnTo>
                    <a:lnTo>
                      <a:pt x="69" y="547"/>
                    </a:lnTo>
                    <a:lnTo>
                      <a:pt x="25" y="549"/>
                    </a:lnTo>
                    <a:lnTo>
                      <a:pt x="22" y="529"/>
                    </a:lnTo>
                    <a:lnTo>
                      <a:pt x="9" y="522"/>
                    </a:lnTo>
                    <a:lnTo>
                      <a:pt x="7" y="477"/>
                    </a:lnTo>
                    <a:lnTo>
                      <a:pt x="15" y="475"/>
                    </a:lnTo>
                    <a:lnTo>
                      <a:pt x="18" y="463"/>
                    </a:lnTo>
                    <a:lnTo>
                      <a:pt x="19" y="402"/>
                    </a:lnTo>
                    <a:lnTo>
                      <a:pt x="13" y="386"/>
                    </a:lnTo>
                    <a:lnTo>
                      <a:pt x="12" y="363"/>
                    </a:lnTo>
                    <a:lnTo>
                      <a:pt x="8" y="336"/>
                    </a:lnTo>
                    <a:lnTo>
                      <a:pt x="2" y="322"/>
                    </a:lnTo>
                    <a:lnTo>
                      <a:pt x="3" y="310"/>
                    </a:lnTo>
                    <a:lnTo>
                      <a:pt x="14" y="297"/>
                    </a:lnTo>
                    <a:lnTo>
                      <a:pt x="0" y="268"/>
                    </a:lnTo>
                    <a:lnTo>
                      <a:pt x="10" y="251"/>
                    </a:lnTo>
                    <a:lnTo>
                      <a:pt x="17" y="241"/>
                    </a:lnTo>
                    <a:lnTo>
                      <a:pt x="10" y="234"/>
                    </a:lnTo>
                    <a:lnTo>
                      <a:pt x="10" y="212"/>
                    </a:lnTo>
                    <a:lnTo>
                      <a:pt x="19" y="209"/>
                    </a:lnTo>
                    <a:lnTo>
                      <a:pt x="17" y="192"/>
                    </a:lnTo>
                    <a:lnTo>
                      <a:pt x="10" y="190"/>
                    </a:lnTo>
                    <a:lnTo>
                      <a:pt x="9" y="165"/>
                    </a:lnTo>
                    <a:lnTo>
                      <a:pt x="16" y="160"/>
                    </a:lnTo>
                    <a:lnTo>
                      <a:pt x="14" y="147"/>
                    </a:lnTo>
                    <a:lnTo>
                      <a:pt x="11" y="123"/>
                    </a:lnTo>
                    <a:lnTo>
                      <a:pt x="17" y="114"/>
                    </a:lnTo>
                    <a:lnTo>
                      <a:pt x="19" y="100"/>
                    </a:lnTo>
                    <a:lnTo>
                      <a:pt x="28" y="93"/>
                    </a:lnTo>
                    <a:lnTo>
                      <a:pt x="32" y="80"/>
                    </a:lnTo>
                    <a:lnTo>
                      <a:pt x="25" y="69"/>
                    </a:lnTo>
                    <a:lnTo>
                      <a:pt x="33" y="59"/>
                    </a:lnTo>
                    <a:lnTo>
                      <a:pt x="34" y="40"/>
                    </a:lnTo>
                    <a:lnTo>
                      <a:pt x="42" y="37"/>
                    </a:lnTo>
                    <a:lnTo>
                      <a:pt x="44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4273491" y="4849234"/>
                <a:ext cx="231155" cy="253246"/>
              </a:xfrm>
              <a:custGeom>
                <a:avLst/>
                <a:gdLst>
                  <a:gd name="T0" fmla="*/ 23 w 132"/>
                  <a:gd name="T1" fmla="*/ 68 h 142"/>
                  <a:gd name="T2" fmla="*/ 27 w 132"/>
                  <a:gd name="T3" fmla="*/ 75 h 142"/>
                  <a:gd name="T4" fmla="*/ 36 w 132"/>
                  <a:gd name="T5" fmla="*/ 79 h 142"/>
                  <a:gd name="T6" fmla="*/ 44 w 132"/>
                  <a:gd name="T7" fmla="*/ 86 h 142"/>
                  <a:gd name="T8" fmla="*/ 48 w 132"/>
                  <a:gd name="T9" fmla="*/ 95 h 142"/>
                  <a:gd name="T10" fmla="*/ 69 w 132"/>
                  <a:gd name="T11" fmla="*/ 98 h 142"/>
                  <a:gd name="T12" fmla="*/ 74 w 132"/>
                  <a:gd name="T13" fmla="*/ 100 h 142"/>
                  <a:gd name="T14" fmla="*/ 78 w 132"/>
                  <a:gd name="T15" fmla="*/ 106 h 142"/>
                  <a:gd name="T16" fmla="*/ 73 w 132"/>
                  <a:gd name="T17" fmla="*/ 127 h 142"/>
                  <a:gd name="T18" fmla="*/ 69 w 132"/>
                  <a:gd name="T19" fmla="*/ 140 h 142"/>
                  <a:gd name="T20" fmla="*/ 114 w 132"/>
                  <a:gd name="T21" fmla="*/ 141 h 142"/>
                  <a:gd name="T22" fmla="*/ 115 w 132"/>
                  <a:gd name="T23" fmla="*/ 133 h 142"/>
                  <a:gd name="T24" fmla="*/ 124 w 132"/>
                  <a:gd name="T25" fmla="*/ 127 h 142"/>
                  <a:gd name="T26" fmla="*/ 131 w 132"/>
                  <a:gd name="T27" fmla="*/ 116 h 142"/>
                  <a:gd name="T28" fmla="*/ 128 w 132"/>
                  <a:gd name="T29" fmla="*/ 112 h 142"/>
                  <a:gd name="T30" fmla="*/ 126 w 132"/>
                  <a:gd name="T31" fmla="*/ 75 h 142"/>
                  <a:gd name="T32" fmla="*/ 114 w 132"/>
                  <a:gd name="T33" fmla="*/ 74 h 142"/>
                  <a:gd name="T34" fmla="*/ 112 w 132"/>
                  <a:gd name="T35" fmla="*/ 57 h 142"/>
                  <a:gd name="T36" fmla="*/ 99 w 132"/>
                  <a:gd name="T37" fmla="*/ 57 h 142"/>
                  <a:gd name="T38" fmla="*/ 91 w 132"/>
                  <a:gd name="T39" fmla="*/ 53 h 142"/>
                  <a:gd name="T40" fmla="*/ 88 w 132"/>
                  <a:gd name="T41" fmla="*/ 46 h 142"/>
                  <a:gd name="T42" fmla="*/ 74 w 132"/>
                  <a:gd name="T43" fmla="*/ 43 h 142"/>
                  <a:gd name="T44" fmla="*/ 74 w 132"/>
                  <a:gd name="T45" fmla="*/ 31 h 142"/>
                  <a:gd name="T46" fmla="*/ 63 w 132"/>
                  <a:gd name="T47" fmla="*/ 28 h 142"/>
                  <a:gd name="T48" fmla="*/ 62 w 132"/>
                  <a:gd name="T49" fmla="*/ 17 h 142"/>
                  <a:gd name="T50" fmla="*/ 55 w 132"/>
                  <a:gd name="T51" fmla="*/ 6 h 142"/>
                  <a:gd name="T52" fmla="*/ 38 w 132"/>
                  <a:gd name="T53" fmla="*/ 0 h 142"/>
                  <a:gd name="T54" fmla="*/ 27 w 132"/>
                  <a:gd name="T55" fmla="*/ 8 h 142"/>
                  <a:gd name="T56" fmla="*/ 11 w 132"/>
                  <a:gd name="T57" fmla="*/ 15 h 142"/>
                  <a:gd name="T58" fmla="*/ 6 w 132"/>
                  <a:gd name="T59" fmla="*/ 28 h 142"/>
                  <a:gd name="T60" fmla="*/ 0 w 132"/>
                  <a:gd name="T61" fmla="*/ 52 h 142"/>
                  <a:gd name="T62" fmla="*/ 9 w 132"/>
                  <a:gd name="T63" fmla="*/ 62 h 142"/>
                  <a:gd name="T64" fmla="*/ 23 w 132"/>
                  <a:gd name="T6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2">
                    <a:moveTo>
                      <a:pt x="23" y="68"/>
                    </a:moveTo>
                    <a:lnTo>
                      <a:pt x="27" y="75"/>
                    </a:lnTo>
                    <a:lnTo>
                      <a:pt x="36" y="79"/>
                    </a:lnTo>
                    <a:lnTo>
                      <a:pt x="44" y="86"/>
                    </a:lnTo>
                    <a:lnTo>
                      <a:pt x="48" y="95"/>
                    </a:lnTo>
                    <a:lnTo>
                      <a:pt x="69" y="98"/>
                    </a:lnTo>
                    <a:lnTo>
                      <a:pt x="74" y="100"/>
                    </a:lnTo>
                    <a:lnTo>
                      <a:pt x="78" y="106"/>
                    </a:lnTo>
                    <a:lnTo>
                      <a:pt x="73" y="127"/>
                    </a:lnTo>
                    <a:lnTo>
                      <a:pt x="69" y="140"/>
                    </a:lnTo>
                    <a:lnTo>
                      <a:pt x="114" y="141"/>
                    </a:lnTo>
                    <a:lnTo>
                      <a:pt x="115" y="133"/>
                    </a:lnTo>
                    <a:lnTo>
                      <a:pt x="124" y="127"/>
                    </a:lnTo>
                    <a:lnTo>
                      <a:pt x="131" y="116"/>
                    </a:lnTo>
                    <a:lnTo>
                      <a:pt x="128" y="112"/>
                    </a:lnTo>
                    <a:lnTo>
                      <a:pt x="126" y="75"/>
                    </a:lnTo>
                    <a:lnTo>
                      <a:pt x="114" y="74"/>
                    </a:lnTo>
                    <a:lnTo>
                      <a:pt x="112" y="57"/>
                    </a:lnTo>
                    <a:lnTo>
                      <a:pt x="99" y="57"/>
                    </a:lnTo>
                    <a:lnTo>
                      <a:pt x="91" y="53"/>
                    </a:lnTo>
                    <a:lnTo>
                      <a:pt x="88" y="46"/>
                    </a:lnTo>
                    <a:lnTo>
                      <a:pt x="74" y="43"/>
                    </a:lnTo>
                    <a:lnTo>
                      <a:pt x="74" y="31"/>
                    </a:lnTo>
                    <a:lnTo>
                      <a:pt x="63" y="28"/>
                    </a:lnTo>
                    <a:lnTo>
                      <a:pt x="62" y="17"/>
                    </a:lnTo>
                    <a:lnTo>
                      <a:pt x="55" y="6"/>
                    </a:lnTo>
                    <a:lnTo>
                      <a:pt x="38" y="0"/>
                    </a:lnTo>
                    <a:lnTo>
                      <a:pt x="27" y="8"/>
                    </a:lnTo>
                    <a:lnTo>
                      <a:pt x="11" y="15"/>
                    </a:lnTo>
                    <a:lnTo>
                      <a:pt x="6" y="28"/>
                    </a:lnTo>
                    <a:lnTo>
                      <a:pt x="0" y="52"/>
                    </a:lnTo>
                    <a:lnTo>
                      <a:pt x="9" y="62"/>
                    </a:lnTo>
                    <a:lnTo>
                      <a:pt x="23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2" name="Freeform 56"/>
              <p:cNvSpPr>
                <a:spLocks/>
              </p:cNvSpPr>
              <p:nvPr/>
            </p:nvSpPr>
            <p:spPr bwMode="auto">
              <a:xfrm>
                <a:off x="3797029" y="4342743"/>
                <a:ext cx="325504" cy="482897"/>
              </a:xfrm>
              <a:custGeom>
                <a:avLst/>
                <a:gdLst>
                  <a:gd name="T0" fmla="*/ 149 w 185"/>
                  <a:gd name="T1" fmla="*/ 12 h 274"/>
                  <a:gd name="T2" fmla="*/ 136 w 185"/>
                  <a:gd name="T3" fmla="*/ 3 h 274"/>
                  <a:gd name="T4" fmla="*/ 111 w 185"/>
                  <a:gd name="T5" fmla="*/ 0 h 274"/>
                  <a:gd name="T6" fmla="*/ 103 w 185"/>
                  <a:gd name="T7" fmla="*/ 10 h 274"/>
                  <a:gd name="T8" fmla="*/ 62 w 185"/>
                  <a:gd name="T9" fmla="*/ 29 h 274"/>
                  <a:gd name="T10" fmla="*/ 42 w 185"/>
                  <a:gd name="T11" fmla="*/ 43 h 274"/>
                  <a:gd name="T12" fmla="*/ 28 w 185"/>
                  <a:gd name="T13" fmla="*/ 54 h 274"/>
                  <a:gd name="T14" fmla="*/ 17 w 185"/>
                  <a:gd name="T15" fmla="*/ 43 h 274"/>
                  <a:gd name="T16" fmla="*/ 14 w 185"/>
                  <a:gd name="T17" fmla="*/ 31 h 274"/>
                  <a:gd name="T18" fmla="*/ 6 w 185"/>
                  <a:gd name="T19" fmla="*/ 31 h 274"/>
                  <a:gd name="T20" fmla="*/ 0 w 185"/>
                  <a:gd name="T21" fmla="*/ 37 h 274"/>
                  <a:gd name="T22" fmla="*/ 0 w 185"/>
                  <a:gd name="T23" fmla="*/ 71 h 274"/>
                  <a:gd name="T24" fmla="*/ 15 w 185"/>
                  <a:gd name="T25" fmla="*/ 71 h 274"/>
                  <a:gd name="T26" fmla="*/ 21 w 185"/>
                  <a:gd name="T27" fmla="*/ 94 h 274"/>
                  <a:gd name="T28" fmla="*/ 29 w 185"/>
                  <a:gd name="T29" fmla="*/ 100 h 274"/>
                  <a:gd name="T30" fmla="*/ 31 w 185"/>
                  <a:gd name="T31" fmla="*/ 114 h 274"/>
                  <a:gd name="T32" fmla="*/ 36 w 185"/>
                  <a:gd name="T33" fmla="*/ 127 h 274"/>
                  <a:gd name="T34" fmla="*/ 45 w 185"/>
                  <a:gd name="T35" fmla="*/ 132 h 274"/>
                  <a:gd name="T36" fmla="*/ 47 w 185"/>
                  <a:gd name="T37" fmla="*/ 147 h 274"/>
                  <a:gd name="T38" fmla="*/ 51 w 185"/>
                  <a:gd name="T39" fmla="*/ 151 h 274"/>
                  <a:gd name="T40" fmla="*/ 57 w 185"/>
                  <a:gd name="T41" fmla="*/ 159 h 274"/>
                  <a:gd name="T42" fmla="*/ 61 w 185"/>
                  <a:gd name="T43" fmla="*/ 173 h 274"/>
                  <a:gd name="T44" fmla="*/ 68 w 185"/>
                  <a:gd name="T45" fmla="*/ 187 h 274"/>
                  <a:gd name="T46" fmla="*/ 75 w 185"/>
                  <a:gd name="T47" fmla="*/ 193 h 274"/>
                  <a:gd name="T48" fmla="*/ 71 w 185"/>
                  <a:gd name="T49" fmla="*/ 199 h 274"/>
                  <a:gd name="T50" fmla="*/ 76 w 185"/>
                  <a:gd name="T51" fmla="*/ 212 h 274"/>
                  <a:gd name="T52" fmla="*/ 91 w 185"/>
                  <a:gd name="T53" fmla="*/ 221 h 274"/>
                  <a:gd name="T54" fmla="*/ 105 w 185"/>
                  <a:gd name="T55" fmla="*/ 239 h 274"/>
                  <a:gd name="T56" fmla="*/ 127 w 185"/>
                  <a:gd name="T57" fmla="*/ 247 h 274"/>
                  <a:gd name="T58" fmla="*/ 147 w 185"/>
                  <a:gd name="T59" fmla="*/ 263 h 274"/>
                  <a:gd name="T60" fmla="*/ 159 w 185"/>
                  <a:gd name="T61" fmla="*/ 273 h 274"/>
                  <a:gd name="T62" fmla="*/ 170 w 185"/>
                  <a:gd name="T63" fmla="*/ 263 h 274"/>
                  <a:gd name="T64" fmla="*/ 174 w 185"/>
                  <a:gd name="T65" fmla="*/ 251 h 274"/>
                  <a:gd name="T66" fmla="*/ 179 w 185"/>
                  <a:gd name="T67" fmla="*/ 249 h 274"/>
                  <a:gd name="T68" fmla="*/ 174 w 185"/>
                  <a:gd name="T69" fmla="*/ 241 h 274"/>
                  <a:gd name="T70" fmla="*/ 176 w 185"/>
                  <a:gd name="T71" fmla="*/ 215 h 274"/>
                  <a:gd name="T72" fmla="*/ 176 w 185"/>
                  <a:gd name="T73" fmla="*/ 196 h 274"/>
                  <a:gd name="T74" fmla="*/ 182 w 185"/>
                  <a:gd name="T75" fmla="*/ 190 h 274"/>
                  <a:gd name="T76" fmla="*/ 184 w 185"/>
                  <a:gd name="T77" fmla="*/ 175 h 274"/>
                  <a:gd name="T78" fmla="*/ 173 w 185"/>
                  <a:gd name="T79" fmla="*/ 158 h 274"/>
                  <a:gd name="T80" fmla="*/ 160 w 185"/>
                  <a:gd name="T81" fmla="*/ 151 h 274"/>
                  <a:gd name="T82" fmla="*/ 155 w 185"/>
                  <a:gd name="T83" fmla="*/ 134 h 274"/>
                  <a:gd name="T84" fmla="*/ 143 w 185"/>
                  <a:gd name="T85" fmla="*/ 140 h 274"/>
                  <a:gd name="T86" fmla="*/ 131 w 185"/>
                  <a:gd name="T87" fmla="*/ 138 h 274"/>
                  <a:gd name="T88" fmla="*/ 129 w 185"/>
                  <a:gd name="T89" fmla="*/ 129 h 274"/>
                  <a:gd name="T90" fmla="*/ 119 w 185"/>
                  <a:gd name="T91" fmla="*/ 128 h 274"/>
                  <a:gd name="T92" fmla="*/ 115 w 185"/>
                  <a:gd name="T93" fmla="*/ 118 h 274"/>
                  <a:gd name="T94" fmla="*/ 105 w 185"/>
                  <a:gd name="T95" fmla="*/ 110 h 274"/>
                  <a:gd name="T96" fmla="*/ 102 w 185"/>
                  <a:gd name="T97" fmla="*/ 100 h 274"/>
                  <a:gd name="T98" fmla="*/ 104 w 185"/>
                  <a:gd name="T99" fmla="*/ 87 h 274"/>
                  <a:gd name="T100" fmla="*/ 113 w 185"/>
                  <a:gd name="T101" fmla="*/ 82 h 274"/>
                  <a:gd name="T102" fmla="*/ 120 w 185"/>
                  <a:gd name="T103" fmla="*/ 77 h 274"/>
                  <a:gd name="T104" fmla="*/ 116 w 185"/>
                  <a:gd name="T105" fmla="*/ 67 h 274"/>
                  <a:gd name="T106" fmla="*/ 120 w 185"/>
                  <a:gd name="T107" fmla="*/ 54 h 274"/>
                  <a:gd name="T108" fmla="*/ 131 w 185"/>
                  <a:gd name="T109" fmla="*/ 47 h 274"/>
                  <a:gd name="T110" fmla="*/ 143 w 185"/>
                  <a:gd name="T111" fmla="*/ 50 h 274"/>
                  <a:gd name="T112" fmla="*/ 155 w 185"/>
                  <a:gd name="T113" fmla="*/ 44 h 274"/>
                  <a:gd name="T114" fmla="*/ 159 w 185"/>
                  <a:gd name="T115" fmla="*/ 31 h 274"/>
                  <a:gd name="T116" fmla="*/ 149 w 185"/>
                  <a:gd name="T117" fmla="*/ 1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5" h="274">
                    <a:moveTo>
                      <a:pt x="149" y="12"/>
                    </a:moveTo>
                    <a:lnTo>
                      <a:pt x="136" y="3"/>
                    </a:lnTo>
                    <a:lnTo>
                      <a:pt x="111" y="0"/>
                    </a:lnTo>
                    <a:lnTo>
                      <a:pt x="103" y="10"/>
                    </a:lnTo>
                    <a:lnTo>
                      <a:pt x="62" y="29"/>
                    </a:lnTo>
                    <a:lnTo>
                      <a:pt x="42" y="43"/>
                    </a:lnTo>
                    <a:lnTo>
                      <a:pt x="28" y="54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15" y="71"/>
                    </a:lnTo>
                    <a:lnTo>
                      <a:pt x="21" y="94"/>
                    </a:lnTo>
                    <a:lnTo>
                      <a:pt x="29" y="100"/>
                    </a:lnTo>
                    <a:lnTo>
                      <a:pt x="31" y="114"/>
                    </a:lnTo>
                    <a:lnTo>
                      <a:pt x="36" y="127"/>
                    </a:lnTo>
                    <a:lnTo>
                      <a:pt x="45" y="132"/>
                    </a:lnTo>
                    <a:lnTo>
                      <a:pt x="47" y="147"/>
                    </a:lnTo>
                    <a:lnTo>
                      <a:pt x="51" y="151"/>
                    </a:lnTo>
                    <a:lnTo>
                      <a:pt x="57" y="159"/>
                    </a:lnTo>
                    <a:lnTo>
                      <a:pt x="61" y="173"/>
                    </a:lnTo>
                    <a:lnTo>
                      <a:pt x="68" y="187"/>
                    </a:lnTo>
                    <a:lnTo>
                      <a:pt x="75" y="193"/>
                    </a:lnTo>
                    <a:lnTo>
                      <a:pt x="71" y="199"/>
                    </a:lnTo>
                    <a:lnTo>
                      <a:pt x="76" y="212"/>
                    </a:lnTo>
                    <a:lnTo>
                      <a:pt x="91" y="221"/>
                    </a:lnTo>
                    <a:lnTo>
                      <a:pt x="105" y="239"/>
                    </a:lnTo>
                    <a:lnTo>
                      <a:pt x="127" y="247"/>
                    </a:lnTo>
                    <a:lnTo>
                      <a:pt x="147" y="263"/>
                    </a:lnTo>
                    <a:lnTo>
                      <a:pt x="159" y="273"/>
                    </a:lnTo>
                    <a:lnTo>
                      <a:pt x="170" y="263"/>
                    </a:lnTo>
                    <a:lnTo>
                      <a:pt x="174" y="251"/>
                    </a:lnTo>
                    <a:lnTo>
                      <a:pt x="179" y="249"/>
                    </a:lnTo>
                    <a:lnTo>
                      <a:pt x="174" y="241"/>
                    </a:lnTo>
                    <a:lnTo>
                      <a:pt x="176" y="215"/>
                    </a:lnTo>
                    <a:lnTo>
                      <a:pt x="176" y="196"/>
                    </a:lnTo>
                    <a:lnTo>
                      <a:pt x="182" y="190"/>
                    </a:lnTo>
                    <a:lnTo>
                      <a:pt x="184" y="175"/>
                    </a:lnTo>
                    <a:lnTo>
                      <a:pt x="173" y="158"/>
                    </a:lnTo>
                    <a:lnTo>
                      <a:pt x="160" y="151"/>
                    </a:lnTo>
                    <a:lnTo>
                      <a:pt x="155" y="134"/>
                    </a:lnTo>
                    <a:lnTo>
                      <a:pt x="143" y="140"/>
                    </a:lnTo>
                    <a:lnTo>
                      <a:pt x="131" y="138"/>
                    </a:lnTo>
                    <a:lnTo>
                      <a:pt x="129" y="129"/>
                    </a:lnTo>
                    <a:lnTo>
                      <a:pt x="119" y="128"/>
                    </a:lnTo>
                    <a:lnTo>
                      <a:pt x="115" y="118"/>
                    </a:lnTo>
                    <a:lnTo>
                      <a:pt x="105" y="110"/>
                    </a:lnTo>
                    <a:lnTo>
                      <a:pt x="102" y="100"/>
                    </a:lnTo>
                    <a:lnTo>
                      <a:pt x="104" y="87"/>
                    </a:lnTo>
                    <a:lnTo>
                      <a:pt x="113" y="82"/>
                    </a:lnTo>
                    <a:lnTo>
                      <a:pt x="120" y="77"/>
                    </a:lnTo>
                    <a:lnTo>
                      <a:pt x="116" y="67"/>
                    </a:lnTo>
                    <a:lnTo>
                      <a:pt x="120" y="54"/>
                    </a:lnTo>
                    <a:lnTo>
                      <a:pt x="131" y="47"/>
                    </a:lnTo>
                    <a:lnTo>
                      <a:pt x="143" y="50"/>
                    </a:lnTo>
                    <a:lnTo>
                      <a:pt x="155" y="44"/>
                    </a:lnTo>
                    <a:lnTo>
                      <a:pt x="159" y="31"/>
                    </a:lnTo>
                    <a:lnTo>
                      <a:pt x="149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3" name="Freeform 57"/>
              <p:cNvSpPr>
                <a:spLocks/>
              </p:cNvSpPr>
              <p:nvPr/>
            </p:nvSpPr>
            <p:spPr bwMode="auto">
              <a:xfrm>
                <a:off x="3845776" y="3930629"/>
                <a:ext cx="290910" cy="435708"/>
              </a:xfrm>
              <a:custGeom>
                <a:avLst/>
                <a:gdLst>
                  <a:gd name="T0" fmla="*/ 23 w 166"/>
                  <a:gd name="T1" fmla="*/ 95 h 248"/>
                  <a:gd name="T2" fmla="*/ 26 w 166"/>
                  <a:gd name="T3" fmla="*/ 63 h 248"/>
                  <a:gd name="T4" fmla="*/ 40 w 166"/>
                  <a:gd name="T5" fmla="*/ 76 h 248"/>
                  <a:gd name="T6" fmla="*/ 41 w 166"/>
                  <a:gd name="T7" fmla="*/ 53 h 248"/>
                  <a:gd name="T8" fmla="*/ 57 w 166"/>
                  <a:gd name="T9" fmla="*/ 48 h 248"/>
                  <a:gd name="T10" fmla="*/ 58 w 166"/>
                  <a:gd name="T11" fmla="*/ 31 h 248"/>
                  <a:gd name="T12" fmla="*/ 74 w 166"/>
                  <a:gd name="T13" fmla="*/ 20 h 248"/>
                  <a:gd name="T14" fmla="*/ 91 w 166"/>
                  <a:gd name="T15" fmla="*/ 18 h 248"/>
                  <a:gd name="T16" fmla="*/ 96 w 166"/>
                  <a:gd name="T17" fmla="*/ 6 h 248"/>
                  <a:gd name="T18" fmla="*/ 106 w 166"/>
                  <a:gd name="T19" fmla="*/ 0 h 248"/>
                  <a:gd name="T20" fmla="*/ 113 w 166"/>
                  <a:gd name="T21" fmla="*/ 6 h 248"/>
                  <a:gd name="T22" fmla="*/ 102 w 166"/>
                  <a:gd name="T23" fmla="*/ 20 h 248"/>
                  <a:gd name="T24" fmla="*/ 96 w 166"/>
                  <a:gd name="T25" fmla="*/ 42 h 248"/>
                  <a:gd name="T26" fmla="*/ 85 w 166"/>
                  <a:gd name="T27" fmla="*/ 49 h 248"/>
                  <a:gd name="T28" fmla="*/ 98 w 166"/>
                  <a:gd name="T29" fmla="*/ 67 h 248"/>
                  <a:gd name="T30" fmla="*/ 95 w 166"/>
                  <a:gd name="T31" fmla="*/ 84 h 248"/>
                  <a:gd name="T32" fmla="*/ 121 w 166"/>
                  <a:gd name="T33" fmla="*/ 86 h 248"/>
                  <a:gd name="T34" fmla="*/ 121 w 166"/>
                  <a:gd name="T35" fmla="*/ 95 h 248"/>
                  <a:gd name="T36" fmla="*/ 143 w 166"/>
                  <a:gd name="T37" fmla="*/ 105 h 248"/>
                  <a:gd name="T38" fmla="*/ 165 w 166"/>
                  <a:gd name="T39" fmla="*/ 113 h 248"/>
                  <a:gd name="T40" fmla="*/ 165 w 166"/>
                  <a:gd name="T41" fmla="*/ 141 h 248"/>
                  <a:gd name="T42" fmla="*/ 161 w 166"/>
                  <a:gd name="T43" fmla="*/ 160 h 248"/>
                  <a:gd name="T44" fmla="*/ 162 w 166"/>
                  <a:gd name="T45" fmla="*/ 173 h 248"/>
                  <a:gd name="T46" fmla="*/ 138 w 166"/>
                  <a:gd name="T47" fmla="*/ 182 h 248"/>
                  <a:gd name="T48" fmla="*/ 132 w 166"/>
                  <a:gd name="T49" fmla="*/ 192 h 248"/>
                  <a:gd name="T50" fmla="*/ 140 w 166"/>
                  <a:gd name="T51" fmla="*/ 199 h 248"/>
                  <a:gd name="T52" fmla="*/ 132 w 166"/>
                  <a:gd name="T53" fmla="*/ 204 h 248"/>
                  <a:gd name="T54" fmla="*/ 135 w 166"/>
                  <a:gd name="T55" fmla="*/ 233 h 248"/>
                  <a:gd name="T56" fmla="*/ 135 w 166"/>
                  <a:gd name="T57" fmla="*/ 245 h 248"/>
                  <a:gd name="T58" fmla="*/ 121 w 166"/>
                  <a:gd name="T59" fmla="*/ 247 h 248"/>
                  <a:gd name="T60" fmla="*/ 107 w 166"/>
                  <a:gd name="T61" fmla="*/ 238 h 248"/>
                  <a:gd name="T62" fmla="*/ 83 w 166"/>
                  <a:gd name="T63" fmla="*/ 235 h 248"/>
                  <a:gd name="T64" fmla="*/ 70 w 166"/>
                  <a:gd name="T65" fmla="*/ 219 h 248"/>
                  <a:gd name="T66" fmla="*/ 55 w 166"/>
                  <a:gd name="T67" fmla="*/ 209 h 248"/>
                  <a:gd name="T68" fmla="*/ 44 w 166"/>
                  <a:gd name="T69" fmla="*/ 199 h 248"/>
                  <a:gd name="T70" fmla="*/ 21 w 166"/>
                  <a:gd name="T71" fmla="*/ 200 h 248"/>
                  <a:gd name="T72" fmla="*/ 0 w 166"/>
                  <a:gd name="T73" fmla="*/ 188 h 248"/>
                  <a:gd name="T74" fmla="*/ 11 w 166"/>
                  <a:gd name="T75" fmla="*/ 171 h 248"/>
                  <a:gd name="T76" fmla="*/ 14 w 166"/>
                  <a:gd name="T77" fmla="*/ 163 h 248"/>
                  <a:gd name="T78" fmla="*/ 27 w 166"/>
                  <a:gd name="T79" fmla="*/ 161 h 248"/>
                  <a:gd name="T80" fmla="*/ 23 w 166"/>
                  <a:gd name="T81" fmla="*/ 9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" h="248">
                    <a:moveTo>
                      <a:pt x="23" y="95"/>
                    </a:moveTo>
                    <a:lnTo>
                      <a:pt x="26" y="63"/>
                    </a:lnTo>
                    <a:lnTo>
                      <a:pt x="40" y="76"/>
                    </a:lnTo>
                    <a:lnTo>
                      <a:pt x="41" y="53"/>
                    </a:lnTo>
                    <a:lnTo>
                      <a:pt x="57" y="48"/>
                    </a:lnTo>
                    <a:lnTo>
                      <a:pt x="58" y="31"/>
                    </a:lnTo>
                    <a:lnTo>
                      <a:pt x="74" y="20"/>
                    </a:lnTo>
                    <a:lnTo>
                      <a:pt x="91" y="18"/>
                    </a:lnTo>
                    <a:lnTo>
                      <a:pt x="96" y="6"/>
                    </a:lnTo>
                    <a:lnTo>
                      <a:pt x="106" y="0"/>
                    </a:lnTo>
                    <a:lnTo>
                      <a:pt x="113" y="6"/>
                    </a:lnTo>
                    <a:lnTo>
                      <a:pt x="102" y="20"/>
                    </a:lnTo>
                    <a:lnTo>
                      <a:pt x="96" y="42"/>
                    </a:lnTo>
                    <a:lnTo>
                      <a:pt x="85" y="49"/>
                    </a:lnTo>
                    <a:lnTo>
                      <a:pt x="98" y="67"/>
                    </a:lnTo>
                    <a:lnTo>
                      <a:pt x="95" y="84"/>
                    </a:lnTo>
                    <a:lnTo>
                      <a:pt x="121" y="86"/>
                    </a:lnTo>
                    <a:lnTo>
                      <a:pt x="121" y="95"/>
                    </a:lnTo>
                    <a:lnTo>
                      <a:pt x="143" y="105"/>
                    </a:lnTo>
                    <a:lnTo>
                      <a:pt x="165" y="113"/>
                    </a:lnTo>
                    <a:lnTo>
                      <a:pt x="165" y="141"/>
                    </a:lnTo>
                    <a:lnTo>
                      <a:pt x="161" y="160"/>
                    </a:lnTo>
                    <a:lnTo>
                      <a:pt x="162" y="173"/>
                    </a:lnTo>
                    <a:lnTo>
                      <a:pt x="138" y="182"/>
                    </a:lnTo>
                    <a:lnTo>
                      <a:pt x="132" y="192"/>
                    </a:lnTo>
                    <a:lnTo>
                      <a:pt x="140" y="199"/>
                    </a:lnTo>
                    <a:lnTo>
                      <a:pt x="132" y="204"/>
                    </a:lnTo>
                    <a:lnTo>
                      <a:pt x="135" y="233"/>
                    </a:lnTo>
                    <a:lnTo>
                      <a:pt x="135" y="245"/>
                    </a:lnTo>
                    <a:lnTo>
                      <a:pt x="121" y="247"/>
                    </a:lnTo>
                    <a:lnTo>
                      <a:pt x="107" y="238"/>
                    </a:lnTo>
                    <a:lnTo>
                      <a:pt x="83" y="235"/>
                    </a:lnTo>
                    <a:lnTo>
                      <a:pt x="70" y="219"/>
                    </a:lnTo>
                    <a:lnTo>
                      <a:pt x="55" y="209"/>
                    </a:lnTo>
                    <a:lnTo>
                      <a:pt x="44" y="199"/>
                    </a:lnTo>
                    <a:lnTo>
                      <a:pt x="21" y="200"/>
                    </a:lnTo>
                    <a:lnTo>
                      <a:pt x="0" y="188"/>
                    </a:lnTo>
                    <a:lnTo>
                      <a:pt x="11" y="171"/>
                    </a:lnTo>
                    <a:lnTo>
                      <a:pt x="14" y="163"/>
                    </a:lnTo>
                    <a:lnTo>
                      <a:pt x="27" y="161"/>
                    </a:lnTo>
                    <a:lnTo>
                      <a:pt x="23" y="9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auto">
              <a:xfrm>
                <a:off x="3995162" y="3930629"/>
                <a:ext cx="336512" cy="338185"/>
              </a:xfrm>
              <a:custGeom>
                <a:avLst/>
                <a:gdLst>
                  <a:gd name="T0" fmla="*/ 28 w 191"/>
                  <a:gd name="T1" fmla="*/ 6 h 193"/>
                  <a:gd name="T2" fmla="*/ 16 w 191"/>
                  <a:gd name="T3" fmla="*/ 19 h 193"/>
                  <a:gd name="T4" fmla="*/ 10 w 191"/>
                  <a:gd name="T5" fmla="*/ 42 h 193"/>
                  <a:gd name="T6" fmla="*/ 0 w 191"/>
                  <a:gd name="T7" fmla="*/ 49 h 193"/>
                  <a:gd name="T8" fmla="*/ 13 w 191"/>
                  <a:gd name="T9" fmla="*/ 67 h 193"/>
                  <a:gd name="T10" fmla="*/ 9 w 191"/>
                  <a:gd name="T11" fmla="*/ 84 h 193"/>
                  <a:gd name="T12" fmla="*/ 36 w 191"/>
                  <a:gd name="T13" fmla="*/ 85 h 193"/>
                  <a:gd name="T14" fmla="*/ 36 w 191"/>
                  <a:gd name="T15" fmla="*/ 95 h 193"/>
                  <a:gd name="T16" fmla="*/ 58 w 191"/>
                  <a:gd name="T17" fmla="*/ 105 h 193"/>
                  <a:gd name="T18" fmla="*/ 80 w 191"/>
                  <a:gd name="T19" fmla="*/ 112 h 193"/>
                  <a:gd name="T20" fmla="*/ 80 w 191"/>
                  <a:gd name="T21" fmla="*/ 140 h 193"/>
                  <a:gd name="T22" fmla="*/ 75 w 191"/>
                  <a:gd name="T23" fmla="*/ 159 h 193"/>
                  <a:gd name="T24" fmla="*/ 77 w 191"/>
                  <a:gd name="T25" fmla="*/ 173 h 193"/>
                  <a:gd name="T26" fmla="*/ 87 w 191"/>
                  <a:gd name="T27" fmla="*/ 176 h 193"/>
                  <a:gd name="T28" fmla="*/ 94 w 191"/>
                  <a:gd name="T29" fmla="*/ 186 h 193"/>
                  <a:gd name="T30" fmla="*/ 105 w 191"/>
                  <a:gd name="T31" fmla="*/ 192 h 193"/>
                  <a:gd name="T32" fmla="*/ 120 w 191"/>
                  <a:gd name="T33" fmla="*/ 189 h 193"/>
                  <a:gd name="T34" fmla="*/ 132 w 191"/>
                  <a:gd name="T35" fmla="*/ 180 h 193"/>
                  <a:gd name="T36" fmla="*/ 131 w 191"/>
                  <a:gd name="T37" fmla="*/ 169 h 193"/>
                  <a:gd name="T38" fmla="*/ 122 w 191"/>
                  <a:gd name="T39" fmla="*/ 162 h 193"/>
                  <a:gd name="T40" fmla="*/ 120 w 191"/>
                  <a:gd name="T41" fmla="*/ 154 h 193"/>
                  <a:gd name="T42" fmla="*/ 124 w 191"/>
                  <a:gd name="T43" fmla="*/ 140 h 193"/>
                  <a:gd name="T44" fmla="*/ 130 w 191"/>
                  <a:gd name="T45" fmla="*/ 139 h 193"/>
                  <a:gd name="T46" fmla="*/ 143 w 191"/>
                  <a:gd name="T47" fmla="*/ 150 h 193"/>
                  <a:gd name="T48" fmla="*/ 150 w 191"/>
                  <a:gd name="T49" fmla="*/ 145 h 193"/>
                  <a:gd name="T50" fmla="*/ 176 w 191"/>
                  <a:gd name="T51" fmla="*/ 143 h 193"/>
                  <a:gd name="T52" fmla="*/ 179 w 191"/>
                  <a:gd name="T53" fmla="*/ 134 h 193"/>
                  <a:gd name="T54" fmla="*/ 179 w 191"/>
                  <a:gd name="T55" fmla="*/ 123 h 193"/>
                  <a:gd name="T56" fmla="*/ 172 w 191"/>
                  <a:gd name="T57" fmla="*/ 114 h 193"/>
                  <a:gd name="T58" fmla="*/ 173 w 191"/>
                  <a:gd name="T59" fmla="*/ 100 h 193"/>
                  <a:gd name="T60" fmla="*/ 182 w 191"/>
                  <a:gd name="T61" fmla="*/ 92 h 193"/>
                  <a:gd name="T62" fmla="*/ 184 w 191"/>
                  <a:gd name="T63" fmla="*/ 85 h 193"/>
                  <a:gd name="T64" fmla="*/ 190 w 191"/>
                  <a:gd name="T65" fmla="*/ 79 h 193"/>
                  <a:gd name="T66" fmla="*/ 190 w 191"/>
                  <a:gd name="T67" fmla="*/ 64 h 193"/>
                  <a:gd name="T68" fmla="*/ 184 w 191"/>
                  <a:gd name="T69" fmla="*/ 61 h 193"/>
                  <a:gd name="T70" fmla="*/ 179 w 191"/>
                  <a:gd name="T71" fmla="*/ 47 h 193"/>
                  <a:gd name="T72" fmla="*/ 172 w 191"/>
                  <a:gd name="T73" fmla="*/ 39 h 193"/>
                  <a:gd name="T74" fmla="*/ 176 w 191"/>
                  <a:gd name="T75" fmla="*/ 35 h 193"/>
                  <a:gd name="T76" fmla="*/ 176 w 191"/>
                  <a:gd name="T77" fmla="*/ 28 h 193"/>
                  <a:gd name="T78" fmla="*/ 154 w 191"/>
                  <a:gd name="T79" fmla="*/ 27 h 193"/>
                  <a:gd name="T80" fmla="*/ 137 w 191"/>
                  <a:gd name="T81" fmla="*/ 30 h 193"/>
                  <a:gd name="T82" fmla="*/ 128 w 191"/>
                  <a:gd name="T83" fmla="*/ 37 h 193"/>
                  <a:gd name="T84" fmla="*/ 117 w 191"/>
                  <a:gd name="T85" fmla="*/ 35 h 193"/>
                  <a:gd name="T86" fmla="*/ 86 w 191"/>
                  <a:gd name="T87" fmla="*/ 33 h 193"/>
                  <a:gd name="T88" fmla="*/ 83 w 191"/>
                  <a:gd name="T89" fmla="*/ 25 h 193"/>
                  <a:gd name="T90" fmla="*/ 75 w 191"/>
                  <a:gd name="T91" fmla="*/ 22 h 193"/>
                  <a:gd name="T92" fmla="*/ 62 w 191"/>
                  <a:gd name="T93" fmla="*/ 18 h 193"/>
                  <a:gd name="T94" fmla="*/ 59 w 191"/>
                  <a:gd name="T95" fmla="*/ 9 h 193"/>
                  <a:gd name="T96" fmla="*/ 48 w 191"/>
                  <a:gd name="T97" fmla="*/ 6 h 193"/>
                  <a:gd name="T98" fmla="*/ 48 w 191"/>
                  <a:gd name="T99" fmla="*/ 0 h 193"/>
                  <a:gd name="T100" fmla="*/ 43 w 191"/>
                  <a:gd name="T101" fmla="*/ 6 h 193"/>
                  <a:gd name="T102" fmla="*/ 28 w 191"/>
                  <a:gd name="T103" fmla="*/ 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" h="193">
                    <a:moveTo>
                      <a:pt x="28" y="6"/>
                    </a:moveTo>
                    <a:lnTo>
                      <a:pt x="16" y="19"/>
                    </a:lnTo>
                    <a:lnTo>
                      <a:pt x="10" y="42"/>
                    </a:lnTo>
                    <a:lnTo>
                      <a:pt x="0" y="49"/>
                    </a:lnTo>
                    <a:lnTo>
                      <a:pt x="13" y="67"/>
                    </a:lnTo>
                    <a:lnTo>
                      <a:pt x="9" y="84"/>
                    </a:lnTo>
                    <a:lnTo>
                      <a:pt x="36" y="85"/>
                    </a:lnTo>
                    <a:lnTo>
                      <a:pt x="36" y="95"/>
                    </a:lnTo>
                    <a:lnTo>
                      <a:pt x="58" y="105"/>
                    </a:lnTo>
                    <a:lnTo>
                      <a:pt x="80" y="112"/>
                    </a:lnTo>
                    <a:lnTo>
                      <a:pt x="80" y="140"/>
                    </a:lnTo>
                    <a:lnTo>
                      <a:pt x="75" y="159"/>
                    </a:lnTo>
                    <a:lnTo>
                      <a:pt x="77" y="173"/>
                    </a:lnTo>
                    <a:lnTo>
                      <a:pt x="87" y="176"/>
                    </a:lnTo>
                    <a:lnTo>
                      <a:pt x="94" y="186"/>
                    </a:lnTo>
                    <a:lnTo>
                      <a:pt x="105" y="192"/>
                    </a:lnTo>
                    <a:lnTo>
                      <a:pt x="120" y="189"/>
                    </a:lnTo>
                    <a:lnTo>
                      <a:pt x="132" y="180"/>
                    </a:lnTo>
                    <a:lnTo>
                      <a:pt x="131" y="169"/>
                    </a:lnTo>
                    <a:lnTo>
                      <a:pt x="122" y="162"/>
                    </a:lnTo>
                    <a:lnTo>
                      <a:pt x="120" y="154"/>
                    </a:lnTo>
                    <a:lnTo>
                      <a:pt x="124" y="140"/>
                    </a:lnTo>
                    <a:lnTo>
                      <a:pt x="130" y="139"/>
                    </a:lnTo>
                    <a:lnTo>
                      <a:pt x="143" y="150"/>
                    </a:lnTo>
                    <a:lnTo>
                      <a:pt x="150" y="145"/>
                    </a:lnTo>
                    <a:lnTo>
                      <a:pt x="176" y="143"/>
                    </a:lnTo>
                    <a:lnTo>
                      <a:pt x="179" y="134"/>
                    </a:lnTo>
                    <a:lnTo>
                      <a:pt x="179" y="123"/>
                    </a:lnTo>
                    <a:lnTo>
                      <a:pt x="172" y="114"/>
                    </a:lnTo>
                    <a:lnTo>
                      <a:pt x="173" y="100"/>
                    </a:lnTo>
                    <a:lnTo>
                      <a:pt x="182" y="92"/>
                    </a:lnTo>
                    <a:lnTo>
                      <a:pt x="184" y="85"/>
                    </a:lnTo>
                    <a:lnTo>
                      <a:pt x="190" y="79"/>
                    </a:lnTo>
                    <a:lnTo>
                      <a:pt x="190" y="64"/>
                    </a:lnTo>
                    <a:lnTo>
                      <a:pt x="184" y="61"/>
                    </a:lnTo>
                    <a:lnTo>
                      <a:pt x="179" y="47"/>
                    </a:lnTo>
                    <a:lnTo>
                      <a:pt x="172" y="39"/>
                    </a:lnTo>
                    <a:lnTo>
                      <a:pt x="176" y="35"/>
                    </a:lnTo>
                    <a:lnTo>
                      <a:pt x="176" y="28"/>
                    </a:lnTo>
                    <a:lnTo>
                      <a:pt x="154" y="27"/>
                    </a:lnTo>
                    <a:lnTo>
                      <a:pt x="137" y="30"/>
                    </a:lnTo>
                    <a:lnTo>
                      <a:pt x="128" y="37"/>
                    </a:lnTo>
                    <a:lnTo>
                      <a:pt x="117" y="35"/>
                    </a:lnTo>
                    <a:lnTo>
                      <a:pt x="86" y="33"/>
                    </a:lnTo>
                    <a:lnTo>
                      <a:pt x="83" y="25"/>
                    </a:lnTo>
                    <a:lnTo>
                      <a:pt x="75" y="22"/>
                    </a:lnTo>
                    <a:lnTo>
                      <a:pt x="62" y="18"/>
                    </a:lnTo>
                    <a:lnTo>
                      <a:pt x="59" y="9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28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5" name="Freeform 63"/>
              <p:cNvSpPr>
                <a:spLocks/>
              </p:cNvSpPr>
              <p:nvPr/>
            </p:nvSpPr>
            <p:spPr bwMode="auto">
              <a:xfrm>
                <a:off x="4407152" y="5179554"/>
                <a:ext cx="139951" cy="157295"/>
              </a:xfrm>
              <a:custGeom>
                <a:avLst/>
                <a:gdLst>
                  <a:gd name="T0" fmla="*/ 19 w 80"/>
                  <a:gd name="T1" fmla="*/ 0 h 88"/>
                  <a:gd name="T2" fmla="*/ 25 w 80"/>
                  <a:gd name="T3" fmla="*/ 8 h 88"/>
                  <a:gd name="T4" fmla="*/ 39 w 80"/>
                  <a:gd name="T5" fmla="*/ 13 h 88"/>
                  <a:gd name="T6" fmla="*/ 70 w 80"/>
                  <a:gd name="T7" fmla="*/ 42 h 88"/>
                  <a:gd name="T8" fmla="*/ 76 w 80"/>
                  <a:gd name="T9" fmla="*/ 53 h 88"/>
                  <a:gd name="T10" fmla="*/ 79 w 80"/>
                  <a:gd name="T11" fmla="*/ 65 h 88"/>
                  <a:gd name="T12" fmla="*/ 70 w 80"/>
                  <a:gd name="T13" fmla="*/ 71 h 88"/>
                  <a:gd name="T14" fmla="*/ 66 w 80"/>
                  <a:gd name="T15" fmla="*/ 75 h 88"/>
                  <a:gd name="T16" fmla="*/ 64 w 80"/>
                  <a:gd name="T17" fmla="*/ 81 h 88"/>
                  <a:gd name="T18" fmla="*/ 53 w 80"/>
                  <a:gd name="T19" fmla="*/ 83 h 88"/>
                  <a:gd name="T20" fmla="*/ 50 w 80"/>
                  <a:gd name="T21" fmla="*/ 87 h 88"/>
                  <a:gd name="T22" fmla="*/ 44 w 80"/>
                  <a:gd name="T23" fmla="*/ 84 h 88"/>
                  <a:gd name="T24" fmla="*/ 29 w 80"/>
                  <a:gd name="T25" fmla="*/ 78 h 88"/>
                  <a:gd name="T26" fmla="*/ 18 w 80"/>
                  <a:gd name="T27" fmla="*/ 72 h 88"/>
                  <a:gd name="T28" fmla="*/ 12 w 80"/>
                  <a:gd name="T29" fmla="*/ 78 h 88"/>
                  <a:gd name="T30" fmla="*/ 6 w 80"/>
                  <a:gd name="T31" fmla="*/ 81 h 88"/>
                  <a:gd name="T32" fmla="*/ 2 w 80"/>
                  <a:gd name="T33" fmla="*/ 64 h 88"/>
                  <a:gd name="T34" fmla="*/ 0 w 80"/>
                  <a:gd name="T35" fmla="*/ 40 h 88"/>
                  <a:gd name="T36" fmla="*/ 3 w 80"/>
                  <a:gd name="T37" fmla="*/ 24 h 88"/>
                  <a:gd name="T38" fmla="*/ 11 w 80"/>
                  <a:gd name="T39" fmla="*/ 10 h 88"/>
                  <a:gd name="T40" fmla="*/ 19 w 80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88">
                    <a:moveTo>
                      <a:pt x="19" y="0"/>
                    </a:moveTo>
                    <a:lnTo>
                      <a:pt x="25" y="8"/>
                    </a:lnTo>
                    <a:lnTo>
                      <a:pt x="39" y="13"/>
                    </a:lnTo>
                    <a:lnTo>
                      <a:pt x="70" y="42"/>
                    </a:lnTo>
                    <a:lnTo>
                      <a:pt x="76" y="53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6" y="75"/>
                    </a:lnTo>
                    <a:lnTo>
                      <a:pt x="64" y="81"/>
                    </a:lnTo>
                    <a:lnTo>
                      <a:pt x="53" y="83"/>
                    </a:lnTo>
                    <a:lnTo>
                      <a:pt x="50" y="87"/>
                    </a:lnTo>
                    <a:lnTo>
                      <a:pt x="44" y="84"/>
                    </a:lnTo>
                    <a:lnTo>
                      <a:pt x="29" y="78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6" y="81"/>
                    </a:lnTo>
                    <a:lnTo>
                      <a:pt x="2" y="6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0"/>
                    </a:lnTo>
                    <a:lnTo>
                      <a:pt x="1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4095801" y="4580259"/>
                <a:ext cx="312924" cy="391665"/>
              </a:xfrm>
              <a:custGeom>
                <a:avLst/>
                <a:gdLst>
                  <a:gd name="T0" fmla="*/ 162 w 177"/>
                  <a:gd name="T1" fmla="*/ 170 h 222"/>
                  <a:gd name="T2" fmla="*/ 169 w 177"/>
                  <a:gd name="T3" fmla="*/ 169 h 222"/>
                  <a:gd name="T4" fmla="*/ 174 w 177"/>
                  <a:gd name="T5" fmla="*/ 159 h 222"/>
                  <a:gd name="T6" fmla="*/ 176 w 177"/>
                  <a:gd name="T7" fmla="*/ 141 h 222"/>
                  <a:gd name="T8" fmla="*/ 171 w 177"/>
                  <a:gd name="T9" fmla="*/ 137 h 222"/>
                  <a:gd name="T10" fmla="*/ 169 w 177"/>
                  <a:gd name="T11" fmla="*/ 126 h 222"/>
                  <a:gd name="T12" fmla="*/ 161 w 177"/>
                  <a:gd name="T13" fmla="*/ 124 h 222"/>
                  <a:gd name="T14" fmla="*/ 160 w 177"/>
                  <a:gd name="T15" fmla="*/ 113 h 222"/>
                  <a:gd name="T16" fmla="*/ 141 w 177"/>
                  <a:gd name="T17" fmla="*/ 114 h 222"/>
                  <a:gd name="T18" fmla="*/ 136 w 177"/>
                  <a:gd name="T19" fmla="*/ 108 h 222"/>
                  <a:gd name="T20" fmla="*/ 131 w 177"/>
                  <a:gd name="T21" fmla="*/ 108 h 222"/>
                  <a:gd name="T22" fmla="*/ 131 w 177"/>
                  <a:gd name="T23" fmla="*/ 87 h 222"/>
                  <a:gd name="T24" fmla="*/ 138 w 177"/>
                  <a:gd name="T25" fmla="*/ 81 h 222"/>
                  <a:gd name="T26" fmla="*/ 131 w 177"/>
                  <a:gd name="T27" fmla="*/ 80 h 222"/>
                  <a:gd name="T28" fmla="*/ 129 w 177"/>
                  <a:gd name="T29" fmla="*/ 66 h 222"/>
                  <a:gd name="T30" fmla="*/ 121 w 177"/>
                  <a:gd name="T31" fmla="*/ 64 h 222"/>
                  <a:gd name="T32" fmla="*/ 107 w 177"/>
                  <a:gd name="T33" fmla="*/ 62 h 222"/>
                  <a:gd name="T34" fmla="*/ 104 w 177"/>
                  <a:gd name="T35" fmla="*/ 53 h 222"/>
                  <a:gd name="T36" fmla="*/ 94 w 177"/>
                  <a:gd name="T37" fmla="*/ 51 h 222"/>
                  <a:gd name="T38" fmla="*/ 93 w 177"/>
                  <a:gd name="T39" fmla="*/ 47 h 222"/>
                  <a:gd name="T40" fmla="*/ 70 w 177"/>
                  <a:gd name="T41" fmla="*/ 47 h 222"/>
                  <a:gd name="T42" fmla="*/ 67 w 177"/>
                  <a:gd name="T43" fmla="*/ 42 h 222"/>
                  <a:gd name="T44" fmla="*/ 61 w 177"/>
                  <a:gd name="T45" fmla="*/ 32 h 222"/>
                  <a:gd name="T46" fmla="*/ 60 w 177"/>
                  <a:gd name="T47" fmla="*/ 3 h 222"/>
                  <a:gd name="T48" fmla="*/ 40 w 177"/>
                  <a:gd name="T49" fmla="*/ 0 h 222"/>
                  <a:gd name="T50" fmla="*/ 39 w 177"/>
                  <a:gd name="T51" fmla="*/ 11 h 222"/>
                  <a:gd name="T52" fmla="*/ 31 w 177"/>
                  <a:gd name="T53" fmla="*/ 10 h 222"/>
                  <a:gd name="T54" fmla="*/ 28 w 177"/>
                  <a:gd name="T55" fmla="*/ 17 h 222"/>
                  <a:gd name="T56" fmla="*/ 23 w 177"/>
                  <a:gd name="T57" fmla="*/ 21 h 222"/>
                  <a:gd name="T58" fmla="*/ 13 w 177"/>
                  <a:gd name="T59" fmla="*/ 25 h 222"/>
                  <a:gd name="T60" fmla="*/ 3 w 177"/>
                  <a:gd name="T61" fmla="*/ 24 h 222"/>
                  <a:gd name="T62" fmla="*/ 14 w 177"/>
                  <a:gd name="T63" fmla="*/ 41 h 222"/>
                  <a:gd name="T64" fmla="*/ 13 w 177"/>
                  <a:gd name="T65" fmla="*/ 55 h 222"/>
                  <a:gd name="T66" fmla="*/ 6 w 177"/>
                  <a:gd name="T67" fmla="*/ 61 h 222"/>
                  <a:gd name="T68" fmla="*/ 6 w 177"/>
                  <a:gd name="T69" fmla="*/ 80 h 222"/>
                  <a:gd name="T70" fmla="*/ 4 w 177"/>
                  <a:gd name="T71" fmla="*/ 106 h 222"/>
                  <a:gd name="T72" fmla="*/ 9 w 177"/>
                  <a:gd name="T73" fmla="*/ 114 h 222"/>
                  <a:gd name="T74" fmla="*/ 4 w 177"/>
                  <a:gd name="T75" fmla="*/ 116 h 222"/>
                  <a:gd name="T76" fmla="*/ 0 w 177"/>
                  <a:gd name="T77" fmla="*/ 128 h 222"/>
                  <a:gd name="T78" fmla="*/ 8 w 177"/>
                  <a:gd name="T79" fmla="*/ 135 h 222"/>
                  <a:gd name="T80" fmla="*/ 9 w 177"/>
                  <a:gd name="T81" fmla="*/ 151 h 222"/>
                  <a:gd name="T82" fmla="*/ 23 w 177"/>
                  <a:gd name="T83" fmla="*/ 163 h 222"/>
                  <a:gd name="T84" fmla="*/ 23 w 177"/>
                  <a:gd name="T85" fmla="*/ 195 h 222"/>
                  <a:gd name="T86" fmla="*/ 34 w 177"/>
                  <a:gd name="T87" fmla="*/ 214 h 222"/>
                  <a:gd name="T88" fmla="*/ 44 w 177"/>
                  <a:gd name="T89" fmla="*/ 221 h 222"/>
                  <a:gd name="T90" fmla="*/ 53 w 177"/>
                  <a:gd name="T91" fmla="*/ 202 h 222"/>
                  <a:gd name="T92" fmla="*/ 67 w 177"/>
                  <a:gd name="T93" fmla="*/ 213 h 222"/>
                  <a:gd name="T94" fmla="*/ 83 w 177"/>
                  <a:gd name="T95" fmla="*/ 219 h 222"/>
                  <a:gd name="T96" fmla="*/ 100 w 177"/>
                  <a:gd name="T97" fmla="*/ 206 h 222"/>
                  <a:gd name="T98" fmla="*/ 106 w 177"/>
                  <a:gd name="T99" fmla="*/ 181 h 222"/>
                  <a:gd name="T100" fmla="*/ 111 w 177"/>
                  <a:gd name="T101" fmla="*/ 169 h 222"/>
                  <a:gd name="T102" fmla="*/ 127 w 177"/>
                  <a:gd name="T103" fmla="*/ 162 h 222"/>
                  <a:gd name="T104" fmla="*/ 138 w 177"/>
                  <a:gd name="T105" fmla="*/ 153 h 222"/>
                  <a:gd name="T106" fmla="*/ 155 w 177"/>
                  <a:gd name="T107" fmla="*/ 159 h 222"/>
                  <a:gd name="T108" fmla="*/ 162 w 177"/>
                  <a:gd name="T109" fmla="*/ 17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" h="222">
                    <a:moveTo>
                      <a:pt x="162" y="170"/>
                    </a:moveTo>
                    <a:lnTo>
                      <a:pt x="169" y="169"/>
                    </a:lnTo>
                    <a:lnTo>
                      <a:pt x="174" y="159"/>
                    </a:lnTo>
                    <a:lnTo>
                      <a:pt x="176" y="141"/>
                    </a:lnTo>
                    <a:lnTo>
                      <a:pt x="171" y="137"/>
                    </a:lnTo>
                    <a:lnTo>
                      <a:pt x="169" y="126"/>
                    </a:lnTo>
                    <a:lnTo>
                      <a:pt x="161" y="124"/>
                    </a:lnTo>
                    <a:lnTo>
                      <a:pt x="160" y="113"/>
                    </a:lnTo>
                    <a:lnTo>
                      <a:pt x="141" y="114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31" y="87"/>
                    </a:lnTo>
                    <a:lnTo>
                      <a:pt x="138" y="81"/>
                    </a:lnTo>
                    <a:lnTo>
                      <a:pt x="131" y="80"/>
                    </a:lnTo>
                    <a:lnTo>
                      <a:pt x="129" y="66"/>
                    </a:lnTo>
                    <a:lnTo>
                      <a:pt x="121" y="64"/>
                    </a:lnTo>
                    <a:lnTo>
                      <a:pt x="107" y="62"/>
                    </a:lnTo>
                    <a:lnTo>
                      <a:pt x="104" y="53"/>
                    </a:lnTo>
                    <a:lnTo>
                      <a:pt x="94" y="51"/>
                    </a:lnTo>
                    <a:lnTo>
                      <a:pt x="93" y="47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61" y="32"/>
                    </a:lnTo>
                    <a:lnTo>
                      <a:pt x="60" y="3"/>
                    </a:lnTo>
                    <a:lnTo>
                      <a:pt x="40" y="0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28" y="17"/>
                    </a:lnTo>
                    <a:lnTo>
                      <a:pt x="23" y="21"/>
                    </a:lnTo>
                    <a:lnTo>
                      <a:pt x="13" y="25"/>
                    </a:lnTo>
                    <a:lnTo>
                      <a:pt x="3" y="24"/>
                    </a:lnTo>
                    <a:lnTo>
                      <a:pt x="14" y="41"/>
                    </a:lnTo>
                    <a:lnTo>
                      <a:pt x="13" y="55"/>
                    </a:lnTo>
                    <a:lnTo>
                      <a:pt x="6" y="61"/>
                    </a:lnTo>
                    <a:lnTo>
                      <a:pt x="6" y="80"/>
                    </a:lnTo>
                    <a:lnTo>
                      <a:pt x="4" y="106"/>
                    </a:lnTo>
                    <a:lnTo>
                      <a:pt x="9" y="114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8" y="135"/>
                    </a:lnTo>
                    <a:lnTo>
                      <a:pt x="9" y="151"/>
                    </a:lnTo>
                    <a:lnTo>
                      <a:pt x="23" y="163"/>
                    </a:lnTo>
                    <a:lnTo>
                      <a:pt x="23" y="195"/>
                    </a:lnTo>
                    <a:lnTo>
                      <a:pt x="34" y="214"/>
                    </a:lnTo>
                    <a:lnTo>
                      <a:pt x="44" y="221"/>
                    </a:lnTo>
                    <a:lnTo>
                      <a:pt x="53" y="202"/>
                    </a:lnTo>
                    <a:lnTo>
                      <a:pt x="67" y="213"/>
                    </a:lnTo>
                    <a:lnTo>
                      <a:pt x="83" y="219"/>
                    </a:lnTo>
                    <a:lnTo>
                      <a:pt x="100" y="206"/>
                    </a:lnTo>
                    <a:lnTo>
                      <a:pt x="106" y="181"/>
                    </a:lnTo>
                    <a:lnTo>
                      <a:pt x="111" y="169"/>
                    </a:lnTo>
                    <a:lnTo>
                      <a:pt x="127" y="162"/>
                    </a:lnTo>
                    <a:lnTo>
                      <a:pt x="138" y="153"/>
                    </a:lnTo>
                    <a:lnTo>
                      <a:pt x="155" y="159"/>
                    </a:lnTo>
                    <a:lnTo>
                      <a:pt x="162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7" name="Freeform 65"/>
              <p:cNvSpPr>
                <a:spLocks/>
              </p:cNvSpPr>
              <p:nvPr/>
            </p:nvSpPr>
            <p:spPr bwMode="auto">
              <a:xfrm>
                <a:off x="4470052" y="4124102"/>
                <a:ext cx="89632" cy="113253"/>
              </a:xfrm>
              <a:custGeom>
                <a:avLst/>
                <a:gdLst>
                  <a:gd name="T0" fmla="*/ 9 w 51"/>
                  <a:gd name="T1" fmla="*/ 2 h 64"/>
                  <a:gd name="T2" fmla="*/ 4 w 51"/>
                  <a:gd name="T3" fmla="*/ 10 h 64"/>
                  <a:gd name="T4" fmla="*/ 4 w 51"/>
                  <a:gd name="T5" fmla="*/ 51 h 64"/>
                  <a:gd name="T6" fmla="*/ 0 w 51"/>
                  <a:gd name="T7" fmla="*/ 55 h 64"/>
                  <a:gd name="T8" fmla="*/ 6 w 51"/>
                  <a:gd name="T9" fmla="*/ 61 h 64"/>
                  <a:gd name="T10" fmla="*/ 22 w 51"/>
                  <a:gd name="T11" fmla="*/ 63 h 64"/>
                  <a:gd name="T12" fmla="*/ 25 w 51"/>
                  <a:gd name="T13" fmla="*/ 54 h 64"/>
                  <a:gd name="T14" fmla="*/ 30 w 51"/>
                  <a:gd name="T15" fmla="*/ 46 h 64"/>
                  <a:gd name="T16" fmla="*/ 38 w 51"/>
                  <a:gd name="T17" fmla="*/ 38 h 64"/>
                  <a:gd name="T18" fmla="*/ 50 w 51"/>
                  <a:gd name="T19" fmla="*/ 38 h 64"/>
                  <a:gd name="T20" fmla="*/ 47 w 51"/>
                  <a:gd name="T21" fmla="*/ 28 h 64"/>
                  <a:gd name="T22" fmla="*/ 37 w 51"/>
                  <a:gd name="T23" fmla="*/ 22 h 64"/>
                  <a:gd name="T24" fmla="*/ 35 w 51"/>
                  <a:gd name="T25" fmla="*/ 13 h 64"/>
                  <a:gd name="T26" fmla="*/ 28 w 51"/>
                  <a:gd name="T27" fmla="*/ 10 h 64"/>
                  <a:gd name="T28" fmla="*/ 18 w 51"/>
                  <a:gd name="T29" fmla="*/ 8 h 64"/>
                  <a:gd name="T30" fmla="*/ 16 w 51"/>
                  <a:gd name="T31" fmla="*/ 0 h 64"/>
                  <a:gd name="T32" fmla="*/ 9 w 51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4">
                    <a:moveTo>
                      <a:pt x="9" y="2"/>
                    </a:moveTo>
                    <a:lnTo>
                      <a:pt x="4" y="10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25" y="54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50" y="38"/>
                    </a:lnTo>
                    <a:lnTo>
                      <a:pt x="47" y="28"/>
                    </a:lnTo>
                    <a:lnTo>
                      <a:pt x="37" y="22"/>
                    </a:lnTo>
                    <a:lnTo>
                      <a:pt x="35" y="13"/>
                    </a:lnTo>
                    <a:lnTo>
                      <a:pt x="28" y="10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8" name="Freeform 66"/>
              <p:cNvSpPr>
                <a:spLocks/>
              </p:cNvSpPr>
              <p:nvPr/>
            </p:nvSpPr>
            <p:spPr bwMode="auto">
              <a:xfrm>
                <a:off x="4405580" y="5860643"/>
                <a:ext cx="95922" cy="66064"/>
              </a:xfrm>
              <a:custGeom>
                <a:avLst/>
                <a:gdLst>
                  <a:gd name="T0" fmla="*/ 17 w 55"/>
                  <a:gd name="T1" fmla="*/ 9 h 37"/>
                  <a:gd name="T2" fmla="*/ 2 w 55"/>
                  <a:gd name="T3" fmla="*/ 12 h 37"/>
                  <a:gd name="T4" fmla="*/ 0 w 55"/>
                  <a:gd name="T5" fmla="*/ 25 h 37"/>
                  <a:gd name="T6" fmla="*/ 3 w 55"/>
                  <a:gd name="T7" fmla="*/ 36 h 37"/>
                  <a:gd name="T8" fmla="*/ 14 w 55"/>
                  <a:gd name="T9" fmla="*/ 25 h 37"/>
                  <a:gd name="T10" fmla="*/ 21 w 55"/>
                  <a:gd name="T11" fmla="*/ 30 h 37"/>
                  <a:gd name="T12" fmla="*/ 42 w 55"/>
                  <a:gd name="T13" fmla="*/ 24 h 37"/>
                  <a:gd name="T14" fmla="*/ 54 w 55"/>
                  <a:gd name="T15" fmla="*/ 18 h 37"/>
                  <a:gd name="T16" fmla="*/ 39 w 55"/>
                  <a:gd name="T17" fmla="*/ 9 h 37"/>
                  <a:gd name="T18" fmla="*/ 31 w 55"/>
                  <a:gd name="T19" fmla="*/ 0 h 37"/>
                  <a:gd name="T20" fmla="*/ 29 w 55"/>
                  <a:gd name="T21" fmla="*/ 11 h 37"/>
                  <a:gd name="T22" fmla="*/ 17 w 55"/>
                  <a:gd name="T2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7">
                    <a:moveTo>
                      <a:pt x="17" y="9"/>
                    </a:moveTo>
                    <a:lnTo>
                      <a:pt x="2" y="12"/>
                    </a:lnTo>
                    <a:lnTo>
                      <a:pt x="0" y="25"/>
                    </a:lnTo>
                    <a:lnTo>
                      <a:pt x="3" y="36"/>
                    </a:lnTo>
                    <a:lnTo>
                      <a:pt x="14" y="25"/>
                    </a:lnTo>
                    <a:lnTo>
                      <a:pt x="21" y="30"/>
                    </a:lnTo>
                    <a:lnTo>
                      <a:pt x="42" y="24"/>
                    </a:lnTo>
                    <a:lnTo>
                      <a:pt x="54" y="18"/>
                    </a:lnTo>
                    <a:lnTo>
                      <a:pt x="39" y="9"/>
                    </a:lnTo>
                    <a:lnTo>
                      <a:pt x="31" y="0"/>
                    </a:lnTo>
                    <a:lnTo>
                      <a:pt x="29" y="11"/>
                    </a:lnTo>
                    <a:lnTo>
                      <a:pt x="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3798601" y="4260949"/>
                <a:ext cx="193416" cy="179317"/>
              </a:xfrm>
              <a:custGeom>
                <a:avLst/>
                <a:gdLst>
                  <a:gd name="T0" fmla="*/ 109 w 110"/>
                  <a:gd name="T1" fmla="*/ 47 h 101"/>
                  <a:gd name="T2" fmla="*/ 96 w 110"/>
                  <a:gd name="T3" fmla="*/ 31 h 101"/>
                  <a:gd name="T4" fmla="*/ 81 w 110"/>
                  <a:gd name="T5" fmla="*/ 20 h 101"/>
                  <a:gd name="T6" fmla="*/ 70 w 110"/>
                  <a:gd name="T7" fmla="*/ 11 h 101"/>
                  <a:gd name="T8" fmla="*/ 47 w 110"/>
                  <a:gd name="T9" fmla="*/ 12 h 101"/>
                  <a:gd name="T10" fmla="*/ 26 w 110"/>
                  <a:gd name="T11" fmla="*/ 0 h 101"/>
                  <a:gd name="T12" fmla="*/ 14 w 110"/>
                  <a:gd name="T13" fmla="*/ 6 h 101"/>
                  <a:gd name="T14" fmla="*/ 11 w 110"/>
                  <a:gd name="T15" fmla="*/ 23 h 101"/>
                  <a:gd name="T16" fmla="*/ 4 w 110"/>
                  <a:gd name="T17" fmla="*/ 32 h 101"/>
                  <a:gd name="T18" fmla="*/ 0 w 110"/>
                  <a:gd name="T19" fmla="*/ 43 h 101"/>
                  <a:gd name="T20" fmla="*/ 4 w 110"/>
                  <a:gd name="T21" fmla="*/ 54 h 101"/>
                  <a:gd name="T22" fmla="*/ 14 w 110"/>
                  <a:gd name="T23" fmla="*/ 63 h 101"/>
                  <a:gd name="T24" fmla="*/ 15 w 110"/>
                  <a:gd name="T25" fmla="*/ 74 h 101"/>
                  <a:gd name="T26" fmla="*/ 15 w 110"/>
                  <a:gd name="T27" fmla="*/ 89 h 101"/>
                  <a:gd name="T28" fmla="*/ 26 w 110"/>
                  <a:gd name="T29" fmla="*/ 100 h 101"/>
                  <a:gd name="T30" fmla="*/ 41 w 110"/>
                  <a:gd name="T31" fmla="*/ 89 h 101"/>
                  <a:gd name="T32" fmla="*/ 60 w 110"/>
                  <a:gd name="T33" fmla="*/ 75 h 101"/>
                  <a:gd name="T34" fmla="*/ 101 w 110"/>
                  <a:gd name="T35" fmla="*/ 57 h 101"/>
                  <a:gd name="T36" fmla="*/ 109 w 110"/>
                  <a:gd name="T37" fmla="*/ 4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01">
                    <a:moveTo>
                      <a:pt x="109" y="47"/>
                    </a:moveTo>
                    <a:lnTo>
                      <a:pt x="96" y="31"/>
                    </a:lnTo>
                    <a:lnTo>
                      <a:pt x="81" y="20"/>
                    </a:lnTo>
                    <a:lnTo>
                      <a:pt x="70" y="11"/>
                    </a:lnTo>
                    <a:lnTo>
                      <a:pt x="47" y="12"/>
                    </a:lnTo>
                    <a:lnTo>
                      <a:pt x="26" y="0"/>
                    </a:lnTo>
                    <a:lnTo>
                      <a:pt x="14" y="6"/>
                    </a:lnTo>
                    <a:lnTo>
                      <a:pt x="11" y="23"/>
                    </a:lnTo>
                    <a:lnTo>
                      <a:pt x="4" y="32"/>
                    </a:lnTo>
                    <a:lnTo>
                      <a:pt x="0" y="43"/>
                    </a:lnTo>
                    <a:lnTo>
                      <a:pt x="4" y="54"/>
                    </a:lnTo>
                    <a:lnTo>
                      <a:pt x="14" y="63"/>
                    </a:lnTo>
                    <a:lnTo>
                      <a:pt x="15" y="74"/>
                    </a:lnTo>
                    <a:lnTo>
                      <a:pt x="15" y="89"/>
                    </a:lnTo>
                    <a:lnTo>
                      <a:pt x="26" y="100"/>
                    </a:lnTo>
                    <a:lnTo>
                      <a:pt x="41" y="89"/>
                    </a:lnTo>
                    <a:lnTo>
                      <a:pt x="60" y="75"/>
                    </a:lnTo>
                    <a:lnTo>
                      <a:pt x="101" y="57"/>
                    </a:lnTo>
                    <a:lnTo>
                      <a:pt x="109" y="4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0" name="Freeform 100"/>
              <p:cNvSpPr>
                <a:spLocks/>
              </p:cNvSpPr>
              <p:nvPr/>
            </p:nvSpPr>
            <p:spPr bwMode="auto">
              <a:xfrm>
                <a:off x="4301796" y="4042309"/>
                <a:ext cx="111646" cy="220213"/>
              </a:xfrm>
              <a:custGeom>
                <a:avLst/>
                <a:gdLst>
                  <a:gd name="T0" fmla="*/ 18 w 64"/>
                  <a:gd name="T1" fmla="*/ 0 h 125"/>
                  <a:gd name="T2" fmla="*/ 18 w 64"/>
                  <a:gd name="T3" fmla="*/ 14 h 125"/>
                  <a:gd name="T4" fmla="*/ 12 w 64"/>
                  <a:gd name="T5" fmla="*/ 20 h 125"/>
                  <a:gd name="T6" fmla="*/ 9 w 64"/>
                  <a:gd name="T7" fmla="*/ 28 h 125"/>
                  <a:gd name="T8" fmla="*/ 1 w 64"/>
                  <a:gd name="T9" fmla="*/ 36 h 125"/>
                  <a:gd name="T10" fmla="*/ 0 w 64"/>
                  <a:gd name="T11" fmla="*/ 50 h 125"/>
                  <a:gd name="T12" fmla="*/ 7 w 64"/>
                  <a:gd name="T13" fmla="*/ 59 h 125"/>
                  <a:gd name="T14" fmla="*/ 7 w 64"/>
                  <a:gd name="T15" fmla="*/ 70 h 125"/>
                  <a:gd name="T16" fmla="*/ 18 w 64"/>
                  <a:gd name="T17" fmla="*/ 73 h 125"/>
                  <a:gd name="T18" fmla="*/ 22 w 64"/>
                  <a:gd name="T19" fmla="*/ 90 h 125"/>
                  <a:gd name="T20" fmla="*/ 18 w 64"/>
                  <a:gd name="T21" fmla="*/ 101 h 125"/>
                  <a:gd name="T22" fmla="*/ 25 w 64"/>
                  <a:gd name="T23" fmla="*/ 116 h 125"/>
                  <a:gd name="T24" fmla="*/ 32 w 64"/>
                  <a:gd name="T25" fmla="*/ 124 h 125"/>
                  <a:gd name="T26" fmla="*/ 41 w 64"/>
                  <a:gd name="T27" fmla="*/ 123 h 125"/>
                  <a:gd name="T28" fmla="*/ 45 w 64"/>
                  <a:gd name="T29" fmla="*/ 117 h 125"/>
                  <a:gd name="T30" fmla="*/ 57 w 64"/>
                  <a:gd name="T31" fmla="*/ 116 h 125"/>
                  <a:gd name="T32" fmla="*/ 60 w 64"/>
                  <a:gd name="T33" fmla="*/ 109 h 125"/>
                  <a:gd name="T34" fmla="*/ 59 w 64"/>
                  <a:gd name="T35" fmla="*/ 94 h 125"/>
                  <a:gd name="T36" fmla="*/ 50 w 64"/>
                  <a:gd name="T37" fmla="*/ 89 h 125"/>
                  <a:gd name="T38" fmla="*/ 45 w 64"/>
                  <a:gd name="T39" fmla="*/ 83 h 125"/>
                  <a:gd name="T40" fmla="*/ 45 w 64"/>
                  <a:gd name="T41" fmla="*/ 70 h 125"/>
                  <a:gd name="T42" fmla="*/ 51 w 64"/>
                  <a:gd name="T43" fmla="*/ 65 h 125"/>
                  <a:gd name="T44" fmla="*/ 61 w 64"/>
                  <a:gd name="T45" fmla="*/ 66 h 125"/>
                  <a:gd name="T46" fmla="*/ 63 w 64"/>
                  <a:gd name="T47" fmla="*/ 51 h 125"/>
                  <a:gd name="T48" fmla="*/ 61 w 64"/>
                  <a:gd name="T49" fmla="*/ 36 h 125"/>
                  <a:gd name="T50" fmla="*/ 55 w 64"/>
                  <a:gd name="T51" fmla="*/ 30 h 125"/>
                  <a:gd name="T52" fmla="*/ 44 w 64"/>
                  <a:gd name="T53" fmla="*/ 29 h 125"/>
                  <a:gd name="T54" fmla="*/ 41 w 64"/>
                  <a:gd name="T55" fmla="*/ 15 h 125"/>
                  <a:gd name="T56" fmla="*/ 33 w 64"/>
                  <a:gd name="T57" fmla="*/ 14 h 125"/>
                  <a:gd name="T58" fmla="*/ 29 w 64"/>
                  <a:gd name="T59" fmla="*/ 2 h 125"/>
                  <a:gd name="T60" fmla="*/ 18 w 64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125">
                    <a:moveTo>
                      <a:pt x="18" y="0"/>
                    </a:moveTo>
                    <a:lnTo>
                      <a:pt x="18" y="14"/>
                    </a:lnTo>
                    <a:lnTo>
                      <a:pt x="12" y="20"/>
                    </a:lnTo>
                    <a:lnTo>
                      <a:pt x="9" y="28"/>
                    </a:lnTo>
                    <a:lnTo>
                      <a:pt x="1" y="36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7" y="70"/>
                    </a:lnTo>
                    <a:lnTo>
                      <a:pt x="18" y="73"/>
                    </a:lnTo>
                    <a:lnTo>
                      <a:pt x="22" y="90"/>
                    </a:lnTo>
                    <a:lnTo>
                      <a:pt x="18" y="101"/>
                    </a:lnTo>
                    <a:lnTo>
                      <a:pt x="25" y="116"/>
                    </a:lnTo>
                    <a:lnTo>
                      <a:pt x="32" y="124"/>
                    </a:lnTo>
                    <a:lnTo>
                      <a:pt x="41" y="123"/>
                    </a:lnTo>
                    <a:lnTo>
                      <a:pt x="45" y="117"/>
                    </a:lnTo>
                    <a:lnTo>
                      <a:pt x="57" y="116"/>
                    </a:lnTo>
                    <a:lnTo>
                      <a:pt x="60" y="109"/>
                    </a:lnTo>
                    <a:lnTo>
                      <a:pt x="59" y="94"/>
                    </a:lnTo>
                    <a:lnTo>
                      <a:pt x="50" y="89"/>
                    </a:lnTo>
                    <a:lnTo>
                      <a:pt x="45" y="83"/>
                    </a:lnTo>
                    <a:lnTo>
                      <a:pt x="45" y="70"/>
                    </a:lnTo>
                    <a:lnTo>
                      <a:pt x="51" y="65"/>
                    </a:lnTo>
                    <a:lnTo>
                      <a:pt x="61" y="66"/>
                    </a:lnTo>
                    <a:lnTo>
                      <a:pt x="63" y="51"/>
                    </a:lnTo>
                    <a:lnTo>
                      <a:pt x="61" y="36"/>
                    </a:lnTo>
                    <a:lnTo>
                      <a:pt x="55" y="30"/>
                    </a:lnTo>
                    <a:lnTo>
                      <a:pt x="44" y="29"/>
                    </a:lnTo>
                    <a:lnTo>
                      <a:pt x="41" y="15"/>
                    </a:lnTo>
                    <a:lnTo>
                      <a:pt x="33" y="14"/>
                    </a:lnTo>
                    <a:lnTo>
                      <a:pt x="29" y="2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1" name="Freeform 101"/>
              <p:cNvSpPr>
                <a:spLocks/>
              </p:cNvSpPr>
              <p:nvPr/>
            </p:nvSpPr>
            <p:spPr bwMode="auto">
              <a:xfrm>
                <a:off x="4378848" y="4105227"/>
                <a:ext cx="105356" cy="144712"/>
              </a:xfrm>
              <a:custGeom>
                <a:avLst/>
                <a:gdLst>
                  <a:gd name="T0" fmla="*/ 19 w 61"/>
                  <a:gd name="T1" fmla="*/ 15 h 82"/>
                  <a:gd name="T2" fmla="*/ 17 w 61"/>
                  <a:gd name="T3" fmla="*/ 30 h 82"/>
                  <a:gd name="T4" fmla="*/ 7 w 61"/>
                  <a:gd name="T5" fmla="*/ 29 h 82"/>
                  <a:gd name="T6" fmla="*/ 0 w 61"/>
                  <a:gd name="T7" fmla="*/ 34 h 82"/>
                  <a:gd name="T8" fmla="*/ 1 w 61"/>
                  <a:gd name="T9" fmla="*/ 47 h 82"/>
                  <a:gd name="T10" fmla="*/ 6 w 61"/>
                  <a:gd name="T11" fmla="*/ 53 h 82"/>
                  <a:gd name="T12" fmla="*/ 14 w 61"/>
                  <a:gd name="T13" fmla="*/ 59 h 82"/>
                  <a:gd name="T14" fmla="*/ 15 w 61"/>
                  <a:gd name="T15" fmla="*/ 73 h 82"/>
                  <a:gd name="T16" fmla="*/ 13 w 61"/>
                  <a:gd name="T17" fmla="*/ 81 h 82"/>
                  <a:gd name="T18" fmla="*/ 30 w 61"/>
                  <a:gd name="T19" fmla="*/ 80 h 82"/>
                  <a:gd name="T20" fmla="*/ 30 w 61"/>
                  <a:gd name="T21" fmla="*/ 67 h 82"/>
                  <a:gd name="T22" fmla="*/ 52 w 61"/>
                  <a:gd name="T23" fmla="*/ 65 h 82"/>
                  <a:gd name="T24" fmla="*/ 56 w 61"/>
                  <a:gd name="T25" fmla="*/ 61 h 82"/>
                  <a:gd name="T26" fmla="*/ 56 w 61"/>
                  <a:gd name="T27" fmla="*/ 19 h 82"/>
                  <a:gd name="T28" fmla="*/ 60 w 61"/>
                  <a:gd name="T29" fmla="*/ 10 h 82"/>
                  <a:gd name="T30" fmla="*/ 54 w 61"/>
                  <a:gd name="T31" fmla="*/ 0 h 82"/>
                  <a:gd name="T32" fmla="*/ 37 w 61"/>
                  <a:gd name="T33" fmla="*/ 0 h 82"/>
                  <a:gd name="T34" fmla="*/ 32 w 61"/>
                  <a:gd name="T35" fmla="*/ 8 h 82"/>
                  <a:gd name="T36" fmla="*/ 19 w 61"/>
                  <a:gd name="T37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2">
                    <a:moveTo>
                      <a:pt x="19" y="15"/>
                    </a:moveTo>
                    <a:lnTo>
                      <a:pt x="17" y="30"/>
                    </a:lnTo>
                    <a:lnTo>
                      <a:pt x="7" y="29"/>
                    </a:lnTo>
                    <a:lnTo>
                      <a:pt x="0" y="34"/>
                    </a:lnTo>
                    <a:lnTo>
                      <a:pt x="1" y="47"/>
                    </a:lnTo>
                    <a:lnTo>
                      <a:pt x="6" y="53"/>
                    </a:lnTo>
                    <a:lnTo>
                      <a:pt x="14" y="59"/>
                    </a:lnTo>
                    <a:lnTo>
                      <a:pt x="15" y="73"/>
                    </a:lnTo>
                    <a:lnTo>
                      <a:pt x="13" y="81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52" y="65"/>
                    </a:lnTo>
                    <a:lnTo>
                      <a:pt x="56" y="61"/>
                    </a:lnTo>
                    <a:lnTo>
                      <a:pt x="56" y="19"/>
                    </a:lnTo>
                    <a:lnTo>
                      <a:pt x="60" y="1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32" y="8"/>
                    </a:lnTo>
                    <a:lnTo>
                      <a:pt x="19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2" name="Freeform 102"/>
              <p:cNvSpPr>
                <a:spLocks/>
              </p:cNvSpPr>
              <p:nvPr/>
            </p:nvSpPr>
            <p:spPr bwMode="auto">
              <a:xfrm>
                <a:off x="3974719" y="4164999"/>
                <a:ext cx="1012680" cy="1132527"/>
              </a:xfrm>
              <a:custGeom>
                <a:avLst/>
                <a:gdLst>
                  <a:gd name="T0" fmla="*/ 58 w 573"/>
                  <a:gd name="T1" fmla="*/ 58 h 641"/>
                  <a:gd name="T2" fmla="*/ 62 w 573"/>
                  <a:gd name="T3" fmla="*/ 98 h 641"/>
                  <a:gd name="T4" fmla="*/ 57 w 573"/>
                  <a:gd name="T5" fmla="*/ 131 h 641"/>
                  <a:gd name="T6" fmla="*/ 29 w 573"/>
                  <a:gd name="T7" fmla="*/ 147 h 641"/>
                  <a:gd name="T8" fmla="*/ 18 w 573"/>
                  <a:gd name="T9" fmla="*/ 178 h 641"/>
                  <a:gd name="T10" fmla="*/ 0 w 573"/>
                  <a:gd name="T11" fmla="*/ 201 h 641"/>
                  <a:gd name="T12" fmla="*/ 17 w 573"/>
                  <a:gd name="T13" fmla="*/ 228 h 641"/>
                  <a:gd name="T14" fmla="*/ 42 w 573"/>
                  <a:gd name="T15" fmla="*/ 241 h 641"/>
                  <a:gd name="T16" fmla="*/ 71 w 573"/>
                  <a:gd name="T17" fmla="*/ 259 h 641"/>
                  <a:gd name="T18" fmla="*/ 96 w 573"/>
                  <a:gd name="T19" fmla="*/ 252 h 641"/>
                  <a:gd name="T20" fmla="*/ 108 w 573"/>
                  <a:gd name="T21" fmla="*/ 235 h 641"/>
                  <a:gd name="T22" fmla="*/ 136 w 573"/>
                  <a:gd name="T23" fmla="*/ 277 h 641"/>
                  <a:gd name="T24" fmla="*/ 163 w 573"/>
                  <a:gd name="T25" fmla="*/ 286 h 641"/>
                  <a:gd name="T26" fmla="*/ 190 w 573"/>
                  <a:gd name="T27" fmla="*/ 299 h 641"/>
                  <a:gd name="T28" fmla="*/ 207 w 573"/>
                  <a:gd name="T29" fmla="*/ 316 h 641"/>
                  <a:gd name="T30" fmla="*/ 204 w 573"/>
                  <a:gd name="T31" fmla="*/ 343 h 641"/>
                  <a:gd name="T32" fmla="*/ 230 w 573"/>
                  <a:gd name="T33" fmla="*/ 359 h 641"/>
                  <a:gd name="T34" fmla="*/ 245 w 573"/>
                  <a:gd name="T35" fmla="*/ 376 h 641"/>
                  <a:gd name="T36" fmla="*/ 230 w 573"/>
                  <a:gd name="T37" fmla="*/ 405 h 641"/>
                  <a:gd name="T38" fmla="*/ 243 w 573"/>
                  <a:gd name="T39" fmla="*/ 431 h 641"/>
                  <a:gd name="T40" fmla="*/ 268 w 573"/>
                  <a:gd name="T41" fmla="*/ 445 h 641"/>
                  <a:gd name="T42" fmla="*/ 295 w 573"/>
                  <a:gd name="T43" fmla="*/ 464 h 641"/>
                  <a:gd name="T44" fmla="*/ 302 w 573"/>
                  <a:gd name="T45" fmla="*/ 520 h 641"/>
                  <a:gd name="T46" fmla="*/ 299 w 573"/>
                  <a:gd name="T47" fmla="*/ 533 h 641"/>
                  <a:gd name="T48" fmla="*/ 277 w 573"/>
                  <a:gd name="T49" fmla="*/ 557 h 641"/>
                  <a:gd name="T50" fmla="*/ 269 w 573"/>
                  <a:gd name="T51" fmla="*/ 584 h 641"/>
                  <a:gd name="T52" fmla="*/ 320 w 573"/>
                  <a:gd name="T53" fmla="*/ 629 h 641"/>
                  <a:gd name="T54" fmla="*/ 331 w 573"/>
                  <a:gd name="T55" fmla="*/ 611 h 641"/>
                  <a:gd name="T56" fmla="*/ 342 w 573"/>
                  <a:gd name="T57" fmla="*/ 581 h 641"/>
                  <a:gd name="T58" fmla="*/ 339 w 573"/>
                  <a:gd name="T59" fmla="*/ 603 h 641"/>
                  <a:gd name="T60" fmla="*/ 364 w 573"/>
                  <a:gd name="T61" fmla="*/ 578 h 641"/>
                  <a:gd name="T62" fmla="*/ 383 w 573"/>
                  <a:gd name="T63" fmla="*/ 500 h 641"/>
                  <a:gd name="T64" fmla="*/ 403 w 573"/>
                  <a:gd name="T65" fmla="*/ 476 h 641"/>
                  <a:gd name="T66" fmla="*/ 456 w 573"/>
                  <a:gd name="T67" fmla="*/ 455 h 641"/>
                  <a:gd name="T68" fmla="*/ 486 w 573"/>
                  <a:gd name="T69" fmla="*/ 420 h 641"/>
                  <a:gd name="T70" fmla="*/ 501 w 573"/>
                  <a:gd name="T71" fmla="*/ 365 h 641"/>
                  <a:gd name="T72" fmla="*/ 525 w 573"/>
                  <a:gd name="T73" fmla="*/ 280 h 641"/>
                  <a:gd name="T74" fmla="*/ 536 w 573"/>
                  <a:gd name="T75" fmla="*/ 247 h 641"/>
                  <a:gd name="T76" fmla="*/ 558 w 573"/>
                  <a:gd name="T77" fmla="*/ 226 h 641"/>
                  <a:gd name="T78" fmla="*/ 563 w 573"/>
                  <a:gd name="T79" fmla="*/ 198 h 641"/>
                  <a:gd name="T80" fmla="*/ 562 w 573"/>
                  <a:gd name="T81" fmla="*/ 184 h 641"/>
                  <a:gd name="T82" fmla="*/ 542 w 573"/>
                  <a:gd name="T83" fmla="*/ 148 h 641"/>
                  <a:gd name="T84" fmla="*/ 513 w 573"/>
                  <a:gd name="T85" fmla="*/ 130 h 641"/>
                  <a:gd name="T86" fmla="*/ 486 w 573"/>
                  <a:gd name="T87" fmla="*/ 114 h 641"/>
                  <a:gd name="T88" fmla="*/ 456 w 573"/>
                  <a:gd name="T89" fmla="*/ 109 h 641"/>
                  <a:gd name="T90" fmla="*/ 426 w 573"/>
                  <a:gd name="T91" fmla="*/ 92 h 641"/>
                  <a:gd name="T92" fmla="*/ 385 w 573"/>
                  <a:gd name="T93" fmla="*/ 84 h 641"/>
                  <a:gd name="T94" fmla="*/ 358 w 573"/>
                  <a:gd name="T95" fmla="*/ 102 h 641"/>
                  <a:gd name="T96" fmla="*/ 362 w 573"/>
                  <a:gd name="T97" fmla="*/ 74 h 641"/>
                  <a:gd name="T98" fmla="*/ 334 w 573"/>
                  <a:gd name="T99" fmla="*/ 90 h 641"/>
                  <a:gd name="T100" fmla="*/ 330 w 573"/>
                  <a:gd name="T101" fmla="*/ 81 h 641"/>
                  <a:gd name="T102" fmla="*/ 349 w 573"/>
                  <a:gd name="T103" fmla="*/ 48 h 641"/>
                  <a:gd name="T104" fmla="*/ 318 w 573"/>
                  <a:gd name="T105" fmla="*/ 14 h 641"/>
                  <a:gd name="T106" fmla="*/ 302 w 573"/>
                  <a:gd name="T107" fmla="*/ 40 h 641"/>
                  <a:gd name="T108" fmla="*/ 259 w 573"/>
                  <a:gd name="T109" fmla="*/ 33 h 641"/>
                  <a:gd name="T110" fmla="*/ 230 w 573"/>
                  <a:gd name="T111" fmla="*/ 47 h 641"/>
                  <a:gd name="T112" fmla="*/ 209 w 573"/>
                  <a:gd name="T113" fmla="*/ 46 h 641"/>
                  <a:gd name="T114" fmla="*/ 203 w 573"/>
                  <a:gd name="T115" fmla="*/ 3 h 641"/>
                  <a:gd name="T116" fmla="*/ 162 w 573"/>
                  <a:gd name="T117" fmla="*/ 11 h 641"/>
                  <a:gd name="T118" fmla="*/ 136 w 573"/>
                  <a:gd name="T119" fmla="*/ 7 h 641"/>
                  <a:gd name="T120" fmla="*/ 143 w 573"/>
                  <a:gd name="T121" fmla="*/ 36 h 641"/>
                  <a:gd name="T122" fmla="*/ 117 w 573"/>
                  <a:gd name="T123" fmla="*/ 58 h 641"/>
                  <a:gd name="T124" fmla="*/ 89 w 573"/>
                  <a:gd name="T125" fmla="*/ 3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641">
                    <a:moveTo>
                      <a:pt x="89" y="39"/>
                    </a:moveTo>
                    <a:lnTo>
                      <a:pt x="64" y="47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58" y="70"/>
                    </a:lnTo>
                    <a:lnTo>
                      <a:pt x="62" y="98"/>
                    </a:lnTo>
                    <a:lnTo>
                      <a:pt x="62" y="111"/>
                    </a:lnTo>
                    <a:lnTo>
                      <a:pt x="47" y="113"/>
                    </a:lnTo>
                    <a:lnTo>
                      <a:pt x="57" y="131"/>
                    </a:lnTo>
                    <a:lnTo>
                      <a:pt x="53" y="145"/>
                    </a:lnTo>
                    <a:lnTo>
                      <a:pt x="42" y="151"/>
                    </a:lnTo>
                    <a:lnTo>
                      <a:pt x="29" y="147"/>
                    </a:lnTo>
                    <a:lnTo>
                      <a:pt x="19" y="154"/>
                    </a:lnTo>
                    <a:lnTo>
                      <a:pt x="14" y="168"/>
                    </a:lnTo>
                    <a:lnTo>
                      <a:pt x="18" y="178"/>
                    </a:lnTo>
                    <a:lnTo>
                      <a:pt x="11" y="183"/>
                    </a:lnTo>
                    <a:lnTo>
                      <a:pt x="3" y="187"/>
                    </a:lnTo>
                    <a:lnTo>
                      <a:pt x="0" y="201"/>
                    </a:lnTo>
                    <a:lnTo>
                      <a:pt x="3" y="210"/>
                    </a:lnTo>
                    <a:lnTo>
                      <a:pt x="14" y="219"/>
                    </a:lnTo>
                    <a:lnTo>
                      <a:pt x="17" y="228"/>
                    </a:lnTo>
                    <a:lnTo>
                      <a:pt x="27" y="230"/>
                    </a:lnTo>
                    <a:lnTo>
                      <a:pt x="29" y="238"/>
                    </a:lnTo>
                    <a:lnTo>
                      <a:pt x="42" y="241"/>
                    </a:lnTo>
                    <a:lnTo>
                      <a:pt x="53" y="234"/>
                    </a:lnTo>
                    <a:lnTo>
                      <a:pt x="58" y="252"/>
                    </a:lnTo>
                    <a:lnTo>
                      <a:pt x="71" y="259"/>
                    </a:lnTo>
                    <a:lnTo>
                      <a:pt x="81" y="259"/>
                    </a:lnTo>
                    <a:lnTo>
                      <a:pt x="91" y="256"/>
                    </a:lnTo>
                    <a:lnTo>
                      <a:pt x="96" y="252"/>
                    </a:lnTo>
                    <a:lnTo>
                      <a:pt x="99" y="245"/>
                    </a:lnTo>
                    <a:lnTo>
                      <a:pt x="107" y="246"/>
                    </a:lnTo>
                    <a:lnTo>
                      <a:pt x="108" y="235"/>
                    </a:lnTo>
                    <a:lnTo>
                      <a:pt x="128" y="237"/>
                    </a:lnTo>
                    <a:lnTo>
                      <a:pt x="130" y="267"/>
                    </a:lnTo>
                    <a:lnTo>
                      <a:pt x="136" y="277"/>
                    </a:lnTo>
                    <a:lnTo>
                      <a:pt x="138" y="282"/>
                    </a:lnTo>
                    <a:lnTo>
                      <a:pt x="161" y="282"/>
                    </a:lnTo>
                    <a:lnTo>
                      <a:pt x="163" y="286"/>
                    </a:lnTo>
                    <a:lnTo>
                      <a:pt x="173" y="288"/>
                    </a:lnTo>
                    <a:lnTo>
                      <a:pt x="175" y="297"/>
                    </a:lnTo>
                    <a:lnTo>
                      <a:pt x="190" y="299"/>
                    </a:lnTo>
                    <a:lnTo>
                      <a:pt x="197" y="301"/>
                    </a:lnTo>
                    <a:lnTo>
                      <a:pt x="199" y="315"/>
                    </a:lnTo>
                    <a:lnTo>
                      <a:pt x="207" y="316"/>
                    </a:lnTo>
                    <a:lnTo>
                      <a:pt x="199" y="322"/>
                    </a:lnTo>
                    <a:lnTo>
                      <a:pt x="200" y="342"/>
                    </a:lnTo>
                    <a:lnTo>
                      <a:pt x="204" y="343"/>
                    </a:lnTo>
                    <a:lnTo>
                      <a:pt x="209" y="349"/>
                    </a:lnTo>
                    <a:lnTo>
                      <a:pt x="229" y="348"/>
                    </a:lnTo>
                    <a:lnTo>
                      <a:pt x="230" y="359"/>
                    </a:lnTo>
                    <a:lnTo>
                      <a:pt x="238" y="361"/>
                    </a:lnTo>
                    <a:lnTo>
                      <a:pt x="240" y="372"/>
                    </a:lnTo>
                    <a:lnTo>
                      <a:pt x="245" y="376"/>
                    </a:lnTo>
                    <a:lnTo>
                      <a:pt x="243" y="394"/>
                    </a:lnTo>
                    <a:lnTo>
                      <a:pt x="238" y="403"/>
                    </a:lnTo>
                    <a:lnTo>
                      <a:pt x="230" y="405"/>
                    </a:lnTo>
                    <a:lnTo>
                      <a:pt x="231" y="416"/>
                    </a:lnTo>
                    <a:lnTo>
                      <a:pt x="242" y="420"/>
                    </a:lnTo>
                    <a:lnTo>
                      <a:pt x="243" y="431"/>
                    </a:lnTo>
                    <a:lnTo>
                      <a:pt x="257" y="435"/>
                    </a:lnTo>
                    <a:lnTo>
                      <a:pt x="260" y="442"/>
                    </a:lnTo>
                    <a:lnTo>
                      <a:pt x="268" y="445"/>
                    </a:lnTo>
                    <a:lnTo>
                      <a:pt x="281" y="446"/>
                    </a:lnTo>
                    <a:lnTo>
                      <a:pt x="283" y="463"/>
                    </a:lnTo>
                    <a:lnTo>
                      <a:pt x="295" y="464"/>
                    </a:lnTo>
                    <a:lnTo>
                      <a:pt x="297" y="501"/>
                    </a:lnTo>
                    <a:lnTo>
                      <a:pt x="300" y="504"/>
                    </a:lnTo>
                    <a:lnTo>
                      <a:pt x="302" y="520"/>
                    </a:lnTo>
                    <a:lnTo>
                      <a:pt x="309" y="520"/>
                    </a:lnTo>
                    <a:lnTo>
                      <a:pt x="310" y="531"/>
                    </a:lnTo>
                    <a:lnTo>
                      <a:pt x="299" y="533"/>
                    </a:lnTo>
                    <a:lnTo>
                      <a:pt x="292" y="543"/>
                    </a:lnTo>
                    <a:lnTo>
                      <a:pt x="285" y="546"/>
                    </a:lnTo>
                    <a:lnTo>
                      <a:pt x="277" y="557"/>
                    </a:lnTo>
                    <a:lnTo>
                      <a:pt x="269" y="565"/>
                    </a:lnTo>
                    <a:lnTo>
                      <a:pt x="264" y="576"/>
                    </a:lnTo>
                    <a:lnTo>
                      <a:pt x="269" y="584"/>
                    </a:lnTo>
                    <a:lnTo>
                      <a:pt x="283" y="589"/>
                    </a:lnTo>
                    <a:lnTo>
                      <a:pt x="314" y="618"/>
                    </a:lnTo>
                    <a:lnTo>
                      <a:pt x="320" y="629"/>
                    </a:lnTo>
                    <a:lnTo>
                      <a:pt x="323" y="640"/>
                    </a:lnTo>
                    <a:lnTo>
                      <a:pt x="330" y="628"/>
                    </a:lnTo>
                    <a:lnTo>
                      <a:pt x="331" y="611"/>
                    </a:lnTo>
                    <a:lnTo>
                      <a:pt x="335" y="599"/>
                    </a:lnTo>
                    <a:lnTo>
                      <a:pt x="336" y="580"/>
                    </a:lnTo>
                    <a:lnTo>
                      <a:pt x="342" y="581"/>
                    </a:lnTo>
                    <a:lnTo>
                      <a:pt x="345" y="585"/>
                    </a:lnTo>
                    <a:lnTo>
                      <a:pt x="343" y="595"/>
                    </a:lnTo>
                    <a:lnTo>
                      <a:pt x="339" y="603"/>
                    </a:lnTo>
                    <a:lnTo>
                      <a:pt x="353" y="598"/>
                    </a:lnTo>
                    <a:lnTo>
                      <a:pt x="356" y="585"/>
                    </a:lnTo>
                    <a:lnTo>
                      <a:pt x="364" y="578"/>
                    </a:lnTo>
                    <a:lnTo>
                      <a:pt x="362" y="558"/>
                    </a:lnTo>
                    <a:lnTo>
                      <a:pt x="378" y="548"/>
                    </a:lnTo>
                    <a:lnTo>
                      <a:pt x="383" y="500"/>
                    </a:lnTo>
                    <a:lnTo>
                      <a:pt x="386" y="489"/>
                    </a:lnTo>
                    <a:lnTo>
                      <a:pt x="398" y="484"/>
                    </a:lnTo>
                    <a:lnTo>
                      <a:pt x="403" y="476"/>
                    </a:lnTo>
                    <a:lnTo>
                      <a:pt x="411" y="470"/>
                    </a:lnTo>
                    <a:lnTo>
                      <a:pt x="426" y="459"/>
                    </a:lnTo>
                    <a:lnTo>
                      <a:pt x="456" y="455"/>
                    </a:lnTo>
                    <a:lnTo>
                      <a:pt x="459" y="447"/>
                    </a:lnTo>
                    <a:lnTo>
                      <a:pt x="482" y="446"/>
                    </a:lnTo>
                    <a:lnTo>
                      <a:pt x="486" y="420"/>
                    </a:lnTo>
                    <a:lnTo>
                      <a:pt x="493" y="408"/>
                    </a:lnTo>
                    <a:lnTo>
                      <a:pt x="499" y="392"/>
                    </a:lnTo>
                    <a:lnTo>
                      <a:pt x="501" y="365"/>
                    </a:lnTo>
                    <a:lnTo>
                      <a:pt x="508" y="361"/>
                    </a:lnTo>
                    <a:lnTo>
                      <a:pt x="512" y="285"/>
                    </a:lnTo>
                    <a:lnTo>
                      <a:pt x="525" y="280"/>
                    </a:lnTo>
                    <a:lnTo>
                      <a:pt x="525" y="265"/>
                    </a:lnTo>
                    <a:lnTo>
                      <a:pt x="532" y="261"/>
                    </a:lnTo>
                    <a:lnTo>
                      <a:pt x="536" y="247"/>
                    </a:lnTo>
                    <a:lnTo>
                      <a:pt x="543" y="244"/>
                    </a:lnTo>
                    <a:lnTo>
                      <a:pt x="547" y="230"/>
                    </a:lnTo>
                    <a:lnTo>
                      <a:pt x="558" y="226"/>
                    </a:lnTo>
                    <a:lnTo>
                      <a:pt x="558" y="214"/>
                    </a:lnTo>
                    <a:lnTo>
                      <a:pt x="564" y="212"/>
                    </a:lnTo>
                    <a:lnTo>
                      <a:pt x="563" y="198"/>
                    </a:lnTo>
                    <a:lnTo>
                      <a:pt x="569" y="198"/>
                    </a:lnTo>
                    <a:lnTo>
                      <a:pt x="572" y="185"/>
                    </a:lnTo>
                    <a:lnTo>
                      <a:pt x="562" y="184"/>
                    </a:lnTo>
                    <a:lnTo>
                      <a:pt x="559" y="156"/>
                    </a:lnTo>
                    <a:lnTo>
                      <a:pt x="553" y="150"/>
                    </a:lnTo>
                    <a:lnTo>
                      <a:pt x="542" y="148"/>
                    </a:lnTo>
                    <a:lnTo>
                      <a:pt x="533" y="142"/>
                    </a:lnTo>
                    <a:lnTo>
                      <a:pt x="525" y="130"/>
                    </a:lnTo>
                    <a:lnTo>
                      <a:pt x="513" y="130"/>
                    </a:lnTo>
                    <a:lnTo>
                      <a:pt x="510" y="119"/>
                    </a:lnTo>
                    <a:lnTo>
                      <a:pt x="500" y="114"/>
                    </a:lnTo>
                    <a:lnTo>
                      <a:pt x="486" y="114"/>
                    </a:lnTo>
                    <a:lnTo>
                      <a:pt x="472" y="111"/>
                    </a:lnTo>
                    <a:lnTo>
                      <a:pt x="465" y="104"/>
                    </a:lnTo>
                    <a:lnTo>
                      <a:pt x="456" y="109"/>
                    </a:lnTo>
                    <a:lnTo>
                      <a:pt x="447" y="110"/>
                    </a:lnTo>
                    <a:lnTo>
                      <a:pt x="435" y="103"/>
                    </a:lnTo>
                    <a:lnTo>
                      <a:pt x="426" y="92"/>
                    </a:lnTo>
                    <a:lnTo>
                      <a:pt x="414" y="84"/>
                    </a:lnTo>
                    <a:lnTo>
                      <a:pt x="401" y="82"/>
                    </a:lnTo>
                    <a:lnTo>
                      <a:pt x="385" y="84"/>
                    </a:lnTo>
                    <a:lnTo>
                      <a:pt x="375" y="87"/>
                    </a:lnTo>
                    <a:lnTo>
                      <a:pt x="371" y="95"/>
                    </a:lnTo>
                    <a:lnTo>
                      <a:pt x="358" y="102"/>
                    </a:lnTo>
                    <a:lnTo>
                      <a:pt x="364" y="92"/>
                    </a:lnTo>
                    <a:lnTo>
                      <a:pt x="370" y="80"/>
                    </a:lnTo>
                    <a:lnTo>
                      <a:pt x="362" y="74"/>
                    </a:lnTo>
                    <a:lnTo>
                      <a:pt x="351" y="74"/>
                    </a:lnTo>
                    <a:lnTo>
                      <a:pt x="342" y="81"/>
                    </a:lnTo>
                    <a:lnTo>
                      <a:pt x="334" y="90"/>
                    </a:lnTo>
                    <a:lnTo>
                      <a:pt x="327" y="99"/>
                    </a:lnTo>
                    <a:lnTo>
                      <a:pt x="317" y="103"/>
                    </a:lnTo>
                    <a:lnTo>
                      <a:pt x="330" y="81"/>
                    </a:lnTo>
                    <a:lnTo>
                      <a:pt x="338" y="70"/>
                    </a:lnTo>
                    <a:lnTo>
                      <a:pt x="345" y="56"/>
                    </a:lnTo>
                    <a:lnTo>
                      <a:pt x="349" y="48"/>
                    </a:lnTo>
                    <a:lnTo>
                      <a:pt x="338" y="23"/>
                    </a:lnTo>
                    <a:lnTo>
                      <a:pt x="330" y="14"/>
                    </a:lnTo>
                    <a:lnTo>
                      <a:pt x="318" y="14"/>
                    </a:lnTo>
                    <a:lnTo>
                      <a:pt x="310" y="22"/>
                    </a:lnTo>
                    <a:lnTo>
                      <a:pt x="305" y="31"/>
                    </a:lnTo>
                    <a:lnTo>
                      <a:pt x="302" y="40"/>
                    </a:lnTo>
                    <a:lnTo>
                      <a:pt x="286" y="38"/>
                    </a:lnTo>
                    <a:lnTo>
                      <a:pt x="280" y="31"/>
                    </a:lnTo>
                    <a:lnTo>
                      <a:pt x="259" y="33"/>
                    </a:lnTo>
                    <a:lnTo>
                      <a:pt x="258" y="46"/>
                    </a:lnTo>
                    <a:lnTo>
                      <a:pt x="242" y="47"/>
                    </a:lnTo>
                    <a:lnTo>
                      <a:pt x="230" y="47"/>
                    </a:lnTo>
                    <a:lnTo>
                      <a:pt x="225" y="53"/>
                    </a:lnTo>
                    <a:lnTo>
                      <a:pt x="216" y="54"/>
                    </a:lnTo>
                    <a:lnTo>
                      <a:pt x="209" y="46"/>
                    </a:lnTo>
                    <a:lnTo>
                      <a:pt x="202" y="31"/>
                    </a:lnTo>
                    <a:lnTo>
                      <a:pt x="206" y="20"/>
                    </a:lnTo>
                    <a:lnTo>
                      <a:pt x="203" y="3"/>
                    </a:lnTo>
                    <a:lnTo>
                      <a:pt x="191" y="0"/>
                    </a:lnTo>
                    <a:lnTo>
                      <a:pt x="187" y="9"/>
                    </a:lnTo>
                    <a:lnTo>
                      <a:pt x="162" y="11"/>
                    </a:lnTo>
                    <a:lnTo>
                      <a:pt x="154" y="16"/>
                    </a:lnTo>
                    <a:lnTo>
                      <a:pt x="142" y="5"/>
                    </a:lnTo>
                    <a:lnTo>
                      <a:pt x="136" y="7"/>
                    </a:lnTo>
                    <a:lnTo>
                      <a:pt x="132" y="20"/>
                    </a:lnTo>
                    <a:lnTo>
                      <a:pt x="134" y="29"/>
                    </a:lnTo>
                    <a:lnTo>
                      <a:pt x="143" y="36"/>
                    </a:lnTo>
                    <a:lnTo>
                      <a:pt x="144" y="47"/>
                    </a:lnTo>
                    <a:lnTo>
                      <a:pt x="132" y="56"/>
                    </a:lnTo>
                    <a:lnTo>
                      <a:pt x="117" y="58"/>
                    </a:lnTo>
                    <a:lnTo>
                      <a:pt x="106" y="53"/>
                    </a:lnTo>
                    <a:lnTo>
                      <a:pt x="98" y="42"/>
                    </a:lnTo>
                    <a:lnTo>
                      <a:pt x="89" y="3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350538" y="4723485"/>
              <a:ext cx="1569339" cy="1404647"/>
              <a:chOff x="8654431" y="4297127"/>
              <a:chExt cx="1569339" cy="1404647"/>
            </a:xfrm>
            <a:grpFill/>
          </p:grpSpPr>
          <p:sp>
            <p:nvSpPr>
              <p:cNvPr id="228" name="Freeform 119"/>
              <p:cNvSpPr>
                <a:spLocks/>
              </p:cNvSpPr>
              <p:nvPr/>
            </p:nvSpPr>
            <p:spPr bwMode="auto">
              <a:xfrm>
                <a:off x="10107406" y="5289661"/>
                <a:ext cx="116364" cy="231224"/>
              </a:xfrm>
              <a:custGeom>
                <a:avLst/>
                <a:gdLst>
                  <a:gd name="T0" fmla="*/ 5 w 66"/>
                  <a:gd name="T1" fmla="*/ 0 h 132"/>
                  <a:gd name="T2" fmla="*/ 5 w 66"/>
                  <a:gd name="T3" fmla="*/ 16 h 132"/>
                  <a:gd name="T4" fmla="*/ 13 w 66"/>
                  <a:gd name="T5" fmla="*/ 34 h 132"/>
                  <a:gd name="T6" fmla="*/ 20 w 66"/>
                  <a:gd name="T7" fmla="*/ 48 h 132"/>
                  <a:gd name="T8" fmla="*/ 14 w 66"/>
                  <a:gd name="T9" fmla="*/ 66 h 132"/>
                  <a:gd name="T10" fmla="*/ 0 w 66"/>
                  <a:gd name="T11" fmla="*/ 83 h 132"/>
                  <a:gd name="T12" fmla="*/ 2 w 66"/>
                  <a:gd name="T13" fmla="*/ 94 h 132"/>
                  <a:gd name="T14" fmla="*/ 7 w 66"/>
                  <a:gd name="T15" fmla="*/ 125 h 132"/>
                  <a:gd name="T16" fmla="*/ 20 w 66"/>
                  <a:gd name="T17" fmla="*/ 131 h 132"/>
                  <a:gd name="T18" fmla="*/ 24 w 66"/>
                  <a:gd name="T19" fmla="*/ 110 h 132"/>
                  <a:gd name="T20" fmla="*/ 38 w 66"/>
                  <a:gd name="T21" fmla="*/ 96 h 132"/>
                  <a:gd name="T22" fmla="*/ 60 w 66"/>
                  <a:gd name="T23" fmla="*/ 83 h 132"/>
                  <a:gd name="T24" fmla="*/ 65 w 66"/>
                  <a:gd name="T25" fmla="*/ 67 h 132"/>
                  <a:gd name="T26" fmla="*/ 64 w 66"/>
                  <a:gd name="T27" fmla="*/ 55 h 132"/>
                  <a:gd name="T28" fmla="*/ 40 w 66"/>
                  <a:gd name="T29" fmla="*/ 55 h 132"/>
                  <a:gd name="T30" fmla="*/ 39 w 66"/>
                  <a:gd name="T31" fmla="*/ 36 h 132"/>
                  <a:gd name="T32" fmla="*/ 32 w 66"/>
                  <a:gd name="T33" fmla="*/ 36 h 132"/>
                  <a:gd name="T34" fmla="*/ 23 w 66"/>
                  <a:gd name="T35" fmla="*/ 32 h 132"/>
                  <a:gd name="T36" fmla="*/ 24 w 66"/>
                  <a:gd name="T37" fmla="*/ 14 h 132"/>
                  <a:gd name="T38" fmla="*/ 19 w 66"/>
                  <a:gd name="T39" fmla="*/ 2 h 132"/>
                  <a:gd name="T40" fmla="*/ 5 w 66"/>
                  <a:gd name="T4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132">
                    <a:moveTo>
                      <a:pt x="5" y="0"/>
                    </a:moveTo>
                    <a:lnTo>
                      <a:pt x="5" y="16"/>
                    </a:lnTo>
                    <a:lnTo>
                      <a:pt x="13" y="34"/>
                    </a:lnTo>
                    <a:lnTo>
                      <a:pt x="20" y="48"/>
                    </a:lnTo>
                    <a:lnTo>
                      <a:pt x="14" y="66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7" y="125"/>
                    </a:lnTo>
                    <a:lnTo>
                      <a:pt x="20" y="131"/>
                    </a:lnTo>
                    <a:lnTo>
                      <a:pt x="24" y="110"/>
                    </a:lnTo>
                    <a:lnTo>
                      <a:pt x="38" y="96"/>
                    </a:lnTo>
                    <a:lnTo>
                      <a:pt x="60" y="83"/>
                    </a:lnTo>
                    <a:lnTo>
                      <a:pt x="65" y="67"/>
                    </a:lnTo>
                    <a:lnTo>
                      <a:pt x="64" y="55"/>
                    </a:lnTo>
                    <a:lnTo>
                      <a:pt x="40" y="55"/>
                    </a:lnTo>
                    <a:lnTo>
                      <a:pt x="39" y="36"/>
                    </a:lnTo>
                    <a:lnTo>
                      <a:pt x="32" y="36"/>
                    </a:lnTo>
                    <a:lnTo>
                      <a:pt x="23" y="32"/>
                    </a:lnTo>
                    <a:lnTo>
                      <a:pt x="24" y="14"/>
                    </a:lnTo>
                    <a:lnTo>
                      <a:pt x="19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9" name="Freeform 120"/>
              <p:cNvSpPr>
                <a:spLocks/>
              </p:cNvSpPr>
              <p:nvPr/>
            </p:nvSpPr>
            <p:spPr bwMode="auto">
              <a:xfrm>
                <a:off x="9869961" y="5479988"/>
                <a:ext cx="221720" cy="221786"/>
              </a:xfrm>
              <a:custGeom>
                <a:avLst/>
                <a:gdLst>
                  <a:gd name="T0" fmla="*/ 98 w 126"/>
                  <a:gd name="T1" fmla="*/ 1 h 126"/>
                  <a:gd name="T2" fmla="*/ 95 w 126"/>
                  <a:gd name="T3" fmla="*/ 21 h 126"/>
                  <a:gd name="T4" fmla="*/ 75 w 126"/>
                  <a:gd name="T5" fmla="*/ 31 h 126"/>
                  <a:gd name="T6" fmla="*/ 60 w 126"/>
                  <a:gd name="T7" fmla="*/ 51 h 126"/>
                  <a:gd name="T8" fmla="*/ 24 w 126"/>
                  <a:gd name="T9" fmla="*/ 67 h 126"/>
                  <a:gd name="T10" fmla="*/ 0 w 126"/>
                  <a:gd name="T11" fmla="*/ 89 h 126"/>
                  <a:gd name="T12" fmla="*/ 4 w 126"/>
                  <a:gd name="T13" fmla="*/ 105 h 126"/>
                  <a:gd name="T14" fmla="*/ 26 w 126"/>
                  <a:gd name="T15" fmla="*/ 125 h 126"/>
                  <a:gd name="T16" fmla="*/ 54 w 126"/>
                  <a:gd name="T17" fmla="*/ 103 h 126"/>
                  <a:gd name="T18" fmla="*/ 63 w 126"/>
                  <a:gd name="T19" fmla="*/ 81 h 126"/>
                  <a:gd name="T20" fmla="*/ 82 w 126"/>
                  <a:gd name="T21" fmla="*/ 65 h 126"/>
                  <a:gd name="T22" fmla="*/ 94 w 126"/>
                  <a:gd name="T23" fmla="*/ 65 h 126"/>
                  <a:gd name="T24" fmla="*/ 99 w 126"/>
                  <a:gd name="T25" fmla="*/ 48 h 126"/>
                  <a:gd name="T26" fmla="*/ 112 w 126"/>
                  <a:gd name="T27" fmla="*/ 33 h 126"/>
                  <a:gd name="T28" fmla="*/ 125 w 126"/>
                  <a:gd name="T29" fmla="*/ 21 h 126"/>
                  <a:gd name="T30" fmla="*/ 120 w 126"/>
                  <a:gd name="T31" fmla="*/ 4 h 126"/>
                  <a:gd name="T32" fmla="*/ 112 w 126"/>
                  <a:gd name="T33" fmla="*/ 14 h 126"/>
                  <a:gd name="T34" fmla="*/ 111 w 126"/>
                  <a:gd name="T35" fmla="*/ 0 h 126"/>
                  <a:gd name="T36" fmla="*/ 98 w 126"/>
                  <a:gd name="T37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6">
                    <a:moveTo>
                      <a:pt x="98" y="1"/>
                    </a:moveTo>
                    <a:lnTo>
                      <a:pt x="95" y="21"/>
                    </a:lnTo>
                    <a:lnTo>
                      <a:pt x="75" y="31"/>
                    </a:lnTo>
                    <a:lnTo>
                      <a:pt x="60" y="51"/>
                    </a:lnTo>
                    <a:lnTo>
                      <a:pt x="24" y="6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26" y="125"/>
                    </a:lnTo>
                    <a:lnTo>
                      <a:pt x="54" y="103"/>
                    </a:lnTo>
                    <a:lnTo>
                      <a:pt x="63" y="81"/>
                    </a:lnTo>
                    <a:lnTo>
                      <a:pt x="82" y="65"/>
                    </a:lnTo>
                    <a:lnTo>
                      <a:pt x="94" y="65"/>
                    </a:lnTo>
                    <a:lnTo>
                      <a:pt x="99" y="48"/>
                    </a:lnTo>
                    <a:lnTo>
                      <a:pt x="112" y="33"/>
                    </a:lnTo>
                    <a:lnTo>
                      <a:pt x="125" y="21"/>
                    </a:lnTo>
                    <a:lnTo>
                      <a:pt x="120" y="4"/>
                    </a:lnTo>
                    <a:lnTo>
                      <a:pt x="112" y="14"/>
                    </a:lnTo>
                    <a:lnTo>
                      <a:pt x="111" y="0"/>
                    </a:lnTo>
                    <a:lnTo>
                      <a:pt x="98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0" name="Freeform 135"/>
              <p:cNvSpPr>
                <a:spLocks/>
              </p:cNvSpPr>
              <p:nvPr/>
            </p:nvSpPr>
            <p:spPr bwMode="auto">
              <a:xfrm>
                <a:off x="8654431" y="4556664"/>
                <a:ext cx="1014252" cy="866697"/>
              </a:xfrm>
              <a:custGeom>
                <a:avLst/>
                <a:gdLst>
                  <a:gd name="T0" fmla="*/ 296 w 575"/>
                  <a:gd name="T1" fmla="*/ 33 h 491"/>
                  <a:gd name="T2" fmla="*/ 258 w 575"/>
                  <a:gd name="T3" fmla="*/ 51 h 491"/>
                  <a:gd name="T4" fmla="*/ 254 w 575"/>
                  <a:gd name="T5" fmla="*/ 74 h 491"/>
                  <a:gd name="T6" fmla="*/ 230 w 575"/>
                  <a:gd name="T7" fmla="*/ 66 h 491"/>
                  <a:gd name="T8" fmla="*/ 199 w 575"/>
                  <a:gd name="T9" fmla="*/ 60 h 491"/>
                  <a:gd name="T10" fmla="*/ 184 w 575"/>
                  <a:gd name="T11" fmla="*/ 85 h 491"/>
                  <a:gd name="T12" fmla="*/ 164 w 575"/>
                  <a:gd name="T13" fmla="*/ 102 h 491"/>
                  <a:gd name="T14" fmla="*/ 156 w 575"/>
                  <a:gd name="T15" fmla="*/ 113 h 491"/>
                  <a:gd name="T16" fmla="*/ 145 w 575"/>
                  <a:gd name="T17" fmla="*/ 127 h 491"/>
                  <a:gd name="T18" fmla="*/ 104 w 575"/>
                  <a:gd name="T19" fmla="*/ 161 h 491"/>
                  <a:gd name="T20" fmla="*/ 31 w 575"/>
                  <a:gd name="T21" fmla="*/ 199 h 491"/>
                  <a:gd name="T22" fmla="*/ 9 w 575"/>
                  <a:gd name="T23" fmla="*/ 248 h 491"/>
                  <a:gd name="T24" fmla="*/ 17 w 575"/>
                  <a:gd name="T25" fmla="*/ 265 h 491"/>
                  <a:gd name="T26" fmla="*/ 0 w 575"/>
                  <a:gd name="T27" fmla="*/ 270 h 491"/>
                  <a:gd name="T28" fmla="*/ 17 w 575"/>
                  <a:gd name="T29" fmla="*/ 312 h 491"/>
                  <a:gd name="T30" fmla="*/ 17 w 575"/>
                  <a:gd name="T31" fmla="*/ 344 h 491"/>
                  <a:gd name="T32" fmla="*/ 25 w 575"/>
                  <a:gd name="T33" fmla="*/ 377 h 491"/>
                  <a:gd name="T34" fmla="*/ 12 w 575"/>
                  <a:gd name="T35" fmla="*/ 389 h 491"/>
                  <a:gd name="T36" fmla="*/ 35 w 575"/>
                  <a:gd name="T37" fmla="*/ 424 h 491"/>
                  <a:gd name="T38" fmla="*/ 53 w 575"/>
                  <a:gd name="T39" fmla="*/ 420 h 491"/>
                  <a:gd name="T40" fmla="*/ 83 w 575"/>
                  <a:gd name="T41" fmla="*/ 412 h 491"/>
                  <a:gd name="T42" fmla="*/ 142 w 575"/>
                  <a:gd name="T43" fmla="*/ 391 h 491"/>
                  <a:gd name="T44" fmla="*/ 204 w 575"/>
                  <a:gd name="T45" fmla="*/ 375 h 491"/>
                  <a:gd name="T46" fmla="*/ 231 w 575"/>
                  <a:gd name="T47" fmla="*/ 365 h 491"/>
                  <a:gd name="T48" fmla="*/ 245 w 575"/>
                  <a:gd name="T49" fmla="*/ 369 h 491"/>
                  <a:gd name="T50" fmla="*/ 278 w 575"/>
                  <a:gd name="T51" fmla="*/ 383 h 491"/>
                  <a:gd name="T52" fmla="*/ 290 w 575"/>
                  <a:gd name="T53" fmla="*/ 418 h 491"/>
                  <a:gd name="T54" fmla="*/ 310 w 575"/>
                  <a:gd name="T55" fmla="*/ 409 h 491"/>
                  <a:gd name="T56" fmla="*/ 330 w 575"/>
                  <a:gd name="T57" fmla="*/ 383 h 491"/>
                  <a:gd name="T58" fmla="*/ 326 w 575"/>
                  <a:gd name="T59" fmla="*/ 409 h 491"/>
                  <a:gd name="T60" fmla="*/ 328 w 575"/>
                  <a:gd name="T61" fmla="*/ 422 h 491"/>
                  <a:gd name="T62" fmla="*/ 337 w 575"/>
                  <a:gd name="T63" fmla="*/ 405 h 491"/>
                  <a:gd name="T64" fmla="*/ 339 w 575"/>
                  <a:gd name="T65" fmla="*/ 422 h 491"/>
                  <a:gd name="T66" fmla="*/ 349 w 575"/>
                  <a:gd name="T67" fmla="*/ 442 h 491"/>
                  <a:gd name="T68" fmla="*/ 358 w 575"/>
                  <a:gd name="T69" fmla="*/ 471 h 491"/>
                  <a:gd name="T70" fmla="*/ 425 w 575"/>
                  <a:gd name="T71" fmla="*/ 490 h 491"/>
                  <a:gd name="T72" fmla="*/ 491 w 575"/>
                  <a:gd name="T73" fmla="*/ 460 h 491"/>
                  <a:gd name="T74" fmla="*/ 521 w 575"/>
                  <a:gd name="T75" fmla="*/ 415 h 491"/>
                  <a:gd name="T76" fmla="*/ 558 w 575"/>
                  <a:gd name="T77" fmla="*/ 366 h 491"/>
                  <a:gd name="T78" fmla="*/ 565 w 575"/>
                  <a:gd name="T79" fmla="*/ 316 h 491"/>
                  <a:gd name="T80" fmla="*/ 572 w 575"/>
                  <a:gd name="T81" fmla="*/ 251 h 491"/>
                  <a:gd name="T82" fmla="*/ 546 w 575"/>
                  <a:gd name="T83" fmla="*/ 201 h 491"/>
                  <a:gd name="T84" fmla="*/ 523 w 575"/>
                  <a:gd name="T85" fmla="*/ 165 h 491"/>
                  <a:gd name="T86" fmla="*/ 493 w 575"/>
                  <a:gd name="T87" fmla="*/ 117 h 491"/>
                  <a:gd name="T88" fmla="*/ 465 w 575"/>
                  <a:gd name="T89" fmla="*/ 60 h 491"/>
                  <a:gd name="T90" fmla="*/ 463 w 575"/>
                  <a:gd name="T91" fmla="*/ 19 h 491"/>
                  <a:gd name="T92" fmla="*/ 437 w 575"/>
                  <a:gd name="T93" fmla="*/ 19 h 491"/>
                  <a:gd name="T94" fmla="*/ 430 w 575"/>
                  <a:gd name="T95" fmla="*/ 89 h 491"/>
                  <a:gd name="T96" fmla="*/ 416 w 575"/>
                  <a:gd name="T97" fmla="*/ 113 h 491"/>
                  <a:gd name="T98" fmla="*/ 384 w 575"/>
                  <a:gd name="T99" fmla="*/ 100 h 491"/>
                  <a:gd name="T100" fmla="*/ 353 w 575"/>
                  <a:gd name="T101" fmla="*/ 81 h 491"/>
                  <a:gd name="T102" fmla="*/ 348 w 575"/>
                  <a:gd name="T103" fmla="*/ 62 h 491"/>
                  <a:gd name="T104" fmla="*/ 360 w 575"/>
                  <a:gd name="T105" fmla="*/ 46 h 491"/>
                  <a:gd name="T106" fmla="*/ 347 w 575"/>
                  <a:gd name="T107" fmla="*/ 25 h 491"/>
                  <a:gd name="T108" fmla="*/ 307 w 575"/>
                  <a:gd name="T109" fmla="*/ 12 h 491"/>
                  <a:gd name="T110" fmla="*/ 282 w 575"/>
                  <a:gd name="T111" fmla="*/ 1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5" h="491">
                    <a:moveTo>
                      <a:pt x="293" y="20"/>
                    </a:moveTo>
                    <a:lnTo>
                      <a:pt x="296" y="33"/>
                    </a:lnTo>
                    <a:lnTo>
                      <a:pt x="269" y="37"/>
                    </a:lnTo>
                    <a:lnTo>
                      <a:pt x="258" y="51"/>
                    </a:lnTo>
                    <a:lnTo>
                      <a:pt x="256" y="59"/>
                    </a:lnTo>
                    <a:lnTo>
                      <a:pt x="254" y="74"/>
                    </a:lnTo>
                    <a:lnTo>
                      <a:pt x="237" y="78"/>
                    </a:lnTo>
                    <a:lnTo>
                      <a:pt x="230" y="66"/>
                    </a:lnTo>
                    <a:lnTo>
                      <a:pt x="221" y="55"/>
                    </a:lnTo>
                    <a:lnTo>
                      <a:pt x="199" y="60"/>
                    </a:lnTo>
                    <a:lnTo>
                      <a:pt x="195" y="74"/>
                    </a:lnTo>
                    <a:lnTo>
                      <a:pt x="184" y="85"/>
                    </a:lnTo>
                    <a:lnTo>
                      <a:pt x="171" y="91"/>
                    </a:lnTo>
                    <a:lnTo>
                      <a:pt x="164" y="102"/>
                    </a:lnTo>
                    <a:lnTo>
                      <a:pt x="164" y="113"/>
                    </a:lnTo>
                    <a:lnTo>
                      <a:pt x="156" y="113"/>
                    </a:lnTo>
                    <a:lnTo>
                      <a:pt x="149" y="102"/>
                    </a:lnTo>
                    <a:lnTo>
                      <a:pt x="145" y="127"/>
                    </a:lnTo>
                    <a:lnTo>
                      <a:pt x="124" y="153"/>
                    </a:lnTo>
                    <a:lnTo>
                      <a:pt x="104" y="161"/>
                    </a:lnTo>
                    <a:lnTo>
                      <a:pt x="53" y="176"/>
                    </a:lnTo>
                    <a:lnTo>
                      <a:pt x="31" y="199"/>
                    </a:lnTo>
                    <a:lnTo>
                      <a:pt x="6" y="201"/>
                    </a:lnTo>
                    <a:lnTo>
                      <a:pt x="9" y="248"/>
                    </a:lnTo>
                    <a:lnTo>
                      <a:pt x="20" y="255"/>
                    </a:lnTo>
                    <a:lnTo>
                      <a:pt x="17" y="265"/>
                    </a:lnTo>
                    <a:lnTo>
                      <a:pt x="2" y="255"/>
                    </a:lnTo>
                    <a:lnTo>
                      <a:pt x="0" y="270"/>
                    </a:lnTo>
                    <a:lnTo>
                      <a:pt x="8" y="296"/>
                    </a:lnTo>
                    <a:lnTo>
                      <a:pt x="17" y="312"/>
                    </a:lnTo>
                    <a:lnTo>
                      <a:pt x="17" y="331"/>
                    </a:lnTo>
                    <a:lnTo>
                      <a:pt x="17" y="344"/>
                    </a:lnTo>
                    <a:lnTo>
                      <a:pt x="24" y="349"/>
                    </a:lnTo>
                    <a:lnTo>
                      <a:pt x="25" y="377"/>
                    </a:lnTo>
                    <a:lnTo>
                      <a:pt x="17" y="378"/>
                    </a:lnTo>
                    <a:lnTo>
                      <a:pt x="12" y="389"/>
                    </a:lnTo>
                    <a:lnTo>
                      <a:pt x="6" y="398"/>
                    </a:lnTo>
                    <a:lnTo>
                      <a:pt x="35" y="424"/>
                    </a:lnTo>
                    <a:lnTo>
                      <a:pt x="47" y="427"/>
                    </a:lnTo>
                    <a:lnTo>
                      <a:pt x="53" y="420"/>
                    </a:lnTo>
                    <a:lnTo>
                      <a:pt x="59" y="409"/>
                    </a:lnTo>
                    <a:lnTo>
                      <a:pt x="83" y="412"/>
                    </a:lnTo>
                    <a:lnTo>
                      <a:pt x="133" y="405"/>
                    </a:lnTo>
                    <a:lnTo>
                      <a:pt x="142" y="391"/>
                    </a:lnTo>
                    <a:lnTo>
                      <a:pt x="158" y="380"/>
                    </a:lnTo>
                    <a:lnTo>
                      <a:pt x="204" y="375"/>
                    </a:lnTo>
                    <a:lnTo>
                      <a:pt x="213" y="366"/>
                    </a:lnTo>
                    <a:lnTo>
                      <a:pt x="231" y="365"/>
                    </a:lnTo>
                    <a:lnTo>
                      <a:pt x="244" y="361"/>
                    </a:lnTo>
                    <a:lnTo>
                      <a:pt x="245" y="369"/>
                    </a:lnTo>
                    <a:lnTo>
                      <a:pt x="267" y="371"/>
                    </a:lnTo>
                    <a:lnTo>
                      <a:pt x="278" y="383"/>
                    </a:lnTo>
                    <a:lnTo>
                      <a:pt x="289" y="399"/>
                    </a:lnTo>
                    <a:lnTo>
                      <a:pt x="290" y="418"/>
                    </a:lnTo>
                    <a:lnTo>
                      <a:pt x="299" y="416"/>
                    </a:lnTo>
                    <a:lnTo>
                      <a:pt x="310" y="409"/>
                    </a:lnTo>
                    <a:lnTo>
                      <a:pt x="322" y="397"/>
                    </a:lnTo>
                    <a:lnTo>
                      <a:pt x="330" y="383"/>
                    </a:lnTo>
                    <a:lnTo>
                      <a:pt x="332" y="394"/>
                    </a:lnTo>
                    <a:lnTo>
                      <a:pt x="326" y="409"/>
                    </a:lnTo>
                    <a:lnTo>
                      <a:pt x="318" y="420"/>
                    </a:lnTo>
                    <a:lnTo>
                      <a:pt x="328" y="422"/>
                    </a:lnTo>
                    <a:lnTo>
                      <a:pt x="332" y="412"/>
                    </a:lnTo>
                    <a:lnTo>
                      <a:pt x="337" y="405"/>
                    </a:lnTo>
                    <a:lnTo>
                      <a:pt x="337" y="412"/>
                    </a:lnTo>
                    <a:lnTo>
                      <a:pt x="339" y="422"/>
                    </a:lnTo>
                    <a:lnTo>
                      <a:pt x="348" y="431"/>
                    </a:lnTo>
                    <a:lnTo>
                      <a:pt x="349" y="442"/>
                    </a:lnTo>
                    <a:lnTo>
                      <a:pt x="344" y="456"/>
                    </a:lnTo>
                    <a:lnTo>
                      <a:pt x="358" y="471"/>
                    </a:lnTo>
                    <a:lnTo>
                      <a:pt x="389" y="482"/>
                    </a:lnTo>
                    <a:lnTo>
                      <a:pt x="425" y="490"/>
                    </a:lnTo>
                    <a:lnTo>
                      <a:pt x="450" y="481"/>
                    </a:lnTo>
                    <a:lnTo>
                      <a:pt x="491" y="460"/>
                    </a:lnTo>
                    <a:lnTo>
                      <a:pt x="503" y="429"/>
                    </a:lnTo>
                    <a:lnTo>
                      <a:pt x="521" y="415"/>
                    </a:lnTo>
                    <a:lnTo>
                      <a:pt x="534" y="388"/>
                    </a:lnTo>
                    <a:lnTo>
                      <a:pt x="558" y="366"/>
                    </a:lnTo>
                    <a:lnTo>
                      <a:pt x="565" y="355"/>
                    </a:lnTo>
                    <a:lnTo>
                      <a:pt x="565" y="316"/>
                    </a:lnTo>
                    <a:lnTo>
                      <a:pt x="574" y="263"/>
                    </a:lnTo>
                    <a:lnTo>
                      <a:pt x="572" y="251"/>
                    </a:lnTo>
                    <a:lnTo>
                      <a:pt x="555" y="228"/>
                    </a:lnTo>
                    <a:lnTo>
                      <a:pt x="546" y="201"/>
                    </a:lnTo>
                    <a:lnTo>
                      <a:pt x="527" y="191"/>
                    </a:lnTo>
                    <a:lnTo>
                      <a:pt x="523" y="165"/>
                    </a:lnTo>
                    <a:lnTo>
                      <a:pt x="494" y="150"/>
                    </a:lnTo>
                    <a:lnTo>
                      <a:pt x="493" y="117"/>
                    </a:lnTo>
                    <a:lnTo>
                      <a:pt x="483" y="80"/>
                    </a:lnTo>
                    <a:lnTo>
                      <a:pt x="465" y="60"/>
                    </a:lnTo>
                    <a:lnTo>
                      <a:pt x="455" y="33"/>
                    </a:lnTo>
                    <a:lnTo>
                      <a:pt x="463" y="19"/>
                    </a:lnTo>
                    <a:lnTo>
                      <a:pt x="448" y="0"/>
                    </a:lnTo>
                    <a:lnTo>
                      <a:pt x="437" y="19"/>
                    </a:lnTo>
                    <a:lnTo>
                      <a:pt x="429" y="30"/>
                    </a:lnTo>
                    <a:lnTo>
                      <a:pt x="430" y="89"/>
                    </a:lnTo>
                    <a:lnTo>
                      <a:pt x="421" y="104"/>
                    </a:lnTo>
                    <a:lnTo>
                      <a:pt x="416" y="113"/>
                    </a:lnTo>
                    <a:lnTo>
                      <a:pt x="399" y="113"/>
                    </a:lnTo>
                    <a:lnTo>
                      <a:pt x="384" y="100"/>
                    </a:lnTo>
                    <a:lnTo>
                      <a:pt x="365" y="93"/>
                    </a:lnTo>
                    <a:lnTo>
                      <a:pt x="353" y="81"/>
                    </a:lnTo>
                    <a:lnTo>
                      <a:pt x="342" y="77"/>
                    </a:lnTo>
                    <a:lnTo>
                      <a:pt x="348" y="62"/>
                    </a:lnTo>
                    <a:lnTo>
                      <a:pt x="351" y="49"/>
                    </a:lnTo>
                    <a:lnTo>
                      <a:pt x="360" y="46"/>
                    </a:lnTo>
                    <a:lnTo>
                      <a:pt x="366" y="28"/>
                    </a:lnTo>
                    <a:lnTo>
                      <a:pt x="347" y="25"/>
                    </a:lnTo>
                    <a:lnTo>
                      <a:pt x="328" y="23"/>
                    </a:lnTo>
                    <a:lnTo>
                      <a:pt x="307" y="12"/>
                    </a:lnTo>
                    <a:lnTo>
                      <a:pt x="284" y="9"/>
                    </a:lnTo>
                    <a:lnTo>
                      <a:pt x="282" y="15"/>
                    </a:lnTo>
                    <a:lnTo>
                      <a:pt x="293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1" name="Freeform 136"/>
              <p:cNvSpPr>
                <a:spLocks/>
              </p:cNvSpPr>
              <p:nvPr/>
            </p:nvSpPr>
            <p:spPr bwMode="auto">
              <a:xfrm>
                <a:off x="9365194" y="5489426"/>
                <a:ext cx="89632" cy="95950"/>
              </a:xfrm>
              <a:custGeom>
                <a:avLst/>
                <a:gdLst>
                  <a:gd name="T0" fmla="*/ 3 w 52"/>
                  <a:gd name="T1" fmla="*/ 0 h 53"/>
                  <a:gd name="T2" fmla="*/ 22 w 52"/>
                  <a:gd name="T3" fmla="*/ 4 h 53"/>
                  <a:gd name="T4" fmla="*/ 51 w 52"/>
                  <a:gd name="T5" fmla="*/ 4 h 53"/>
                  <a:gd name="T6" fmla="*/ 49 w 52"/>
                  <a:gd name="T7" fmla="*/ 21 h 53"/>
                  <a:gd name="T8" fmla="*/ 40 w 52"/>
                  <a:gd name="T9" fmla="*/ 34 h 53"/>
                  <a:gd name="T10" fmla="*/ 38 w 52"/>
                  <a:gd name="T11" fmla="*/ 47 h 53"/>
                  <a:gd name="T12" fmla="*/ 22 w 52"/>
                  <a:gd name="T13" fmla="*/ 50 h 53"/>
                  <a:gd name="T14" fmla="*/ 11 w 52"/>
                  <a:gd name="T15" fmla="*/ 52 h 53"/>
                  <a:gd name="T16" fmla="*/ 0 w 52"/>
                  <a:gd name="T17" fmla="*/ 45 h 53"/>
                  <a:gd name="T18" fmla="*/ 3 w 52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3">
                    <a:moveTo>
                      <a:pt x="3" y="0"/>
                    </a:moveTo>
                    <a:lnTo>
                      <a:pt x="22" y="4"/>
                    </a:lnTo>
                    <a:lnTo>
                      <a:pt x="51" y="4"/>
                    </a:lnTo>
                    <a:lnTo>
                      <a:pt x="49" y="21"/>
                    </a:lnTo>
                    <a:lnTo>
                      <a:pt x="40" y="34"/>
                    </a:lnTo>
                    <a:lnTo>
                      <a:pt x="38" y="47"/>
                    </a:lnTo>
                    <a:lnTo>
                      <a:pt x="22" y="50"/>
                    </a:lnTo>
                    <a:lnTo>
                      <a:pt x="11" y="52"/>
                    </a:lnTo>
                    <a:lnTo>
                      <a:pt x="0" y="4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2" name="Freeform 137"/>
              <p:cNvSpPr>
                <a:spLocks/>
              </p:cNvSpPr>
              <p:nvPr/>
            </p:nvSpPr>
            <p:spPr bwMode="auto">
              <a:xfrm>
                <a:off x="9964310" y="4858672"/>
                <a:ext cx="64472" cy="51907"/>
              </a:xfrm>
              <a:custGeom>
                <a:avLst/>
                <a:gdLst>
                  <a:gd name="T0" fmla="*/ 11 w 37"/>
                  <a:gd name="T1" fmla="*/ 0 h 29"/>
                  <a:gd name="T2" fmla="*/ 0 w 37"/>
                  <a:gd name="T3" fmla="*/ 5 h 29"/>
                  <a:gd name="T4" fmla="*/ 8 w 37"/>
                  <a:gd name="T5" fmla="*/ 13 h 29"/>
                  <a:gd name="T6" fmla="*/ 18 w 37"/>
                  <a:gd name="T7" fmla="*/ 22 h 29"/>
                  <a:gd name="T8" fmla="*/ 32 w 37"/>
                  <a:gd name="T9" fmla="*/ 28 h 29"/>
                  <a:gd name="T10" fmla="*/ 36 w 37"/>
                  <a:gd name="T11" fmla="*/ 20 h 29"/>
                  <a:gd name="T12" fmla="*/ 26 w 37"/>
                  <a:gd name="T13" fmla="*/ 5 h 29"/>
                  <a:gd name="T14" fmla="*/ 11 w 3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9">
                    <a:moveTo>
                      <a:pt x="11" y="0"/>
                    </a:moveTo>
                    <a:lnTo>
                      <a:pt x="0" y="5"/>
                    </a:lnTo>
                    <a:lnTo>
                      <a:pt x="8" y="13"/>
                    </a:lnTo>
                    <a:lnTo>
                      <a:pt x="18" y="22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26" y="5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3" name="Freeform 138"/>
              <p:cNvSpPr>
                <a:spLocks/>
              </p:cNvSpPr>
              <p:nvPr/>
            </p:nvSpPr>
            <p:spPr bwMode="auto">
              <a:xfrm>
                <a:off x="9674973" y="4297127"/>
                <a:ext cx="50319" cy="75502"/>
              </a:xfrm>
              <a:custGeom>
                <a:avLst/>
                <a:gdLst>
                  <a:gd name="T0" fmla="*/ 0 w 28"/>
                  <a:gd name="T1" fmla="*/ 0 h 42"/>
                  <a:gd name="T2" fmla="*/ 10 w 28"/>
                  <a:gd name="T3" fmla="*/ 20 h 42"/>
                  <a:gd name="T4" fmla="*/ 23 w 28"/>
                  <a:gd name="T5" fmla="*/ 41 h 42"/>
                  <a:gd name="T6" fmla="*/ 27 w 28"/>
                  <a:gd name="T7" fmla="*/ 15 h 42"/>
                  <a:gd name="T8" fmla="*/ 0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0" y="20"/>
                    </a:lnTo>
                    <a:lnTo>
                      <a:pt x="23" y="41"/>
                    </a:lnTo>
                    <a:lnTo>
                      <a:pt x="27" y="1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4" name="Freeform 139"/>
              <p:cNvSpPr>
                <a:spLocks/>
              </p:cNvSpPr>
              <p:nvPr/>
            </p:nvSpPr>
            <p:spPr bwMode="auto">
              <a:xfrm>
                <a:off x="9442246" y="4338024"/>
                <a:ext cx="212285" cy="221786"/>
              </a:xfrm>
              <a:custGeom>
                <a:avLst/>
                <a:gdLst>
                  <a:gd name="T0" fmla="*/ 19 w 119"/>
                  <a:gd name="T1" fmla="*/ 74 h 125"/>
                  <a:gd name="T2" fmla="*/ 0 w 119"/>
                  <a:gd name="T3" fmla="*/ 0 h 125"/>
                  <a:gd name="T4" fmla="*/ 16 w 119"/>
                  <a:gd name="T5" fmla="*/ 6 h 125"/>
                  <a:gd name="T6" fmla="*/ 40 w 119"/>
                  <a:gd name="T7" fmla="*/ 5 h 125"/>
                  <a:gd name="T8" fmla="*/ 40 w 119"/>
                  <a:gd name="T9" fmla="*/ 25 h 125"/>
                  <a:gd name="T10" fmla="*/ 55 w 119"/>
                  <a:gd name="T11" fmla="*/ 30 h 125"/>
                  <a:gd name="T12" fmla="*/ 59 w 119"/>
                  <a:gd name="T13" fmla="*/ 40 h 125"/>
                  <a:gd name="T14" fmla="*/ 70 w 119"/>
                  <a:gd name="T15" fmla="*/ 51 h 125"/>
                  <a:gd name="T16" fmla="*/ 78 w 119"/>
                  <a:gd name="T17" fmla="*/ 59 h 125"/>
                  <a:gd name="T18" fmla="*/ 76 w 119"/>
                  <a:gd name="T19" fmla="*/ 76 h 125"/>
                  <a:gd name="T20" fmla="*/ 87 w 119"/>
                  <a:gd name="T21" fmla="*/ 95 h 125"/>
                  <a:gd name="T22" fmla="*/ 107 w 119"/>
                  <a:gd name="T23" fmla="*/ 101 h 125"/>
                  <a:gd name="T24" fmla="*/ 118 w 119"/>
                  <a:gd name="T25" fmla="*/ 120 h 125"/>
                  <a:gd name="T26" fmla="*/ 116 w 119"/>
                  <a:gd name="T27" fmla="*/ 120 h 125"/>
                  <a:gd name="T28" fmla="*/ 115 w 119"/>
                  <a:gd name="T29" fmla="*/ 121 h 125"/>
                  <a:gd name="T30" fmla="*/ 113 w 119"/>
                  <a:gd name="T31" fmla="*/ 121 h 125"/>
                  <a:gd name="T32" fmla="*/ 110 w 119"/>
                  <a:gd name="T33" fmla="*/ 121 h 125"/>
                  <a:gd name="T34" fmla="*/ 108 w 119"/>
                  <a:gd name="T35" fmla="*/ 122 h 125"/>
                  <a:gd name="T36" fmla="*/ 106 w 119"/>
                  <a:gd name="T37" fmla="*/ 123 h 125"/>
                  <a:gd name="T38" fmla="*/ 103 w 119"/>
                  <a:gd name="T39" fmla="*/ 123 h 125"/>
                  <a:gd name="T40" fmla="*/ 101 w 119"/>
                  <a:gd name="T41" fmla="*/ 124 h 125"/>
                  <a:gd name="T42" fmla="*/ 99 w 119"/>
                  <a:gd name="T43" fmla="*/ 124 h 125"/>
                  <a:gd name="T44" fmla="*/ 97 w 119"/>
                  <a:gd name="T45" fmla="*/ 124 h 125"/>
                  <a:gd name="T46" fmla="*/ 96 w 119"/>
                  <a:gd name="T47" fmla="*/ 124 h 125"/>
                  <a:gd name="T48" fmla="*/ 95 w 119"/>
                  <a:gd name="T49" fmla="*/ 122 h 125"/>
                  <a:gd name="T50" fmla="*/ 93 w 119"/>
                  <a:gd name="T51" fmla="*/ 121 h 125"/>
                  <a:gd name="T52" fmla="*/ 91 w 119"/>
                  <a:gd name="T53" fmla="*/ 121 h 125"/>
                  <a:gd name="T54" fmla="*/ 88 w 119"/>
                  <a:gd name="T55" fmla="*/ 121 h 125"/>
                  <a:gd name="T56" fmla="*/ 86 w 119"/>
                  <a:gd name="T57" fmla="*/ 120 h 125"/>
                  <a:gd name="T58" fmla="*/ 83 w 119"/>
                  <a:gd name="T59" fmla="*/ 119 h 125"/>
                  <a:gd name="T60" fmla="*/ 81 w 119"/>
                  <a:gd name="T61" fmla="*/ 118 h 125"/>
                  <a:gd name="T62" fmla="*/ 78 w 119"/>
                  <a:gd name="T63" fmla="*/ 117 h 125"/>
                  <a:gd name="T64" fmla="*/ 76 w 119"/>
                  <a:gd name="T65" fmla="*/ 117 h 125"/>
                  <a:gd name="T66" fmla="*/ 75 w 119"/>
                  <a:gd name="T67" fmla="*/ 117 h 125"/>
                  <a:gd name="T68" fmla="*/ 74 w 119"/>
                  <a:gd name="T69" fmla="*/ 117 h 125"/>
                  <a:gd name="T70" fmla="*/ 55 w 119"/>
                  <a:gd name="T71" fmla="*/ 97 h 125"/>
                  <a:gd name="T72" fmla="*/ 41 w 119"/>
                  <a:gd name="T73" fmla="*/ 78 h 125"/>
                  <a:gd name="T74" fmla="*/ 19 w 119"/>
                  <a:gd name="T75" fmla="*/ 7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5">
                    <a:moveTo>
                      <a:pt x="19" y="74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40" y="5"/>
                    </a:lnTo>
                    <a:lnTo>
                      <a:pt x="40" y="25"/>
                    </a:lnTo>
                    <a:lnTo>
                      <a:pt x="55" y="30"/>
                    </a:lnTo>
                    <a:lnTo>
                      <a:pt x="59" y="40"/>
                    </a:lnTo>
                    <a:lnTo>
                      <a:pt x="70" y="51"/>
                    </a:lnTo>
                    <a:lnTo>
                      <a:pt x="78" y="59"/>
                    </a:lnTo>
                    <a:lnTo>
                      <a:pt x="76" y="76"/>
                    </a:lnTo>
                    <a:lnTo>
                      <a:pt x="87" y="95"/>
                    </a:lnTo>
                    <a:lnTo>
                      <a:pt x="107" y="101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5" y="121"/>
                    </a:lnTo>
                    <a:lnTo>
                      <a:pt x="113" y="121"/>
                    </a:lnTo>
                    <a:lnTo>
                      <a:pt x="110" y="121"/>
                    </a:lnTo>
                    <a:lnTo>
                      <a:pt x="108" y="122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6" y="124"/>
                    </a:lnTo>
                    <a:lnTo>
                      <a:pt x="95" y="122"/>
                    </a:lnTo>
                    <a:lnTo>
                      <a:pt x="93" y="121"/>
                    </a:lnTo>
                    <a:lnTo>
                      <a:pt x="91" y="121"/>
                    </a:lnTo>
                    <a:lnTo>
                      <a:pt x="88" y="121"/>
                    </a:lnTo>
                    <a:lnTo>
                      <a:pt x="86" y="120"/>
                    </a:lnTo>
                    <a:lnTo>
                      <a:pt x="83" y="119"/>
                    </a:lnTo>
                    <a:lnTo>
                      <a:pt x="81" y="118"/>
                    </a:lnTo>
                    <a:lnTo>
                      <a:pt x="78" y="117"/>
                    </a:lnTo>
                    <a:lnTo>
                      <a:pt x="76" y="117"/>
                    </a:lnTo>
                    <a:lnTo>
                      <a:pt x="75" y="117"/>
                    </a:lnTo>
                    <a:lnTo>
                      <a:pt x="74" y="117"/>
                    </a:lnTo>
                    <a:lnTo>
                      <a:pt x="55" y="97"/>
                    </a:lnTo>
                    <a:lnTo>
                      <a:pt x="41" y="78"/>
                    </a:lnTo>
                    <a:lnTo>
                      <a:pt x="1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5" name="Freeform 140"/>
              <p:cNvSpPr>
                <a:spLocks/>
              </p:cNvSpPr>
              <p:nvPr/>
            </p:nvSpPr>
            <p:spPr bwMode="auto">
              <a:xfrm>
                <a:off x="9613646" y="4378921"/>
                <a:ext cx="72334" cy="58199"/>
              </a:xfrm>
              <a:custGeom>
                <a:avLst/>
                <a:gdLst>
                  <a:gd name="T0" fmla="*/ 2 w 41"/>
                  <a:gd name="T1" fmla="*/ 16 h 33"/>
                  <a:gd name="T2" fmla="*/ 0 w 41"/>
                  <a:gd name="T3" fmla="*/ 28 h 33"/>
                  <a:gd name="T4" fmla="*/ 16 w 41"/>
                  <a:gd name="T5" fmla="*/ 32 h 33"/>
                  <a:gd name="T6" fmla="*/ 32 w 41"/>
                  <a:gd name="T7" fmla="*/ 22 h 33"/>
                  <a:gd name="T8" fmla="*/ 40 w 41"/>
                  <a:gd name="T9" fmla="*/ 11 h 33"/>
                  <a:gd name="T10" fmla="*/ 38 w 41"/>
                  <a:gd name="T11" fmla="*/ 0 h 33"/>
                  <a:gd name="T12" fmla="*/ 26 w 41"/>
                  <a:gd name="T13" fmla="*/ 1 h 33"/>
                  <a:gd name="T14" fmla="*/ 24 w 41"/>
                  <a:gd name="T15" fmla="*/ 11 h 33"/>
                  <a:gd name="T16" fmla="*/ 2 w 41"/>
                  <a:gd name="T1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3">
                    <a:moveTo>
                      <a:pt x="2" y="16"/>
                    </a:moveTo>
                    <a:lnTo>
                      <a:pt x="0" y="28"/>
                    </a:lnTo>
                    <a:lnTo>
                      <a:pt x="16" y="32"/>
                    </a:lnTo>
                    <a:lnTo>
                      <a:pt x="32" y="22"/>
                    </a:lnTo>
                    <a:lnTo>
                      <a:pt x="40" y="1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24" y="11"/>
                    </a:lnTo>
                    <a:lnTo>
                      <a:pt x="2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6" name="Freeform 141"/>
              <p:cNvSpPr>
                <a:spLocks/>
              </p:cNvSpPr>
              <p:nvPr/>
            </p:nvSpPr>
            <p:spPr bwMode="auto">
              <a:xfrm>
                <a:off x="9731583" y="4394650"/>
                <a:ext cx="36167" cy="28313"/>
              </a:xfrm>
              <a:custGeom>
                <a:avLst/>
                <a:gdLst>
                  <a:gd name="T0" fmla="*/ 10 w 21"/>
                  <a:gd name="T1" fmla="*/ 15 h 16"/>
                  <a:gd name="T2" fmla="*/ 11 w 21"/>
                  <a:gd name="T3" fmla="*/ 14 h 16"/>
                  <a:gd name="T4" fmla="*/ 13 w 21"/>
                  <a:gd name="T5" fmla="*/ 14 h 16"/>
                  <a:gd name="T6" fmla="*/ 15 w 21"/>
                  <a:gd name="T7" fmla="*/ 13 h 16"/>
                  <a:gd name="T8" fmla="*/ 16 w 21"/>
                  <a:gd name="T9" fmla="*/ 13 h 16"/>
                  <a:gd name="T10" fmla="*/ 17 w 21"/>
                  <a:gd name="T11" fmla="*/ 12 h 16"/>
                  <a:gd name="T12" fmla="*/ 18 w 21"/>
                  <a:gd name="T13" fmla="*/ 11 h 16"/>
                  <a:gd name="T14" fmla="*/ 19 w 21"/>
                  <a:gd name="T15" fmla="*/ 11 h 16"/>
                  <a:gd name="T16" fmla="*/ 20 w 21"/>
                  <a:gd name="T17" fmla="*/ 9 h 16"/>
                  <a:gd name="T18" fmla="*/ 20 w 21"/>
                  <a:gd name="T19" fmla="*/ 8 h 16"/>
                  <a:gd name="T20" fmla="*/ 20 w 21"/>
                  <a:gd name="T21" fmla="*/ 7 h 16"/>
                  <a:gd name="T22" fmla="*/ 20 w 21"/>
                  <a:gd name="T23" fmla="*/ 6 h 16"/>
                  <a:gd name="T24" fmla="*/ 20 w 21"/>
                  <a:gd name="T25" fmla="*/ 5 h 16"/>
                  <a:gd name="T26" fmla="*/ 19 w 21"/>
                  <a:gd name="T27" fmla="*/ 4 h 16"/>
                  <a:gd name="T28" fmla="*/ 18 w 21"/>
                  <a:gd name="T29" fmla="*/ 4 h 16"/>
                  <a:gd name="T30" fmla="*/ 18 w 21"/>
                  <a:gd name="T31" fmla="*/ 3 h 16"/>
                  <a:gd name="T32" fmla="*/ 17 w 21"/>
                  <a:gd name="T33" fmla="*/ 2 h 16"/>
                  <a:gd name="T34" fmla="*/ 16 w 21"/>
                  <a:gd name="T35" fmla="*/ 1 h 16"/>
                  <a:gd name="T36" fmla="*/ 15 w 21"/>
                  <a:gd name="T37" fmla="*/ 1 h 16"/>
                  <a:gd name="T38" fmla="*/ 13 w 21"/>
                  <a:gd name="T39" fmla="*/ 0 h 16"/>
                  <a:gd name="T40" fmla="*/ 11 w 21"/>
                  <a:gd name="T41" fmla="*/ 0 h 16"/>
                  <a:gd name="T42" fmla="*/ 10 w 21"/>
                  <a:gd name="T43" fmla="*/ 0 h 16"/>
                  <a:gd name="T44" fmla="*/ 8 w 21"/>
                  <a:gd name="T45" fmla="*/ 0 h 16"/>
                  <a:gd name="T46" fmla="*/ 7 w 21"/>
                  <a:gd name="T47" fmla="*/ 0 h 16"/>
                  <a:gd name="T48" fmla="*/ 5 w 21"/>
                  <a:gd name="T49" fmla="*/ 0 h 16"/>
                  <a:gd name="T50" fmla="*/ 5 w 21"/>
                  <a:gd name="T51" fmla="*/ 1 h 16"/>
                  <a:gd name="T52" fmla="*/ 3 w 21"/>
                  <a:gd name="T53" fmla="*/ 1 h 16"/>
                  <a:gd name="T54" fmla="*/ 3 w 21"/>
                  <a:gd name="T55" fmla="*/ 2 h 16"/>
                  <a:gd name="T56" fmla="*/ 2 w 21"/>
                  <a:gd name="T57" fmla="*/ 3 h 16"/>
                  <a:gd name="T58" fmla="*/ 1 w 21"/>
                  <a:gd name="T59" fmla="*/ 4 h 16"/>
                  <a:gd name="T60" fmla="*/ 0 w 21"/>
                  <a:gd name="T61" fmla="*/ 5 h 16"/>
                  <a:gd name="T62" fmla="*/ 0 w 21"/>
                  <a:gd name="T63" fmla="*/ 6 h 16"/>
                  <a:gd name="T64" fmla="*/ 0 w 21"/>
                  <a:gd name="T65" fmla="*/ 7 h 16"/>
                  <a:gd name="T66" fmla="*/ 0 w 21"/>
                  <a:gd name="T67" fmla="*/ 8 h 16"/>
                  <a:gd name="T68" fmla="*/ 0 w 21"/>
                  <a:gd name="T69" fmla="*/ 9 h 16"/>
                  <a:gd name="T70" fmla="*/ 1 w 21"/>
                  <a:gd name="T71" fmla="*/ 11 h 16"/>
                  <a:gd name="T72" fmla="*/ 2 w 21"/>
                  <a:gd name="T73" fmla="*/ 11 h 16"/>
                  <a:gd name="T74" fmla="*/ 3 w 21"/>
                  <a:gd name="T75" fmla="*/ 12 h 16"/>
                  <a:gd name="T76" fmla="*/ 3 w 21"/>
                  <a:gd name="T77" fmla="*/ 13 h 16"/>
                  <a:gd name="T78" fmla="*/ 5 w 21"/>
                  <a:gd name="T79" fmla="*/ 13 h 16"/>
                  <a:gd name="T80" fmla="*/ 5 w 21"/>
                  <a:gd name="T81" fmla="*/ 14 h 16"/>
                  <a:gd name="T82" fmla="*/ 7 w 21"/>
                  <a:gd name="T83" fmla="*/ 14 h 16"/>
                  <a:gd name="T84" fmla="*/ 8 w 21"/>
                  <a:gd name="T85" fmla="*/ 14 h 16"/>
                  <a:gd name="T86" fmla="*/ 10 w 21"/>
                  <a:gd name="T8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6">
                    <a:moveTo>
                      <a:pt x="10" y="15"/>
                    </a:move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82278" y="1882731"/>
              <a:ext cx="1481279" cy="1723957"/>
              <a:chOff x="5286171" y="1456373"/>
              <a:chExt cx="1481279" cy="1723957"/>
            </a:xfrm>
            <a:grpFill/>
          </p:grpSpPr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6053543" y="1476821"/>
                <a:ext cx="294054" cy="173025"/>
              </a:xfrm>
              <a:custGeom>
                <a:avLst/>
                <a:gdLst>
                  <a:gd name="T0" fmla="*/ 65 w 167"/>
                  <a:gd name="T1" fmla="*/ 3 h 99"/>
                  <a:gd name="T2" fmla="*/ 60 w 167"/>
                  <a:gd name="T3" fmla="*/ 23 h 99"/>
                  <a:gd name="T4" fmla="*/ 42 w 167"/>
                  <a:gd name="T5" fmla="*/ 11 h 99"/>
                  <a:gd name="T6" fmla="*/ 27 w 167"/>
                  <a:gd name="T7" fmla="*/ 20 h 99"/>
                  <a:gd name="T8" fmla="*/ 20 w 167"/>
                  <a:gd name="T9" fmla="*/ 3 h 99"/>
                  <a:gd name="T10" fmla="*/ 0 w 167"/>
                  <a:gd name="T11" fmla="*/ 19 h 99"/>
                  <a:gd name="T12" fmla="*/ 4 w 167"/>
                  <a:gd name="T13" fmla="*/ 28 h 99"/>
                  <a:gd name="T14" fmla="*/ 8 w 167"/>
                  <a:gd name="T15" fmla="*/ 45 h 99"/>
                  <a:gd name="T16" fmla="*/ 30 w 167"/>
                  <a:gd name="T17" fmla="*/ 47 h 99"/>
                  <a:gd name="T18" fmla="*/ 42 w 167"/>
                  <a:gd name="T19" fmla="*/ 35 h 99"/>
                  <a:gd name="T20" fmla="*/ 53 w 167"/>
                  <a:gd name="T21" fmla="*/ 38 h 99"/>
                  <a:gd name="T22" fmla="*/ 48 w 167"/>
                  <a:gd name="T23" fmla="*/ 52 h 99"/>
                  <a:gd name="T24" fmla="*/ 45 w 167"/>
                  <a:gd name="T25" fmla="*/ 65 h 99"/>
                  <a:gd name="T26" fmla="*/ 57 w 167"/>
                  <a:gd name="T27" fmla="*/ 75 h 99"/>
                  <a:gd name="T28" fmla="*/ 68 w 167"/>
                  <a:gd name="T29" fmla="*/ 92 h 99"/>
                  <a:gd name="T30" fmla="*/ 82 w 167"/>
                  <a:gd name="T31" fmla="*/ 98 h 99"/>
                  <a:gd name="T32" fmla="*/ 88 w 167"/>
                  <a:gd name="T33" fmla="*/ 73 h 99"/>
                  <a:gd name="T34" fmla="*/ 109 w 167"/>
                  <a:gd name="T35" fmla="*/ 51 h 99"/>
                  <a:gd name="T36" fmla="*/ 121 w 167"/>
                  <a:gd name="T37" fmla="*/ 58 h 99"/>
                  <a:gd name="T38" fmla="*/ 121 w 167"/>
                  <a:gd name="T39" fmla="*/ 75 h 99"/>
                  <a:gd name="T40" fmla="*/ 145 w 167"/>
                  <a:gd name="T41" fmla="*/ 73 h 99"/>
                  <a:gd name="T42" fmla="*/ 157 w 167"/>
                  <a:gd name="T43" fmla="*/ 78 h 99"/>
                  <a:gd name="T44" fmla="*/ 166 w 167"/>
                  <a:gd name="T45" fmla="*/ 60 h 99"/>
                  <a:gd name="T46" fmla="*/ 109 w 167"/>
                  <a:gd name="T47" fmla="*/ 30 h 99"/>
                  <a:gd name="T48" fmla="*/ 90 w 167"/>
                  <a:gd name="T49" fmla="*/ 0 h 99"/>
                  <a:gd name="T50" fmla="*/ 65 w 167"/>
                  <a:gd name="T51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99">
                    <a:moveTo>
                      <a:pt x="65" y="3"/>
                    </a:moveTo>
                    <a:lnTo>
                      <a:pt x="60" y="23"/>
                    </a:lnTo>
                    <a:lnTo>
                      <a:pt x="42" y="11"/>
                    </a:lnTo>
                    <a:lnTo>
                      <a:pt x="27" y="20"/>
                    </a:lnTo>
                    <a:lnTo>
                      <a:pt x="20" y="3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8" y="45"/>
                    </a:lnTo>
                    <a:lnTo>
                      <a:pt x="30" y="47"/>
                    </a:lnTo>
                    <a:lnTo>
                      <a:pt x="42" y="35"/>
                    </a:lnTo>
                    <a:lnTo>
                      <a:pt x="53" y="38"/>
                    </a:lnTo>
                    <a:lnTo>
                      <a:pt x="48" y="52"/>
                    </a:lnTo>
                    <a:lnTo>
                      <a:pt x="45" y="65"/>
                    </a:lnTo>
                    <a:lnTo>
                      <a:pt x="57" y="75"/>
                    </a:lnTo>
                    <a:lnTo>
                      <a:pt x="68" y="92"/>
                    </a:lnTo>
                    <a:lnTo>
                      <a:pt x="82" y="98"/>
                    </a:lnTo>
                    <a:lnTo>
                      <a:pt x="88" y="73"/>
                    </a:lnTo>
                    <a:lnTo>
                      <a:pt x="109" y="51"/>
                    </a:lnTo>
                    <a:lnTo>
                      <a:pt x="121" y="58"/>
                    </a:lnTo>
                    <a:lnTo>
                      <a:pt x="121" y="75"/>
                    </a:lnTo>
                    <a:lnTo>
                      <a:pt x="145" y="73"/>
                    </a:lnTo>
                    <a:lnTo>
                      <a:pt x="157" y="78"/>
                    </a:lnTo>
                    <a:lnTo>
                      <a:pt x="166" y="60"/>
                    </a:lnTo>
                    <a:lnTo>
                      <a:pt x="109" y="30"/>
                    </a:lnTo>
                    <a:lnTo>
                      <a:pt x="90" y="0"/>
                    </a:lnTo>
                    <a:lnTo>
                      <a:pt x="65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6245386" y="1456373"/>
                <a:ext cx="168256" cy="66064"/>
              </a:xfrm>
              <a:custGeom>
                <a:avLst/>
                <a:gdLst>
                  <a:gd name="T0" fmla="*/ 0 w 95"/>
                  <a:gd name="T1" fmla="*/ 3 h 38"/>
                  <a:gd name="T2" fmla="*/ 5 w 95"/>
                  <a:gd name="T3" fmla="*/ 27 h 38"/>
                  <a:gd name="T4" fmla="*/ 43 w 95"/>
                  <a:gd name="T5" fmla="*/ 37 h 38"/>
                  <a:gd name="T6" fmla="*/ 71 w 95"/>
                  <a:gd name="T7" fmla="*/ 27 h 38"/>
                  <a:gd name="T8" fmla="*/ 94 w 95"/>
                  <a:gd name="T9" fmla="*/ 5 h 38"/>
                  <a:gd name="T10" fmla="*/ 54 w 95"/>
                  <a:gd name="T11" fmla="*/ 5 h 38"/>
                  <a:gd name="T12" fmla="*/ 31 w 95"/>
                  <a:gd name="T13" fmla="*/ 0 h 38"/>
                  <a:gd name="T14" fmla="*/ 0 w 95"/>
                  <a:gd name="T1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8">
                    <a:moveTo>
                      <a:pt x="0" y="3"/>
                    </a:moveTo>
                    <a:lnTo>
                      <a:pt x="5" y="27"/>
                    </a:lnTo>
                    <a:lnTo>
                      <a:pt x="43" y="37"/>
                    </a:lnTo>
                    <a:lnTo>
                      <a:pt x="71" y="27"/>
                    </a:lnTo>
                    <a:lnTo>
                      <a:pt x="94" y="5"/>
                    </a:lnTo>
                    <a:lnTo>
                      <a:pt x="54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3" name="Freeform 96"/>
              <p:cNvSpPr>
                <a:spLocks/>
              </p:cNvSpPr>
              <p:nvPr/>
            </p:nvSpPr>
            <p:spPr bwMode="auto">
              <a:xfrm>
                <a:off x="5622682" y="1895227"/>
                <a:ext cx="40885" cy="51907"/>
              </a:xfrm>
              <a:custGeom>
                <a:avLst/>
                <a:gdLst>
                  <a:gd name="T0" fmla="*/ 8 w 24"/>
                  <a:gd name="T1" fmla="*/ 0 h 29"/>
                  <a:gd name="T2" fmla="*/ 0 w 24"/>
                  <a:gd name="T3" fmla="*/ 28 h 29"/>
                  <a:gd name="T4" fmla="*/ 23 w 24"/>
                  <a:gd name="T5" fmla="*/ 10 h 29"/>
                  <a:gd name="T6" fmla="*/ 8 w 24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8" y="0"/>
                    </a:moveTo>
                    <a:lnTo>
                      <a:pt x="0" y="28"/>
                    </a:lnTo>
                    <a:lnTo>
                      <a:pt x="23" y="1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4" name="Freeform 103"/>
              <p:cNvSpPr>
                <a:spLocks/>
              </p:cNvSpPr>
              <p:nvPr/>
            </p:nvSpPr>
            <p:spPr bwMode="auto">
              <a:xfrm>
                <a:off x="5286171" y="2091846"/>
                <a:ext cx="232728" cy="143139"/>
              </a:xfrm>
              <a:custGeom>
                <a:avLst/>
                <a:gdLst>
                  <a:gd name="T0" fmla="*/ 40 w 133"/>
                  <a:gd name="T1" fmla="*/ 15 h 81"/>
                  <a:gd name="T2" fmla="*/ 22 w 133"/>
                  <a:gd name="T3" fmla="*/ 0 h 81"/>
                  <a:gd name="T4" fmla="*/ 0 w 133"/>
                  <a:gd name="T5" fmla="*/ 25 h 81"/>
                  <a:gd name="T6" fmla="*/ 2 w 133"/>
                  <a:gd name="T7" fmla="*/ 37 h 81"/>
                  <a:gd name="T8" fmla="*/ 27 w 133"/>
                  <a:gd name="T9" fmla="*/ 32 h 81"/>
                  <a:gd name="T10" fmla="*/ 27 w 133"/>
                  <a:gd name="T11" fmla="*/ 52 h 81"/>
                  <a:gd name="T12" fmla="*/ 19 w 133"/>
                  <a:gd name="T13" fmla="*/ 65 h 81"/>
                  <a:gd name="T14" fmla="*/ 41 w 133"/>
                  <a:gd name="T15" fmla="*/ 60 h 81"/>
                  <a:gd name="T16" fmla="*/ 64 w 133"/>
                  <a:gd name="T17" fmla="*/ 71 h 81"/>
                  <a:gd name="T18" fmla="*/ 72 w 133"/>
                  <a:gd name="T19" fmla="*/ 80 h 81"/>
                  <a:gd name="T20" fmla="*/ 91 w 133"/>
                  <a:gd name="T21" fmla="*/ 60 h 81"/>
                  <a:gd name="T22" fmla="*/ 109 w 133"/>
                  <a:gd name="T23" fmla="*/ 60 h 81"/>
                  <a:gd name="T24" fmla="*/ 127 w 133"/>
                  <a:gd name="T25" fmla="*/ 48 h 81"/>
                  <a:gd name="T26" fmla="*/ 132 w 133"/>
                  <a:gd name="T27" fmla="*/ 27 h 81"/>
                  <a:gd name="T28" fmla="*/ 127 w 133"/>
                  <a:gd name="T29" fmla="*/ 4 h 81"/>
                  <a:gd name="T30" fmla="*/ 102 w 133"/>
                  <a:gd name="T31" fmla="*/ 4 h 81"/>
                  <a:gd name="T32" fmla="*/ 77 w 133"/>
                  <a:gd name="T33" fmla="*/ 12 h 81"/>
                  <a:gd name="T34" fmla="*/ 49 w 133"/>
                  <a:gd name="T35" fmla="*/ 3 h 81"/>
                  <a:gd name="T36" fmla="*/ 40 w 133"/>
                  <a:gd name="T3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1">
                    <a:moveTo>
                      <a:pt x="40" y="15"/>
                    </a:moveTo>
                    <a:lnTo>
                      <a:pt x="22" y="0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27" y="32"/>
                    </a:lnTo>
                    <a:lnTo>
                      <a:pt x="27" y="52"/>
                    </a:lnTo>
                    <a:lnTo>
                      <a:pt x="19" y="65"/>
                    </a:lnTo>
                    <a:lnTo>
                      <a:pt x="41" y="60"/>
                    </a:lnTo>
                    <a:lnTo>
                      <a:pt x="64" y="71"/>
                    </a:lnTo>
                    <a:lnTo>
                      <a:pt x="72" y="80"/>
                    </a:lnTo>
                    <a:lnTo>
                      <a:pt x="91" y="60"/>
                    </a:lnTo>
                    <a:lnTo>
                      <a:pt x="109" y="60"/>
                    </a:lnTo>
                    <a:lnTo>
                      <a:pt x="127" y="48"/>
                    </a:lnTo>
                    <a:lnTo>
                      <a:pt x="132" y="27"/>
                    </a:lnTo>
                    <a:lnTo>
                      <a:pt x="127" y="4"/>
                    </a:lnTo>
                    <a:lnTo>
                      <a:pt x="102" y="4"/>
                    </a:lnTo>
                    <a:lnTo>
                      <a:pt x="77" y="12"/>
                    </a:lnTo>
                    <a:lnTo>
                      <a:pt x="49" y="3"/>
                    </a:lnTo>
                    <a:lnTo>
                      <a:pt x="4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6039391" y="2420594"/>
                <a:ext cx="36167" cy="25167"/>
              </a:xfrm>
              <a:custGeom>
                <a:avLst/>
                <a:gdLst>
                  <a:gd name="T0" fmla="*/ 0 w 20"/>
                  <a:gd name="T1" fmla="*/ 14 h 15"/>
                  <a:gd name="T2" fmla="*/ 4 w 20"/>
                  <a:gd name="T3" fmla="*/ 0 h 15"/>
                  <a:gd name="T4" fmla="*/ 13 w 20"/>
                  <a:gd name="T5" fmla="*/ 0 h 15"/>
                  <a:gd name="T6" fmla="*/ 19 w 20"/>
                  <a:gd name="T7" fmla="*/ 0 h 15"/>
                  <a:gd name="T8" fmla="*/ 0 w 20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4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0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6" name="Freeform 108"/>
              <p:cNvSpPr>
                <a:spLocks/>
              </p:cNvSpPr>
              <p:nvPr/>
            </p:nvSpPr>
            <p:spPr bwMode="auto">
              <a:xfrm>
                <a:off x="6143175" y="1967583"/>
                <a:ext cx="31450" cy="28313"/>
              </a:xfrm>
              <a:custGeom>
                <a:avLst/>
                <a:gdLst>
                  <a:gd name="T0" fmla="*/ 6 w 18"/>
                  <a:gd name="T1" fmla="*/ 0 h 16"/>
                  <a:gd name="T2" fmla="*/ 0 w 18"/>
                  <a:gd name="T3" fmla="*/ 11 h 16"/>
                  <a:gd name="T4" fmla="*/ 12 w 18"/>
                  <a:gd name="T5" fmla="*/ 15 h 16"/>
                  <a:gd name="T6" fmla="*/ 17 w 18"/>
                  <a:gd name="T7" fmla="*/ 0 h 16"/>
                  <a:gd name="T8" fmla="*/ 6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17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7" name="Freeform 109"/>
              <p:cNvSpPr>
                <a:spLocks/>
              </p:cNvSpPr>
              <p:nvPr/>
            </p:nvSpPr>
            <p:spPr bwMode="auto">
              <a:xfrm>
                <a:off x="6193494" y="1943989"/>
                <a:ext cx="28305" cy="58199"/>
              </a:xfrm>
              <a:custGeom>
                <a:avLst/>
                <a:gdLst>
                  <a:gd name="T0" fmla="*/ 0 w 16"/>
                  <a:gd name="T1" fmla="*/ 0 h 33"/>
                  <a:gd name="T2" fmla="*/ 2 w 16"/>
                  <a:gd name="T3" fmla="*/ 13 h 33"/>
                  <a:gd name="T4" fmla="*/ 9 w 16"/>
                  <a:gd name="T5" fmla="*/ 16 h 33"/>
                  <a:gd name="T6" fmla="*/ 12 w 16"/>
                  <a:gd name="T7" fmla="*/ 32 h 33"/>
                  <a:gd name="T8" fmla="*/ 15 w 16"/>
                  <a:gd name="T9" fmla="*/ 20 h 33"/>
                  <a:gd name="T10" fmla="*/ 15 w 16"/>
                  <a:gd name="T11" fmla="*/ 11 h 33"/>
                  <a:gd name="T12" fmla="*/ 14 w 16"/>
                  <a:gd name="T13" fmla="*/ 0 h 33"/>
                  <a:gd name="T14" fmla="*/ 0 w 1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3">
                    <a:moveTo>
                      <a:pt x="0" y="0"/>
                    </a:moveTo>
                    <a:lnTo>
                      <a:pt x="2" y="13"/>
                    </a:lnTo>
                    <a:lnTo>
                      <a:pt x="9" y="16"/>
                    </a:lnTo>
                    <a:lnTo>
                      <a:pt x="12" y="32"/>
                    </a:lnTo>
                    <a:lnTo>
                      <a:pt x="15" y="20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8" name="Freeform 110"/>
              <p:cNvSpPr>
                <a:spLocks/>
              </p:cNvSpPr>
              <p:nvPr/>
            </p:nvSpPr>
            <p:spPr bwMode="auto">
              <a:xfrm>
                <a:off x="6237524" y="1947135"/>
                <a:ext cx="28305" cy="23594"/>
              </a:xfrm>
              <a:custGeom>
                <a:avLst/>
                <a:gdLst>
                  <a:gd name="T0" fmla="*/ 0 w 15"/>
                  <a:gd name="T1" fmla="*/ 4 h 14"/>
                  <a:gd name="T2" fmla="*/ 7 w 15"/>
                  <a:gd name="T3" fmla="*/ 13 h 14"/>
                  <a:gd name="T4" fmla="*/ 14 w 15"/>
                  <a:gd name="T5" fmla="*/ 0 h 14"/>
                  <a:gd name="T6" fmla="*/ 0 w 15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7" y="13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9" name="Freeform 113"/>
              <p:cNvSpPr>
                <a:spLocks/>
              </p:cNvSpPr>
              <p:nvPr/>
            </p:nvSpPr>
            <p:spPr bwMode="auto">
              <a:xfrm>
                <a:off x="5762633" y="2382843"/>
                <a:ext cx="23587" cy="23594"/>
              </a:xfrm>
              <a:custGeom>
                <a:avLst/>
                <a:gdLst>
                  <a:gd name="T0" fmla="*/ 0 w 14"/>
                  <a:gd name="T1" fmla="*/ 0 h 14"/>
                  <a:gd name="T2" fmla="*/ 2 w 14"/>
                  <a:gd name="T3" fmla="*/ 13 h 14"/>
                  <a:gd name="T4" fmla="*/ 13 w 14"/>
                  <a:gd name="T5" fmla="*/ 0 h 14"/>
                  <a:gd name="T6" fmla="*/ 0 w 1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2" y="13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0" name="Freeform 114"/>
              <p:cNvSpPr>
                <a:spLocks/>
              </p:cNvSpPr>
              <p:nvPr/>
            </p:nvSpPr>
            <p:spPr bwMode="auto">
              <a:xfrm>
                <a:off x="5654132" y="2411156"/>
                <a:ext cx="26732" cy="39324"/>
              </a:xfrm>
              <a:custGeom>
                <a:avLst/>
                <a:gdLst>
                  <a:gd name="T0" fmla="*/ 11 w 15"/>
                  <a:gd name="T1" fmla="*/ 0 h 23"/>
                  <a:gd name="T2" fmla="*/ 2 w 15"/>
                  <a:gd name="T3" fmla="*/ 6 h 23"/>
                  <a:gd name="T4" fmla="*/ 0 w 15"/>
                  <a:gd name="T5" fmla="*/ 17 h 23"/>
                  <a:gd name="T6" fmla="*/ 5 w 15"/>
                  <a:gd name="T7" fmla="*/ 22 h 23"/>
                  <a:gd name="T8" fmla="*/ 14 w 15"/>
                  <a:gd name="T9" fmla="*/ 11 h 23"/>
                  <a:gd name="T10" fmla="*/ 11 w 1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4" y="11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1" name="Freeform 115"/>
              <p:cNvSpPr>
                <a:spLocks/>
              </p:cNvSpPr>
              <p:nvPr/>
            </p:nvSpPr>
            <p:spPr bwMode="auto">
              <a:xfrm>
                <a:off x="6440374" y="2996295"/>
                <a:ext cx="53464" cy="34605"/>
              </a:xfrm>
              <a:custGeom>
                <a:avLst/>
                <a:gdLst>
                  <a:gd name="T0" fmla="*/ 6 w 30"/>
                  <a:gd name="T1" fmla="*/ 19 h 20"/>
                  <a:gd name="T2" fmla="*/ 18 w 30"/>
                  <a:gd name="T3" fmla="*/ 19 h 20"/>
                  <a:gd name="T4" fmla="*/ 29 w 30"/>
                  <a:gd name="T5" fmla="*/ 10 h 20"/>
                  <a:gd name="T6" fmla="*/ 13 w 30"/>
                  <a:gd name="T7" fmla="*/ 0 h 20"/>
                  <a:gd name="T8" fmla="*/ 0 w 30"/>
                  <a:gd name="T9" fmla="*/ 2 h 20"/>
                  <a:gd name="T10" fmla="*/ 0 w 30"/>
                  <a:gd name="T11" fmla="*/ 14 h 20"/>
                  <a:gd name="T12" fmla="*/ 6 w 30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6" y="19"/>
                    </a:moveTo>
                    <a:lnTo>
                      <a:pt x="18" y="19"/>
                    </a:lnTo>
                    <a:lnTo>
                      <a:pt x="29" y="1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2" name="Freeform 156"/>
              <p:cNvSpPr>
                <a:spLocks/>
              </p:cNvSpPr>
              <p:nvPr/>
            </p:nvSpPr>
            <p:spPr bwMode="auto">
              <a:xfrm>
                <a:off x="6369612" y="2351384"/>
                <a:ext cx="122654" cy="55053"/>
              </a:xfrm>
              <a:custGeom>
                <a:avLst/>
                <a:gdLst>
                  <a:gd name="T0" fmla="*/ 69 w 70"/>
                  <a:gd name="T1" fmla="*/ 30 h 31"/>
                  <a:gd name="T2" fmla="*/ 41 w 70"/>
                  <a:gd name="T3" fmla="*/ 29 h 31"/>
                  <a:gd name="T4" fmla="*/ 27 w 70"/>
                  <a:gd name="T5" fmla="*/ 18 h 31"/>
                  <a:gd name="T6" fmla="*/ 0 w 70"/>
                  <a:gd name="T7" fmla="*/ 19 h 31"/>
                  <a:gd name="T8" fmla="*/ 11 w 70"/>
                  <a:gd name="T9" fmla="*/ 10 h 31"/>
                  <a:gd name="T10" fmla="*/ 30 w 70"/>
                  <a:gd name="T11" fmla="*/ 0 h 31"/>
                  <a:gd name="T12" fmla="*/ 53 w 70"/>
                  <a:gd name="T13" fmla="*/ 8 h 31"/>
                  <a:gd name="T14" fmla="*/ 69 w 7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1">
                    <a:moveTo>
                      <a:pt x="69" y="30"/>
                    </a:moveTo>
                    <a:lnTo>
                      <a:pt x="41" y="29"/>
                    </a:lnTo>
                    <a:lnTo>
                      <a:pt x="27" y="18"/>
                    </a:lnTo>
                    <a:lnTo>
                      <a:pt x="0" y="19"/>
                    </a:lnTo>
                    <a:lnTo>
                      <a:pt x="11" y="10"/>
                    </a:lnTo>
                    <a:lnTo>
                      <a:pt x="30" y="0"/>
                    </a:lnTo>
                    <a:lnTo>
                      <a:pt x="53" y="8"/>
                    </a:lnTo>
                    <a:lnTo>
                      <a:pt x="69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3" name="Freeform 158"/>
              <p:cNvSpPr>
                <a:spLocks/>
              </p:cNvSpPr>
              <p:nvPr/>
            </p:nvSpPr>
            <p:spPr bwMode="auto">
              <a:xfrm>
                <a:off x="6325583" y="2382843"/>
                <a:ext cx="209140" cy="99096"/>
              </a:xfrm>
              <a:custGeom>
                <a:avLst/>
                <a:gdLst>
                  <a:gd name="T0" fmla="*/ 86 w 119"/>
                  <a:gd name="T1" fmla="*/ 55 h 56"/>
                  <a:gd name="T2" fmla="*/ 85 w 119"/>
                  <a:gd name="T3" fmla="*/ 45 h 56"/>
                  <a:gd name="T4" fmla="*/ 56 w 119"/>
                  <a:gd name="T5" fmla="*/ 33 h 56"/>
                  <a:gd name="T6" fmla="*/ 26 w 119"/>
                  <a:gd name="T7" fmla="*/ 51 h 56"/>
                  <a:gd name="T8" fmla="*/ 2 w 119"/>
                  <a:gd name="T9" fmla="*/ 52 h 56"/>
                  <a:gd name="T10" fmla="*/ 0 w 119"/>
                  <a:gd name="T11" fmla="*/ 27 h 56"/>
                  <a:gd name="T12" fmla="*/ 10 w 119"/>
                  <a:gd name="T13" fmla="*/ 17 h 56"/>
                  <a:gd name="T14" fmla="*/ 21 w 119"/>
                  <a:gd name="T15" fmla="*/ 33 h 56"/>
                  <a:gd name="T16" fmla="*/ 37 w 119"/>
                  <a:gd name="T17" fmla="*/ 33 h 56"/>
                  <a:gd name="T18" fmla="*/ 40 w 119"/>
                  <a:gd name="T19" fmla="*/ 19 h 56"/>
                  <a:gd name="T20" fmla="*/ 29 w 119"/>
                  <a:gd name="T21" fmla="*/ 14 h 56"/>
                  <a:gd name="T22" fmla="*/ 25 w 119"/>
                  <a:gd name="T23" fmla="*/ 2 h 56"/>
                  <a:gd name="T24" fmla="*/ 52 w 119"/>
                  <a:gd name="T25" fmla="*/ 0 h 56"/>
                  <a:gd name="T26" fmla="*/ 67 w 119"/>
                  <a:gd name="T27" fmla="*/ 12 h 56"/>
                  <a:gd name="T28" fmla="*/ 95 w 119"/>
                  <a:gd name="T29" fmla="*/ 13 h 56"/>
                  <a:gd name="T30" fmla="*/ 118 w 119"/>
                  <a:gd name="T31" fmla="*/ 33 h 56"/>
                  <a:gd name="T32" fmla="*/ 107 w 119"/>
                  <a:gd name="T33" fmla="*/ 41 h 56"/>
                  <a:gd name="T34" fmla="*/ 92 w 119"/>
                  <a:gd name="T35" fmla="*/ 36 h 56"/>
                  <a:gd name="T36" fmla="*/ 86 w 119"/>
                  <a:gd name="T37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6">
                    <a:moveTo>
                      <a:pt x="86" y="55"/>
                    </a:moveTo>
                    <a:lnTo>
                      <a:pt x="85" y="45"/>
                    </a:lnTo>
                    <a:lnTo>
                      <a:pt x="56" y="33"/>
                    </a:lnTo>
                    <a:lnTo>
                      <a:pt x="26" y="51"/>
                    </a:lnTo>
                    <a:lnTo>
                      <a:pt x="2" y="52"/>
                    </a:lnTo>
                    <a:lnTo>
                      <a:pt x="0" y="27"/>
                    </a:lnTo>
                    <a:lnTo>
                      <a:pt x="10" y="17"/>
                    </a:lnTo>
                    <a:lnTo>
                      <a:pt x="21" y="33"/>
                    </a:lnTo>
                    <a:lnTo>
                      <a:pt x="37" y="33"/>
                    </a:lnTo>
                    <a:lnTo>
                      <a:pt x="40" y="19"/>
                    </a:lnTo>
                    <a:lnTo>
                      <a:pt x="29" y="14"/>
                    </a:lnTo>
                    <a:lnTo>
                      <a:pt x="25" y="2"/>
                    </a:lnTo>
                    <a:lnTo>
                      <a:pt x="52" y="0"/>
                    </a:lnTo>
                    <a:lnTo>
                      <a:pt x="67" y="12"/>
                    </a:lnTo>
                    <a:lnTo>
                      <a:pt x="95" y="13"/>
                    </a:lnTo>
                    <a:lnTo>
                      <a:pt x="118" y="33"/>
                    </a:lnTo>
                    <a:lnTo>
                      <a:pt x="107" y="41"/>
                    </a:lnTo>
                    <a:lnTo>
                      <a:pt x="92" y="36"/>
                    </a:lnTo>
                    <a:lnTo>
                      <a:pt x="86" y="5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5981209" y="2793384"/>
                <a:ext cx="83342" cy="53480"/>
              </a:xfrm>
              <a:custGeom>
                <a:avLst/>
                <a:gdLst>
                  <a:gd name="T0" fmla="*/ 8 w 49"/>
                  <a:gd name="T1" fmla="*/ 28 h 30"/>
                  <a:gd name="T2" fmla="*/ 0 w 49"/>
                  <a:gd name="T3" fmla="*/ 22 h 30"/>
                  <a:gd name="T4" fmla="*/ 3 w 49"/>
                  <a:gd name="T5" fmla="*/ 13 h 30"/>
                  <a:gd name="T6" fmla="*/ 9 w 49"/>
                  <a:gd name="T7" fmla="*/ 3 h 30"/>
                  <a:gd name="T8" fmla="*/ 19 w 49"/>
                  <a:gd name="T9" fmla="*/ 2 h 30"/>
                  <a:gd name="T10" fmla="*/ 27 w 49"/>
                  <a:gd name="T11" fmla="*/ 3 h 30"/>
                  <a:gd name="T12" fmla="*/ 37 w 49"/>
                  <a:gd name="T13" fmla="*/ 0 h 30"/>
                  <a:gd name="T14" fmla="*/ 45 w 49"/>
                  <a:gd name="T15" fmla="*/ 5 h 30"/>
                  <a:gd name="T16" fmla="*/ 48 w 49"/>
                  <a:gd name="T17" fmla="*/ 15 h 30"/>
                  <a:gd name="T18" fmla="*/ 43 w 49"/>
                  <a:gd name="T19" fmla="*/ 26 h 30"/>
                  <a:gd name="T20" fmla="*/ 37 w 49"/>
                  <a:gd name="T21" fmla="*/ 24 h 30"/>
                  <a:gd name="T22" fmla="*/ 33 w 49"/>
                  <a:gd name="T23" fmla="*/ 29 h 30"/>
                  <a:gd name="T24" fmla="*/ 27 w 49"/>
                  <a:gd name="T25" fmla="*/ 22 h 30"/>
                  <a:gd name="T26" fmla="*/ 22 w 49"/>
                  <a:gd name="T27" fmla="*/ 28 h 30"/>
                  <a:gd name="T28" fmla="*/ 8 w 49"/>
                  <a:gd name="T2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0">
                    <a:moveTo>
                      <a:pt x="8" y="28"/>
                    </a:moveTo>
                    <a:lnTo>
                      <a:pt x="0" y="22"/>
                    </a:lnTo>
                    <a:lnTo>
                      <a:pt x="3" y="13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5" y="5"/>
                    </a:lnTo>
                    <a:lnTo>
                      <a:pt x="48" y="15"/>
                    </a:lnTo>
                    <a:lnTo>
                      <a:pt x="43" y="26"/>
                    </a:lnTo>
                    <a:lnTo>
                      <a:pt x="37" y="24"/>
                    </a:lnTo>
                    <a:lnTo>
                      <a:pt x="33" y="29"/>
                    </a:lnTo>
                    <a:lnTo>
                      <a:pt x="27" y="22"/>
                    </a:lnTo>
                    <a:lnTo>
                      <a:pt x="22" y="28"/>
                    </a:lnTo>
                    <a:lnTo>
                      <a:pt x="8" y="2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5930889" y="2592046"/>
                <a:ext cx="70762" cy="97523"/>
              </a:xfrm>
              <a:custGeom>
                <a:avLst/>
                <a:gdLst>
                  <a:gd name="T0" fmla="*/ 0 w 41"/>
                  <a:gd name="T1" fmla="*/ 42 h 54"/>
                  <a:gd name="T2" fmla="*/ 8 w 41"/>
                  <a:gd name="T3" fmla="*/ 38 h 54"/>
                  <a:gd name="T4" fmla="*/ 17 w 41"/>
                  <a:gd name="T5" fmla="*/ 40 h 54"/>
                  <a:gd name="T6" fmla="*/ 19 w 41"/>
                  <a:gd name="T7" fmla="*/ 53 h 54"/>
                  <a:gd name="T8" fmla="*/ 22 w 41"/>
                  <a:gd name="T9" fmla="*/ 36 h 54"/>
                  <a:gd name="T10" fmla="*/ 32 w 41"/>
                  <a:gd name="T11" fmla="*/ 29 h 54"/>
                  <a:gd name="T12" fmla="*/ 40 w 41"/>
                  <a:gd name="T13" fmla="*/ 15 h 54"/>
                  <a:gd name="T14" fmla="*/ 40 w 41"/>
                  <a:gd name="T15" fmla="*/ 0 h 54"/>
                  <a:gd name="T16" fmla="*/ 22 w 41"/>
                  <a:gd name="T17" fmla="*/ 3 h 54"/>
                  <a:gd name="T18" fmla="*/ 18 w 41"/>
                  <a:gd name="T19" fmla="*/ 8 h 54"/>
                  <a:gd name="T20" fmla="*/ 18 w 41"/>
                  <a:gd name="T21" fmla="*/ 10 h 54"/>
                  <a:gd name="T22" fmla="*/ 16 w 41"/>
                  <a:gd name="T23" fmla="*/ 16 h 54"/>
                  <a:gd name="T24" fmla="*/ 8 w 41"/>
                  <a:gd name="T25" fmla="*/ 11 h 54"/>
                  <a:gd name="T26" fmla="*/ 2 w 41"/>
                  <a:gd name="T27" fmla="*/ 27 h 54"/>
                  <a:gd name="T28" fmla="*/ 4 w 41"/>
                  <a:gd name="T29" fmla="*/ 30 h 54"/>
                  <a:gd name="T30" fmla="*/ 0 w 41"/>
                  <a:gd name="T3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4">
                    <a:moveTo>
                      <a:pt x="0" y="42"/>
                    </a:moveTo>
                    <a:lnTo>
                      <a:pt x="8" y="38"/>
                    </a:lnTo>
                    <a:lnTo>
                      <a:pt x="17" y="40"/>
                    </a:lnTo>
                    <a:lnTo>
                      <a:pt x="19" y="53"/>
                    </a:lnTo>
                    <a:lnTo>
                      <a:pt x="22" y="36"/>
                    </a:lnTo>
                    <a:lnTo>
                      <a:pt x="32" y="29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22" y="3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6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0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6" name="Freeform 240"/>
              <p:cNvSpPr>
                <a:spLocks/>
              </p:cNvSpPr>
              <p:nvPr/>
            </p:nvSpPr>
            <p:spPr bwMode="auto">
              <a:xfrm>
                <a:off x="6204501" y="2768216"/>
                <a:ext cx="158821" cy="88085"/>
              </a:xfrm>
              <a:custGeom>
                <a:avLst/>
                <a:gdLst>
                  <a:gd name="T0" fmla="*/ 88 w 89"/>
                  <a:gd name="T1" fmla="*/ 13 h 50"/>
                  <a:gd name="T2" fmla="*/ 76 w 89"/>
                  <a:gd name="T3" fmla="*/ 3 h 50"/>
                  <a:gd name="T4" fmla="*/ 69 w 89"/>
                  <a:gd name="T5" fmla="*/ 0 h 50"/>
                  <a:gd name="T6" fmla="*/ 46 w 89"/>
                  <a:gd name="T7" fmla="*/ 5 h 50"/>
                  <a:gd name="T8" fmla="*/ 30 w 89"/>
                  <a:gd name="T9" fmla="*/ 5 h 50"/>
                  <a:gd name="T10" fmla="*/ 9 w 89"/>
                  <a:gd name="T11" fmla="*/ 2 h 50"/>
                  <a:gd name="T12" fmla="*/ 11 w 89"/>
                  <a:gd name="T13" fmla="*/ 16 h 50"/>
                  <a:gd name="T14" fmla="*/ 5 w 89"/>
                  <a:gd name="T15" fmla="*/ 25 h 50"/>
                  <a:gd name="T16" fmla="*/ 5 w 89"/>
                  <a:gd name="T17" fmla="*/ 29 h 50"/>
                  <a:gd name="T18" fmla="*/ 0 w 89"/>
                  <a:gd name="T19" fmla="*/ 35 h 50"/>
                  <a:gd name="T20" fmla="*/ 6 w 89"/>
                  <a:gd name="T21" fmla="*/ 37 h 50"/>
                  <a:gd name="T22" fmla="*/ 21 w 89"/>
                  <a:gd name="T23" fmla="*/ 46 h 50"/>
                  <a:gd name="T24" fmla="*/ 38 w 89"/>
                  <a:gd name="T25" fmla="*/ 49 h 50"/>
                  <a:gd name="T26" fmla="*/ 47 w 89"/>
                  <a:gd name="T27" fmla="*/ 41 h 50"/>
                  <a:gd name="T28" fmla="*/ 58 w 89"/>
                  <a:gd name="T29" fmla="*/ 42 h 50"/>
                  <a:gd name="T30" fmla="*/ 71 w 89"/>
                  <a:gd name="T31" fmla="*/ 38 h 50"/>
                  <a:gd name="T32" fmla="*/ 82 w 89"/>
                  <a:gd name="T33" fmla="*/ 22 h 50"/>
                  <a:gd name="T34" fmla="*/ 88 w 89"/>
                  <a:gd name="T3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50">
                    <a:moveTo>
                      <a:pt x="88" y="13"/>
                    </a:moveTo>
                    <a:lnTo>
                      <a:pt x="76" y="3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0" y="5"/>
                    </a:lnTo>
                    <a:lnTo>
                      <a:pt x="9" y="2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0" y="35"/>
                    </a:lnTo>
                    <a:lnTo>
                      <a:pt x="6" y="37"/>
                    </a:lnTo>
                    <a:lnTo>
                      <a:pt x="21" y="46"/>
                    </a:lnTo>
                    <a:lnTo>
                      <a:pt x="38" y="49"/>
                    </a:lnTo>
                    <a:lnTo>
                      <a:pt x="47" y="41"/>
                    </a:lnTo>
                    <a:lnTo>
                      <a:pt x="58" y="42"/>
                    </a:lnTo>
                    <a:lnTo>
                      <a:pt x="71" y="38"/>
                    </a:lnTo>
                    <a:lnTo>
                      <a:pt x="82" y="22"/>
                    </a:lnTo>
                    <a:lnTo>
                      <a:pt x="88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7" name="Freeform 241"/>
              <p:cNvSpPr>
                <a:spLocks/>
              </p:cNvSpPr>
              <p:nvPr/>
            </p:nvSpPr>
            <p:spPr bwMode="auto">
              <a:xfrm>
                <a:off x="5897867" y="2661255"/>
                <a:ext cx="83342" cy="67637"/>
              </a:xfrm>
              <a:custGeom>
                <a:avLst/>
                <a:gdLst>
                  <a:gd name="T0" fmla="*/ 2 w 47"/>
                  <a:gd name="T1" fmla="*/ 3 h 38"/>
                  <a:gd name="T2" fmla="*/ 0 w 47"/>
                  <a:gd name="T3" fmla="*/ 11 h 38"/>
                  <a:gd name="T4" fmla="*/ 12 w 47"/>
                  <a:gd name="T5" fmla="*/ 18 h 38"/>
                  <a:gd name="T6" fmla="*/ 18 w 47"/>
                  <a:gd name="T7" fmla="*/ 31 h 38"/>
                  <a:gd name="T8" fmla="*/ 35 w 47"/>
                  <a:gd name="T9" fmla="*/ 37 h 38"/>
                  <a:gd name="T10" fmla="*/ 37 w 47"/>
                  <a:gd name="T11" fmla="*/ 29 h 38"/>
                  <a:gd name="T12" fmla="*/ 46 w 47"/>
                  <a:gd name="T13" fmla="*/ 19 h 38"/>
                  <a:gd name="T14" fmla="*/ 37 w 47"/>
                  <a:gd name="T15" fmla="*/ 15 h 38"/>
                  <a:gd name="T16" fmla="*/ 34 w 47"/>
                  <a:gd name="T17" fmla="*/ 2 h 38"/>
                  <a:gd name="T18" fmla="*/ 25 w 47"/>
                  <a:gd name="T19" fmla="*/ 0 h 38"/>
                  <a:gd name="T20" fmla="*/ 17 w 47"/>
                  <a:gd name="T21" fmla="*/ 3 h 38"/>
                  <a:gd name="T22" fmla="*/ 2 w 47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38">
                    <a:moveTo>
                      <a:pt x="2" y="3"/>
                    </a:moveTo>
                    <a:lnTo>
                      <a:pt x="0" y="11"/>
                    </a:lnTo>
                    <a:lnTo>
                      <a:pt x="12" y="18"/>
                    </a:lnTo>
                    <a:lnTo>
                      <a:pt x="18" y="31"/>
                    </a:lnTo>
                    <a:lnTo>
                      <a:pt x="35" y="37"/>
                    </a:lnTo>
                    <a:lnTo>
                      <a:pt x="37" y="29"/>
                    </a:lnTo>
                    <a:lnTo>
                      <a:pt x="46" y="19"/>
                    </a:lnTo>
                    <a:lnTo>
                      <a:pt x="37" y="15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8" name="Freeform 242"/>
              <p:cNvSpPr>
                <a:spLocks/>
              </p:cNvSpPr>
              <p:nvPr/>
            </p:nvSpPr>
            <p:spPr bwMode="auto">
              <a:xfrm>
                <a:off x="6017376" y="2439469"/>
                <a:ext cx="69189" cy="110107"/>
              </a:xfrm>
              <a:custGeom>
                <a:avLst/>
                <a:gdLst>
                  <a:gd name="T0" fmla="*/ 30 w 39"/>
                  <a:gd name="T1" fmla="*/ 58 h 63"/>
                  <a:gd name="T2" fmla="*/ 14 w 39"/>
                  <a:gd name="T3" fmla="*/ 62 h 63"/>
                  <a:gd name="T4" fmla="*/ 8 w 39"/>
                  <a:gd name="T5" fmla="*/ 48 h 63"/>
                  <a:gd name="T6" fmla="*/ 0 w 39"/>
                  <a:gd name="T7" fmla="*/ 43 h 63"/>
                  <a:gd name="T8" fmla="*/ 0 w 39"/>
                  <a:gd name="T9" fmla="*/ 19 h 63"/>
                  <a:gd name="T10" fmla="*/ 18 w 39"/>
                  <a:gd name="T11" fmla="*/ 17 h 63"/>
                  <a:gd name="T12" fmla="*/ 27 w 39"/>
                  <a:gd name="T13" fmla="*/ 0 h 63"/>
                  <a:gd name="T14" fmla="*/ 38 w 39"/>
                  <a:gd name="T15" fmla="*/ 17 h 63"/>
                  <a:gd name="T16" fmla="*/ 28 w 39"/>
                  <a:gd name="T17" fmla="*/ 42 h 63"/>
                  <a:gd name="T18" fmla="*/ 30 w 39"/>
                  <a:gd name="T1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0" y="58"/>
                    </a:moveTo>
                    <a:lnTo>
                      <a:pt x="14" y="62"/>
                    </a:lnTo>
                    <a:lnTo>
                      <a:pt x="8" y="48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18" y="17"/>
                    </a:lnTo>
                    <a:lnTo>
                      <a:pt x="27" y="0"/>
                    </a:lnTo>
                    <a:lnTo>
                      <a:pt x="38" y="17"/>
                    </a:lnTo>
                    <a:lnTo>
                      <a:pt x="28" y="42"/>
                    </a:lnTo>
                    <a:lnTo>
                      <a:pt x="30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9" name="Freeform 243"/>
              <p:cNvSpPr>
                <a:spLocks/>
              </p:cNvSpPr>
              <p:nvPr/>
            </p:nvSpPr>
            <p:spPr bwMode="auto">
              <a:xfrm>
                <a:off x="6355460" y="2903490"/>
                <a:ext cx="144669" cy="108534"/>
              </a:xfrm>
              <a:custGeom>
                <a:avLst/>
                <a:gdLst>
                  <a:gd name="T0" fmla="*/ 61 w 82"/>
                  <a:gd name="T1" fmla="*/ 53 h 62"/>
                  <a:gd name="T2" fmla="*/ 48 w 82"/>
                  <a:gd name="T3" fmla="*/ 54 h 62"/>
                  <a:gd name="T4" fmla="*/ 40 w 82"/>
                  <a:gd name="T5" fmla="*/ 54 h 62"/>
                  <a:gd name="T6" fmla="*/ 31 w 82"/>
                  <a:gd name="T7" fmla="*/ 61 h 62"/>
                  <a:gd name="T8" fmla="*/ 18 w 82"/>
                  <a:gd name="T9" fmla="*/ 57 h 62"/>
                  <a:gd name="T10" fmla="*/ 11 w 82"/>
                  <a:gd name="T11" fmla="*/ 57 h 62"/>
                  <a:gd name="T12" fmla="*/ 9 w 82"/>
                  <a:gd name="T13" fmla="*/ 36 h 62"/>
                  <a:gd name="T14" fmla="*/ 1 w 82"/>
                  <a:gd name="T15" fmla="*/ 21 h 62"/>
                  <a:gd name="T16" fmla="*/ 0 w 82"/>
                  <a:gd name="T17" fmla="*/ 13 h 62"/>
                  <a:gd name="T18" fmla="*/ 13 w 82"/>
                  <a:gd name="T19" fmla="*/ 3 h 62"/>
                  <a:gd name="T20" fmla="*/ 17 w 82"/>
                  <a:gd name="T21" fmla="*/ 6 h 62"/>
                  <a:gd name="T22" fmla="*/ 21 w 82"/>
                  <a:gd name="T23" fmla="*/ 0 h 62"/>
                  <a:gd name="T24" fmla="*/ 38 w 82"/>
                  <a:gd name="T25" fmla="*/ 6 h 62"/>
                  <a:gd name="T26" fmla="*/ 42 w 82"/>
                  <a:gd name="T27" fmla="*/ 19 h 62"/>
                  <a:gd name="T28" fmla="*/ 62 w 82"/>
                  <a:gd name="T29" fmla="*/ 16 h 62"/>
                  <a:gd name="T30" fmla="*/ 76 w 82"/>
                  <a:gd name="T31" fmla="*/ 14 h 62"/>
                  <a:gd name="T32" fmla="*/ 81 w 82"/>
                  <a:gd name="T33" fmla="*/ 26 h 62"/>
                  <a:gd name="T34" fmla="*/ 76 w 82"/>
                  <a:gd name="T35" fmla="*/ 36 h 62"/>
                  <a:gd name="T36" fmla="*/ 70 w 82"/>
                  <a:gd name="T37" fmla="*/ 43 h 62"/>
                  <a:gd name="T38" fmla="*/ 75 w 82"/>
                  <a:gd name="T39" fmla="*/ 50 h 62"/>
                  <a:gd name="T40" fmla="*/ 61 w 82"/>
                  <a:gd name="T41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2">
                    <a:moveTo>
                      <a:pt x="61" y="53"/>
                    </a:moveTo>
                    <a:lnTo>
                      <a:pt x="48" y="54"/>
                    </a:lnTo>
                    <a:lnTo>
                      <a:pt x="40" y="54"/>
                    </a:lnTo>
                    <a:lnTo>
                      <a:pt x="31" y="61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9" y="3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3" y="3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38" y="6"/>
                    </a:lnTo>
                    <a:lnTo>
                      <a:pt x="42" y="19"/>
                    </a:lnTo>
                    <a:lnTo>
                      <a:pt x="62" y="16"/>
                    </a:lnTo>
                    <a:lnTo>
                      <a:pt x="76" y="14"/>
                    </a:lnTo>
                    <a:lnTo>
                      <a:pt x="81" y="26"/>
                    </a:lnTo>
                    <a:lnTo>
                      <a:pt x="76" y="36"/>
                    </a:lnTo>
                    <a:lnTo>
                      <a:pt x="70" y="43"/>
                    </a:lnTo>
                    <a:lnTo>
                      <a:pt x="75" y="50"/>
                    </a:lnTo>
                    <a:lnTo>
                      <a:pt x="61" y="5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0" name="Freeform 244"/>
              <p:cNvSpPr>
                <a:spLocks/>
              </p:cNvSpPr>
              <p:nvPr/>
            </p:nvSpPr>
            <p:spPr bwMode="auto">
              <a:xfrm>
                <a:off x="6311430" y="1932978"/>
                <a:ext cx="245307" cy="426270"/>
              </a:xfrm>
              <a:custGeom>
                <a:avLst/>
                <a:gdLst>
                  <a:gd name="T0" fmla="*/ 19 w 139"/>
                  <a:gd name="T1" fmla="*/ 101 h 242"/>
                  <a:gd name="T2" fmla="*/ 29 w 139"/>
                  <a:gd name="T3" fmla="*/ 94 h 242"/>
                  <a:gd name="T4" fmla="*/ 27 w 139"/>
                  <a:gd name="T5" fmla="*/ 63 h 242"/>
                  <a:gd name="T6" fmla="*/ 26 w 139"/>
                  <a:gd name="T7" fmla="*/ 53 h 242"/>
                  <a:gd name="T8" fmla="*/ 15 w 139"/>
                  <a:gd name="T9" fmla="*/ 43 h 242"/>
                  <a:gd name="T10" fmla="*/ 3 w 139"/>
                  <a:gd name="T11" fmla="*/ 30 h 242"/>
                  <a:gd name="T12" fmla="*/ 14 w 139"/>
                  <a:gd name="T13" fmla="*/ 33 h 242"/>
                  <a:gd name="T14" fmla="*/ 27 w 139"/>
                  <a:gd name="T15" fmla="*/ 36 h 242"/>
                  <a:gd name="T16" fmla="*/ 47 w 139"/>
                  <a:gd name="T17" fmla="*/ 33 h 242"/>
                  <a:gd name="T18" fmla="*/ 53 w 139"/>
                  <a:gd name="T19" fmla="*/ 18 h 242"/>
                  <a:gd name="T20" fmla="*/ 63 w 139"/>
                  <a:gd name="T21" fmla="*/ 7 h 242"/>
                  <a:gd name="T22" fmla="*/ 70 w 139"/>
                  <a:gd name="T23" fmla="*/ 0 h 242"/>
                  <a:gd name="T24" fmla="*/ 82 w 139"/>
                  <a:gd name="T25" fmla="*/ 2 h 242"/>
                  <a:gd name="T26" fmla="*/ 93 w 139"/>
                  <a:gd name="T27" fmla="*/ 12 h 242"/>
                  <a:gd name="T28" fmla="*/ 85 w 139"/>
                  <a:gd name="T29" fmla="*/ 36 h 242"/>
                  <a:gd name="T30" fmla="*/ 100 w 139"/>
                  <a:gd name="T31" fmla="*/ 50 h 242"/>
                  <a:gd name="T32" fmla="*/ 100 w 139"/>
                  <a:gd name="T33" fmla="*/ 65 h 242"/>
                  <a:gd name="T34" fmla="*/ 105 w 139"/>
                  <a:gd name="T35" fmla="*/ 85 h 242"/>
                  <a:gd name="T36" fmla="*/ 107 w 139"/>
                  <a:gd name="T37" fmla="*/ 109 h 242"/>
                  <a:gd name="T38" fmla="*/ 113 w 139"/>
                  <a:gd name="T39" fmla="*/ 129 h 242"/>
                  <a:gd name="T40" fmla="*/ 120 w 139"/>
                  <a:gd name="T41" fmla="*/ 151 h 242"/>
                  <a:gd name="T42" fmla="*/ 128 w 139"/>
                  <a:gd name="T43" fmla="*/ 161 h 242"/>
                  <a:gd name="T44" fmla="*/ 138 w 139"/>
                  <a:gd name="T45" fmla="*/ 169 h 242"/>
                  <a:gd name="T46" fmla="*/ 127 w 139"/>
                  <a:gd name="T47" fmla="*/ 178 h 242"/>
                  <a:gd name="T48" fmla="*/ 112 w 139"/>
                  <a:gd name="T49" fmla="*/ 194 h 242"/>
                  <a:gd name="T50" fmla="*/ 98 w 139"/>
                  <a:gd name="T51" fmla="*/ 211 h 242"/>
                  <a:gd name="T52" fmla="*/ 94 w 139"/>
                  <a:gd name="T53" fmla="*/ 225 h 242"/>
                  <a:gd name="T54" fmla="*/ 96 w 139"/>
                  <a:gd name="T55" fmla="*/ 241 h 242"/>
                  <a:gd name="T56" fmla="*/ 81 w 139"/>
                  <a:gd name="T57" fmla="*/ 219 h 242"/>
                  <a:gd name="T58" fmla="*/ 63 w 139"/>
                  <a:gd name="T59" fmla="*/ 222 h 242"/>
                  <a:gd name="T60" fmla="*/ 53 w 139"/>
                  <a:gd name="T61" fmla="*/ 231 h 242"/>
                  <a:gd name="T62" fmla="*/ 29 w 139"/>
                  <a:gd name="T63" fmla="*/ 229 h 242"/>
                  <a:gd name="T64" fmla="*/ 11 w 139"/>
                  <a:gd name="T65" fmla="*/ 217 h 242"/>
                  <a:gd name="T66" fmla="*/ 4 w 139"/>
                  <a:gd name="T67" fmla="*/ 200 h 242"/>
                  <a:gd name="T68" fmla="*/ 0 w 139"/>
                  <a:gd name="T69" fmla="*/ 185 h 242"/>
                  <a:gd name="T70" fmla="*/ 3 w 139"/>
                  <a:gd name="T71" fmla="*/ 157 h 242"/>
                  <a:gd name="T72" fmla="*/ 21 w 139"/>
                  <a:gd name="T73" fmla="*/ 150 h 242"/>
                  <a:gd name="T74" fmla="*/ 33 w 139"/>
                  <a:gd name="T75" fmla="*/ 138 h 242"/>
                  <a:gd name="T76" fmla="*/ 37 w 139"/>
                  <a:gd name="T77" fmla="*/ 121 h 242"/>
                  <a:gd name="T78" fmla="*/ 58 w 139"/>
                  <a:gd name="T79" fmla="*/ 123 h 242"/>
                  <a:gd name="T80" fmla="*/ 46 w 139"/>
                  <a:gd name="T81" fmla="*/ 102 h 242"/>
                  <a:gd name="T82" fmla="*/ 19 w 139"/>
                  <a:gd name="T83" fmla="*/ 10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242">
                    <a:moveTo>
                      <a:pt x="19" y="101"/>
                    </a:moveTo>
                    <a:lnTo>
                      <a:pt x="29" y="94"/>
                    </a:lnTo>
                    <a:lnTo>
                      <a:pt x="27" y="63"/>
                    </a:lnTo>
                    <a:lnTo>
                      <a:pt x="26" y="53"/>
                    </a:lnTo>
                    <a:lnTo>
                      <a:pt x="15" y="43"/>
                    </a:lnTo>
                    <a:lnTo>
                      <a:pt x="3" y="30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47" y="33"/>
                    </a:lnTo>
                    <a:lnTo>
                      <a:pt x="53" y="18"/>
                    </a:lnTo>
                    <a:lnTo>
                      <a:pt x="63" y="7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93" y="12"/>
                    </a:lnTo>
                    <a:lnTo>
                      <a:pt x="85" y="36"/>
                    </a:lnTo>
                    <a:lnTo>
                      <a:pt x="100" y="50"/>
                    </a:lnTo>
                    <a:lnTo>
                      <a:pt x="100" y="65"/>
                    </a:lnTo>
                    <a:lnTo>
                      <a:pt x="105" y="85"/>
                    </a:lnTo>
                    <a:lnTo>
                      <a:pt x="107" y="109"/>
                    </a:lnTo>
                    <a:lnTo>
                      <a:pt x="113" y="129"/>
                    </a:lnTo>
                    <a:lnTo>
                      <a:pt x="120" y="151"/>
                    </a:lnTo>
                    <a:lnTo>
                      <a:pt x="128" y="161"/>
                    </a:lnTo>
                    <a:lnTo>
                      <a:pt x="138" y="169"/>
                    </a:lnTo>
                    <a:lnTo>
                      <a:pt x="127" y="178"/>
                    </a:lnTo>
                    <a:lnTo>
                      <a:pt x="112" y="194"/>
                    </a:lnTo>
                    <a:lnTo>
                      <a:pt x="98" y="211"/>
                    </a:lnTo>
                    <a:lnTo>
                      <a:pt x="94" y="225"/>
                    </a:lnTo>
                    <a:lnTo>
                      <a:pt x="96" y="241"/>
                    </a:lnTo>
                    <a:lnTo>
                      <a:pt x="81" y="219"/>
                    </a:lnTo>
                    <a:lnTo>
                      <a:pt x="63" y="222"/>
                    </a:lnTo>
                    <a:lnTo>
                      <a:pt x="53" y="231"/>
                    </a:lnTo>
                    <a:lnTo>
                      <a:pt x="29" y="229"/>
                    </a:lnTo>
                    <a:lnTo>
                      <a:pt x="11" y="217"/>
                    </a:lnTo>
                    <a:lnTo>
                      <a:pt x="4" y="200"/>
                    </a:lnTo>
                    <a:lnTo>
                      <a:pt x="0" y="185"/>
                    </a:lnTo>
                    <a:lnTo>
                      <a:pt x="3" y="157"/>
                    </a:lnTo>
                    <a:lnTo>
                      <a:pt x="21" y="150"/>
                    </a:lnTo>
                    <a:lnTo>
                      <a:pt x="33" y="138"/>
                    </a:lnTo>
                    <a:lnTo>
                      <a:pt x="37" y="121"/>
                    </a:lnTo>
                    <a:lnTo>
                      <a:pt x="58" y="123"/>
                    </a:lnTo>
                    <a:lnTo>
                      <a:pt x="46" y="102"/>
                    </a:lnTo>
                    <a:lnTo>
                      <a:pt x="19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1" name="Freeform 245"/>
              <p:cNvSpPr>
                <a:spLocks/>
              </p:cNvSpPr>
              <p:nvPr/>
            </p:nvSpPr>
            <p:spPr bwMode="auto">
              <a:xfrm>
                <a:off x="6058260" y="2741476"/>
                <a:ext cx="166683" cy="102242"/>
              </a:xfrm>
              <a:custGeom>
                <a:avLst/>
                <a:gdLst>
                  <a:gd name="T0" fmla="*/ 3 w 94"/>
                  <a:gd name="T1" fmla="*/ 43 h 57"/>
                  <a:gd name="T2" fmla="*/ 0 w 94"/>
                  <a:gd name="T3" fmla="*/ 34 h 57"/>
                  <a:gd name="T4" fmla="*/ 7 w 94"/>
                  <a:gd name="T5" fmla="*/ 35 h 57"/>
                  <a:gd name="T6" fmla="*/ 11 w 94"/>
                  <a:gd name="T7" fmla="*/ 36 h 57"/>
                  <a:gd name="T8" fmla="*/ 29 w 94"/>
                  <a:gd name="T9" fmla="*/ 28 h 57"/>
                  <a:gd name="T10" fmla="*/ 43 w 94"/>
                  <a:gd name="T11" fmla="*/ 20 h 57"/>
                  <a:gd name="T12" fmla="*/ 47 w 94"/>
                  <a:gd name="T13" fmla="*/ 15 h 57"/>
                  <a:gd name="T14" fmla="*/ 48 w 94"/>
                  <a:gd name="T15" fmla="*/ 0 h 57"/>
                  <a:gd name="T16" fmla="*/ 59 w 94"/>
                  <a:gd name="T17" fmla="*/ 10 h 57"/>
                  <a:gd name="T18" fmla="*/ 69 w 94"/>
                  <a:gd name="T19" fmla="*/ 9 h 57"/>
                  <a:gd name="T20" fmla="*/ 71 w 94"/>
                  <a:gd name="T21" fmla="*/ 1 h 57"/>
                  <a:gd name="T22" fmla="*/ 84 w 94"/>
                  <a:gd name="T23" fmla="*/ 2 h 57"/>
                  <a:gd name="T24" fmla="*/ 83 w 94"/>
                  <a:gd name="T25" fmla="*/ 12 h 57"/>
                  <a:gd name="T26" fmla="*/ 91 w 94"/>
                  <a:gd name="T27" fmla="*/ 16 h 57"/>
                  <a:gd name="T28" fmla="*/ 93 w 94"/>
                  <a:gd name="T29" fmla="*/ 31 h 57"/>
                  <a:gd name="T30" fmla="*/ 87 w 94"/>
                  <a:gd name="T31" fmla="*/ 39 h 57"/>
                  <a:gd name="T32" fmla="*/ 87 w 94"/>
                  <a:gd name="T33" fmla="*/ 43 h 57"/>
                  <a:gd name="T34" fmla="*/ 82 w 94"/>
                  <a:gd name="T35" fmla="*/ 50 h 57"/>
                  <a:gd name="T36" fmla="*/ 69 w 94"/>
                  <a:gd name="T37" fmla="*/ 56 h 57"/>
                  <a:gd name="T38" fmla="*/ 45 w 94"/>
                  <a:gd name="T39" fmla="*/ 50 h 57"/>
                  <a:gd name="T40" fmla="*/ 37 w 94"/>
                  <a:gd name="T41" fmla="*/ 41 h 57"/>
                  <a:gd name="T42" fmla="*/ 24 w 94"/>
                  <a:gd name="T43" fmla="*/ 47 h 57"/>
                  <a:gd name="T44" fmla="*/ 10 w 94"/>
                  <a:gd name="T45" fmla="*/ 47 h 57"/>
                  <a:gd name="T46" fmla="*/ 3 w 94"/>
                  <a:gd name="T4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57">
                    <a:moveTo>
                      <a:pt x="3" y="43"/>
                    </a:moveTo>
                    <a:lnTo>
                      <a:pt x="0" y="34"/>
                    </a:lnTo>
                    <a:lnTo>
                      <a:pt x="7" y="35"/>
                    </a:lnTo>
                    <a:lnTo>
                      <a:pt x="11" y="36"/>
                    </a:lnTo>
                    <a:lnTo>
                      <a:pt x="29" y="28"/>
                    </a:lnTo>
                    <a:lnTo>
                      <a:pt x="43" y="20"/>
                    </a:lnTo>
                    <a:lnTo>
                      <a:pt x="47" y="15"/>
                    </a:lnTo>
                    <a:lnTo>
                      <a:pt x="48" y="0"/>
                    </a:lnTo>
                    <a:lnTo>
                      <a:pt x="59" y="10"/>
                    </a:lnTo>
                    <a:lnTo>
                      <a:pt x="69" y="9"/>
                    </a:lnTo>
                    <a:lnTo>
                      <a:pt x="71" y="1"/>
                    </a:lnTo>
                    <a:lnTo>
                      <a:pt x="84" y="2"/>
                    </a:lnTo>
                    <a:lnTo>
                      <a:pt x="83" y="12"/>
                    </a:lnTo>
                    <a:lnTo>
                      <a:pt x="91" y="16"/>
                    </a:lnTo>
                    <a:lnTo>
                      <a:pt x="93" y="31"/>
                    </a:lnTo>
                    <a:lnTo>
                      <a:pt x="87" y="39"/>
                    </a:lnTo>
                    <a:lnTo>
                      <a:pt x="87" y="43"/>
                    </a:lnTo>
                    <a:lnTo>
                      <a:pt x="82" y="50"/>
                    </a:lnTo>
                    <a:lnTo>
                      <a:pt x="69" y="56"/>
                    </a:lnTo>
                    <a:lnTo>
                      <a:pt x="45" y="50"/>
                    </a:lnTo>
                    <a:lnTo>
                      <a:pt x="37" y="41"/>
                    </a:lnTo>
                    <a:lnTo>
                      <a:pt x="24" y="47"/>
                    </a:lnTo>
                    <a:lnTo>
                      <a:pt x="10" y="47"/>
                    </a:lnTo>
                    <a:lnTo>
                      <a:pt x="3" y="4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2" name="Freeform 246"/>
              <p:cNvSpPr>
                <a:spLocks/>
              </p:cNvSpPr>
              <p:nvPr/>
            </p:nvSpPr>
            <p:spPr bwMode="auto">
              <a:xfrm>
                <a:off x="6157327" y="3114266"/>
                <a:ext cx="56609" cy="39324"/>
              </a:xfrm>
              <a:custGeom>
                <a:avLst/>
                <a:gdLst>
                  <a:gd name="T0" fmla="*/ 28 w 32"/>
                  <a:gd name="T1" fmla="*/ 0 h 22"/>
                  <a:gd name="T2" fmla="*/ 16 w 32"/>
                  <a:gd name="T3" fmla="*/ 3 h 22"/>
                  <a:gd name="T4" fmla="*/ 0 w 32"/>
                  <a:gd name="T5" fmla="*/ 2 h 22"/>
                  <a:gd name="T6" fmla="*/ 3 w 32"/>
                  <a:gd name="T7" fmla="*/ 6 h 22"/>
                  <a:gd name="T8" fmla="*/ 6 w 32"/>
                  <a:gd name="T9" fmla="*/ 14 h 22"/>
                  <a:gd name="T10" fmla="*/ 14 w 32"/>
                  <a:gd name="T11" fmla="*/ 15 h 22"/>
                  <a:gd name="T12" fmla="*/ 31 w 32"/>
                  <a:gd name="T13" fmla="*/ 21 h 22"/>
                  <a:gd name="T14" fmla="*/ 30 w 32"/>
                  <a:gd name="T15" fmla="*/ 11 h 22"/>
                  <a:gd name="T16" fmla="*/ 28 w 32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2">
                    <a:moveTo>
                      <a:pt x="28" y="0"/>
                    </a:moveTo>
                    <a:lnTo>
                      <a:pt x="16" y="3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6" y="14"/>
                    </a:lnTo>
                    <a:lnTo>
                      <a:pt x="14" y="15"/>
                    </a:lnTo>
                    <a:lnTo>
                      <a:pt x="31" y="21"/>
                    </a:lnTo>
                    <a:lnTo>
                      <a:pt x="30" y="11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3" name="Freeform 247"/>
              <p:cNvSpPr>
                <a:spLocks/>
              </p:cNvSpPr>
              <p:nvPr/>
            </p:nvSpPr>
            <p:spPr bwMode="auto">
              <a:xfrm>
                <a:off x="5584943" y="2532273"/>
                <a:ext cx="103784" cy="132128"/>
              </a:xfrm>
              <a:custGeom>
                <a:avLst/>
                <a:gdLst>
                  <a:gd name="T0" fmla="*/ 31 w 60"/>
                  <a:gd name="T1" fmla="*/ 0 h 75"/>
                  <a:gd name="T2" fmla="*/ 27 w 60"/>
                  <a:gd name="T3" fmla="*/ 6 h 75"/>
                  <a:gd name="T4" fmla="*/ 27 w 60"/>
                  <a:gd name="T5" fmla="*/ 16 h 75"/>
                  <a:gd name="T6" fmla="*/ 3 w 60"/>
                  <a:gd name="T7" fmla="*/ 19 h 75"/>
                  <a:gd name="T8" fmla="*/ 0 w 60"/>
                  <a:gd name="T9" fmla="*/ 26 h 75"/>
                  <a:gd name="T10" fmla="*/ 0 w 60"/>
                  <a:gd name="T11" fmla="*/ 38 h 75"/>
                  <a:gd name="T12" fmla="*/ 8 w 60"/>
                  <a:gd name="T13" fmla="*/ 40 h 75"/>
                  <a:gd name="T14" fmla="*/ 8 w 60"/>
                  <a:gd name="T15" fmla="*/ 48 h 75"/>
                  <a:gd name="T16" fmla="*/ 0 w 60"/>
                  <a:gd name="T17" fmla="*/ 53 h 75"/>
                  <a:gd name="T18" fmla="*/ 1 w 60"/>
                  <a:gd name="T19" fmla="*/ 66 h 75"/>
                  <a:gd name="T20" fmla="*/ 1 w 60"/>
                  <a:gd name="T21" fmla="*/ 74 h 75"/>
                  <a:gd name="T22" fmla="*/ 17 w 60"/>
                  <a:gd name="T23" fmla="*/ 73 h 75"/>
                  <a:gd name="T24" fmla="*/ 32 w 60"/>
                  <a:gd name="T25" fmla="*/ 63 h 75"/>
                  <a:gd name="T26" fmla="*/ 45 w 60"/>
                  <a:gd name="T27" fmla="*/ 63 h 75"/>
                  <a:gd name="T28" fmla="*/ 56 w 60"/>
                  <a:gd name="T29" fmla="*/ 61 h 75"/>
                  <a:gd name="T30" fmla="*/ 59 w 60"/>
                  <a:gd name="T31" fmla="*/ 40 h 75"/>
                  <a:gd name="T32" fmla="*/ 53 w 60"/>
                  <a:gd name="T33" fmla="*/ 24 h 75"/>
                  <a:gd name="T34" fmla="*/ 38 w 60"/>
                  <a:gd name="T35" fmla="*/ 24 h 75"/>
                  <a:gd name="T36" fmla="*/ 34 w 60"/>
                  <a:gd name="T37" fmla="*/ 15 h 75"/>
                  <a:gd name="T38" fmla="*/ 38 w 60"/>
                  <a:gd name="T39" fmla="*/ 4 h 75"/>
                  <a:gd name="T40" fmla="*/ 31 w 60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5">
                    <a:moveTo>
                      <a:pt x="31" y="0"/>
                    </a:moveTo>
                    <a:lnTo>
                      <a:pt x="27" y="6"/>
                    </a:lnTo>
                    <a:lnTo>
                      <a:pt x="27" y="16"/>
                    </a:lnTo>
                    <a:lnTo>
                      <a:pt x="3" y="19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1" y="74"/>
                    </a:lnTo>
                    <a:lnTo>
                      <a:pt x="17" y="73"/>
                    </a:lnTo>
                    <a:lnTo>
                      <a:pt x="32" y="63"/>
                    </a:lnTo>
                    <a:lnTo>
                      <a:pt x="45" y="63"/>
                    </a:lnTo>
                    <a:lnTo>
                      <a:pt x="56" y="61"/>
                    </a:lnTo>
                    <a:lnTo>
                      <a:pt x="59" y="40"/>
                    </a:lnTo>
                    <a:lnTo>
                      <a:pt x="53" y="24"/>
                    </a:lnTo>
                    <a:lnTo>
                      <a:pt x="38" y="24"/>
                    </a:lnTo>
                    <a:lnTo>
                      <a:pt x="34" y="15"/>
                    </a:lnTo>
                    <a:lnTo>
                      <a:pt x="38" y="4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4" name="Freeform 248"/>
              <p:cNvSpPr>
                <a:spLocks/>
              </p:cNvSpPr>
              <p:nvPr/>
            </p:nvSpPr>
            <p:spPr bwMode="auto">
              <a:xfrm>
                <a:off x="5641552" y="2527554"/>
                <a:ext cx="58182" cy="47189"/>
              </a:xfrm>
              <a:custGeom>
                <a:avLst/>
                <a:gdLst>
                  <a:gd name="T0" fmla="*/ 19 w 32"/>
                  <a:gd name="T1" fmla="*/ 26 h 27"/>
                  <a:gd name="T2" fmla="*/ 4 w 32"/>
                  <a:gd name="T3" fmla="*/ 26 h 27"/>
                  <a:gd name="T4" fmla="*/ 0 w 32"/>
                  <a:gd name="T5" fmla="*/ 17 h 27"/>
                  <a:gd name="T6" fmla="*/ 4 w 32"/>
                  <a:gd name="T7" fmla="*/ 6 h 27"/>
                  <a:gd name="T8" fmla="*/ 12 w 32"/>
                  <a:gd name="T9" fmla="*/ 0 h 27"/>
                  <a:gd name="T10" fmla="*/ 22 w 32"/>
                  <a:gd name="T11" fmla="*/ 3 h 27"/>
                  <a:gd name="T12" fmla="*/ 28 w 32"/>
                  <a:gd name="T13" fmla="*/ 10 h 27"/>
                  <a:gd name="T14" fmla="*/ 31 w 32"/>
                  <a:gd name="T15" fmla="*/ 19 h 27"/>
                  <a:gd name="T16" fmla="*/ 19 w 32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7">
                    <a:moveTo>
                      <a:pt x="19" y="26"/>
                    </a:moveTo>
                    <a:lnTo>
                      <a:pt x="4" y="26"/>
                    </a:lnTo>
                    <a:lnTo>
                      <a:pt x="0" y="17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28" y="10"/>
                    </a:lnTo>
                    <a:lnTo>
                      <a:pt x="31" y="19"/>
                    </a:lnTo>
                    <a:lnTo>
                      <a:pt x="19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5" name="Freeform 249"/>
              <p:cNvSpPr>
                <a:spLocks/>
              </p:cNvSpPr>
              <p:nvPr/>
            </p:nvSpPr>
            <p:spPr bwMode="auto">
              <a:xfrm>
                <a:off x="5682437" y="2403291"/>
                <a:ext cx="183981" cy="316164"/>
              </a:xfrm>
              <a:custGeom>
                <a:avLst/>
                <a:gdLst>
                  <a:gd name="T0" fmla="*/ 16 w 104"/>
                  <a:gd name="T1" fmla="*/ 2 h 180"/>
                  <a:gd name="T2" fmla="*/ 10 w 104"/>
                  <a:gd name="T3" fmla="*/ 14 h 180"/>
                  <a:gd name="T4" fmla="*/ 0 w 104"/>
                  <a:gd name="T5" fmla="*/ 25 h 180"/>
                  <a:gd name="T6" fmla="*/ 8 w 104"/>
                  <a:gd name="T7" fmla="*/ 29 h 180"/>
                  <a:gd name="T8" fmla="*/ 10 w 104"/>
                  <a:gd name="T9" fmla="*/ 36 h 180"/>
                  <a:gd name="T10" fmla="*/ 10 w 104"/>
                  <a:gd name="T11" fmla="*/ 46 h 180"/>
                  <a:gd name="T12" fmla="*/ 2 w 104"/>
                  <a:gd name="T13" fmla="*/ 51 h 180"/>
                  <a:gd name="T14" fmla="*/ 5 w 104"/>
                  <a:gd name="T15" fmla="*/ 59 h 180"/>
                  <a:gd name="T16" fmla="*/ 14 w 104"/>
                  <a:gd name="T17" fmla="*/ 61 h 180"/>
                  <a:gd name="T18" fmla="*/ 16 w 104"/>
                  <a:gd name="T19" fmla="*/ 69 h 180"/>
                  <a:gd name="T20" fmla="*/ 13 w 104"/>
                  <a:gd name="T21" fmla="*/ 76 h 180"/>
                  <a:gd name="T22" fmla="*/ 36 w 104"/>
                  <a:gd name="T23" fmla="*/ 81 h 180"/>
                  <a:gd name="T24" fmla="*/ 41 w 104"/>
                  <a:gd name="T25" fmla="*/ 89 h 180"/>
                  <a:gd name="T26" fmla="*/ 48 w 104"/>
                  <a:gd name="T27" fmla="*/ 92 h 180"/>
                  <a:gd name="T28" fmla="*/ 46 w 104"/>
                  <a:gd name="T29" fmla="*/ 99 h 180"/>
                  <a:gd name="T30" fmla="*/ 34 w 104"/>
                  <a:gd name="T31" fmla="*/ 107 h 180"/>
                  <a:gd name="T32" fmla="*/ 24 w 104"/>
                  <a:gd name="T33" fmla="*/ 107 h 180"/>
                  <a:gd name="T34" fmla="*/ 22 w 104"/>
                  <a:gd name="T35" fmla="*/ 118 h 180"/>
                  <a:gd name="T36" fmla="*/ 26 w 104"/>
                  <a:gd name="T37" fmla="*/ 124 h 180"/>
                  <a:gd name="T38" fmla="*/ 24 w 104"/>
                  <a:gd name="T39" fmla="*/ 135 h 180"/>
                  <a:gd name="T40" fmla="*/ 16 w 104"/>
                  <a:gd name="T41" fmla="*/ 139 h 180"/>
                  <a:gd name="T42" fmla="*/ 39 w 104"/>
                  <a:gd name="T43" fmla="*/ 144 h 180"/>
                  <a:gd name="T44" fmla="*/ 37 w 104"/>
                  <a:gd name="T45" fmla="*/ 148 h 180"/>
                  <a:gd name="T46" fmla="*/ 29 w 104"/>
                  <a:gd name="T47" fmla="*/ 149 h 180"/>
                  <a:gd name="T48" fmla="*/ 19 w 104"/>
                  <a:gd name="T49" fmla="*/ 159 h 180"/>
                  <a:gd name="T50" fmla="*/ 11 w 104"/>
                  <a:gd name="T51" fmla="*/ 170 h 180"/>
                  <a:gd name="T52" fmla="*/ 10 w 104"/>
                  <a:gd name="T53" fmla="*/ 179 h 180"/>
                  <a:gd name="T54" fmla="*/ 31 w 104"/>
                  <a:gd name="T55" fmla="*/ 171 h 180"/>
                  <a:gd name="T56" fmla="*/ 45 w 104"/>
                  <a:gd name="T57" fmla="*/ 164 h 180"/>
                  <a:gd name="T58" fmla="*/ 63 w 104"/>
                  <a:gd name="T59" fmla="*/ 168 h 180"/>
                  <a:gd name="T60" fmla="*/ 79 w 104"/>
                  <a:gd name="T61" fmla="*/ 158 h 180"/>
                  <a:gd name="T62" fmla="*/ 97 w 104"/>
                  <a:gd name="T63" fmla="*/ 154 h 180"/>
                  <a:gd name="T64" fmla="*/ 86 w 104"/>
                  <a:gd name="T65" fmla="*/ 144 h 180"/>
                  <a:gd name="T66" fmla="*/ 92 w 104"/>
                  <a:gd name="T67" fmla="*/ 139 h 180"/>
                  <a:gd name="T68" fmla="*/ 102 w 104"/>
                  <a:gd name="T69" fmla="*/ 141 h 180"/>
                  <a:gd name="T70" fmla="*/ 103 w 104"/>
                  <a:gd name="T71" fmla="*/ 118 h 180"/>
                  <a:gd name="T72" fmla="*/ 84 w 104"/>
                  <a:gd name="T73" fmla="*/ 112 h 180"/>
                  <a:gd name="T74" fmla="*/ 84 w 104"/>
                  <a:gd name="T75" fmla="*/ 97 h 180"/>
                  <a:gd name="T76" fmla="*/ 81 w 104"/>
                  <a:gd name="T77" fmla="*/ 88 h 180"/>
                  <a:gd name="T78" fmla="*/ 71 w 104"/>
                  <a:gd name="T79" fmla="*/ 84 h 180"/>
                  <a:gd name="T80" fmla="*/ 73 w 104"/>
                  <a:gd name="T81" fmla="*/ 72 h 180"/>
                  <a:gd name="T82" fmla="*/ 63 w 104"/>
                  <a:gd name="T83" fmla="*/ 69 h 180"/>
                  <a:gd name="T84" fmla="*/ 66 w 104"/>
                  <a:gd name="T85" fmla="*/ 52 h 180"/>
                  <a:gd name="T86" fmla="*/ 42 w 104"/>
                  <a:gd name="T87" fmla="*/ 35 h 180"/>
                  <a:gd name="T88" fmla="*/ 55 w 104"/>
                  <a:gd name="T89" fmla="*/ 31 h 180"/>
                  <a:gd name="T90" fmla="*/ 56 w 104"/>
                  <a:gd name="T91" fmla="*/ 15 h 180"/>
                  <a:gd name="T92" fmla="*/ 34 w 104"/>
                  <a:gd name="T93" fmla="*/ 15 h 180"/>
                  <a:gd name="T94" fmla="*/ 34 w 104"/>
                  <a:gd name="T95" fmla="*/ 0 h 180"/>
                  <a:gd name="T96" fmla="*/ 16 w 104"/>
                  <a:gd name="T97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180">
                    <a:moveTo>
                      <a:pt x="16" y="2"/>
                    </a:moveTo>
                    <a:lnTo>
                      <a:pt x="10" y="14"/>
                    </a:lnTo>
                    <a:lnTo>
                      <a:pt x="0" y="25"/>
                    </a:lnTo>
                    <a:lnTo>
                      <a:pt x="8" y="29"/>
                    </a:lnTo>
                    <a:lnTo>
                      <a:pt x="10" y="36"/>
                    </a:lnTo>
                    <a:lnTo>
                      <a:pt x="10" y="46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4" y="61"/>
                    </a:lnTo>
                    <a:lnTo>
                      <a:pt x="16" y="69"/>
                    </a:lnTo>
                    <a:lnTo>
                      <a:pt x="13" y="76"/>
                    </a:lnTo>
                    <a:lnTo>
                      <a:pt x="36" y="81"/>
                    </a:lnTo>
                    <a:lnTo>
                      <a:pt x="41" y="89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4" y="107"/>
                    </a:lnTo>
                    <a:lnTo>
                      <a:pt x="24" y="107"/>
                    </a:lnTo>
                    <a:lnTo>
                      <a:pt x="22" y="118"/>
                    </a:lnTo>
                    <a:lnTo>
                      <a:pt x="26" y="124"/>
                    </a:lnTo>
                    <a:lnTo>
                      <a:pt x="24" y="135"/>
                    </a:lnTo>
                    <a:lnTo>
                      <a:pt x="16" y="139"/>
                    </a:lnTo>
                    <a:lnTo>
                      <a:pt x="39" y="144"/>
                    </a:lnTo>
                    <a:lnTo>
                      <a:pt x="37" y="148"/>
                    </a:lnTo>
                    <a:lnTo>
                      <a:pt x="29" y="149"/>
                    </a:lnTo>
                    <a:lnTo>
                      <a:pt x="19" y="159"/>
                    </a:lnTo>
                    <a:lnTo>
                      <a:pt x="11" y="170"/>
                    </a:lnTo>
                    <a:lnTo>
                      <a:pt x="10" y="179"/>
                    </a:lnTo>
                    <a:lnTo>
                      <a:pt x="31" y="171"/>
                    </a:lnTo>
                    <a:lnTo>
                      <a:pt x="45" y="164"/>
                    </a:lnTo>
                    <a:lnTo>
                      <a:pt x="63" y="168"/>
                    </a:lnTo>
                    <a:lnTo>
                      <a:pt x="79" y="158"/>
                    </a:lnTo>
                    <a:lnTo>
                      <a:pt x="97" y="154"/>
                    </a:lnTo>
                    <a:lnTo>
                      <a:pt x="86" y="144"/>
                    </a:lnTo>
                    <a:lnTo>
                      <a:pt x="92" y="139"/>
                    </a:lnTo>
                    <a:lnTo>
                      <a:pt x="102" y="141"/>
                    </a:lnTo>
                    <a:lnTo>
                      <a:pt x="103" y="118"/>
                    </a:lnTo>
                    <a:lnTo>
                      <a:pt x="84" y="112"/>
                    </a:lnTo>
                    <a:lnTo>
                      <a:pt x="84" y="97"/>
                    </a:lnTo>
                    <a:lnTo>
                      <a:pt x="81" y="88"/>
                    </a:lnTo>
                    <a:lnTo>
                      <a:pt x="71" y="84"/>
                    </a:lnTo>
                    <a:lnTo>
                      <a:pt x="73" y="72"/>
                    </a:lnTo>
                    <a:lnTo>
                      <a:pt x="63" y="69"/>
                    </a:lnTo>
                    <a:lnTo>
                      <a:pt x="66" y="52"/>
                    </a:lnTo>
                    <a:lnTo>
                      <a:pt x="42" y="35"/>
                    </a:lnTo>
                    <a:lnTo>
                      <a:pt x="55" y="31"/>
                    </a:lnTo>
                    <a:lnTo>
                      <a:pt x="56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1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6" name="Freeform 250"/>
              <p:cNvSpPr>
                <a:spLocks/>
              </p:cNvSpPr>
              <p:nvPr/>
            </p:nvSpPr>
            <p:spPr bwMode="auto">
              <a:xfrm>
                <a:off x="5786221" y="2321498"/>
                <a:ext cx="26732" cy="31459"/>
              </a:xfrm>
              <a:custGeom>
                <a:avLst/>
                <a:gdLst>
                  <a:gd name="T0" fmla="*/ 11 w 15"/>
                  <a:gd name="T1" fmla="*/ 0 h 19"/>
                  <a:gd name="T2" fmla="*/ 0 w 15"/>
                  <a:gd name="T3" fmla="*/ 9 h 19"/>
                  <a:gd name="T4" fmla="*/ 4 w 15"/>
                  <a:gd name="T5" fmla="*/ 18 h 19"/>
                  <a:gd name="T6" fmla="*/ 14 w 15"/>
                  <a:gd name="T7" fmla="*/ 18 h 19"/>
                  <a:gd name="T8" fmla="*/ 11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1" y="0"/>
                    </a:moveTo>
                    <a:lnTo>
                      <a:pt x="0" y="9"/>
                    </a:lnTo>
                    <a:lnTo>
                      <a:pt x="4" y="18"/>
                    </a:lnTo>
                    <a:lnTo>
                      <a:pt x="14" y="18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7" name="Freeform 251"/>
              <p:cNvSpPr>
                <a:spLocks/>
              </p:cNvSpPr>
              <p:nvPr/>
            </p:nvSpPr>
            <p:spPr bwMode="auto">
              <a:xfrm>
                <a:off x="5938752" y="1881071"/>
                <a:ext cx="622704" cy="539523"/>
              </a:xfrm>
              <a:custGeom>
                <a:avLst/>
                <a:gdLst>
                  <a:gd name="T0" fmla="*/ 303 w 352"/>
                  <a:gd name="T1" fmla="*/ 42 h 306"/>
                  <a:gd name="T2" fmla="*/ 280 w 352"/>
                  <a:gd name="T3" fmla="*/ 30 h 306"/>
                  <a:gd name="T4" fmla="*/ 263 w 352"/>
                  <a:gd name="T5" fmla="*/ 48 h 306"/>
                  <a:gd name="T6" fmla="*/ 237 w 352"/>
                  <a:gd name="T7" fmla="*/ 66 h 306"/>
                  <a:gd name="T8" fmla="*/ 213 w 352"/>
                  <a:gd name="T9" fmla="*/ 61 h 306"/>
                  <a:gd name="T10" fmla="*/ 197 w 352"/>
                  <a:gd name="T11" fmla="*/ 78 h 306"/>
                  <a:gd name="T12" fmla="*/ 173 w 352"/>
                  <a:gd name="T13" fmla="*/ 78 h 306"/>
                  <a:gd name="T14" fmla="*/ 158 w 352"/>
                  <a:gd name="T15" fmla="*/ 90 h 306"/>
                  <a:gd name="T16" fmla="*/ 148 w 352"/>
                  <a:gd name="T17" fmla="*/ 100 h 306"/>
                  <a:gd name="T18" fmla="*/ 138 w 352"/>
                  <a:gd name="T19" fmla="*/ 117 h 306"/>
                  <a:gd name="T20" fmla="*/ 124 w 352"/>
                  <a:gd name="T21" fmla="*/ 129 h 306"/>
                  <a:gd name="T22" fmla="*/ 115 w 352"/>
                  <a:gd name="T23" fmla="*/ 151 h 306"/>
                  <a:gd name="T24" fmla="*/ 117 w 352"/>
                  <a:gd name="T25" fmla="*/ 172 h 306"/>
                  <a:gd name="T26" fmla="*/ 96 w 352"/>
                  <a:gd name="T27" fmla="*/ 174 h 306"/>
                  <a:gd name="T28" fmla="*/ 96 w 352"/>
                  <a:gd name="T29" fmla="*/ 210 h 306"/>
                  <a:gd name="T30" fmla="*/ 107 w 352"/>
                  <a:gd name="T31" fmla="*/ 242 h 306"/>
                  <a:gd name="T32" fmla="*/ 96 w 352"/>
                  <a:gd name="T33" fmla="*/ 267 h 306"/>
                  <a:gd name="T34" fmla="*/ 87 w 352"/>
                  <a:gd name="T35" fmla="*/ 295 h 306"/>
                  <a:gd name="T36" fmla="*/ 55 w 352"/>
                  <a:gd name="T37" fmla="*/ 292 h 306"/>
                  <a:gd name="T38" fmla="*/ 33 w 352"/>
                  <a:gd name="T39" fmla="*/ 303 h 306"/>
                  <a:gd name="T40" fmla="*/ 15 w 352"/>
                  <a:gd name="T41" fmla="*/ 287 h 306"/>
                  <a:gd name="T42" fmla="*/ 11 w 352"/>
                  <a:gd name="T43" fmla="*/ 256 h 306"/>
                  <a:gd name="T44" fmla="*/ 0 w 352"/>
                  <a:gd name="T45" fmla="*/ 218 h 306"/>
                  <a:gd name="T46" fmla="*/ 14 w 352"/>
                  <a:gd name="T47" fmla="*/ 205 h 306"/>
                  <a:gd name="T48" fmla="*/ 40 w 352"/>
                  <a:gd name="T49" fmla="*/ 199 h 306"/>
                  <a:gd name="T50" fmla="*/ 60 w 352"/>
                  <a:gd name="T51" fmla="*/ 189 h 306"/>
                  <a:gd name="T52" fmla="*/ 82 w 352"/>
                  <a:gd name="T53" fmla="*/ 165 h 306"/>
                  <a:gd name="T54" fmla="*/ 94 w 352"/>
                  <a:gd name="T55" fmla="*/ 144 h 306"/>
                  <a:gd name="T56" fmla="*/ 102 w 352"/>
                  <a:gd name="T57" fmla="*/ 117 h 306"/>
                  <a:gd name="T58" fmla="*/ 129 w 352"/>
                  <a:gd name="T59" fmla="*/ 87 h 306"/>
                  <a:gd name="T60" fmla="*/ 163 w 352"/>
                  <a:gd name="T61" fmla="*/ 74 h 306"/>
                  <a:gd name="T62" fmla="*/ 195 w 352"/>
                  <a:gd name="T63" fmla="*/ 64 h 306"/>
                  <a:gd name="T64" fmla="*/ 212 w 352"/>
                  <a:gd name="T65" fmla="*/ 46 h 306"/>
                  <a:gd name="T66" fmla="*/ 198 w 352"/>
                  <a:gd name="T67" fmla="*/ 23 h 306"/>
                  <a:gd name="T68" fmla="*/ 218 w 352"/>
                  <a:gd name="T69" fmla="*/ 8 h 306"/>
                  <a:gd name="T70" fmla="*/ 229 w 352"/>
                  <a:gd name="T71" fmla="*/ 25 h 306"/>
                  <a:gd name="T72" fmla="*/ 236 w 352"/>
                  <a:gd name="T73" fmla="*/ 17 h 306"/>
                  <a:gd name="T74" fmla="*/ 248 w 352"/>
                  <a:gd name="T75" fmla="*/ 26 h 306"/>
                  <a:gd name="T76" fmla="*/ 246 w 352"/>
                  <a:gd name="T77" fmla="*/ 10 h 306"/>
                  <a:gd name="T78" fmla="*/ 271 w 352"/>
                  <a:gd name="T79" fmla="*/ 12 h 306"/>
                  <a:gd name="T80" fmla="*/ 282 w 352"/>
                  <a:gd name="T81" fmla="*/ 14 h 306"/>
                  <a:gd name="T82" fmla="*/ 309 w 352"/>
                  <a:gd name="T83" fmla="*/ 5 h 306"/>
                  <a:gd name="T84" fmla="*/ 322 w 352"/>
                  <a:gd name="T85" fmla="*/ 26 h 306"/>
                  <a:gd name="T86" fmla="*/ 333 w 352"/>
                  <a:gd name="T87" fmla="*/ 48 h 306"/>
                  <a:gd name="T88" fmla="*/ 310 w 352"/>
                  <a:gd name="T89" fmla="*/ 80 h 306"/>
                  <a:gd name="T90" fmla="*/ 303 w 352"/>
                  <a:gd name="T91" fmla="*/ 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2" h="306">
                    <a:moveTo>
                      <a:pt x="295" y="66"/>
                    </a:moveTo>
                    <a:lnTo>
                      <a:pt x="303" y="42"/>
                    </a:lnTo>
                    <a:lnTo>
                      <a:pt x="292" y="32"/>
                    </a:lnTo>
                    <a:lnTo>
                      <a:pt x="280" y="30"/>
                    </a:lnTo>
                    <a:lnTo>
                      <a:pt x="273" y="37"/>
                    </a:lnTo>
                    <a:lnTo>
                      <a:pt x="263" y="48"/>
                    </a:lnTo>
                    <a:lnTo>
                      <a:pt x="258" y="63"/>
                    </a:lnTo>
                    <a:lnTo>
                      <a:pt x="237" y="66"/>
                    </a:lnTo>
                    <a:lnTo>
                      <a:pt x="224" y="63"/>
                    </a:lnTo>
                    <a:lnTo>
                      <a:pt x="213" y="61"/>
                    </a:lnTo>
                    <a:lnTo>
                      <a:pt x="205" y="68"/>
                    </a:lnTo>
                    <a:lnTo>
                      <a:pt x="197" y="78"/>
                    </a:lnTo>
                    <a:lnTo>
                      <a:pt x="184" y="78"/>
                    </a:lnTo>
                    <a:lnTo>
                      <a:pt x="173" y="78"/>
                    </a:lnTo>
                    <a:lnTo>
                      <a:pt x="166" y="85"/>
                    </a:lnTo>
                    <a:lnTo>
                      <a:pt x="158" y="90"/>
                    </a:lnTo>
                    <a:lnTo>
                      <a:pt x="150" y="87"/>
                    </a:lnTo>
                    <a:lnTo>
                      <a:pt x="148" y="100"/>
                    </a:lnTo>
                    <a:lnTo>
                      <a:pt x="140" y="104"/>
                    </a:lnTo>
                    <a:lnTo>
                      <a:pt x="138" y="117"/>
                    </a:lnTo>
                    <a:lnTo>
                      <a:pt x="128" y="117"/>
                    </a:lnTo>
                    <a:lnTo>
                      <a:pt x="124" y="129"/>
                    </a:lnTo>
                    <a:lnTo>
                      <a:pt x="117" y="133"/>
                    </a:lnTo>
                    <a:lnTo>
                      <a:pt x="115" y="151"/>
                    </a:lnTo>
                    <a:lnTo>
                      <a:pt x="108" y="165"/>
                    </a:lnTo>
                    <a:lnTo>
                      <a:pt x="117" y="172"/>
                    </a:lnTo>
                    <a:lnTo>
                      <a:pt x="110" y="177"/>
                    </a:lnTo>
                    <a:lnTo>
                      <a:pt x="96" y="174"/>
                    </a:lnTo>
                    <a:lnTo>
                      <a:pt x="93" y="184"/>
                    </a:lnTo>
                    <a:lnTo>
                      <a:pt x="96" y="210"/>
                    </a:lnTo>
                    <a:lnTo>
                      <a:pt x="99" y="226"/>
                    </a:lnTo>
                    <a:lnTo>
                      <a:pt x="107" y="242"/>
                    </a:lnTo>
                    <a:lnTo>
                      <a:pt x="110" y="259"/>
                    </a:lnTo>
                    <a:lnTo>
                      <a:pt x="96" y="267"/>
                    </a:lnTo>
                    <a:lnTo>
                      <a:pt x="92" y="286"/>
                    </a:lnTo>
                    <a:lnTo>
                      <a:pt x="87" y="295"/>
                    </a:lnTo>
                    <a:lnTo>
                      <a:pt x="76" y="289"/>
                    </a:lnTo>
                    <a:lnTo>
                      <a:pt x="55" y="292"/>
                    </a:lnTo>
                    <a:lnTo>
                      <a:pt x="44" y="300"/>
                    </a:lnTo>
                    <a:lnTo>
                      <a:pt x="33" y="303"/>
                    </a:lnTo>
                    <a:lnTo>
                      <a:pt x="16" y="305"/>
                    </a:lnTo>
                    <a:lnTo>
                      <a:pt x="15" y="287"/>
                    </a:lnTo>
                    <a:lnTo>
                      <a:pt x="8" y="282"/>
                    </a:lnTo>
                    <a:lnTo>
                      <a:pt x="11" y="256"/>
                    </a:lnTo>
                    <a:lnTo>
                      <a:pt x="1" y="255"/>
                    </a:lnTo>
                    <a:lnTo>
                      <a:pt x="0" y="218"/>
                    </a:lnTo>
                    <a:lnTo>
                      <a:pt x="11" y="214"/>
                    </a:lnTo>
                    <a:lnTo>
                      <a:pt x="14" y="205"/>
                    </a:lnTo>
                    <a:lnTo>
                      <a:pt x="27" y="200"/>
                    </a:lnTo>
                    <a:lnTo>
                      <a:pt x="40" y="199"/>
                    </a:lnTo>
                    <a:lnTo>
                      <a:pt x="45" y="191"/>
                    </a:lnTo>
                    <a:lnTo>
                      <a:pt x="60" y="189"/>
                    </a:lnTo>
                    <a:lnTo>
                      <a:pt x="62" y="172"/>
                    </a:lnTo>
                    <a:lnTo>
                      <a:pt x="82" y="165"/>
                    </a:lnTo>
                    <a:lnTo>
                      <a:pt x="84" y="151"/>
                    </a:lnTo>
                    <a:lnTo>
                      <a:pt x="94" y="144"/>
                    </a:lnTo>
                    <a:lnTo>
                      <a:pt x="98" y="131"/>
                    </a:lnTo>
                    <a:lnTo>
                      <a:pt x="102" y="117"/>
                    </a:lnTo>
                    <a:lnTo>
                      <a:pt x="117" y="102"/>
                    </a:lnTo>
                    <a:lnTo>
                      <a:pt x="129" y="87"/>
                    </a:lnTo>
                    <a:lnTo>
                      <a:pt x="144" y="78"/>
                    </a:lnTo>
                    <a:lnTo>
                      <a:pt x="163" y="74"/>
                    </a:lnTo>
                    <a:lnTo>
                      <a:pt x="174" y="68"/>
                    </a:lnTo>
                    <a:lnTo>
                      <a:pt x="195" y="64"/>
                    </a:lnTo>
                    <a:lnTo>
                      <a:pt x="199" y="52"/>
                    </a:lnTo>
                    <a:lnTo>
                      <a:pt x="212" y="46"/>
                    </a:lnTo>
                    <a:lnTo>
                      <a:pt x="208" y="30"/>
                    </a:lnTo>
                    <a:lnTo>
                      <a:pt x="198" y="23"/>
                    </a:lnTo>
                    <a:lnTo>
                      <a:pt x="213" y="19"/>
                    </a:lnTo>
                    <a:lnTo>
                      <a:pt x="218" y="8"/>
                    </a:lnTo>
                    <a:lnTo>
                      <a:pt x="221" y="23"/>
                    </a:lnTo>
                    <a:lnTo>
                      <a:pt x="229" y="25"/>
                    </a:lnTo>
                    <a:lnTo>
                      <a:pt x="229" y="17"/>
                    </a:lnTo>
                    <a:lnTo>
                      <a:pt x="236" y="17"/>
                    </a:lnTo>
                    <a:lnTo>
                      <a:pt x="239" y="23"/>
                    </a:lnTo>
                    <a:lnTo>
                      <a:pt x="248" y="26"/>
                    </a:lnTo>
                    <a:lnTo>
                      <a:pt x="253" y="15"/>
                    </a:lnTo>
                    <a:lnTo>
                      <a:pt x="246" y="10"/>
                    </a:lnTo>
                    <a:lnTo>
                      <a:pt x="258" y="3"/>
                    </a:lnTo>
                    <a:lnTo>
                      <a:pt x="271" y="12"/>
                    </a:lnTo>
                    <a:lnTo>
                      <a:pt x="279" y="0"/>
                    </a:lnTo>
                    <a:lnTo>
                      <a:pt x="282" y="14"/>
                    </a:lnTo>
                    <a:lnTo>
                      <a:pt x="295" y="15"/>
                    </a:lnTo>
                    <a:lnTo>
                      <a:pt x="309" y="5"/>
                    </a:lnTo>
                    <a:lnTo>
                      <a:pt x="325" y="15"/>
                    </a:lnTo>
                    <a:lnTo>
                      <a:pt x="322" y="26"/>
                    </a:lnTo>
                    <a:lnTo>
                      <a:pt x="351" y="36"/>
                    </a:lnTo>
                    <a:lnTo>
                      <a:pt x="333" y="48"/>
                    </a:lnTo>
                    <a:lnTo>
                      <a:pt x="317" y="65"/>
                    </a:lnTo>
                    <a:lnTo>
                      <a:pt x="310" y="80"/>
                    </a:lnTo>
                    <a:lnTo>
                      <a:pt x="295" y="66"/>
                    </a:lnTo>
                    <a:lnTo>
                      <a:pt x="30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8" name="Freeform 252"/>
              <p:cNvSpPr>
                <a:spLocks/>
              </p:cNvSpPr>
              <p:nvPr/>
            </p:nvSpPr>
            <p:spPr bwMode="auto">
              <a:xfrm>
                <a:off x="5721749" y="2667546"/>
                <a:ext cx="300344" cy="311445"/>
              </a:xfrm>
              <a:custGeom>
                <a:avLst/>
                <a:gdLst>
                  <a:gd name="T0" fmla="*/ 89 w 170"/>
                  <a:gd name="T1" fmla="*/ 3 h 176"/>
                  <a:gd name="T2" fmla="*/ 85 w 170"/>
                  <a:gd name="T3" fmla="*/ 15 h 176"/>
                  <a:gd name="T4" fmla="*/ 78 w 170"/>
                  <a:gd name="T5" fmla="*/ 21 h 176"/>
                  <a:gd name="T6" fmla="*/ 74 w 170"/>
                  <a:gd name="T7" fmla="*/ 29 h 176"/>
                  <a:gd name="T8" fmla="*/ 63 w 170"/>
                  <a:gd name="T9" fmla="*/ 27 h 176"/>
                  <a:gd name="T10" fmla="*/ 61 w 170"/>
                  <a:gd name="T11" fmla="*/ 36 h 176"/>
                  <a:gd name="T12" fmla="*/ 50 w 170"/>
                  <a:gd name="T13" fmla="*/ 37 h 176"/>
                  <a:gd name="T14" fmla="*/ 42 w 170"/>
                  <a:gd name="T15" fmla="*/ 29 h 176"/>
                  <a:gd name="T16" fmla="*/ 34 w 170"/>
                  <a:gd name="T17" fmla="*/ 31 h 176"/>
                  <a:gd name="T18" fmla="*/ 38 w 170"/>
                  <a:gd name="T19" fmla="*/ 39 h 176"/>
                  <a:gd name="T20" fmla="*/ 36 w 170"/>
                  <a:gd name="T21" fmla="*/ 47 h 176"/>
                  <a:gd name="T22" fmla="*/ 23 w 170"/>
                  <a:gd name="T23" fmla="*/ 48 h 176"/>
                  <a:gd name="T24" fmla="*/ 17 w 170"/>
                  <a:gd name="T25" fmla="*/ 52 h 176"/>
                  <a:gd name="T26" fmla="*/ 15 w 170"/>
                  <a:gd name="T27" fmla="*/ 54 h 176"/>
                  <a:gd name="T28" fmla="*/ 0 w 170"/>
                  <a:gd name="T29" fmla="*/ 56 h 176"/>
                  <a:gd name="T30" fmla="*/ 0 w 170"/>
                  <a:gd name="T31" fmla="*/ 60 h 176"/>
                  <a:gd name="T32" fmla="*/ 0 w 170"/>
                  <a:gd name="T33" fmla="*/ 66 h 176"/>
                  <a:gd name="T34" fmla="*/ 18 w 170"/>
                  <a:gd name="T35" fmla="*/ 75 h 176"/>
                  <a:gd name="T36" fmla="*/ 26 w 170"/>
                  <a:gd name="T37" fmla="*/ 79 h 176"/>
                  <a:gd name="T38" fmla="*/ 34 w 170"/>
                  <a:gd name="T39" fmla="*/ 88 h 176"/>
                  <a:gd name="T40" fmla="*/ 40 w 170"/>
                  <a:gd name="T41" fmla="*/ 102 h 176"/>
                  <a:gd name="T42" fmla="*/ 48 w 170"/>
                  <a:gd name="T43" fmla="*/ 111 h 176"/>
                  <a:gd name="T44" fmla="*/ 40 w 170"/>
                  <a:gd name="T45" fmla="*/ 115 h 176"/>
                  <a:gd name="T46" fmla="*/ 36 w 170"/>
                  <a:gd name="T47" fmla="*/ 150 h 176"/>
                  <a:gd name="T48" fmla="*/ 31 w 170"/>
                  <a:gd name="T49" fmla="*/ 160 h 176"/>
                  <a:gd name="T50" fmla="*/ 50 w 170"/>
                  <a:gd name="T51" fmla="*/ 166 h 176"/>
                  <a:gd name="T52" fmla="*/ 70 w 170"/>
                  <a:gd name="T53" fmla="*/ 167 h 176"/>
                  <a:gd name="T54" fmla="*/ 80 w 170"/>
                  <a:gd name="T55" fmla="*/ 175 h 176"/>
                  <a:gd name="T56" fmla="*/ 108 w 170"/>
                  <a:gd name="T57" fmla="*/ 175 h 176"/>
                  <a:gd name="T58" fmla="*/ 105 w 170"/>
                  <a:gd name="T59" fmla="*/ 164 h 176"/>
                  <a:gd name="T60" fmla="*/ 110 w 170"/>
                  <a:gd name="T61" fmla="*/ 153 h 176"/>
                  <a:gd name="T62" fmla="*/ 122 w 170"/>
                  <a:gd name="T63" fmla="*/ 152 h 176"/>
                  <a:gd name="T64" fmla="*/ 134 w 170"/>
                  <a:gd name="T65" fmla="*/ 152 h 176"/>
                  <a:gd name="T66" fmla="*/ 143 w 170"/>
                  <a:gd name="T67" fmla="*/ 158 h 176"/>
                  <a:gd name="T68" fmla="*/ 154 w 170"/>
                  <a:gd name="T69" fmla="*/ 161 h 176"/>
                  <a:gd name="T70" fmla="*/ 162 w 170"/>
                  <a:gd name="T71" fmla="*/ 148 h 176"/>
                  <a:gd name="T72" fmla="*/ 162 w 170"/>
                  <a:gd name="T73" fmla="*/ 138 h 176"/>
                  <a:gd name="T74" fmla="*/ 151 w 170"/>
                  <a:gd name="T75" fmla="*/ 133 h 176"/>
                  <a:gd name="T76" fmla="*/ 149 w 170"/>
                  <a:gd name="T77" fmla="*/ 119 h 176"/>
                  <a:gd name="T78" fmla="*/ 155 w 170"/>
                  <a:gd name="T79" fmla="*/ 110 h 176"/>
                  <a:gd name="T80" fmla="*/ 155 w 170"/>
                  <a:gd name="T81" fmla="*/ 99 h 176"/>
                  <a:gd name="T82" fmla="*/ 148 w 170"/>
                  <a:gd name="T83" fmla="*/ 93 h 176"/>
                  <a:gd name="T84" fmla="*/ 151 w 170"/>
                  <a:gd name="T85" fmla="*/ 84 h 176"/>
                  <a:gd name="T86" fmla="*/ 157 w 170"/>
                  <a:gd name="T87" fmla="*/ 74 h 176"/>
                  <a:gd name="T88" fmla="*/ 166 w 170"/>
                  <a:gd name="T89" fmla="*/ 73 h 176"/>
                  <a:gd name="T90" fmla="*/ 163 w 170"/>
                  <a:gd name="T91" fmla="*/ 51 h 176"/>
                  <a:gd name="T92" fmla="*/ 169 w 170"/>
                  <a:gd name="T93" fmla="*/ 43 h 176"/>
                  <a:gd name="T94" fmla="*/ 156 w 170"/>
                  <a:gd name="T95" fmla="*/ 32 h 176"/>
                  <a:gd name="T96" fmla="*/ 137 w 170"/>
                  <a:gd name="T97" fmla="*/ 33 h 176"/>
                  <a:gd name="T98" fmla="*/ 119 w 170"/>
                  <a:gd name="T99" fmla="*/ 27 h 176"/>
                  <a:gd name="T100" fmla="*/ 114 w 170"/>
                  <a:gd name="T101" fmla="*/ 14 h 176"/>
                  <a:gd name="T102" fmla="*/ 102 w 170"/>
                  <a:gd name="T103" fmla="*/ 8 h 176"/>
                  <a:gd name="T104" fmla="*/ 103 w 170"/>
                  <a:gd name="T105" fmla="*/ 0 h 176"/>
                  <a:gd name="T106" fmla="*/ 89 w 170"/>
                  <a:gd name="T107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76">
                    <a:moveTo>
                      <a:pt x="89" y="3"/>
                    </a:moveTo>
                    <a:lnTo>
                      <a:pt x="85" y="15"/>
                    </a:lnTo>
                    <a:lnTo>
                      <a:pt x="78" y="21"/>
                    </a:lnTo>
                    <a:lnTo>
                      <a:pt x="74" y="29"/>
                    </a:lnTo>
                    <a:lnTo>
                      <a:pt x="63" y="27"/>
                    </a:lnTo>
                    <a:lnTo>
                      <a:pt x="61" y="36"/>
                    </a:lnTo>
                    <a:lnTo>
                      <a:pt x="50" y="37"/>
                    </a:lnTo>
                    <a:lnTo>
                      <a:pt x="42" y="29"/>
                    </a:lnTo>
                    <a:lnTo>
                      <a:pt x="34" y="31"/>
                    </a:lnTo>
                    <a:lnTo>
                      <a:pt x="38" y="39"/>
                    </a:lnTo>
                    <a:lnTo>
                      <a:pt x="36" y="47"/>
                    </a:lnTo>
                    <a:lnTo>
                      <a:pt x="23" y="48"/>
                    </a:lnTo>
                    <a:lnTo>
                      <a:pt x="17" y="52"/>
                    </a:lnTo>
                    <a:lnTo>
                      <a:pt x="15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8" y="75"/>
                    </a:lnTo>
                    <a:lnTo>
                      <a:pt x="26" y="79"/>
                    </a:lnTo>
                    <a:lnTo>
                      <a:pt x="34" y="88"/>
                    </a:lnTo>
                    <a:lnTo>
                      <a:pt x="40" y="102"/>
                    </a:lnTo>
                    <a:lnTo>
                      <a:pt x="48" y="111"/>
                    </a:lnTo>
                    <a:lnTo>
                      <a:pt x="40" y="115"/>
                    </a:lnTo>
                    <a:lnTo>
                      <a:pt x="36" y="150"/>
                    </a:lnTo>
                    <a:lnTo>
                      <a:pt x="31" y="160"/>
                    </a:lnTo>
                    <a:lnTo>
                      <a:pt x="50" y="166"/>
                    </a:lnTo>
                    <a:lnTo>
                      <a:pt x="70" y="167"/>
                    </a:lnTo>
                    <a:lnTo>
                      <a:pt x="80" y="175"/>
                    </a:lnTo>
                    <a:lnTo>
                      <a:pt x="108" y="175"/>
                    </a:lnTo>
                    <a:lnTo>
                      <a:pt x="105" y="164"/>
                    </a:lnTo>
                    <a:lnTo>
                      <a:pt x="110" y="153"/>
                    </a:lnTo>
                    <a:lnTo>
                      <a:pt x="122" y="152"/>
                    </a:lnTo>
                    <a:lnTo>
                      <a:pt x="134" y="152"/>
                    </a:lnTo>
                    <a:lnTo>
                      <a:pt x="143" y="158"/>
                    </a:lnTo>
                    <a:lnTo>
                      <a:pt x="154" y="161"/>
                    </a:lnTo>
                    <a:lnTo>
                      <a:pt x="162" y="148"/>
                    </a:lnTo>
                    <a:lnTo>
                      <a:pt x="162" y="138"/>
                    </a:lnTo>
                    <a:lnTo>
                      <a:pt x="151" y="133"/>
                    </a:lnTo>
                    <a:lnTo>
                      <a:pt x="149" y="119"/>
                    </a:lnTo>
                    <a:lnTo>
                      <a:pt x="155" y="110"/>
                    </a:lnTo>
                    <a:lnTo>
                      <a:pt x="155" y="99"/>
                    </a:lnTo>
                    <a:lnTo>
                      <a:pt x="148" y="93"/>
                    </a:lnTo>
                    <a:lnTo>
                      <a:pt x="151" y="84"/>
                    </a:lnTo>
                    <a:lnTo>
                      <a:pt x="157" y="74"/>
                    </a:lnTo>
                    <a:lnTo>
                      <a:pt x="166" y="73"/>
                    </a:lnTo>
                    <a:lnTo>
                      <a:pt x="163" y="51"/>
                    </a:lnTo>
                    <a:lnTo>
                      <a:pt x="169" y="43"/>
                    </a:lnTo>
                    <a:lnTo>
                      <a:pt x="156" y="32"/>
                    </a:lnTo>
                    <a:lnTo>
                      <a:pt x="137" y="33"/>
                    </a:lnTo>
                    <a:lnTo>
                      <a:pt x="119" y="27"/>
                    </a:lnTo>
                    <a:lnTo>
                      <a:pt x="114" y="14"/>
                    </a:lnTo>
                    <a:lnTo>
                      <a:pt x="102" y="8"/>
                    </a:lnTo>
                    <a:lnTo>
                      <a:pt x="103" y="0"/>
                    </a:lnTo>
                    <a:lnTo>
                      <a:pt x="89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9" name="Freeform 253"/>
              <p:cNvSpPr>
                <a:spLocks/>
              </p:cNvSpPr>
              <p:nvPr/>
            </p:nvSpPr>
            <p:spPr bwMode="auto">
              <a:xfrm>
                <a:off x="5982781" y="2815405"/>
                <a:ext cx="301917" cy="298861"/>
              </a:xfrm>
              <a:custGeom>
                <a:avLst/>
                <a:gdLst>
                  <a:gd name="T0" fmla="*/ 13 w 172"/>
                  <a:gd name="T1" fmla="*/ 65 h 170"/>
                  <a:gd name="T2" fmla="*/ 13 w 172"/>
                  <a:gd name="T3" fmla="*/ 55 h 170"/>
                  <a:gd name="T4" fmla="*/ 2 w 172"/>
                  <a:gd name="T5" fmla="*/ 50 h 170"/>
                  <a:gd name="T6" fmla="*/ 0 w 172"/>
                  <a:gd name="T7" fmla="*/ 36 h 170"/>
                  <a:gd name="T8" fmla="*/ 6 w 172"/>
                  <a:gd name="T9" fmla="*/ 27 h 170"/>
                  <a:gd name="T10" fmla="*/ 6 w 172"/>
                  <a:gd name="T11" fmla="*/ 16 h 170"/>
                  <a:gd name="T12" fmla="*/ 20 w 172"/>
                  <a:gd name="T13" fmla="*/ 16 h 170"/>
                  <a:gd name="T14" fmla="*/ 25 w 172"/>
                  <a:gd name="T15" fmla="*/ 10 h 170"/>
                  <a:gd name="T16" fmla="*/ 30 w 172"/>
                  <a:gd name="T17" fmla="*/ 17 h 170"/>
                  <a:gd name="T18" fmla="*/ 35 w 172"/>
                  <a:gd name="T19" fmla="*/ 12 h 170"/>
                  <a:gd name="T20" fmla="*/ 41 w 172"/>
                  <a:gd name="T21" fmla="*/ 14 h 170"/>
                  <a:gd name="T22" fmla="*/ 46 w 172"/>
                  <a:gd name="T23" fmla="*/ 3 h 170"/>
                  <a:gd name="T24" fmla="*/ 52 w 172"/>
                  <a:gd name="T25" fmla="*/ 6 h 170"/>
                  <a:gd name="T26" fmla="*/ 67 w 172"/>
                  <a:gd name="T27" fmla="*/ 6 h 170"/>
                  <a:gd name="T28" fmla="*/ 80 w 172"/>
                  <a:gd name="T29" fmla="*/ 0 h 170"/>
                  <a:gd name="T30" fmla="*/ 88 w 172"/>
                  <a:gd name="T31" fmla="*/ 9 h 170"/>
                  <a:gd name="T32" fmla="*/ 91 w 172"/>
                  <a:gd name="T33" fmla="*/ 21 h 170"/>
                  <a:gd name="T34" fmla="*/ 84 w 172"/>
                  <a:gd name="T35" fmla="*/ 27 h 170"/>
                  <a:gd name="T36" fmla="*/ 80 w 172"/>
                  <a:gd name="T37" fmla="*/ 41 h 170"/>
                  <a:gd name="T38" fmla="*/ 80 w 172"/>
                  <a:gd name="T39" fmla="*/ 51 h 170"/>
                  <a:gd name="T40" fmla="*/ 86 w 172"/>
                  <a:gd name="T41" fmla="*/ 54 h 170"/>
                  <a:gd name="T42" fmla="*/ 95 w 172"/>
                  <a:gd name="T43" fmla="*/ 69 h 170"/>
                  <a:gd name="T44" fmla="*/ 106 w 172"/>
                  <a:gd name="T45" fmla="*/ 85 h 170"/>
                  <a:gd name="T46" fmla="*/ 124 w 172"/>
                  <a:gd name="T47" fmla="*/ 101 h 170"/>
                  <a:gd name="T48" fmla="*/ 133 w 172"/>
                  <a:gd name="T49" fmla="*/ 101 h 170"/>
                  <a:gd name="T50" fmla="*/ 140 w 172"/>
                  <a:gd name="T51" fmla="*/ 99 h 170"/>
                  <a:gd name="T52" fmla="*/ 141 w 172"/>
                  <a:gd name="T53" fmla="*/ 106 h 170"/>
                  <a:gd name="T54" fmla="*/ 146 w 172"/>
                  <a:gd name="T55" fmla="*/ 111 h 170"/>
                  <a:gd name="T56" fmla="*/ 149 w 172"/>
                  <a:gd name="T57" fmla="*/ 117 h 170"/>
                  <a:gd name="T58" fmla="*/ 157 w 172"/>
                  <a:gd name="T59" fmla="*/ 123 h 170"/>
                  <a:gd name="T60" fmla="*/ 163 w 172"/>
                  <a:gd name="T61" fmla="*/ 129 h 170"/>
                  <a:gd name="T62" fmla="*/ 171 w 172"/>
                  <a:gd name="T63" fmla="*/ 139 h 170"/>
                  <a:gd name="T64" fmla="*/ 166 w 172"/>
                  <a:gd name="T65" fmla="*/ 143 h 170"/>
                  <a:gd name="T66" fmla="*/ 154 w 172"/>
                  <a:gd name="T67" fmla="*/ 134 h 170"/>
                  <a:gd name="T68" fmla="*/ 145 w 172"/>
                  <a:gd name="T69" fmla="*/ 138 h 170"/>
                  <a:gd name="T70" fmla="*/ 142 w 172"/>
                  <a:gd name="T71" fmla="*/ 144 h 170"/>
                  <a:gd name="T72" fmla="*/ 148 w 172"/>
                  <a:gd name="T73" fmla="*/ 155 h 170"/>
                  <a:gd name="T74" fmla="*/ 142 w 172"/>
                  <a:gd name="T75" fmla="*/ 161 h 170"/>
                  <a:gd name="T76" fmla="*/ 138 w 172"/>
                  <a:gd name="T77" fmla="*/ 169 h 170"/>
                  <a:gd name="T78" fmla="*/ 130 w 172"/>
                  <a:gd name="T79" fmla="*/ 169 h 170"/>
                  <a:gd name="T80" fmla="*/ 131 w 172"/>
                  <a:gd name="T81" fmla="*/ 152 h 170"/>
                  <a:gd name="T82" fmla="*/ 131 w 172"/>
                  <a:gd name="T83" fmla="*/ 144 h 170"/>
                  <a:gd name="T84" fmla="*/ 121 w 172"/>
                  <a:gd name="T85" fmla="*/ 137 h 170"/>
                  <a:gd name="T86" fmla="*/ 116 w 172"/>
                  <a:gd name="T87" fmla="*/ 128 h 170"/>
                  <a:gd name="T88" fmla="*/ 108 w 172"/>
                  <a:gd name="T89" fmla="*/ 126 h 170"/>
                  <a:gd name="T90" fmla="*/ 108 w 172"/>
                  <a:gd name="T91" fmla="*/ 117 h 170"/>
                  <a:gd name="T92" fmla="*/ 87 w 172"/>
                  <a:gd name="T93" fmla="*/ 111 h 170"/>
                  <a:gd name="T94" fmla="*/ 74 w 172"/>
                  <a:gd name="T95" fmla="*/ 99 h 170"/>
                  <a:gd name="T96" fmla="*/ 66 w 172"/>
                  <a:gd name="T97" fmla="*/ 93 h 170"/>
                  <a:gd name="T98" fmla="*/ 58 w 172"/>
                  <a:gd name="T99" fmla="*/ 86 h 170"/>
                  <a:gd name="T100" fmla="*/ 53 w 172"/>
                  <a:gd name="T101" fmla="*/ 69 h 170"/>
                  <a:gd name="T102" fmla="*/ 49 w 172"/>
                  <a:gd name="T103" fmla="*/ 59 h 170"/>
                  <a:gd name="T104" fmla="*/ 32 w 172"/>
                  <a:gd name="T105" fmla="*/ 56 h 170"/>
                  <a:gd name="T106" fmla="*/ 29 w 172"/>
                  <a:gd name="T107" fmla="*/ 64 h 170"/>
                  <a:gd name="T108" fmla="*/ 13 w 172"/>
                  <a:gd name="T109" fmla="*/ 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170">
                    <a:moveTo>
                      <a:pt x="13" y="65"/>
                    </a:moveTo>
                    <a:lnTo>
                      <a:pt x="13" y="55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6" y="27"/>
                    </a:lnTo>
                    <a:lnTo>
                      <a:pt x="6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14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67" y="6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91" y="21"/>
                    </a:lnTo>
                    <a:lnTo>
                      <a:pt x="84" y="27"/>
                    </a:lnTo>
                    <a:lnTo>
                      <a:pt x="80" y="41"/>
                    </a:lnTo>
                    <a:lnTo>
                      <a:pt x="80" y="51"/>
                    </a:lnTo>
                    <a:lnTo>
                      <a:pt x="86" y="54"/>
                    </a:lnTo>
                    <a:lnTo>
                      <a:pt x="95" y="69"/>
                    </a:lnTo>
                    <a:lnTo>
                      <a:pt x="106" y="85"/>
                    </a:lnTo>
                    <a:lnTo>
                      <a:pt x="124" y="101"/>
                    </a:lnTo>
                    <a:lnTo>
                      <a:pt x="133" y="101"/>
                    </a:lnTo>
                    <a:lnTo>
                      <a:pt x="140" y="99"/>
                    </a:lnTo>
                    <a:lnTo>
                      <a:pt x="141" y="106"/>
                    </a:lnTo>
                    <a:lnTo>
                      <a:pt x="146" y="111"/>
                    </a:lnTo>
                    <a:lnTo>
                      <a:pt x="149" y="117"/>
                    </a:lnTo>
                    <a:lnTo>
                      <a:pt x="157" y="123"/>
                    </a:lnTo>
                    <a:lnTo>
                      <a:pt x="163" y="129"/>
                    </a:lnTo>
                    <a:lnTo>
                      <a:pt x="171" y="139"/>
                    </a:lnTo>
                    <a:lnTo>
                      <a:pt x="166" y="143"/>
                    </a:lnTo>
                    <a:lnTo>
                      <a:pt x="154" y="134"/>
                    </a:lnTo>
                    <a:lnTo>
                      <a:pt x="145" y="138"/>
                    </a:lnTo>
                    <a:lnTo>
                      <a:pt x="142" y="144"/>
                    </a:lnTo>
                    <a:lnTo>
                      <a:pt x="148" y="155"/>
                    </a:lnTo>
                    <a:lnTo>
                      <a:pt x="142" y="161"/>
                    </a:lnTo>
                    <a:lnTo>
                      <a:pt x="138" y="169"/>
                    </a:lnTo>
                    <a:lnTo>
                      <a:pt x="130" y="169"/>
                    </a:lnTo>
                    <a:lnTo>
                      <a:pt x="131" y="152"/>
                    </a:lnTo>
                    <a:lnTo>
                      <a:pt x="131" y="144"/>
                    </a:lnTo>
                    <a:lnTo>
                      <a:pt x="121" y="137"/>
                    </a:lnTo>
                    <a:lnTo>
                      <a:pt x="116" y="128"/>
                    </a:lnTo>
                    <a:lnTo>
                      <a:pt x="108" y="126"/>
                    </a:lnTo>
                    <a:lnTo>
                      <a:pt x="108" y="117"/>
                    </a:lnTo>
                    <a:lnTo>
                      <a:pt x="87" y="111"/>
                    </a:lnTo>
                    <a:lnTo>
                      <a:pt x="74" y="99"/>
                    </a:lnTo>
                    <a:lnTo>
                      <a:pt x="66" y="93"/>
                    </a:lnTo>
                    <a:lnTo>
                      <a:pt x="58" y="86"/>
                    </a:lnTo>
                    <a:lnTo>
                      <a:pt x="53" y="69"/>
                    </a:lnTo>
                    <a:lnTo>
                      <a:pt x="49" y="59"/>
                    </a:lnTo>
                    <a:lnTo>
                      <a:pt x="32" y="56"/>
                    </a:lnTo>
                    <a:lnTo>
                      <a:pt x="29" y="64"/>
                    </a:lnTo>
                    <a:lnTo>
                      <a:pt x="13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0" name="Freeform 254"/>
              <p:cNvSpPr>
                <a:spLocks/>
              </p:cNvSpPr>
              <p:nvPr/>
            </p:nvSpPr>
            <p:spPr bwMode="auto">
              <a:xfrm>
                <a:off x="5602240" y="2933376"/>
                <a:ext cx="309779" cy="246954"/>
              </a:xfrm>
              <a:custGeom>
                <a:avLst/>
                <a:gdLst>
                  <a:gd name="T0" fmla="*/ 174 w 175"/>
                  <a:gd name="T1" fmla="*/ 25 h 140"/>
                  <a:gd name="T2" fmla="*/ 147 w 175"/>
                  <a:gd name="T3" fmla="*/ 25 h 140"/>
                  <a:gd name="T4" fmla="*/ 137 w 175"/>
                  <a:gd name="T5" fmla="*/ 18 h 140"/>
                  <a:gd name="T6" fmla="*/ 116 w 175"/>
                  <a:gd name="T7" fmla="*/ 16 h 140"/>
                  <a:gd name="T8" fmla="*/ 98 w 175"/>
                  <a:gd name="T9" fmla="*/ 10 h 140"/>
                  <a:gd name="T10" fmla="*/ 76 w 175"/>
                  <a:gd name="T11" fmla="*/ 3 h 140"/>
                  <a:gd name="T12" fmla="*/ 64 w 175"/>
                  <a:gd name="T13" fmla="*/ 6 h 140"/>
                  <a:gd name="T14" fmla="*/ 53 w 175"/>
                  <a:gd name="T15" fmla="*/ 0 h 140"/>
                  <a:gd name="T16" fmla="*/ 5 w 175"/>
                  <a:gd name="T17" fmla="*/ 1 h 140"/>
                  <a:gd name="T18" fmla="*/ 8 w 175"/>
                  <a:gd name="T19" fmla="*/ 8 h 140"/>
                  <a:gd name="T20" fmla="*/ 0 w 175"/>
                  <a:gd name="T21" fmla="*/ 11 h 140"/>
                  <a:gd name="T22" fmla="*/ 1 w 175"/>
                  <a:gd name="T23" fmla="*/ 22 h 140"/>
                  <a:gd name="T24" fmla="*/ 8 w 175"/>
                  <a:gd name="T25" fmla="*/ 30 h 140"/>
                  <a:gd name="T26" fmla="*/ 12 w 175"/>
                  <a:gd name="T27" fmla="*/ 40 h 140"/>
                  <a:gd name="T28" fmla="*/ 25 w 175"/>
                  <a:gd name="T29" fmla="*/ 39 h 140"/>
                  <a:gd name="T30" fmla="*/ 35 w 175"/>
                  <a:gd name="T31" fmla="*/ 35 h 140"/>
                  <a:gd name="T32" fmla="*/ 39 w 175"/>
                  <a:gd name="T33" fmla="*/ 40 h 140"/>
                  <a:gd name="T34" fmla="*/ 36 w 175"/>
                  <a:gd name="T35" fmla="*/ 45 h 140"/>
                  <a:gd name="T36" fmla="*/ 33 w 175"/>
                  <a:gd name="T37" fmla="*/ 50 h 140"/>
                  <a:gd name="T38" fmla="*/ 27 w 175"/>
                  <a:gd name="T39" fmla="*/ 77 h 140"/>
                  <a:gd name="T40" fmla="*/ 21 w 175"/>
                  <a:gd name="T41" fmla="*/ 84 h 140"/>
                  <a:gd name="T42" fmla="*/ 29 w 175"/>
                  <a:gd name="T43" fmla="*/ 90 h 140"/>
                  <a:gd name="T44" fmla="*/ 30 w 175"/>
                  <a:gd name="T45" fmla="*/ 111 h 140"/>
                  <a:gd name="T46" fmla="*/ 31 w 175"/>
                  <a:gd name="T47" fmla="*/ 120 h 140"/>
                  <a:gd name="T48" fmla="*/ 40 w 175"/>
                  <a:gd name="T49" fmla="*/ 122 h 140"/>
                  <a:gd name="T50" fmla="*/ 40 w 175"/>
                  <a:gd name="T51" fmla="*/ 132 h 140"/>
                  <a:gd name="T52" fmla="*/ 50 w 175"/>
                  <a:gd name="T53" fmla="*/ 139 h 140"/>
                  <a:gd name="T54" fmla="*/ 59 w 175"/>
                  <a:gd name="T55" fmla="*/ 136 h 140"/>
                  <a:gd name="T56" fmla="*/ 67 w 175"/>
                  <a:gd name="T57" fmla="*/ 131 h 140"/>
                  <a:gd name="T58" fmla="*/ 101 w 175"/>
                  <a:gd name="T59" fmla="*/ 132 h 140"/>
                  <a:gd name="T60" fmla="*/ 109 w 175"/>
                  <a:gd name="T61" fmla="*/ 126 h 140"/>
                  <a:gd name="T62" fmla="*/ 109 w 175"/>
                  <a:gd name="T63" fmla="*/ 117 h 140"/>
                  <a:gd name="T64" fmla="*/ 119 w 175"/>
                  <a:gd name="T65" fmla="*/ 111 h 140"/>
                  <a:gd name="T66" fmla="*/ 126 w 175"/>
                  <a:gd name="T67" fmla="*/ 103 h 140"/>
                  <a:gd name="T68" fmla="*/ 129 w 175"/>
                  <a:gd name="T69" fmla="*/ 92 h 140"/>
                  <a:gd name="T70" fmla="*/ 119 w 175"/>
                  <a:gd name="T71" fmla="*/ 80 h 140"/>
                  <a:gd name="T72" fmla="*/ 126 w 175"/>
                  <a:gd name="T73" fmla="*/ 71 h 140"/>
                  <a:gd name="T74" fmla="*/ 133 w 175"/>
                  <a:gd name="T75" fmla="*/ 61 h 140"/>
                  <a:gd name="T76" fmla="*/ 144 w 175"/>
                  <a:gd name="T77" fmla="*/ 58 h 140"/>
                  <a:gd name="T78" fmla="*/ 155 w 175"/>
                  <a:gd name="T79" fmla="*/ 44 h 140"/>
                  <a:gd name="T80" fmla="*/ 163 w 175"/>
                  <a:gd name="T81" fmla="*/ 36 h 140"/>
                  <a:gd name="T82" fmla="*/ 174 w 175"/>
                  <a:gd name="T83" fmla="*/ 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40">
                    <a:moveTo>
                      <a:pt x="174" y="25"/>
                    </a:moveTo>
                    <a:lnTo>
                      <a:pt x="147" y="25"/>
                    </a:lnTo>
                    <a:lnTo>
                      <a:pt x="137" y="18"/>
                    </a:lnTo>
                    <a:lnTo>
                      <a:pt x="116" y="16"/>
                    </a:lnTo>
                    <a:lnTo>
                      <a:pt x="98" y="10"/>
                    </a:lnTo>
                    <a:lnTo>
                      <a:pt x="76" y="3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5" y="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1" y="22"/>
                    </a:lnTo>
                    <a:lnTo>
                      <a:pt x="8" y="30"/>
                    </a:lnTo>
                    <a:lnTo>
                      <a:pt x="12" y="40"/>
                    </a:lnTo>
                    <a:lnTo>
                      <a:pt x="25" y="39"/>
                    </a:lnTo>
                    <a:lnTo>
                      <a:pt x="35" y="35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3" y="50"/>
                    </a:lnTo>
                    <a:lnTo>
                      <a:pt x="27" y="77"/>
                    </a:lnTo>
                    <a:lnTo>
                      <a:pt x="21" y="84"/>
                    </a:lnTo>
                    <a:lnTo>
                      <a:pt x="29" y="90"/>
                    </a:lnTo>
                    <a:lnTo>
                      <a:pt x="30" y="111"/>
                    </a:lnTo>
                    <a:lnTo>
                      <a:pt x="31" y="120"/>
                    </a:lnTo>
                    <a:lnTo>
                      <a:pt x="40" y="122"/>
                    </a:lnTo>
                    <a:lnTo>
                      <a:pt x="40" y="132"/>
                    </a:lnTo>
                    <a:lnTo>
                      <a:pt x="50" y="139"/>
                    </a:lnTo>
                    <a:lnTo>
                      <a:pt x="59" y="136"/>
                    </a:lnTo>
                    <a:lnTo>
                      <a:pt x="67" y="131"/>
                    </a:lnTo>
                    <a:lnTo>
                      <a:pt x="101" y="132"/>
                    </a:lnTo>
                    <a:lnTo>
                      <a:pt x="109" y="126"/>
                    </a:lnTo>
                    <a:lnTo>
                      <a:pt x="109" y="117"/>
                    </a:lnTo>
                    <a:lnTo>
                      <a:pt x="119" y="111"/>
                    </a:lnTo>
                    <a:lnTo>
                      <a:pt x="126" y="103"/>
                    </a:lnTo>
                    <a:lnTo>
                      <a:pt x="129" y="92"/>
                    </a:lnTo>
                    <a:lnTo>
                      <a:pt x="119" y="80"/>
                    </a:lnTo>
                    <a:lnTo>
                      <a:pt x="126" y="71"/>
                    </a:lnTo>
                    <a:lnTo>
                      <a:pt x="133" y="61"/>
                    </a:lnTo>
                    <a:lnTo>
                      <a:pt x="144" y="58"/>
                    </a:lnTo>
                    <a:lnTo>
                      <a:pt x="155" y="44"/>
                    </a:lnTo>
                    <a:lnTo>
                      <a:pt x="163" y="36"/>
                    </a:lnTo>
                    <a:lnTo>
                      <a:pt x="174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1" name="Freeform 255"/>
              <p:cNvSpPr>
                <a:spLocks/>
              </p:cNvSpPr>
              <p:nvPr/>
            </p:nvSpPr>
            <p:spPr bwMode="auto">
              <a:xfrm>
                <a:off x="5584943" y="2983711"/>
                <a:ext cx="89632" cy="169879"/>
              </a:xfrm>
              <a:custGeom>
                <a:avLst/>
                <a:gdLst>
                  <a:gd name="T0" fmla="*/ 41 w 51"/>
                  <a:gd name="T1" fmla="*/ 82 h 96"/>
                  <a:gd name="T2" fmla="*/ 40 w 51"/>
                  <a:gd name="T3" fmla="*/ 61 h 96"/>
                  <a:gd name="T4" fmla="*/ 32 w 51"/>
                  <a:gd name="T5" fmla="*/ 55 h 96"/>
                  <a:gd name="T6" fmla="*/ 38 w 51"/>
                  <a:gd name="T7" fmla="*/ 48 h 96"/>
                  <a:gd name="T8" fmla="*/ 44 w 51"/>
                  <a:gd name="T9" fmla="*/ 21 h 96"/>
                  <a:gd name="T10" fmla="*/ 47 w 51"/>
                  <a:gd name="T11" fmla="*/ 15 h 96"/>
                  <a:gd name="T12" fmla="*/ 50 w 51"/>
                  <a:gd name="T13" fmla="*/ 10 h 96"/>
                  <a:gd name="T14" fmla="*/ 46 w 51"/>
                  <a:gd name="T15" fmla="*/ 5 h 96"/>
                  <a:gd name="T16" fmla="*/ 36 w 51"/>
                  <a:gd name="T17" fmla="*/ 9 h 96"/>
                  <a:gd name="T18" fmla="*/ 23 w 51"/>
                  <a:gd name="T19" fmla="*/ 10 h 96"/>
                  <a:gd name="T20" fmla="*/ 19 w 51"/>
                  <a:gd name="T21" fmla="*/ 0 h 96"/>
                  <a:gd name="T22" fmla="*/ 14 w 51"/>
                  <a:gd name="T23" fmla="*/ 13 h 96"/>
                  <a:gd name="T24" fmla="*/ 14 w 51"/>
                  <a:gd name="T25" fmla="*/ 28 h 96"/>
                  <a:gd name="T26" fmla="*/ 16 w 51"/>
                  <a:gd name="T27" fmla="*/ 34 h 96"/>
                  <a:gd name="T28" fmla="*/ 10 w 51"/>
                  <a:gd name="T29" fmla="*/ 44 h 96"/>
                  <a:gd name="T30" fmla="*/ 1 w 51"/>
                  <a:gd name="T31" fmla="*/ 50 h 96"/>
                  <a:gd name="T32" fmla="*/ 0 w 51"/>
                  <a:gd name="T33" fmla="*/ 66 h 96"/>
                  <a:gd name="T34" fmla="*/ 10 w 51"/>
                  <a:gd name="T35" fmla="*/ 70 h 96"/>
                  <a:gd name="T36" fmla="*/ 11 w 51"/>
                  <a:gd name="T37" fmla="*/ 80 h 96"/>
                  <a:gd name="T38" fmla="*/ 12 w 51"/>
                  <a:gd name="T39" fmla="*/ 91 h 96"/>
                  <a:gd name="T40" fmla="*/ 23 w 51"/>
                  <a:gd name="T41" fmla="*/ 95 h 96"/>
                  <a:gd name="T42" fmla="*/ 34 w 51"/>
                  <a:gd name="T43" fmla="*/ 95 h 96"/>
                  <a:gd name="T44" fmla="*/ 41 w 51"/>
                  <a:gd name="T45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96">
                    <a:moveTo>
                      <a:pt x="41" y="82"/>
                    </a:moveTo>
                    <a:lnTo>
                      <a:pt x="40" y="61"/>
                    </a:lnTo>
                    <a:lnTo>
                      <a:pt x="32" y="55"/>
                    </a:lnTo>
                    <a:lnTo>
                      <a:pt x="38" y="48"/>
                    </a:lnTo>
                    <a:lnTo>
                      <a:pt x="44" y="21"/>
                    </a:lnTo>
                    <a:lnTo>
                      <a:pt x="47" y="15"/>
                    </a:lnTo>
                    <a:lnTo>
                      <a:pt x="50" y="10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23" y="10"/>
                    </a:lnTo>
                    <a:lnTo>
                      <a:pt x="19" y="0"/>
                    </a:lnTo>
                    <a:lnTo>
                      <a:pt x="14" y="13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10" y="44"/>
                    </a:lnTo>
                    <a:lnTo>
                      <a:pt x="1" y="50"/>
                    </a:lnTo>
                    <a:lnTo>
                      <a:pt x="0" y="66"/>
                    </a:lnTo>
                    <a:lnTo>
                      <a:pt x="10" y="70"/>
                    </a:lnTo>
                    <a:lnTo>
                      <a:pt x="11" y="80"/>
                    </a:lnTo>
                    <a:lnTo>
                      <a:pt x="12" y="91"/>
                    </a:lnTo>
                    <a:lnTo>
                      <a:pt x="23" y="95"/>
                    </a:lnTo>
                    <a:lnTo>
                      <a:pt x="34" y="95"/>
                    </a:lnTo>
                    <a:lnTo>
                      <a:pt x="4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2" name="Freeform 256"/>
              <p:cNvSpPr>
                <a:spLocks/>
              </p:cNvSpPr>
              <p:nvPr/>
            </p:nvSpPr>
            <p:spPr bwMode="auto">
              <a:xfrm>
                <a:off x="6040963" y="2963263"/>
                <a:ext cx="28305" cy="48762"/>
              </a:xfrm>
              <a:custGeom>
                <a:avLst/>
                <a:gdLst>
                  <a:gd name="T0" fmla="*/ 14 w 15"/>
                  <a:gd name="T1" fmla="*/ 0 h 27"/>
                  <a:gd name="T2" fmla="*/ 9 w 15"/>
                  <a:gd name="T3" fmla="*/ 4 h 27"/>
                  <a:gd name="T4" fmla="*/ 0 w 15"/>
                  <a:gd name="T5" fmla="*/ 10 h 27"/>
                  <a:gd name="T6" fmla="*/ 3 w 15"/>
                  <a:gd name="T7" fmla="*/ 20 h 27"/>
                  <a:gd name="T8" fmla="*/ 10 w 15"/>
                  <a:gd name="T9" fmla="*/ 26 h 27"/>
                  <a:gd name="T10" fmla="*/ 14 w 1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7">
                    <a:moveTo>
                      <a:pt x="14" y="0"/>
                    </a:moveTo>
                    <a:lnTo>
                      <a:pt x="9" y="4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3" name="Freeform 257"/>
              <p:cNvSpPr>
                <a:spLocks/>
              </p:cNvSpPr>
              <p:nvPr/>
            </p:nvSpPr>
            <p:spPr bwMode="auto">
              <a:xfrm>
                <a:off x="6033101" y="3026181"/>
                <a:ext cx="36167" cy="61345"/>
              </a:xfrm>
              <a:custGeom>
                <a:avLst/>
                <a:gdLst>
                  <a:gd name="T0" fmla="*/ 2 w 20"/>
                  <a:gd name="T1" fmla="*/ 3 h 35"/>
                  <a:gd name="T2" fmla="*/ 5 w 20"/>
                  <a:gd name="T3" fmla="*/ 3 h 35"/>
                  <a:gd name="T4" fmla="*/ 12 w 20"/>
                  <a:gd name="T5" fmla="*/ 1 h 35"/>
                  <a:gd name="T6" fmla="*/ 16 w 20"/>
                  <a:gd name="T7" fmla="*/ 0 h 35"/>
                  <a:gd name="T8" fmla="*/ 18 w 20"/>
                  <a:gd name="T9" fmla="*/ 5 h 35"/>
                  <a:gd name="T10" fmla="*/ 19 w 20"/>
                  <a:gd name="T11" fmla="*/ 13 h 35"/>
                  <a:gd name="T12" fmla="*/ 18 w 20"/>
                  <a:gd name="T13" fmla="*/ 20 h 35"/>
                  <a:gd name="T14" fmla="*/ 16 w 20"/>
                  <a:gd name="T15" fmla="*/ 31 h 35"/>
                  <a:gd name="T16" fmla="*/ 9 w 20"/>
                  <a:gd name="T17" fmla="*/ 34 h 35"/>
                  <a:gd name="T18" fmla="*/ 3 w 20"/>
                  <a:gd name="T19" fmla="*/ 31 h 35"/>
                  <a:gd name="T20" fmla="*/ 3 w 20"/>
                  <a:gd name="T21" fmla="*/ 23 h 35"/>
                  <a:gd name="T22" fmla="*/ 3 w 20"/>
                  <a:gd name="T23" fmla="*/ 14 h 35"/>
                  <a:gd name="T24" fmla="*/ 0 w 20"/>
                  <a:gd name="T25" fmla="*/ 8 h 35"/>
                  <a:gd name="T26" fmla="*/ 2 w 20"/>
                  <a:gd name="T2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35">
                    <a:moveTo>
                      <a:pt x="2" y="3"/>
                    </a:moveTo>
                    <a:lnTo>
                      <a:pt x="5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5"/>
                    </a:lnTo>
                    <a:lnTo>
                      <a:pt x="19" y="13"/>
                    </a:lnTo>
                    <a:lnTo>
                      <a:pt x="18" y="20"/>
                    </a:lnTo>
                    <a:lnTo>
                      <a:pt x="16" y="31"/>
                    </a:lnTo>
                    <a:lnTo>
                      <a:pt x="9" y="34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4" name="Freeform 258"/>
              <p:cNvSpPr>
                <a:spLocks/>
              </p:cNvSpPr>
              <p:nvPr/>
            </p:nvSpPr>
            <p:spPr bwMode="auto">
              <a:xfrm>
                <a:off x="6308285" y="2997868"/>
                <a:ext cx="136806" cy="139993"/>
              </a:xfrm>
              <a:custGeom>
                <a:avLst/>
                <a:gdLst>
                  <a:gd name="T0" fmla="*/ 34 w 76"/>
                  <a:gd name="T1" fmla="*/ 58 h 80"/>
                  <a:gd name="T2" fmla="*/ 16 w 76"/>
                  <a:gd name="T3" fmla="*/ 54 h 80"/>
                  <a:gd name="T4" fmla="*/ 14 w 76"/>
                  <a:gd name="T5" fmla="*/ 45 h 80"/>
                  <a:gd name="T6" fmla="*/ 1 w 76"/>
                  <a:gd name="T7" fmla="*/ 32 h 80"/>
                  <a:gd name="T8" fmla="*/ 0 w 76"/>
                  <a:gd name="T9" fmla="*/ 21 h 80"/>
                  <a:gd name="T10" fmla="*/ 13 w 76"/>
                  <a:gd name="T11" fmla="*/ 10 h 80"/>
                  <a:gd name="T12" fmla="*/ 24 w 76"/>
                  <a:gd name="T13" fmla="*/ 14 h 80"/>
                  <a:gd name="T14" fmla="*/ 38 w 76"/>
                  <a:gd name="T15" fmla="*/ 3 h 80"/>
                  <a:gd name="T16" fmla="*/ 45 w 76"/>
                  <a:gd name="T17" fmla="*/ 3 h 80"/>
                  <a:gd name="T18" fmla="*/ 58 w 76"/>
                  <a:gd name="T19" fmla="*/ 7 h 80"/>
                  <a:gd name="T20" fmla="*/ 67 w 76"/>
                  <a:gd name="T21" fmla="*/ 0 h 80"/>
                  <a:gd name="T22" fmla="*/ 75 w 76"/>
                  <a:gd name="T23" fmla="*/ 0 h 80"/>
                  <a:gd name="T24" fmla="*/ 75 w 76"/>
                  <a:gd name="T25" fmla="*/ 13 h 80"/>
                  <a:gd name="T26" fmla="*/ 66 w 76"/>
                  <a:gd name="T27" fmla="*/ 14 h 80"/>
                  <a:gd name="T28" fmla="*/ 61 w 76"/>
                  <a:gd name="T29" fmla="*/ 19 h 80"/>
                  <a:gd name="T30" fmla="*/ 56 w 76"/>
                  <a:gd name="T31" fmla="*/ 24 h 80"/>
                  <a:gd name="T32" fmla="*/ 60 w 76"/>
                  <a:gd name="T33" fmla="*/ 31 h 80"/>
                  <a:gd name="T34" fmla="*/ 49 w 76"/>
                  <a:gd name="T35" fmla="*/ 33 h 80"/>
                  <a:gd name="T36" fmla="*/ 45 w 76"/>
                  <a:gd name="T37" fmla="*/ 30 h 80"/>
                  <a:gd name="T38" fmla="*/ 40 w 76"/>
                  <a:gd name="T39" fmla="*/ 31 h 80"/>
                  <a:gd name="T40" fmla="*/ 45 w 76"/>
                  <a:gd name="T41" fmla="*/ 37 h 80"/>
                  <a:gd name="T42" fmla="*/ 38 w 76"/>
                  <a:gd name="T43" fmla="*/ 45 h 80"/>
                  <a:gd name="T44" fmla="*/ 48 w 76"/>
                  <a:gd name="T45" fmla="*/ 49 h 80"/>
                  <a:gd name="T46" fmla="*/ 61 w 76"/>
                  <a:gd name="T47" fmla="*/ 58 h 80"/>
                  <a:gd name="T48" fmla="*/ 64 w 76"/>
                  <a:gd name="T49" fmla="*/ 65 h 80"/>
                  <a:gd name="T50" fmla="*/ 59 w 76"/>
                  <a:gd name="T51" fmla="*/ 64 h 80"/>
                  <a:gd name="T52" fmla="*/ 45 w 76"/>
                  <a:gd name="T53" fmla="*/ 69 h 80"/>
                  <a:gd name="T54" fmla="*/ 50 w 76"/>
                  <a:gd name="T55" fmla="*/ 77 h 80"/>
                  <a:gd name="T56" fmla="*/ 26 w 76"/>
                  <a:gd name="T57" fmla="*/ 79 h 80"/>
                  <a:gd name="T58" fmla="*/ 26 w 76"/>
                  <a:gd name="T59" fmla="*/ 69 h 80"/>
                  <a:gd name="T60" fmla="*/ 16 w 76"/>
                  <a:gd name="T61" fmla="*/ 65 h 80"/>
                  <a:gd name="T62" fmla="*/ 26 w 76"/>
                  <a:gd name="T63" fmla="*/ 61 h 80"/>
                  <a:gd name="T64" fmla="*/ 32 w 76"/>
                  <a:gd name="T65" fmla="*/ 60 h 80"/>
                  <a:gd name="T66" fmla="*/ 34 w 76"/>
                  <a:gd name="T67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80">
                    <a:moveTo>
                      <a:pt x="34" y="58"/>
                    </a:moveTo>
                    <a:lnTo>
                      <a:pt x="16" y="54"/>
                    </a:lnTo>
                    <a:lnTo>
                      <a:pt x="14" y="45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3" y="10"/>
                    </a:lnTo>
                    <a:lnTo>
                      <a:pt x="24" y="14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58" y="7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1" y="19"/>
                    </a:lnTo>
                    <a:lnTo>
                      <a:pt x="56" y="24"/>
                    </a:lnTo>
                    <a:lnTo>
                      <a:pt x="60" y="31"/>
                    </a:lnTo>
                    <a:lnTo>
                      <a:pt x="49" y="33"/>
                    </a:lnTo>
                    <a:lnTo>
                      <a:pt x="45" y="30"/>
                    </a:lnTo>
                    <a:lnTo>
                      <a:pt x="40" y="31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48" y="49"/>
                    </a:lnTo>
                    <a:lnTo>
                      <a:pt x="61" y="58"/>
                    </a:lnTo>
                    <a:lnTo>
                      <a:pt x="64" y="65"/>
                    </a:lnTo>
                    <a:lnTo>
                      <a:pt x="59" y="64"/>
                    </a:lnTo>
                    <a:lnTo>
                      <a:pt x="45" y="69"/>
                    </a:lnTo>
                    <a:lnTo>
                      <a:pt x="50" y="77"/>
                    </a:lnTo>
                    <a:lnTo>
                      <a:pt x="26" y="79"/>
                    </a:lnTo>
                    <a:lnTo>
                      <a:pt x="26" y="69"/>
                    </a:lnTo>
                    <a:lnTo>
                      <a:pt x="16" y="65"/>
                    </a:lnTo>
                    <a:lnTo>
                      <a:pt x="26" y="61"/>
                    </a:lnTo>
                    <a:lnTo>
                      <a:pt x="32" y="60"/>
                    </a:lnTo>
                    <a:lnTo>
                      <a:pt x="34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5" name="Freeform 259"/>
              <p:cNvSpPr>
                <a:spLocks/>
              </p:cNvSpPr>
              <p:nvPr/>
            </p:nvSpPr>
            <p:spPr bwMode="auto">
              <a:xfrm>
                <a:off x="5963911" y="2538566"/>
                <a:ext cx="210713" cy="270548"/>
              </a:xfrm>
              <a:custGeom>
                <a:avLst/>
                <a:gdLst>
                  <a:gd name="T0" fmla="*/ 119 w 120"/>
                  <a:gd name="T1" fmla="*/ 73 h 152"/>
                  <a:gd name="T2" fmla="*/ 79 w 120"/>
                  <a:gd name="T3" fmla="*/ 90 h 152"/>
                  <a:gd name="T4" fmla="*/ 119 w 120"/>
                  <a:gd name="T5" fmla="*/ 73 h 152"/>
                  <a:gd name="T6" fmla="*/ 110 w 120"/>
                  <a:gd name="T7" fmla="*/ 47 h 152"/>
                  <a:gd name="T8" fmla="*/ 113 w 120"/>
                  <a:gd name="T9" fmla="*/ 18 h 152"/>
                  <a:gd name="T10" fmla="*/ 108 w 120"/>
                  <a:gd name="T11" fmla="*/ 14 h 152"/>
                  <a:gd name="T12" fmla="*/ 73 w 120"/>
                  <a:gd name="T13" fmla="*/ 20 h 152"/>
                  <a:gd name="T14" fmla="*/ 66 w 120"/>
                  <a:gd name="T15" fmla="*/ 12 h 152"/>
                  <a:gd name="T16" fmla="*/ 60 w 120"/>
                  <a:gd name="T17" fmla="*/ 0 h 152"/>
                  <a:gd name="T18" fmla="*/ 43 w 120"/>
                  <a:gd name="T19" fmla="*/ 4 h 152"/>
                  <a:gd name="T20" fmla="*/ 43 w 120"/>
                  <a:gd name="T21" fmla="*/ 19 h 152"/>
                  <a:gd name="T22" fmla="*/ 43 w 120"/>
                  <a:gd name="T23" fmla="*/ 25 h 152"/>
                  <a:gd name="T24" fmla="*/ 38 w 120"/>
                  <a:gd name="T25" fmla="*/ 25 h 152"/>
                  <a:gd name="T26" fmla="*/ 21 w 120"/>
                  <a:gd name="T27" fmla="*/ 31 h 152"/>
                  <a:gd name="T28" fmla="*/ 21 w 120"/>
                  <a:gd name="T29" fmla="*/ 46 h 152"/>
                  <a:gd name="T30" fmla="*/ 13 w 120"/>
                  <a:gd name="T31" fmla="*/ 60 h 152"/>
                  <a:gd name="T32" fmla="*/ 3 w 120"/>
                  <a:gd name="T33" fmla="*/ 67 h 152"/>
                  <a:gd name="T34" fmla="*/ 0 w 120"/>
                  <a:gd name="T35" fmla="*/ 84 h 152"/>
                  <a:gd name="T36" fmla="*/ 9 w 120"/>
                  <a:gd name="T37" fmla="*/ 88 h 152"/>
                  <a:gd name="T38" fmla="*/ 8 w 120"/>
                  <a:gd name="T39" fmla="*/ 98 h 152"/>
                  <a:gd name="T40" fmla="*/ 18 w 120"/>
                  <a:gd name="T41" fmla="*/ 105 h 152"/>
                  <a:gd name="T42" fmla="*/ 31 w 120"/>
                  <a:gd name="T43" fmla="*/ 116 h 152"/>
                  <a:gd name="T44" fmla="*/ 25 w 120"/>
                  <a:gd name="T45" fmla="*/ 124 h 152"/>
                  <a:gd name="T46" fmla="*/ 28 w 120"/>
                  <a:gd name="T47" fmla="*/ 146 h 152"/>
                  <a:gd name="T48" fmla="*/ 36 w 120"/>
                  <a:gd name="T49" fmla="*/ 147 h 152"/>
                  <a:gd name="T50" fmla="*/ 46 w 120"/>
                  <a:gd name="T51" fmla="*/ 144 h 152"/>
                  <a:gd name="T52" fmla="*/ 54 w 120"/>
                  <a:gd name="T53" fmla="*/ 149 h 152"/>
                  <a:gd name="T54" fmla="*/ 60 w 120"/>
                  <a:gd name="T55" fmla="*/ 150 h 152"/>
                  <a:gd name="T56" fmla="*/ 65 w 120"/>
                  <a:gd name="T57" fmla="*/ 151 h 152"/>
                  <a:gd name="T58" fmla="*/ 83 w 120"/>
                  <a:gd name="T59" fmla="*/ 143 h 152"/>
                  <a:gd name="T60" fmla="*/ 97 w 120"/>
                  <a:gd name="T61" fmla="*/ 136 h 152"/>
                  <a:gd name="T62" fmla="*/ 101 w 120"/>
                  <a:gd name="T63" fmla="*/ 131 h 152"/>
                  <a:gd name="T64" fmla="*/ 102 w 120"/>
                  <a:gd name="T65" fmla="*/ 115 h 152"/>
                  <a:gd name="T66" fmla="*/ 79 w 120"/>
                  <a:gd name="T67" fmla="*/ 90 h 152"/>
                  <a:gd name="T68" fmla="*/ 119 w 120"/>
                  <a:gd name="T69" fmla="*/ 7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52">
                    <a:moveTo>
                      <a:pt x="119" y="73"/>
                    </a:moveTo>
                    <a:lnTo>
                      <a:pt x="79" y="90"/>
                    </a:lnTo>
                    <a:lnTo>
                      <a:pt x="119" y="73"/>
                    </a:lnTo>
                    <a:lnTo>
                      <a:pt x="110" y="47"/>
                    </a:lnTo>
                    <a:lnTo>
                      <a:pt x="113" y="18"/>
                    </a:lnTo>
                    <a:lnTo>
                      <a:pt x="108" y="14"/>
                    </a:lnTo>
                    <a:lnTo>
                      <a:pt x="73" y="20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3" y="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21" y="31"/>
                    </a:lnTo>
                    <a:lnTo>
                      <a:pt x="21" y="46"/>
                    </a:lnTo>
                    <a:lnTo>
                      <a:pt x="13" y="60"/>
                    </a:lnTo>
                    <a:lnTo>
                      <a:pt x="3" y="67"/>
                    </a:lnTo>
                    <a:lnTo>
                      <a:pt x="0" y="84"/>
                    </a:lnTo>
                    <a:lnTo>
                      <a:pt x="9" y="88"/>
                    </a:lnTo>
                    <a:lnTo>
                      <a:pt x="8" y="98"/>
                    </a:lnTo>
                    <a:lnTo>
                      <a:pt x="18" y="105"/>
                    </a:lnTo>
                    <a:lnTo>
                      <a:pt x="31" y="116"/>
                    </a:lnTo>
                    <a:lnTo>
                      <a:pt x="25" y="124"/>
                    </a:lnTo>
                    <a:lnTo>
                      <a:pt x="28" y="146"/>
                    </a:lnTo>
                    <a:lnTo>
                      <a:pt x="36" y="147"/>
                    </a:lnTo>
                    <a:lnTo>
                      <a:pt x="46" y="144"/>
                    </a:lnTo>
                    <a:lnTo>
                      <a:pt x="54" y="149"/>
                    </a:lnTo>
                    <a:lnTo>
                      <a:pt x="60" y="150"/>
                    </a:lnTo>
                    <a:lnTo>
                      <a:pt x="65" y="151"/>
                    </a:lnTo>
                    <a:lnTo>
                      <a:pt x="83" y="143"/>
                    </a:lnTo>
                    <a:lnTo>
                      <a:pt x="97" y="136"/>
                    </a:lnTo>
                    <a:lnTo>
                      <a:pt x="101" y="131"/>
                    </a:lnTo>
                    <a:lnTo>
                      <a:pt x="102" y="115"/>
                    </a:lnTo>
                    <a:lnTo>
                      <a:pt x="79" y="90"/>
                    </a:lnTo>
                    <a:lnTo>
                      <a:pt x="119" y="7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6" name="Freeform 260"/>
              <p:cNvSpPr>
                <a:spLocks/>
              </p:cNvSpPr>
              <p:nvPr/>
            </p:nvSpPr>
            <p:spPr bwMode="auto">
              <a:xfrm>
                <a:off x="6157327" y="2536992"/>
                <a:ext cx="232728" cy="185609"/>
              </a:xfrm>
              <a:custGeom>
                <a:avLst/>
                <a:gdLst>
                  <a:gd name="T0" fmla="*/ 9 w 132"/>
                  <a:gd name="T1" fmla="*/ 74 h 105"/>
                  <a:gd name="T2" fmla="*/ 0 w 132"/>
                  <a:gd name="T3" fmla="*/ 48 h 105"/>
                  <a:gd name="T4" fmla="*/ 3 w 132"/>
                  <a:gd name="T5" fmla="*/ 19 h 105"/>
                  <a:gd name="T6" fmla="*/ 43 w 132"/>
                  <a:gd name="T7" fmla="*/ 0 h 105"/>
                  <a:gd name="T8" fmla="*/ 57 w 132"/>
                  <a:gd name="T9" fmla="*/ 7 h 105"/>
                  <a:gd name="T10" fmla="*/ 77 w 132"/>
                  <a:gd name="T11" fmla="*/ 3 h 105"/>
                  <a:gd name="T12" fmla="*/ 101 w 132"/>
                  <a:gd name="T13" fmla="*/ 13 h 105"/>
                  <a:gd name="T14" fmla="*/ 120 w 132"/>
                  <a:gd name="T15" fmla="*/ 30 h 105"/>
                  <a:gd name="T16" fmla="*/ 120 w 132"/>
                  <a:gd name="T17" fmla="*/ 50 h 105"/>
                  <a:gd name="T18" fmla="*/ 129 w 132"/>
                  <a:gd name="T19" fmla="*/ 50 h 105"/>
                  <a:gd name="T20" fmla="*/ 130 w 132"/>
                  <a:gd name="T21" fmla="*/ 66 h 105"/>
                  <a:gd name="T22" fmla="*/ 131 w 132"/>
                  <a:gd name="T23" fmla="*/ 93 h 105"/>
                  <a:gd name="T24" fmla="*/ 120 w 132"/>
                  <a:gd name="T25" fmla="*/ 101 h 105"/>
                  <a:gd name="T26" fmla="*/ 96 w 132"/>
                  <a:gd name="T27" fmla="*/ 103 h 105"/>
                  <a:gd name="T28" fmla="*/ 73 w 132"/>
                  <a:gd name="T29" fmla="*/ 104 h 105"/>
                  <a:gd name="T30" fmla="*/ 57 w 132"/>
                  <a:gd name="T31" fmla="*/ 95 h 105"/>
                  <a:gd name="T32" fmla="*/ 23 w 132"/>
                  <a:gd name="T33" fmla="*/ 84 h 105"/>
                  <a:gd name="T34" fmla="*/ 9 w 132"/>
                  <a:gd name="T35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5">
                    <a:moveTo>
                      <a:pt x="9" y="74"/>
                    </a:moveTo>
                    <a:lnTo>
                      <a:pt x="0" y="48"/>
                    </a:lnTo>
                    <a:lnTo>
                      <a:pt x="3" y="19"/>
                    </a:lnTo>
                    <a:lnTo>
                      <a:pt x="43" y="0"/>
                    </a:lnTo>
                    <a:lnTo>
                      <a:pt x="57" y="7"/>
                    </a:lnTo>
                    <a:lnTo>
                      <a:pt x="77" y="3"/>
                    </a:lnTo>
                    <a:lnTo>
                      <a:pt x="101" y="13"/>
                    </a:lnTo>
                    <a:lnTo>
                      <a:pt x="120" y="30"/>
                    </a:lnTo>
                    <a:lnTo>
                      <a:pt x="120" y="50"/>
                    </a:lnTo>
                    <a:lnTo>
                      <a:pt x="129" y="50"/>
                    </a:lnTo>
                    <a:lnTo>
                      <a:pt x="130" y="66"/>
                    </a:lnTo>
                    <a:lnTo>
                      <a:pt x="131" y="93"/>
                    </a:lnTo>
                    <a:lnTo>
                      <a:pt x="120" y="101"/>
                    </a:lnTo>
                    <a:lnTo>
                      <a:pt x="96" y="103"/>
                    </a:lnTo>
                    <a:lnTo>
                      <a:pt x="73" y="104"/>
                    </a:lnTo>
                    <a:lnTo>
                      <a:pt x="57" y="95"/>
                    </a:lnTo>
                    <a:lnTo>
                      <a:pt x="23" y="84"/>
                    </a:lnTo>
                    <a:lnTo>
                      <a:pt x="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7" name="Freeform 261"/>
              <p:cNvSpPr>
                <a:spLocks/>
              </p:cNvSpPr>
              <p:nvPr/>
            </p:nvSpPr>
            <p:spPr bwMode="auto">
              <a:xfrm>
                <a:off x="6094428" y="1988031"/>
                <a:ext cx="268895" cy="531658"/>
              </a:xfrm>
              <a:custGeom>
                <a:avLst/>
                <a:gdLst>
                  <a:gd name="T0" fmla="*/ 0 w 153"/>
                  <a:gd name="T1" fmla="*/ 234 h 301"/>
                  <a:gd name="T2" fmla="*/ 5 w 153"/>
                  <a:gd name="T3" fmla="*/ 225 h 301"/>
                  <a:gd name="T4" fmla="*/ 9 w 153"/>
                  <a:gd name="T5" fmla="*/ 206 h 301"/>
                  <a:gd name="T6" fmla="*/ 24 w 153"/>
                  <a:gd name="T7" fmla="*/ 199 h 301"/>
                  <a:gd name="T8" fmla="*/ 20 w 153"/>
                  <a:gd name="T9" fmla="*/ 182 h 301"/>
                  <a:gd name="T10" fmla="*/ 13 w 153"/>
                  <a:gd name="T11" fmla="*/ 166 h 301"/>
                  <a:gd name="T12" fmla="*/ 9 w 153"/>
                  <a:gd name="T13" fmla="*/ 150 h 301"/>
                  <a:gd name="T14" fmla="*/ 6 w 153"/>
                  <a:gd name="T15" fmla="*/ 123 h 301"/>
                  <a:gd name="T16" fmla="*/ 9 w 153"/>
                  <a:gd name="T17" fmla="*/ 113 h 301"/>
                  <a:gd name="T18" fmla="*/ 24 w 153"/>
                  <a:gd name="T19" fmla="*/ 116 h 301"/>
                  <a:gd name="T20" fmla="*/ 31 w 153"/>
                  <a:gd name="T21" fmla="*/ 111 h 301"/>
                  <a:gd name="T22" fmla="*/ 21 w 153"/>
                  <a:gd name="T23" fmla="*/ 104 h 301"/>
                  <a:gd name="T24" fmla="*/ 28 w 153"/>
                  <a:gd name="T25" fmla="*/ 90 h 301"/>
                  <a:gd name="T26" fmla="*/ 31 w 153"/>
                  <a:gd name="T27" fmla="*/ 72 h 301"/>
                  <a:gd name="T28" fmla="*/ 37 w 153"/>
                  <a:gd name="T29" fmla="*/ 68 h 301"/>
                  <a:gd name="T30" fmla="*/ 42 w 153"/>
                  <a:gd name="T31" fmla="*/ 57 h 301"/>
                  <a:gd name="T32" fmla="*/ 51 w 153"/>
                  <a:gd name="T33" fmla="*/ 57 h 301"/>
                  <a:gd name="T34" fmla="*/ 53 w 153"/>
                  <a:gd name="T35" fmla="*/ 43 h 301"/>
                  <a:gd name="T36" fmla="*/ 61 w 153"/>
                  <a:gd name="T37" fmla="*/ 39 h 301"/>
                  <a:gd name="T38" fmla="*/ 63 w 153"/>
                  <a:gd name="T39" fmla="*/ 26 h 301"/>
                  <a:gd name="T40" fmla="*/ 71 w 153"/>
                  <a:gd name="T41" fmla="*/ 29 h 301"/>
                  <a:gd name="T42" fmla="*/ 79 w 153"/>
                  <a:gd name="T43" fmla="*/ 25 h 301"/>
                  <a:gd name="T44" fmla="*/ 87 w 153"/>
                  <a:gd name="T45" fmla="*/ 17 h 301"/>
                  <a:gd name="T46" fmla="*/ 97 w 153"/>
                  <a:gd name="T47" fmla="*/ 17 h 301"/>
                  <a:gd name="T48" fmla="*/ 110 w 153"/>
                  <a:gd name="T49" fmla="*/ 17 h 301"/>
                  <a:gd name="T50" fmla="*/ 118 w 153"/>
                  <a:gd name="T51" fmla="*/ 8 h 301"/>
                  <a:gd name="T52" fmla="*/ 127 w 153"/>
                  <a:gd name="T53" fmla="*/ 0 h 301"/>
                  <a:gd name="T54" fmla="*/ 138 w 153"/>
                  <a:gd name="T55" fmla="*/ 13 h 301"/>
                  <a:gd name="T56" fmla="*/ 149 w 153"/>
                  <a:gd name="T57" fmla="*/ 23 h 301"/>
                  <a:gd name="T58" fmla="*/ 150 w 153"/>
                  <a:gd name="T59" fmla="*/ 32 h 301"/>
                  <a:gd name="T60" fmla="*/ 152 w 153"/>
                  <a:gd name="T61" fmla="*/ 63 h 301"/>
                  <a:gd name="T62" fmla="*/ 142 w 153"/>
                  <a:gd name="T63" fmla="*/ 70 h 301"/>
                  <a:gd name="T64" fmla="*/ 131 w 153"/>
                  <a:gd name="T65" fmla="*/ 79 h 301"/>
                  <a:gd name="T66" fmla="*/ 127 w 153"/>
                  <a:gd name="T67" fmla="*/ 96 h 301"/>
                  <a:gd name="T68" fmla="*/ 127 w 153"/>
                  <a:gd name="T69" fmla="*/ 107 h 301"/>
                  <a:gd name="T70" fmla="*/ 112 w 153"/>
                  <a:gd name="T71" fmla="*/ 117 h 301"/>
                  <a:gd name="T72" fmla="*/ 104 w 153"/>
                  <a:gd name="T73" fmla="*/ 128 h 301"/>
                  <a:gd name="T74" fmla="*/ 84 w 153"/>
                  <a:gd name="T75" fmla="*/ 132 h 301"/>
                  <a:gd name="T76" fmla="*/ 76 w 153"/>
                  <a:gd name="T77" fmla="*/ 148 h 301"/>
                  <a:gd name="T78" fmla="*/ 76 w 153"/>
                  <a:gd name="T79" fmla="*/ 176 h 301"/>
                  <a:gd name="T80" fmla="*/ 87 w 153"/>
                  <a:gd name="T81" fmla="*/ 189 h 301"/>
                  <a:gd name="T82" fmla="*/ 93 w 153"/>
                  <a:gd name="T83" fmla="*/ 200 h 301"/>
                  <a:gd name="T84" fmla="*/ 69 w 153"/>
                  <a:gd name="T85" fmla="*/ 211 h 301"/>
                  <a:gd name="T86" fmla="*/ 80 w 153"/>
                  <a:gd name="T87" fmla="*/ 211 h 301"/>
                  <a:gd name="T88" fmla="*/ 87 w 153"/>
                  <a:gd name="T89" fmla="*/ 217 h 301"/>
                  <a:gd name="T90" fmla="*/ 90 w 153"/>
                  <a:gd name="T91" fmla="*/ 228 h 301"/>
                  <a:gd name="T92" fmla="*/ 82 w 153"/>
                  <a:gd name="T93" fmla="*/ 234 h 301"/>
                  <a:gd name="T94" fmla="*/ 71 w 153"/>
                  <a:gd name="T95" fmla="*/ 245 h 301"/>
                  <a:gd name="T96" fmla="*/ 71 w 153"/>
                  <a:gd name="T97" fmla="*/ 265 h 301"/>
                  <a:gd name="T98" fmla="*/ 60 w 153"/>
                  <a:gd name="T99" fmla="*/ 272 h 301"/>
                  <a:gd name="T100" fmla="*/ 57 w 153"/>
                  <a:gd name="T101" fmla="*/ 283 h 301"/>
                  <a:gd name="T102" fmla="*/ 45 w 153"/>
                  <a:gd name="T103" fmla="*/ 290 h 301"/>
                  <a:gd name="T104" fmla="*/ 39 w 153"/>
                  <a:gd name="T105" fmla="*/ 300 h 301"/>
                  <a:gd name="T106" fmla="*/ 23 w 153"/>
                  <a:gd name="T107" fmla="*/ 294 h 301"/>
                  <a:gd name="T108" fmla="*/ 24 w 153"/>
                  <a:gd name="T109" fmla="*/ 275 h 301"/>
                  <a:gd name="T110" fmla="*/ 15 w 153"/>
                  <a:gd name="T111" fmla="*/ 272 h 301"/>
                  <a:gd name="T112" fmla="*/ 13 w 153"/>
                  <a:gd name="T113" fmla="*/ 261 h 301"/>
                  <a:gd name="T114" fmla="*/ 6 w 153"/>
                  <a:gd name="T115" fmla="*/ 247 h 301"/>
                  <a:gd name="T116" fmla="*/ 0 w 153"/>
                  <a:gd name="T117" fmla="*/ 23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301">
                    <a:moveTo>
                      <a:pt x="0" y="234"/>
                    </a:moveTo>
                    <a:lnTo>
                      <a:pt x="5" y="225"/>
                    </a:lnTo>
                    <a:lnTo>
                      <a:pt x="9" y="206"/>
                    </a:lnTo>
                    <a:lnTo>
                      <a:pt x="24" y="199"/>
                    </a:lnTo>
                    <a:lnTo>
                      <a:pt x="20" y="182"/>
                    </a:lnTo>
                    <a:lnTo>
                      <a:pt x="13" y="166"/>
                    </a:lnTo>
                    <a:lnTo>
                      <a:pt x="9" y="150"/>
                    </a:lnTo>
                    <a:lnTo>
                      <a:pt x="6" y="123"/>
                    </a:lnTo>
                    <a:lnTo>
                      <a:pt x="9" y="113"/>
                    </a:lnTo>
                    <a:lnTo>
                      <a:pt x="24" y="116"/>
                    </a:lnTo>
                    <a:lnTo>
                      <a:pt x="31" y="111"/>
                    </a:lnTo>
                    <a:lnTo>
                      <a:pt x="21" y="104"/>
                    </a:lnTo>
                    <a:lnTo>
                      <a:pt x="28" y="90"/>
                    </a:lnTo>
                    <a:lnTo>
                      <a:pt x="31" y="72"/>
                    </a:lnTo>
                    <a:lnTo>
                      <a:pt x="37" y="68"/>
                    </a:lnTo>
                    <a:lnTo>
                      <a:pt x="42" y="57"/>
                    </a:lnTo>
                    <a:lnTo>
                      <a:pt x="51" y="57"/>
                    </a:lnTo>
                    <a:lnTo>
                      <a:pt x="53" y="43"/>
                    </a:lnTo>
                    <a:lnTo>
                      <a:pt x="61" y="39"/>
                    </a:lnTo>
                    <a:lnTo>
                      <a:pt x="63" y="26"/>
                    </a:lnTo>
                    <a:lnTo>
                      <a:pt x="71" y="29"/>
                    </a:lnTo>
                    <a:lnTo>
                      <a:pt x="79" y="25"/>
                    </a:lnTo>
                    <a:lnTo>
                      <a:pt x="87" y="17"/>
                    </a:lnTo>
                    <a:lnTo>
                      <a:pt x="97" y="17"/>
                    </a:lnTo>
                    <a:lnTo>
                      <a:pt x="110" y="17"/>
                    </a:lnTo>
                    <a:lnTo>
                      <a:pt x="118" y="8"/>
                    </a:lnTo>
                    <a:lnTo>
                      <a:pt x="127" y="0"/>
                    </a:lnTo>
                    <a:lnTo>
                      <a:pt x="138" y="13"/>
                    </a:lnTo>
                    <a:lnTo>
                      <a:pt x="149" y="23"/>
                    </a:lnTo>
                    <a:lnTo>
                      <a:pt x="150" y="32"/>
                    </a:lnTo>
                    <a:lnTo>
                      <a:pt x="152" y="63"/>
                    </a:lnTo>
                    <a:lnTo>
                      <a:pt x="142" y="70"/>
                    </a:lnTo>
                    <a:lnTo>
                      <a:pt x="131" y="79"/>
                    </a:lnTo>
                    <a:lnTo>
                      <a:pt x="127" y="96"/>
                    </a:lnTo>
                    <a:lnTo>
                      <a:pt x="127" y="107"/>
                    </a:lnTo>
                    <a:lnTo>
                      <a:pt x="112" y="117"/>
                    </a:lnTo>
                    <a:lnTo>
                      <a:pt x="104" y="128"/>
                    </a:lnTo>
                    <a:lnTo>
                      <a:pt x="84" y="132"/>
                    </a:lnTo>
                    <a:lnTo>
                      <a:pt x="76" y="148"/>
                    </a:lnTo>
                    <a:lnTo>
                      <a:pt x="76" y="176"/>
                    </a:lnTo>
                    <a:lnTo>
                      <a:pt x="87" y="189"/>
                    </a:lnTo>
                    <a:lnTo>
                      <a:pt x="93" y="200"/>
                    </a:lnTo>
                    <a:lnTo>
                      <a:pt x="69" y="211"/>
                    </a:lnTo>
                    <a:lnTo>
                      <a:pt x="80" y="211"/>
                    </a:lnTo>
                    <a:lnTo>
                      <a:pt x="87" y="217"/>
                    </a:lnTo>
                    <a:lnTo>
                      <a:pt x="90" y="228"/>
                    </a:lnTo>
                    <a:lnTo>
                      <a:pt x="82" y="234"/>
                    </a:lnTo>
                    <a:lnTo>
                      <a:pt x="71" y="245"/>
                    </a:lnTo>
                    <a:lnTo>
                      <a:pt x="71" y="265"/>
                    </a:lnTo>
                    <a:lnTo>
                      <a:pt x="60" y="272"/>
                    </a:lnTo>
                    <a:lnTo>
                      <a:pt x="57" y="283"/>
                    </a:lnTo>
                    <a:lnTo>
                      <a:pt x="45" y="290"/>
                    </a:lnTo>
                    <a:lnTo>
                      <a:pt x="39" y="300"/>
                    </a:lnTo>
                    <a:lnTo>
                      <a:pt x="23" y="294"/>
                    </a:lnTo>
                    <a:lnTo>
                      <a:pt x="24" y="275"/>
                    </a:lnTo>
                    <a:lnTo>
                      <a:pt x="15" y="272"/>
                    </a:lnTo>
                    <a:lnTo>
                      <a:pt x="13" y="261"/>
                    </a:lnTo>
                    <a:lnTo>
                      <a:pt x="6" y="247"/>
                    </a:lnTo>
                    <a:lnTo>
                      <a:pt x="0" y="2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8" name="Freeform 262"/>
              <p:cNvSpPr>
                <a:spLocks/>
              </p:cNvSpPr>
              <p:nvPr/>
            </p:nvSpPr>
            <p:spPr bwMode="auto">
              <a:xfrm>
                <a:off x="6306713" y="2787092"/>
                <a:ext cx="207568" cy="151004"/>
              </a:xfrm>
              <a:custGeom>
                <a:avLst/>
                <a:gdLst>
                  <a:gd name="T0" fmla="*/ 42 w 118"/>
                  <a:gd name="T1" fmla="*/ 68 h 85"/>
                  <a:gd name="T2" fmla="*/ 33 w 118"/>
                  <a:gd name="T3" fmla="*/ 61 h 85"/>
                  <a:gd name="T4" fmla="*/ 20 w 118"/>
                  <a:gd name="T5" fmla="*/ 53 h 85"/>
                  <a:gd name="T6" fmla="*/ 4 w 118"/>
                  <a:gd name="T7" fmla="*/ 45 h 85"/>
                  <a:gd name="T8" fmla="*/ 0 w 118"/>
                  <a:gd name="T9" fmla="*/ 31 h 85"/>
                  <a:gd name="T10" fmla="*/ 14 w 118"/>
                  <a:gd name="T11" fmla="*/ 27 h 85"/>
                  <a:gd name="T12" fmla="*/ 25 w 118"/>
                  <a:gd name="T13" fmla="*/ 10 h 85"/>
                  <a:gd name="T14" fmla="*/ 31 w 118"/>
                  <a:gd name="T15" fmla="*/ 1 h 85"/>
                  <a:gd name="T16" fmla="*/ 51 w 118"/>
                  <a:gd name="T17" fmla="*/ 0 h 85"/>
                  <a:gd name="T18" fmla="*/ 59 w 118"/>
                  <a:gd name="T19" fmla="*/ 6 h 85"/>
                  <a:gd name="T20" fmla="*/ 80 w 118"/>
                  <a:gd name="T21" fmla="*/ 8 h 85"/>
                  <a:gd name="T22" fmla="*/ 88 w 118"/>
                  <a:gd name="T23" fmla="*/ 4 h 85"/>
                  <a:gd name="T24" fmla="*/ 108 w 118"/>
                  <a:gd name="T25" fmla="*/ 24 h 85"/>
                  <a:gd name="T26" fmla="*/ 109 w 118"/>
                  <a:gd name="T27" fmla="*/ 41 h 85"/>
                  <a:gd name="T28" fmla="*/ 117 w 118"/>
                  <a:gd name="T29" fmla="*/ 59 h 85"/>
                  <a:gd name="T30" fmla="*/ 115 w 118"/>
                  <a:gd name="T31" fmla="*/ 69 h 85"/>
                  <a:gd name="T32" fmla="*/ 104 w 118"/>
                  <a:gd name="T33" fmla="*/ 79 h 85"/>
                  <a:gd name="T34" fmla="*/ 91 w 118"/>
                  <a:gd name="T35" fmla="*/ 81 h 85"/>
                  <a:gd name="T36" fmla="*/ 70 w 118"/>
                  <a:gd name="T37" fmla="*/ 84 h 85"/>
                  <a:gd name="T38" fmla="*/ 66 w 118"/>
                  <a:gd name="T39" fmla="*/ 71 h 85"/>
                  <a:gd name="T40" fmla="*/ 50 w 118"/>
                  <a:gd name="T41" fmla="*/ 65 h 85"/>
                  <a:gd name="T42" fmla="*/ 46 w 118"/>
                  <a:gd name="T43" fmla="*/ 71 h 85"/>
                  <a:gd name="T44" fmla="*/ 42 w 118"/>
                  <a:gd name="T45" fmla="*/ 6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85">
                    <a:moveTo>
                      <a:pt x="42" y="68"/>
                    </a:moveTo>
                    <a:lnTo>
                      <a:pt x="33" y="61"/>
                    </a:lnTo>
                    <a:lnTo>
                      <a:pt x="20" y="53"/>
                    </a:lnTo>
                    <a:lnTo>
                      <a:pt x="4" y="45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5" y="10"/>
                    </a:lnTo>
                    <a:lnTo>
                      <a:pt x="31" y="1"/>
                    </a:lnTo>
                    <a:lnTo>
                      <a:pt x="51" y="0"/>
                    </a:lnTo>
                    <a:lnTo>
                      <a:pt x="59" y="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108" y="24"/>
                    </a:lnTo>
                    <a:lnTo>
                      <a:pt x="109" y="41"/>
                    </a:lnTo>
                    <a:lnTo>
                      <a:pt x="117" y="59"/>
                    </a:lnTo>
                    <a:lnTo>
                      <a:pt x="115" y="69"/>
                    </a:lnTo>
                    <a:lnTo>
                      <a:pt x="104" y="79"/>
                    </a:lnTo>
                    <a:lnTo>
                      <a:pt x="91" y="81"/>
                    </a:lnTo>
                    <a:lnTo>
                      <a:pt x="70" y="84"/>
                    </a:lnTo>
                    <a:lnTo>
                      <a:pt x="66" y="7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2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9" name="Freeform 264"/>
              <p:cNvSpPr>
                <a:spLocks/>
              </p:cNvSpPr>
              <p:nvPr/>
            </p:nvSpPr>
            <p:spPr bwMode="auto">
              <a:xfrm>
                <a:off x="6140030" y="2832707"/>
                <a:ext cx="242163" cy="191900"/>
              </a:xfrm>
              <a:custGeom>
                <a:avLst/>
                <a:gdLst>
                  <a:gd name="T0" fmla="*/ 12 w 137"/>
                  <a:gd name="T1" fmla="*/ 18 h 109"/>
                  <a:gd name="T2" fmla="*/ 3 w 137"/>
                  <a:gd name="T3" fmla="*/ 12 h 109"/>
                  <a:gd name="T4" fmla="*/ 0 w 137"/>
                  <a:gd name="T5" fmla="*/ 0 h 109"/>
                  <a:gd name="T6" fmla="*/ 24 w 137"/>
                  <a:gd name="T7" fmla="*/ 6 h 109"/>
                  <a:gd name="T8" fmla="*/ 37 w 137"/>
                  <a:gd name="T9" fmla="*/ 0 h 109"/>
                  <a:gd name="T10" fmla="*/ 43 w 137"/>
                  <a:gd name="T11" fmla="*/ 2 h 109"/>
                  <a:gd name="T12" fmla="*/ 58 w 137"/>
                  <a:gd name="T13" fmla="*/ 10 h 109"/>
                  <a:gd name="T14" fmla="*/ 75 w 137"/>
                  <a:gd name="T15" fmla="*/ 14 h 109"/>
                  <a:gd name="T16" fmla="*/ 84 w 137"/>
                  <a:gd name="T17" fmla="*/ 6 h 109"/>
                  <a:gd name="T18" fmla="*/ 95 w 137"/>
                  <a:gd name="T19" fmla="*/ 7 h 109"/>
                  <a:gd name="T20" fmla="*/ 99 w 137"/>
                  <a:gd name="T21" fmla="*/ 20 h 109"/>
                  <a:gd name="T22" fmla="*/ 114 w 137"/>
                  <a:gd name="T23" fmla="*/ 29 h 109"/>
                  <a:gd name="T24" fmla="*/ 128 w 137"/>
                  <a:gd name="T25" fmla="*/ 36 h 109"/>
                  <a:gd name="T26" fmla="*/ 136 w 137"/>
                  <a:gd name="T27" fmla="*/ 43 h 109"/>
                  <a:gd name="T28" fmla="*/ 123 w 137"/>
                  <a:gd name="T29" fmla="*/ 53 h 109"/>
                  <a:gd name="T30" fmla="*/ 124 w 137"/>
                  <a:gd name="T31" fmla="*/ 62 h 109"/>
                  <a:gd name="T32" fmla="*/ 132 w 137"/>
                  <a:gd name="T33" fmla="*/ 76 h 109"/>
                  <a:gd name="T34" fmla="*/ 134 w 137"/>
                  <a:gd name="T35" fmla="*/ 97 h 109"/>
                  <a:gd name="T36" fmla="*/ 120 w 137"/>
                  <a:gd name="T37" fmla="*/ 108 h 109"/>
                  <a:gd name="T38" fmla="*/ 109 w 137"/>
                  <a:gd name="T39" fmla="*/ 105 h 109"/>
                  <a:gd name="T40" fmla="*/ 106 w 137"/>
                  <a:gd name="T41" fmla="*/ 90 h 109"/>
                  <a:gd name="T42" fmla="*/ 98 w 137"/>
                  <a:gd name="T43" fmla="*/ 77 h 109"/>
                  <a:gd name="T44" fmla="*/ 90 w 137"/>
                  <a:gd name="T45" fmla="*/ 80 h 109"/>
                  <a:gd name="T46" fmla="*/ 92 w 137"/>
                  <a:gd name="T47" fmla="*/ 91 h 109"/>
                  <a:gd name="T48" fmla="*/ 79 w 137"/>
                  <a:gd name="T49" fmla="*/ 88 h 109"/>
                  <a:gd name="T50" fmla="*/ 68 w 137"/>
                  <a:gd name="T51" fmla="*/ 80 h 109"/>
                  <a:gd name="T52" fmla="*/ 58 w 137"/>
                  <a:gd name="T53" fmla="*/ 68 h 109"/>
                  <a:gd name="T54" fmla="*/ 49 w 137"/>
                  <a:gd name="T55" fmla="*/ 62 h 109"/>
                  <a:gd name="T56" fmla="*/ 34 w 137"/>
                  <a:gd name="T57" fmla="*/ 56 h 109"/>
                  <a:gd name="T58" fmla="*/ 34 w 137"/>
                  <a:gd name="T59" fmla="*/ 46 h 109"/>
                  <a:gd name="T60" fmla="*/ 21 w 137"/>
                  <a:gd name="T61" fmla="*/ 38 h 109"/>
                  <a:gd name="T62" fmla="*/ 17 w 137"/>
                  <a:gd name="T63" fmla="*/ 21 h 109"/>
                  <a:gd name="T64" fmla="*/ 12 w 137"/>
                  <a:gd name="T65" fmla="*/ 1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7" h="109">
                    <a:moveTo>
                      <a:pt x="12" y="18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8" y="10"/>
                    </a:lnTo>
                    <a:lnTo>
                      <a:pt x="75" y="14"/>
                    </a:lnTo>
                    <a:lnTo>
                      <a:pt x="84" y="6"/>
                    </a:lnTo>
                    <a:lnTo>
                      <a:pt x="95" y="7"/>
                    </a:lnTo>
                    <a:lnTo>
                      <a:pt x="99" y="20"/>
                    </a:lnTo>
                    <a:lnTo>
                      <a:pt x="114" y="29"/>
                    </a:lnTo>
                    <a:lnTo>
                      <a:pt x="128" y="36"/>
                    </a:lnTo>
                    <a:lnTo>
                      <a:pt x="136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32" y="76"/>
                    </a:lnTo>
                    <a:lnTo>
                      <a:pt x="134" y="97"/>
                    </a:lnTo>
                    <a:lnTo>
                      <a:pt x="120" y="108"/>
                    </a:lnTo>
                    <a:lnTo>
                      <a:pt x="109" y="105"/>
                    </a:lnTo>
                    <a:lnTo>
                      <a:pt x="106" y="90"/>
                    </a:lnTo>
                    <a:lnTo>
                      <a:pt x="98" y="77"/>
                    </a:lnTo>
                    <a:lnTo>
                      <a:pt x="90" y="80"/>
                    </a:lnTo>
                    <a:lnTo>
                      <a:pt x="92" y="91"/>
                    </a:lnTo>
                    <a:lnTo>
                      <a:pt x="79" y="88"/>
                    </a:lnTo>
                    <a:lnTo>
                      <a:pt x="68" y="80"/>
                    </a:lnTo>
                    <a:lnTo>
                      <a:pt x="58" y="68"/>
                    </a:lnTo>
                    <a:lnTo>
                      <a:pt x="49" y="62"/>
                    </a:lnTo>
                    <a:lnTo>
                      <a:pt x="34" y="56"/>
                    </a:lnTo>
                    <a:lnTo>
                      <a:pt x="34" y="46"/>
                    </a:lnTo>
                    <a:lnTo>
                      <a:pt x="21" y="38"/>
                    </a:lnTo>
                    <a:lnTo>
                      <a:pt x="17" y="21"/>
                    </a:lnTo>
                    <a:lnTo>
                      <a:pt x="12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0" name="Freeform 265"/>
              <p:cNvSpPr>
                <a:spLocks/>
              </p:cNvSpPr>
              <p:nvPr/>
            </p:nvSpPr>
            <p:spPr bwMode="auto">
              <a:xfrm>
                <a:off x="6360177" y="2603056"/>
                <a:ext cx="407273" cy="294142"/>
              </a:xfrm>
              <a:custGeom>
                <a:avLst/>
                <a:gdLst>
                  <a:gd name="T0" fmla="*/ 65 w 259"/>
                  <a:gd name="T1" fmla="*/ 123 h 187"/>
                  <a:gd name="T2" fmla="*/ 86 w 259"/>
                  <a:gd name="T3" fmla="*/ 121 h 187"/>
                  <a:gd name="T4" fmla="*/ 99 w 259"/>
                  <a:gd name="T5" fmla="*/ 130 h 187"/>
                  <a:gd name="T6" fmla="*/ 119 w 259"/>
                  <a:gd name="T7" fmla="*/ 160 h 187"/>
                  <a:gd name="T8" fmla="*/ 116 w 259"/>
                  <a:gd name="T9" fmla="*/ 172 h 187"/>
                  <a:gd name="T10" fmla="*/ 110 w 259"/>
                  <a:gd name="T11" fmla="*/ 187 h 187"/>
                  <a:gd name="T12" fmla="*/ 123 w 259"/>
                  <a:gd name="T13" fmla="*/ 173 h 187"/>
                  <a:gd name="T14" fmla="*/ 132 w 259"/>
                  <a:gd name="T15" fmla="*/ 138 h 187"/>
                  <a:gd name="T16" fmla="*/ 149 w 259"/>
                  <a:gd name="T17" fmla="*/ 134 h 187"/>
                  <a:gd name="T18" fmla="*/ 154 w 259"/>
                  <a:gd name="T19" fmla="*/ 157 h 187"/>
                  <a:gd name="T20" fmla="*/ 175 w 259"/>
                  <a:gd name="T21" fmla="*/ 154 h 187"/>
                  <a:gd name="T22" fmla="*/ 169 w 259"/>
                  <a:gd name="T23" fmla="*/ 174 h 187"/>
                  <a:gd name="T24" fmla="*/ 184 w 259"/>
                  <a:gd name="T25" fmla="*/ 183 h 187"/>
                  <a:gd name="T26" fmla="*/ 211 w 259"/>
                  <a:gd name="T27" fmla="*/ 178 h 187"/>
                  <a:gd name="T28" fmla="*/ 187 w 259"/>
                  <a:gd name="T29" fmla="*/ 156 h 187"/>
                  <a:gd name="T30" fmla="*/ 197 w 259"/>
                  <a:gd name="T31" fmla="*/ 152 h 187"/>
                  <a:gd name="T32" fmla="*/ 205 w 259"/>
                  <a:gd name="T33" fmla="*/ 140 h 187"/>
                  <a:gd name="T34" fmla="*/ 218 w 259"/>
                  <a:gd name="T35" fmla="*/ 142 h 187"/>
                  <a:gd name="T36" fmla="*/ 250 w 259"/>
                  <a:gd name="T37" fmla="*/ 128 h 187"/>
                  <a:gd name="T38" fmla="*/ 259 w 259"/>
                  <a:gd name="T39" fmla="*/ 78 h 187"/>
                  <a:gd name="T40" fmla="*/ 195 w 259"/>
                  <a:gd name="T41" fmla="*/ 25 h 187"/>
                  <a:gd name="T42" fmla="*/ 186 w 259"/>
                  <a:gd name="T43" fmla="*/ 0 h 187"/>
                  <a:gd name="T44" fmla="*/ 143 w 259"/>
                  <a:gd name="T45" fmla="*/ 3 h 187"/>
                  <a:gd name="T46" fmla="*/ 132 w 259"/>
                  <a:gd name="T47" fmla="*/ 21 h 187"/>
                  <a:gd name="T48" fmla="*/ 17 w 259"/>
                  <a:gd name="T49" fmla="*/ 34 h 187"/>
                  <a:gd name="T50" fmla="*/ 18 w 259"/>
                  <a:gd name="T51" fmla="*/ 63 h 187"/>
                  <a:gd name="T52" fmla="*/ 6 w 259"/>
                  <a:gd name="T53" fmla="*/ 73 h 187"/>
                  <a:gd name="T54" fmla="*/ 0 w 259"/>
                  <a:gd name="T55" fmla="*/ 120 h 187"/>
                  <a:gd name="T56" fmla="*/ 23 w 259"/>
                  <a:gd name="T57" fmla="*/ 119 h 187"/>
                  <a:gd name="T58" fmla="*/ 32 w 259"/>
                  <a:gd name="T59" fmla="*/ 125 h 187"/>
                  <a:gd name="T60" fmla="*/ 55 w 259"/>
                  <a:gd name="T61" fmla="*/ 126 h 187"/>
                  <a:gd name="T62" fmla="*/ 65 w 259"/>
                  <a:gd name="T63" fmla="*/ 12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9" h="187">
                    <a:moveTo>
                      <a:pt x="65" y="123"/>
                    </a:moveTo>
                    <a:lnTo>
                      <a:pt x="86" y="121"/>
                    </a:lnTo>
                    <a:lnTo>
                      <a:pt x="99" y="130"/>
                    </a:lnTo>
                    <a:lnTo>
                      <a:pt x="119" y="160"/>
                    </a:lnTo>
                    <a:lnTo>
                      <a:pt x="116" y="172"/>
                    </a:lnTo>
                    <a:lnTo>
                      <a:pt x="110" y="187"/>
                    </a:lnTo>
                    <a:lnTo>
                      <a:pt x="123" y="173"/>
                    </a:lnTo>
                    <a:lnTo>
                      <a:pt x="132" y="138"/>
                    </a:lnTo>
                    <a:lnTo>
                      <a:pt x="149" y="134"/>
                    </a:lnTo>
                    <a:lnTo>
                      <a:pt x="154" y="157"/>
                    </a:lnTo>
                    <a:lnTo>
                      <a:pt x="175" y="154"/>
                    </a:lnTo>
                    <a:lnTo>
                      <a:pt x="169" y="174"/>
                    </a:lnTo>
                    <a:lnTo>
                      <a:pt x="184" y="183"/>
                    </a:lnTo>
                    <a:lnTo>
                      <a:pt x="211" y="178"/>
                    </a:lnTo>
                    <a:lnTo>
                      <a:pt x="187" y="156"/>
                    </a:lnTo>
                    <a:lnTo>
                      <a:pt x="197" y="152"/>
                    </a:lnTo>
                    <a:lnTo>
                      <a:pt x="205" y="140"/>
                    </a:lnTo>
                    <a:lnTo>
                      <a:pt x="218" y="142"/>
                    </a:lnTo>
                    <a:lnTo>
                      <a:pt x="250" y="128"/>
                    </a:lnTo>
                    <a:lnTo>
                      <a:pt x="259" y="78"/>
                    </a:lnTo>
                    <a:lnTo>
                      <a:pt x="195" y="25"/>
                    </a:lnTo>
                    <a:lnTo>
                      <a:pt x="186" y="0"/>
                    </a:lnTo>
                    <a:lnTo>
                      <a:pt x="143" y="3"/>
                    </a:lnTo>
                    <a:lnTo>
                      <a:pt x="132" y="21"/>
                    </a:lnTo>
                    <a:lnTo>
                      <a:pt x="17" y="34"/>
                    </a:lnTo>
                    <a:lnTo>
                      <a:pt x="18" y="63"/>
                    </a:lnTo>
                    <a:lnTo>
                      <a:pt x="6" y="73"/>
                    </a:lnTo>
                    <a:lnTo>
                      <a:pt x="0" y="120"/>
                    </a:lnTo>
                    <a:lnTo>
                      <a:pt x="23" y="119"/>
                    </a:lnTo>
                    <a:lnTo>
                      <a:pt x="32" y="125"/>
                    </a:lnTo>
                    <a:lnTo>
                      <a:pt x="55" y="126"/>
                    </a:lnTo>
                    <a:lnTo>
                      <a:pt x="65" y="1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1" name="Freeform 266"/>
              <p:cNvSpPr>
                <a:spLocks/>
              </p:cNvSpPr>
              <p:nvPr/>
            </p:nvSpPr>
            <p:spPr bwMode="auto">
              <a:xfrm>
                <a:off x="6369612" y="2441042"/>
                <a:ext cx="237445" cy="217068"/>
              </a:xfrm>
              <a:custGeom>
                <a:avLst/>
                <a:gdLst>
                  <a:gd name="T0" fmla="*/ 11 w 136"/>
                  <a:gd name="T1" fmla="*/ 121 h 122"/>
                  <a:gd name="T2" fmla="*/ 112 w 136"/>
                  <a:gd name="T3" fmla="*/ 110 h 122"/>
                  <a:gd name="T4" fmla="*/ 122 w 136"/>
                  <a:gd name="T5" fmla="*/ 94 h 122"/>
                  <a:gd name="T6" fmla="*/ 129 w 136"/>
                  <a:gd name="T7" fmla="*/ 74 h 122"/>
                  <a:gd name="T8" fmla="*/ 135 w 136"/>
                  <a:gd name="T9" fmla="*/ 67 h 122"/>
                  <a:gd name="T10" fmla="*/ 132 w 136"/>
                  <a:gd name="T11" fmla="*/ 15 h 122"/>
                  <a:gd name="T12" fmla="*/ 93 w 136"/>
                  <a:gd name="T13" fmla="*/ 0 h 122"/>
                  <a:gd name="T14" fmla="*/ 82 w 136"/>
                  <a:gd name="T15" fmla="*/ 8 h 122"/>
                  <a:gd name="T16" fmla="*/ 68 w 136"/>
                  <a:gd name="T17" fmla="*/ 3 h 122"/>
                  <a:gd name="T18" fmla="*/ 62 w 136"/>
                  <a:gd name="T19" fmla="*/ 22 h 122"/>
                  <a:gd name="T20" fmla="*/ 58 w 136"/>
                  <a:gd name="T21" fmla="*/ 19 h 122"/>
                  <a:gd name="T22" fmla="*/ 49 w 136"/>
                  <a:gd name="T23" fmla="*/ 38 h 122"/>
                  <a:gd name="T24" fmla="*/ 56 w 136"/>
                  <a:gd name="T25" fmla="*/ 49 h 122"/>
                  <a:gd name="T26" fmla="*/ 36 w 136"/>
                  <a:gd name="T27" fmla="*/ 56 h 122"/>
                  <a:gd name="T28" fmla="*/ 33 w 136"/>
                  <a:gd name="T29" fmla="*/ 68 h 122"/>
                  <a:gd name="T30" fmla="*/ 15 w 136"/>
                  <a:gd name="T31" fmla="*/ 66 h 122"/>
                  <a:gd name="T32" fmla="*/ 0 w 136"/>
                  <a:gd name="T33" fmla="*/ 72 h 122"/>
                  <a:gd name="T34" fmla="*/ 1 w 136"/>
                  <a:gd name="T35" fmla="*/ 85 h 122"/>
                  <a:gd name="T36" fmla="*/ 1 w 136"/>
                  <a:gd name="T37" fmla="*/ 105 h 122"/>
                  <a:gd name="T38" fmla="*/ 10 w 136"/>
                  <a:gd name="T39" fmla="*/ 105 h 122"/>
                  <a:gd name="T40" fmla="*/ 11 w 136"/>
                  <a:gd name="T4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122">
                    <a:moveTo>
                      <a:pt x="11" y="121"/>
                    </a:moveTo>
                    <a:lnTo>
                      <a:pt x="112" y="110"/>
                    </a:lnTo>
                    <a:lnTo>
                      <a:pt x="122" y="94"/>
                    </a:lnTo>
                    <a:lnTo>
                      <a:pt x="129" y="74"/>
                    </a:lnTo>
                    <a:lnTo>
                      <a:pt x="135" y="67"/>
                    </a:lnTo>
                    <a:lnTo>
                      <a:pt x="132" y="15"/>
                    </a:lnTo>
                    <a:lnTo>
                      <a:pt x="93" y="0"/>
                    </a:lnTo>
                    <a:lnTo>
                      <a:pt x="82" y="8"/>
                    </a:lnTo>
                    <a:lnTo>
                      <a:pt x="68" y="3"/>
                    </a:lnTo>
                    <a:lnTo>
                      <a:pt x="62" y="22"/>
                    </a:lnTo>
                    <a:lnTo>
                      <a:pt x="58" y="19"/>
                    </a:lnTo>
                    <a:lnTo>
                      <a:pt x="49" y="38"/>
                    </a:lnTo>
                    <a:lnTo>
                      <a:pt x="56" y="49"/>
                    </a:lnTo>
                    <a:lnTo>
                      <a:pt x="36" y="56"/>
                    </a:lnTo>
                    <a:lnTo>
                      <a:pt x="33" y="68"/>
                    </a:lnTo>
                    <a:lnTo>
                      <a:pt x="15" y="66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0" y="105"/>
                    </a:lnTo>
                    <a:lnTo>
                      <a:pt x="11" y="1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2" name="Freeform 267"/>
              <p:cNvSpPr>
                <a:spLocks/>
              </p:cNvSpPr>
              <p:nvPr/>
            </p:nvSpPr>
            <p:spPr bwMode="auto">
              <a:xfrm>
                <a:off x="6404207" y="3145725"/>
                <a:ext cx="61327" cy="23594"/>
              </a:xfrm>
              <a:custGeom>
                <a:avLst/>
                <a:gdLst>
                  <a:gd name="T0" fmla="*/ 17 w 36"/>
                  <a:gd name="T1" fmla="*/ 13 h 14"/>
                  <a:gd name="T2" fmla="*/ 15 w 36"/>
                  <a:gd name="T3" fmla="*/ 13 h 14"/>
                  <a:gd name="T4" fmla="*/ 13 w 36"/>
                  <a:gd name="T5" fmla="*/ 13 h 14"/>
                  <a:gd name="T6" fmla="*/ 12 w 36"/>
                  <a:gd name="T7" fmla="*/ 13 h 14"/>
                  <a:gd name="T8" fmla="*/ 10 w 36"/>
                  <a:gd name="T9" fmla="*/ 11 h 14"/>
                  <a:gd name="T10" fmla="*/ 8 w 36"/>
                  <a:gd name="T11" fmla="*/ 11 h 14"/>
                  <a:gd name="T12" fmla="*/ 6 w 36"/>
                  <a:gd name="T13" fmla="*/ 10 h 14"/>
                  <a:gd name="T14" fmla="*/ 4 w 36"/>
                  <a:gd name="T15" fmla="*/ 9 h 14"/>
                  <a:gd name="T16" fmla="*/ 3 w 36"/>
                  <a:gd name="T17" fmla="*/ 9 h 14"/>
                  <a:gd name="T18" fmla="*/ 2 w 36"/>
                  <a:gd name="T19" fmla="*/ 9 h 14"/>
                  <a:gd name="T20" fmla="*/ 2 w 36"/>
                  <a:gd name="T21" fmla="*/ 7 h 14"/>
                  <a:gd name="T22" fmla="*/ 1 w 36"/>
                  <a:gd name="T23" fmla="*/ 7 h 14"/>
                  <a:gd name="T24" fmla="*/ 0 w 36"/>
                  <a:gd name="T25" fmla="*/ 7 h 14"/>
                  <a:gd name="T26" fmla="*/ 1 w 36"/>
                  <a:gd name="T27" fmla="*/ 7 h 14"/>
                  <a:gd name="T28" fmla="*/ 2 w 36"/>
                  <a:gd name="T29" fmla="*/ 7 h 14"/>
                  <a:gd name="T30" fmla="*/ 2 w 36"/>
                  <a:gd name="T31" fmla="*/ 6 h 14"/>
                  <a:gd name="T32" fmla="*/ 3 w 36"/>
                  <a:gd name="T33" fmla="*/ 6 h 14"/>
                  <a:gd name="T34" fmla="*/ 3 w 36"/>
                  <a:gd name="T35" fmla="*/ 5 h 14"/>
                  <a:gd name="T36" fmla="*/ 4 w 36"/>
                  <a:gd name="T37" fmla="*/ 5 h 14"/>
                  <a:gd name="T38" fmla="*/ 6 w 36"/>
                  <a:gd name="T39" fmla="*/ 5 h 14"/>
                  <a:gd name="T40" fmla="*/ 8 w 36"/>
                  <a:gd name="T41" fmla="*/ 5 h 14"/>
                  <a:gd name="T42" fmla="*/ 11 w 36"/>
                  <a:gd name="T43" fmla="*/ 5 h 14"/>
                  <a:gd name="T44" fmla="*/ 13 w 36"/>
                  <a:gd name="T45" fmla="*/ 5 h 14"/>
                  <a:gd name="T46" fmla="*/ 15 w 36"/>
                  <a:gd name="T47" fmla="*/ 5 h 14"/>
                  <a:gd name="T48" fmla="*/ 17 w 36"/>
                  <a:gd name="T49" fmla="*/ 5 h 14"/>
                  <a:gd name="T50" fmla="*/ 18 w 36"/>
                  <a:gd name="T51" fmla="*/ 5 h 14"/>
                  <a:gd name="T52" fmla="*/ 19 w 36"/>
                  <a:gd name="T53" fmla="*/ 3 h 14"/>
                  <a:gd name="T54" fmla="*/ 21 w 36"/>
                  <a:gd name="T55" fmla="*/ 3 h 14"/>
                  <a:gd name="T56" fmla="*/ 23 w 36"/>
                  <a:gd name="T57" fmla="*/ 2 h 14"/>
                  <a:gd name="T58" fmla="*/ 24 w 36"/>
                  <a:gd name="T59" fmla="*/ 2 h 14"/>
                  <a:gd name="T60" fmla="*/ 26 w 36"/>
                  <a:gd name="T61" fmla="*/ 2 h 14"/>
                  <a:gd name="T62" fmla="*/ 27 w 36"/>
                  <a:gd name="T63" fmla="*/ 1 h 14"/>
                  <a:gd name="T64" fmla="*/ 28 w 36"/>
                  <a:gd name="T65" fmla="*/ 1 h 14"/>
                  <a:gd name="T66" fmla="*/ 29 w 36"/>
                  <a:gd name="T67" fmla="*/ 1 h 14"/>
                  <a:gd name="T68" fmla="*/ 30 w 36"/>
                  <a:gd name="T69" fmla="*/ 0 h 14"/>
                  <a:gd name="T70" fmla="*/ 30 w 36"/>
                  <a:gd name="T71" fmla="*/ 1 h 14"/>
                  <a:gd name="T72" fmla="*/ 31 w 36"/>
                  <a:gd name="T73" fmla="*/ 1 h 14"/>
                  <a:gd name="T74" fmla="*/ 32 w 36"/>
                  <a:gd name="T75" fmla="*/ 2 h 14"/>
                  <a:gd name="T76" fmla="*/ 33 w 36"/>
                  <a:gd name="T77" fmla="*/ 2 h 14"/>
                  <a:gd name="T78" fmla="*/ 33 w 36"/>
                  <a:gd name="T79" fmla="*/ 3 h 14"/>
                  <a:gd name="T80" fmla="*/ 33 w 36"/>
                  <a:gd name="T81" fmla="*/ 5 h 14"/>
                  <a:gd name="T82" fmla="*/ 34 w 36"/>
                  <a:gd name="T83" fmla="*/ 6 h 14"/>
                  <a:gd name="T84" fmla="*/ 34 w 36"/>
                  <a:gd name="T85" fmla="*/ 7 h 14"/>
                  <a:gd name="T86" fmla="*/ 34 w 36"/>
                  <a:gd name="T87" fmla="*/ 9 h 14"/>
                  <a:gd name="T88" fmla="*/ 35 w 36"/>
                  <a:gd name="T89" fmla="*/ 9 h 14"/>
                  <a:gd name="T90" fmla="*/ 34 w 36"/>
                  <a:gd name="T91" fmla="*/ 9 h 14"/>
                  <a:gd name="T92" fmla="*/ 33 w 36"/>
                  <a:gd name="T93" fmla="*/ 10 h 14"/>
                  <a:gd name="T94" fmla="*/ 33 w 36"/>
                  <a:gd name="T95" fmla="*/ 11 h 14"/>
                  <a:gd name="T96" fmla="*/ 32 w 36"/>
                  <a:gd name="T97" fmla="*/ 11 h 14"/>
                  <a:gd name="T98" fmla="*/ 30 w 36"/>
                  <a:gd name="T99" fmla="*/ 11 h 14"/>
                  <a:gd name="T100" fmla="*/ 28 w 36"/>
                  <a:gd name="T101" fmla="*/ 13 h 14"/>
                  <a:gd name="T102" fmla="*/ 27 w 36"/>
                  <a:gd name="T103" fmla="*/ 13 h 14"/>
                  <a:gd name="T104" fmla="*/ 25 w 36"/>
                  <a:gd name="T105" fmla="*/ 13 h 14"/>
                  <a:gd name="T106" fmla="*/ 23 w 36"/>
                  <a:gd name="T107" fmla="*/ 13 h 14"/>
                  <a:gd name="T108" fmla="*/ 21 w 36"/>
                  <a:gd name="T109" fmla="*/ 13 h 14"/>
                  <a:gd name="T110" fmla="*/ 19 w 36"/>
                  <a:gd name="T111" fmla="*/ 13 h 14"/>
                  <a:gd name="T112" fmla="*/ 17 w 36"/>
                  <a:gd name="T1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14">
                    <a:moveTo>
                      <a:pt x="17" y="13"/>
                    </a:move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7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3" name="Freeform 268"/>
              <p:cNvSpPr>
                <a:spLocks/>
              </p:cNvSpPr>
              <p:nvPr/>
            </p:nvSpPr>
            <p:spPr bwMode="auto">
              <a:xfrm>
                <a:off x="6294133" y="2439469"/>
                <a:ext cx="180836" cy="152576"/>
              </a:xfrm>
              <a:custGeom>
                <a:avLst/>
                <a:gdLst>
                  <a:gd name="T0" fmla="*/ 22 w 115"/>
                  <a:gd name="T1" fmla="*/ 23 h 97"/>
                  <a:gd name="T2" fmla="*/ 15 w 115"/>
                  <a:gd name="T3" fmla="*/ 42 h 97"/>
                  <a:gd name="T4" fmla="*/ 0 w 115"/>
                  <a:gd name="T5" fmla="*/ 67 h 97"/>
                  <a:gd name="T6" fmla="*/ 27 w 115"/>
                  <a:gd name="T7" fmla="*/ 78 h 97"/>
                  <a:gd name="T8" fmla="*/ 48 w 115"/>
                  <a:gd name="T9" fmla="*/ 97 h 97"/>
                  <a:gd name="T10" fmla="*/ 47 w 115"/>
                  <a:gd name="T11" fmla="*/ 81 h 97"/>
                  <a:gd name="T12" fmla="*/ 68 w 115"/>
                  <a:gd name="T13" fmla="*/ 75 h 97"/>
                  <a:gd name="T14" fmla="*/ 88 w 115"/>
                  <a:gd name="T15" fmla="*/ 75 h 97"/>
                  <a:gd name="T16" fmla="*/ 89 w 115"/>
                  <a:gd name="T17" fmla="*/ 60 h 97"/>
                  <a:gd name="T18" fmla="*/ 113 w 115"/>
                  <a:gd name="T19" fmla="*/ 57 h 97"/>
                  <a:gd name="T20" fmla="*/ 104 w 115"/>
                  <a:gd name="T21" fmla="*/ 44 h 97"/>
                  <a:gd name="T22" fmla="*/ 113 w 115"/>
                  <a:gd name="T23" fmla="*/ 21 h 97"/>
                  <a:gd name="T24" fmla="*/ 115 w 115"/>
                  <a:gd name="T25" fmla="*/ 12 h 97"/>
                  <a:gd name="T26" fmla="*/ 83 w 115"/>
                  <a:gd name="T27" fmla="*/ 0 h 97"/>
                  <a:gd name="T28" fmla="*/ 50 w 115"/>
                  <a:gd name="T29" fmla="*/ 20 h 97"/>
                  <a:gd name="T30" fmla="*/ 31 w 115"/>
                  <a:gd name="T31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7">
                    <a:moveTo>
                      <a:pt x="22" y="23"/>
                    </a:moveTo>
                    <a:lnTo>
                      <a:pt x="15" y="42"/>
                    </a:lnTo>
                    <a:lnTo>
                      <a:pt x="0" y="67"/>
                    </a:lnTo>
                    <a:lnTo>
                      <a:pt x="27" y="78"/>
                    </a:lnTo>
                    <a:lnTo>
                      <a:pt x="48" y="97"/>
                    </a:lnTo>
                    <a:lnTo>
                      <a:pt x="47" y="81"/>
                    </a:lnTo>
                    <a:lnTo>
                      <a:pt x="68" y="75"/>
                    </a:lnTo>
                    <a:lnTo>
                      <a:pt x="88" y="75"/>
                    </a:lnTo>
                    <a:lnTo>
                      <a:pt x="89" y="60"/>
                    </a:lnTo>
                    <a:lnTo>
                      <a:pt x="113" y="57"/>
                    </a:lnTo>
                    <a:lnTo>
                      <a:pt x="104" y="44"/>
                    </a:lnTo>
                    <a:lnTo>
                      <a:pt x="113" y="21"/>
                    </a:lnTo>
                    <a:lnTo>
                      <a:pt x="115" y="12"/>
                    </a:lnTo>
                    <a:lnTo>
                      <a:pt x="83" y="0"/>
                    </a:lnTo>
                    <a:lnTo>
                      <a:pt x="50" y="20"/>
                    </a:lnTo>
                    <a:lnTo>
                      <a:pt x="31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4" name="Freeform 270"/>
              <p:cNvSpPr>
                <a:spLocks/>
              </p:cNvSpPr>
              <p:nvPr/>
            </p:nvSpPr>
            <p:spPr bwMode="auto">
              <a:xfrm>
                <a:off x="6103862" y="2670693"/>
                <a:ext cx="180836" cy="103815"/>
              </a:xfrm>
              <a:custGeom>
                <a:avLst/>
                <a:gdLst>
                  <a:gd name="T0" fmla="*/ 0 w 104"/>
                  <a:gd name="T1" fmla="*/ 16 h 59"/>
                  <a:gd name="T2" fmla="*/ 40 w 104"/>
                  <a:gd name="T3" fmla="*/ 0 h 59"/>
                  <a:gd name="T4" fmla="*/ 53 w 104"/>
                  <a:gd name="T5" fmla="*/ 9 h 59"/>
                  <a:gd name="T6" fmla="*/ 88 w 104"/>
                  <a:gd name="T7" fmla="*/ 21 h 59"/>
                  <a:gd name="T8" fmla="*/ 103 w 104"/>
                  <a:gd name="T9" fmla="*/ 30 h 59"/>
                  <a:gd name="T10" fmla="*/ 76 w 104"/>
                  <a:gd name="T11" fmla="*/ 48 h 59"/>
                  <a:gd name="T12" fmla="*/ 67 w 104"/>
                  <a:gd name="T13" fmla="*/ 58 h 59"/>
                  <a:gd name="T14" fmla="*/ 58 w 104"/>
                  <a:gd name="T15" fmla="*/ 54 h 59"/>
                  <a:gd name="T16" fmla="*/ 59 w 104"/>
                  <a:gd name="T17" fmla="*/ 44 h 59"/>
                  <a:gd name="T18" fmla="*/ 46 w 104"/>
                  <a:gd name="T19" fmla="*/ 43 h 59"/>
                  <a:gd name="T20" fmla="*/ 44 w 104"/>
                  <a:gd name="T21" fmla="*/ 51 h 59"/>
                  <a:gd name="T22" fmla="*/ 34 w 104"/>
                  <a:gd name="T23" fmla="*/ 52 h 59"/>
                  <a:gd name="T24" fmla="*/ 23 w 104"/>
                  <a:gd name="T25" fmla="*/ 42 h 59"/>
                  <a:gd name="T26" fmla="*/ 0 w 104"/>
                  <a:gd name="T27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59">
                    <a:moveTo>
                      <a:pt x="0" y="16"/>
                    </a:moveTo>
                    <a:lnTo>
                      <a:pt x="40" y="0"/>
                    </a:lnTo>
                    <a:lnTo>
                      <a:pt x="53" y="9"/>
                    </a:lnTo>
                    <a:lnTo>
                      <a:pt x="88" y="21"/>
                    </a:lnTo>
                    <a:lnTo>
                      <a:pt x="103" y="30"/>
                    </a:lnTo>
                    <a:lnTo>
                      <a:pt x="76" y="48"/>
                    </a:lnTo>
                    <a:lnTo>
                      <a:pt x="67" y="58"/>
                    </a:lnTo>
                    <a:lnTo>
                      <a:pt x="58" y="54"/>
                    </a:lnTo>
                    <a:lnTo>
                      <a:pt x="59" y="44"/>
                    </a:lnTo>
                    <a:lnTo>
                      <a:pt x="46" y="43"/>
                    </a:lnTo>
                    <a:lnTo>
                      <a:pt x="44" y="51"/>
                    </a:lnTo>
                    <a:lnTo>
                      <a:pt x="34" y="52"/>
                    </a:lnTo>
                    <a:lnTo>
                      <a:pt x="23" y="42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5" name="Freeform 271"/>
              <p:cNvSpPr>
                <a:spLocks/>
              </p:cNvSpPr>
              <p:nvPr/>
            </p:nvSpPr>
            <p:spPr bwMode="auto">
              <a:xfrm>
                <a:off x="6220226" y="2717882"/>
                <a:ext cx="150958" cy="73929"/>
              </a:xfrm>
              <a:custGeom>
                <a:avLst/>
                <a:gdLst>
                  <a:gd name="T0" fmla="*/ 36 w 85"/>
                  <a:gd name="T1" fmla="*/ 2 h 41"/>
                  <a:gd name="T2" fmla="*/ 84 w 85"/>
                  <a:gd name="T3" fmla="*/ 0 h 41"/>
                  <a:gd name="T4" fmla="*/ 79 w 85"/>
                  <a:gd name="T5" fmla="*/ 40 h 41"/>
                  <a:gd name="T6" fmla="*/ 67 w 85"/>
                  <a:gd name="T7" fmla="*/ 30 h 41"/>
                  <a:gd name="T8" fmla="*/ 60 w 85"/>
                  <a:gd name="T9" fmla="*/ 28 h 41"/>
                  <a:gd name="T10" fmla="*/ 36 w 85"/>
                  <a:gd name="T11" fmla="*/ 33 h 41"/>
                  <a:gd name="T12" fmla="*/ 20 w 85"/>
                  <a:gd name="T13" fmla="*/ 33 h 41"/>
                  <a:gd name="T14" fmla="*/ 0 w 85"/>
                  <a:gd name="T15" fmla="*/ 29 h 41"/>
                  <a:gd name="T16" fmla="*/ 9 w 85"/>
                  <a:gd name="T17" fmla="*/ 20 h 41"/>
                  <a:gd name="T18" fmla="*/ 36 w 85"/>
                  <a:gd name="T1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41">
                    <a:moveTo>
                      <a:pt x="36" y="2"/>
                    </a:moveTo>
                    <a:lnTo>
                      <a:pt x="84" y="0"/>
                    </a:lnTo>
                    <a:lnTo>
                      <a:pt x="79" y="40"/>
                    </a:lnTo>
                    <a:lnTo>
                      <a:pt x="67" y="30"/>
                    </a:lnTo>
                    <a:lnTo>
                      <a:pt x="60" y="28"/>
                    </a:lnTo>
                    <a:lnTo>
                      <a:pt x="36" y="33"/>
                    </a:lnTo>
                    <a:lnTo>
                      <a:pt x="20" y="33"/>
                    </a:lnTo>
                    <a:lnTo>
                      <a:pt x="0" y="29"/>
                    </a:lnTo>
                    <a:lnTo>
                      <a:pt x="9" y="20"/>
                    </a:lnTo>
                    <a:lnTo>
                      <a:pt x="3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6" name="Freeform 274"/>
              <p:cNvSpPr>
                <a:spLocks/>
              </p:cNvSpPr>
              <p:nvPr/>
            </p:nvSpPr>
            <p:spPr bwMode="auto">
              <a:xfrm>
                <a:off x="6457671" y="2788665"/>
                <a:ext cx="89632" cy="116399"/>
              </a:xfrm>
              <a:custGeom>
                <a:avLst/>
                <a:gdLst>
                  <a:gd name="T0" fmla="*/ 39 w 57"/>
                  <a:gd name="T1" fmla="*/ 74 h 74"/>
                  <a:gd name="T2" fmla="*/ 47 w 57"/>
                  <a:gd name="T3" fmla="*/ 68 h 74"/>
                  <a:gd name="T4" fmla="*/ 54 w 57"/>
                  <a:gd name="T5" fmla="*/ 53 h 74"/>
                  <a:gd name="T6" fmla="*/ 57 w 57"/>
                  <a:gd name="T7" fmla="*/ 42 h 74"/>
                  <a:gd name="T8" fmla="*/ 36 w 57"/>
                  <a:gd name="T9" fmla="*/ 12 h 74"/>
                  <a:gd name="T10" fmla="*/ 23 w 57"/>
                  <a:gd name="T11" fmla="*/ 0 h 74"/>
                  <a:gd name="T12" fmla="*/ 0 w 57"/>
                  <a:gd name="T13" fmla="*/ 5 h 74"/>
                  <a:gd name="T14" fmla="*/ 24 w 57"/>
                  <a:gd name="T15" fmla="*/ 27 h 74"/>
                  <a:gd name="T16" fmla="*/ 24 w 57"/>
                  <a:gd name="T17" fmla="*/ 42 h 74"/>
                  <a:gd name="T18" fmla="*/ 39 w 57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74">
                    <a:moveTo>
                      <a:pt x="39" y="74"/>
                    </a:moveTo>
                    <a:lnTo>
                      <a:pt x="47" y="68"/>
                    </a:lnTo>
                    <a:lnTo>
                      <a:pt x="54" y="53"/>
                    </a:lnTo>
                    <a:lnTo>
                      <a:pt x="57" y="42"/>
                    </a:lnTo>
                    <a:lnTo>
                      <a:pt x="36" y="12"/>
                    </a:lnTo>
                    <a:lnTo>
                      <a:pt x="23" y="0"/>
                    </a:lnTo>
                    <a:lnTo>
                      <a:pt x="0" y="5"/>
                    </a:lnTo>
                    <a:lnTo>
                      <a:pt x="24" y="27"/>
                    </a:lnTo>
                    <a:lnTo>
                      <a:pt x="24" y="42"/>
                    </a:lnTo>
                    <a:lnTo>
                      <a:pt x="39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7" name="Freeform 276"/>
              <p:cNvSpPr>
                <a:spLocks/>
              </p:cNvSpPr>
              <p:nvPr/>
            </p:nvSpPr>
            <p:spPr bwMode="auto">
              <a:xfrm>
                <a:off x="5960766" y="2702152"/>
                <a:ext cx="33022" cy="23594"/>
              </a:xfrm>
              <a:custGeom>
                <a:avLst/>
                <a:gdLst>
                  <a:gd name="T0" fmla="*/ 0 w 21"/>
                  <a:gd name="T1" fmla="*/ 15 h 15"/>
                  <a:gd name="T2" fmla="*/ 21 w 21"/>
                  <a:gd name="T3" fmla="*/ 15 h 15"/>
                  <a:gd name="T4" fmla="*/ 10 w 21"/>
                  <a:gd name="T5" fmla="*/ 10 h 15"/>
                  <a:gd name="T6" fmla="*/ 7 w 21"/>
                  <a:gd name="T7" fmla="*/ 0 h 15"/>
                  <a:gd name="T8" fmla="*/ 0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21" y="15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60068" y="1816667"/>
              <a:ext cx="3678040" cy="3169501"/>
              <a:chOff x="6463961" y="1390309"/>
              <a:chExt cx="3678040" cy="3169501"/>
            </a:xfrm>
            <a:grpFill/>
          </p:grpSpPr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6891677" y="1951853"/>
                <a:ext cx="40885" cy="44043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5 w 23"/>
                  <a:gd name="T5" fmla="*/ 24 h 25"/>
                  <a:gd name="T6" fmla="*/ 14 w 23"/>
                  <a:gd name="T7" fmla="*/ 22 h 25"/>
                  <a:gd name="T8" fmla="*/ 22 w 23"/>
                  <a:gd name="T9" fmla="*/ 9 h 25"/>
                  <a:gd name="T10" fmla="*/ 11 w 2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5" y="24"/>
                    </a:lnTo>
                    <a:lnTo>
                      <a:pt x="14" y="22"/>
                    </a:lnTo>
                    <a:lnTo>
                      <a:pt x="22" y="9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7089810" y="1912530"/>
                <a:ext cx="58182" cy="31459"/>
              </a:xfrm>
              <a:custGeom>
                <a:avLst/>
                <a:gdLst>
                  <a:gd name="T0" fmla="*/ 27 w 33"/>
                  <a:gd name="T1" fmla="*/ 4 h 17"/>
                  <a:gd name="T2" fmla="*/ 13 w 33"/>
                  <a:gd name="T3" fmla="*/ 0 h 17"/>
                  <a:gd name="T4" fmla="*/ 0 w 33"/>
                  <a:gd name="T5" fmla="*/ 12 h 17"/>
                  <a:gd name="T6" fmla="*/ 9 w 33"/>
                  <a:gd name="T7" fmla="*/ 14 h 17"/>
                  <a:gd name="T8" fmla="*/ 32 w 33"/>
                  <a:gd name="T9" fmla="*/ 16 h 17"/>
                  <a:gd name="T10" fmla="*/ 27 w 33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27" y="4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32" y="16"/>
                    </a:lnTo>
                    <a:lnTo>
                      <a:pt x="27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7350842" y="1726921"/>
                <a:ext cx="23587" cy="28313"/>
              </a:xfrm>
              <a:custGeom>
                <a:avLst/>
                <a:gdLst>
                  <a:gd name="T0" fmla="*/ 6 w 14"/>
                  <a:gd name="T1" fmla="*/ 15 h 16"/>
                  <a:gd name="T2" fmla="*/ 7 w 14"/>
                  <a:gd name="T3" fmla="*/ 15 h 16"/>
                  <a:gd name="T4" fmla="*/ 8 w 14"/>
                  <a:gd name="T5" fmla="*/ 15 h 16"/>
                  <a:gd name="T6" fmla="*/ 9 w 14"/>
                  <a:gd name="T7" fmla="*/ 14 h 16"/>
                  <a:gd name="T8" fmla="*/ 11 w 14"/>
                  <a:gd name="T9" fmla="*/ 14 h 16"/>
                  <a:gd name="T10" fmla="*/ 11 w 14"/>
                  <a:gd name="T11" fmla="*/ 13 h 16"/>
                  <a:gd name="T12" fmla="*/ 11 w 14"/>
                  <a:gd name="T13" fmla="*/ 12 h 16"/>
                  <a:gd name="T14" fmla="*/ 11 w 14"/>
                  <a:gd name="T15" fmla="*/ 11 h 16"/>
                  <a:gd name="T16" fmla="*/ 11 w 14"/>
                  <a:gd name="T17" fmla="*/ 10 h 16"/>
                  <a:gd name="T18" fmla="*/ 11 w 14"/>
                  <a:gd name="T19" fmla="*/ 9 h 16"/>
                  <a:gd name="T20" fmla="*/ 13 w 14"/>
                  <a:gd name="T21" fmla="*/ 8 h 16"/>
                  <a:gd name="T22" fmla="*/ 11 w 14"/>
                  <a:gd name="T23" fmla="*/ 8 h 16"/>
                  <a:gd name="T24" fmla="*/ 11 w 14"/>
                  <a:gd name="T25" fmla="*/ 7 h 16"/>
                  <a:gd name="T26" fmla="*/ 11 w 14"/>
                  <a:gd name="T27" fmla="*/ 5 h 16"/>
                  <a:gd name="T28" fmla="*/ 11 w 14"/>
                  <a:gd name="T29" fmla="*/ 4 h 16"/>
                  <a:gd name="T30" fmla="*/ 11 w 14"/>
                  <a:gd name="T31" fmla="*/ 3 h 16"/>
                  <a:gd name="T32" fmla="*/ 11 w 14"/>
                  <a:gd name="T33" fmla="*/ 2 h 16"/>
                  <a:gd name="T34" fmla="*/ 9 w 14"/>
                  <a:gd name="T35" fmla="*/ 1 h 16"/>
                  <a:gd name="T36" fmla="*/ 8 w 14"/>
                  <a:gd name="T37" fmla="*/ 1 h 16"/>
                  <a:gd name="T38" fmla="*/ 7 w 14"/>
                  <a:gd name="T39" fmla="*/ 0 h 16"/>
                  <a:gd name="T40" fmla="*/ 6 w 14"/>
                  <a:gd name="T41" fmla="*/ 0 h 16"/>
                  <a:gd name="T42" fmla="*/ 4 w 14"/>
                  <a:gd name="T43" fmla="*/ 0 h 16"/>
                  <a:gd name="T44" fmla="*/ 3 w 14"/>
                  <a:gd name="T45" fmla="*/ 1 h 16"/>
                  <a:gd name="T46" fmla="*/ 2 w 14"/>
                  <a:gd name="T47" fmla="*/ 2 h 16"/>
                  <a:gd name="T48" fmla="*/ 1 w 14"/>
                  <a:gd name="T49" fmla="*/ 3 h 16"/>
                  <a:gd name="T50" fmla="*/ 0 w 14"/>
                  <a:gd name="T51" fmla="*/ 4 h 16"/>
                  <a:gd name="T52" fmla="*/ 0 w 14"/>
                  <a:gd name="T53" fmla="*/ 5 h 16"/>
                  <a:gd name="T54" fmla="*/ 0 w 14"/>
                  <a:gd name="T55" fmla="*/ 7 h 16"/>
                  <a:gd name="T56" fmla="*/ 0 w 14"/>
                  <a:gd name="T57" fmla="*/ 8 h 16"/>
                  <a:gd name="T58" fmla="*/ 0 w 14"/>
                  <a:gd name="T59" fmla="*/ 9 h 16"/>
                  <a:gd name="T60" fmla="*/ 0 w 14"/>
                  <a:gd name="T61" fmla="*/ 10 h 16"/>
                  <a:gd name="T62" fmla="*/ 0 w 14"/>
                  <a:gd name="T63" fmla="*/ 11 h 16"/>
                  <a:gd name="T64" fmla="*/ 0 w 14"/>
                  <a:gd name="T65" fmla="*/ 12 h 16"/>
                  <a:gd name="T66" fmla="*/ 1 w 14"/>
                  <a:gd name="T67" fmla="*/ 13 h 16"/>
                  <a:gd name="T68" fmla="*/ 2 w 14"/>
                  <a:gd name="T69" fmla="*/ 14 h 16"/>
                  <a:gd name="T70" fmla="*/ 3 w 14"/>
                  <a:gd name="T71" fmla="*/ 14 h 16"/>
                  <a:gd name="T72" fmla="*/ 3 w 14"/>
                  <a:gd name="T73" fmla="*/ 15 h 16"/>
                  <a:gd name="T74" fmla="*/ 4 w 14"/>
                  <a:gd name="T75" fmla="*/ 15 h 16"/>
                  <a:gd name="T76" fmla="*/ 6 w 14"/>
                  <a:gd name="T7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6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9116741" y="3263697"/>
                <a:ext cx="31450" cy="29886"/>
              </a:xfrm>
              <a:custGeom>
                <a:avLst/>
                <a:gdLst>
                  <a:gd name="T0" fmla="*/ 1 w 18"/>
                  <a:gd name="T1" fmla="*/ 6 h 17"/>
                  <a:gd name="T2" fmla="*/ 0 w 18"/>
                  <a:gd name="T3" fmla="*/ 16 h 17"/>
                  <a:gd name="T4" fmla="*/ 9 w 18"/>
                  <a:gd name="T5" fmla="*/ 16 h 17"/>
                  <a:gd name="T6" fmla="*/ 17 w 18"/>
                  <a:gd name="T7" fmla="*/ 6 h 17"/>
                  <a:gd name="T8" fmla="*/ 7 w 18"/>
                  <a:gd name="T9" fmla="*/ 0 h 17"/>
                  <a:gd name="T10" fmla="*/ 1 w 1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6608630" y="3196060"/>
                <a:ext cx="58182" cy="28313"/>
              </a:xfrm>
              <a:custGeom>
                <a:avLst/>
                <a:gdLst>
                  <a:gd name="T0" fmla="*/ 16 w 32"/>
                  <a:gd name="T1" fmla="*/ 11 h 16"/>
                  <a:gd name="T2" fmla="*/ 15 w 32"/>
                  <a:gd name="T3" fmla="*/ 11 h 16"/>
                  <a:gd name="T4" fmla="*/ 14 w 32"/>
                  <a:gd name="T5" fmla="*/ 11 h 16"/>
                  <a:gd name="T6" fmla="*/ 12 w 32"/>
                  <a:gd name="T7" fmla="*/ 11 h 16"/>
                  <a:gd name="T8" fmla="*/ 12 w 32"/>
                  <a:gd name="T9" fmla="*/ 12 h 16"/>
                  <a:gd name="T10" fmla="*/ 11 w 32"/>
                  <a:gd name="T11" fmla="*/ 12 h 16"/>
                  <a:gd name="T12" fmla="*/ 9 w 32"/>
                  <a:gd name="T13" fmla="*/ 13 h 16"/>
                  <a:gd name="T14" fmla="*/ 8 w 32"/>
                  <a:gd name="T15" fmla="*/ 13 h 16"/>
                  <a:gd name="T16" fmla="*/ 6 w 32"/>
                  <a:gd name="T17" fmla="*/ 14 h 16"/>
                  <a:gd name="T18" fmla="*/ 5 w 32"/>
                  <a:gd name="T19" fmla="*/ 14 h 16"/>
                  <a:gd name="T20" fmla="*/ 4 w 32"/>
                  <a:gd name="T21" fmla="*/ 15 h 16"/>
                  <a:gd name="T22" fmla="*/ 3 w 32"/>
                  <a:gd name="T23" fmla="*/ 14 h 16"/>
                  <a:gd name="T24" fmla="*/ 1 w 32"/>
                  <a:gd name="T25" fmla="*/ 14 h 16"/>
                  <a:gd name="T26" fmla="*/ 0 w 32"/>
                  <a:gd name="T27" fmla="*/ 13 h 16"/>
                  <a:gd name="T28" fmla="*/ 0 w 32"/>
                  <a:gd name="T29" fmla="*/ 12 h 16"/>
                  <a:gd name="T30" fmla="*/ 0 w 32"/>
                  <a:gd name="T31" fmla="*/ 11 h 16"/>
                  <a:gd name="T32" fmla="*/ 0 w 32"/>
                  <a:gd name="T33" fmla="*/ 10 h 16"/>
                  <a:gd name="T34" fmla="*/ 0 w 32"/>
                  <a:gd name="T35" fmla="*/ 9 h 16"/>
                  <a:gd name="T36" fmla="*/ 0 w 32"/>
                  <a:gd name="T37" fmla="*/ 8 h 16"/>
                  <a:gd name="T38" fmla="*/ 0 w 32"/>
                  <a:gd name="T39" fmla="*/ 7 h 16"/>
                  <a:gd name="T40" fmla="*/ 0 w 32"/>
                  <a:gd name="T41" fmla="*/ 6 h 16"/>
                  <a:gd name="T42" fmla="*/ 0 w 32"/>
                  <a:gd name="T43" fmla="*/ 5 h 16"/>
                  <a:gd name="T44" fmla="*/ 1 w 32"/>
                  <a:gd name="T45" fmla="*/ 4 h 16"/>
                  <a:gd name="T46" fmla="*/ 2 w 32"/>
                  <a:gd name="T47" fmla="*/ 4 h 16"/>
                  <a:gd name="T48" fmla="*/ 3 w 32"/>
                  <a:gd name="T49" fmla="*/ 4 h 16"/>
                  <a:gd name="T50" fmla="*/ 4 w 32"/>
                  <a:gd name="T51" fmla="*/ 4 h 16"/>
                  <a:gd name="T52" fmla="*/ 5 w 32"/>
                  <a:gd name="T53" fmla="*/ 4 h 16"/>
                  <a:gd name="T54" fmla="*/ 7 w 32"/>
                  <a:gd name="T55" fmla="*/ 4 h 16"/>
                  <a:gd name="T56" fmla="*/ 8 w 32"/>
                  <a:gd name="T57" fmla="*/ 4 h 16"/>
                  <a:gd name="T58" fmla="*/ 10 w 32"/>
                  <a:gd name="T59" fmla="*/ 4 h 16"/>
                  <a:gd name="T60" fmla="*/ 12 w 32"/>
                  <a:gd name="T61" fmla="*/ 4 h 16"/>
                  <a:gd name="T62" fmla="*/ 14 w 32"/>
                  <a:gd name="T63" fmla="*/ 4 h 16"/>
                  <a:gd name="T64" fmla="*/ 15 w 32"/>
                  <a:gd name="T65" fmla="*/ 4 h 16"/>
                  <a:gd name="T66" fmla="*/ 16 w 32"/>
                  <a:gd name="T67" fmla="*/ 4 h 16"/>
                  <a:gd name="T68" fmla="*/ 18 w 32"/>
                  <a:gd name="T69" fmla="*/ 4 h 16"/>
                  <a:gd name="T70" fmla="*/ 19 w 32"/>
                  <a:gd name="T71" fmla="*/ 3 h 16"/>
                  <a:gd name="T72" fmla="*/ 20 w 32"/>
                  <a:gd name="T73" fmla="*/ 2 h 16"/>
                  <a:gd name="T74" fmla="*/ 23 w 32"/>
                  <a:gd name="T75" fmla="*/ 2 h 16"/>
                  <a:gd name="T76" fmla="*/ 24 w 32"/>
                  <a:gd name="T77" fmla="*/ 1 h 16"/>
                  <a:gd name="T78" fmla="*/ 26 w 32"/>
                  <a:gd name="T79" fmla="*/ 0 h 16"/>
                  <a:gd name="T80" fmla="*/ 27 w 32"/>
                  <a:gd name="T81" fmla="*/ 0 h 16"/>
                  <a:gd name="T82" fmla="*/ 28 w 32"/>
                  <a:gd name="T83" fmla="*/ 0 h 16"/>
                  <a:gd name="T84" fmla="*/ 29 w 32"/>
                  <a:gd name="T85" fmla="*/ 0 h 16"/>
                  <a:gd name="T86" fmla="*/ 31 w 32"/>
                  <a:gd name="T87" fmla="*/ 0 h 16"/>
                  <a:gd name="T88" fmla="*/ 31 w 32"/>
                  <a:gd name="T89" fmla="*/ 1 h 16"/>
                  <a:gd name="T90" fmla="*/ 31 w 32"/>
                  <a:gd name="T91" fmla="*/ 2 h 16"/>
                  <a:gd name="T92" fmla="*/ 31 w 32"/>
                  <a:gd name="T93" fmla="*/ 3 h 16"/>
                  <a:gd name="T94" fmla="*/ 30 w 32"/>
                  <a:gd name="T95" fmla="*/ 4 h 16"/>
                  <a:gd name="T96" fmla="*/ 29 w 32"/>
                  <a:gd name="T97" fmla="*/ 4 h 16"/>
                  <a:gd name="T98" fmla="*/ 28 w 32"/>
                  <a:gd name="T99" fmla="*/ 4 h 16"/>
                  <a:gd name="T100" fmla="*/ 27 w 32"/>
                  <a:gd name="T101" fmla="*/ 6 h 16"/>
                  <a:gd name="T102" fmla="*/ 27 w 32"/>
                  <a:gd name="T103" fmla="*/ 7 h 16"/>
                  <a:gd name="T104" fmla="*/ 27 w 32"/>
                  <a:gd name="T105" fmla="*/ 8 h 16"/>
                  <a:gd name="T106" fmla="*/ 27 w 32"/>
                  <a:gd name="T107" fmla="*/ 9 h 16"/>
                  <a:gd name="T108" fmla="*/ 26 w 32"/>
                  <a:gd name="T109" fmla="*/ 9 h 16"/>
                  <a:gd name="T110" fmla="*/ 26 w 32"/>
                  <a:gd name="T111" fmla="*/ 10 h 16"/>
                  <a:gd name="T112" fmla="*/ 24 w 32"/>
                  <a:gd name="T113" fmla="*/ 11 h 16"/>
                  <a:gd name="T114" fmla="*/ 23 w 32"/>
                  <a:gd name="T115" fmla="*/ 11 h 16"/>
                  <a:gd name="T116" fmla="*/ 21 w 32"/>
                  <a:gd name="T117" fmla="*/ 11 h 16"/>
                  <a:gd name="T118" fmla="*/ 19 w 32"/>
                  <a:gd name="T119" fmla="*/ 11 h 16"/>
                  <a:gd name="T120" fmla="*/ 18 w 32"/>
                  <a:gd name="T121" fmla="*/ 11 h 16"/>
                  <a:gd name="T122" fmla="*/ 16 w 32"/>
                  <a:gd name="T12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16">
                    <a:moveTo>
                      <a:pt x="16" y="11"/>
                    </a:move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7" name="Freeform 116"/>
              <p:cNvSpPr>
                <a:spLocks/>
              </p:cNvSpPr>
              <p:nvPr/>
            </p:nvSpPr>
            <p:spPr bwMode="auto">
              <a:xfrm>
                <a:off x="8762933" y="4495319"/>
                <a:ext cx="23587" cy="23594"/>
              </a:xfrm>
              <a:custGeom>
                <a:avLst/>
                <a:gdLst>
                  <a:gd name="T0" fmla="*/ 7 w 14"/>
                  <a:gd name="T1" fmla="*/ 12 h 13"/>
                  <a:gd name="T2" fmla="*/ 7 w 14"/>
                  <a:gd name="T3" fmla="*/ 11 h 13"/>
                  <a:gd name="T4" fmla="*/ 8 w 14"/>
                  <a:gd name="T5" fmla="*/ 11 h 13"/>
                  <a:gd name="T6" fmla="*/ 9 w 14"/>
                  <a:gd name="T7" fmla="*/ 11 h 13"/>
                  <a:gd name="T8" fmla="*/ 10 w 14"/>
                  <a:gd name="T9" fmla="*/ 10 h 13"/>
                  <a:gd name="T10" fmla="*/ 11 w 14"/>
                  <a:gd name="T11" fmla="*/ 8 h 13"/>
                  <a:gd name="T12" fmla="*/ 13 w 14"/>
                  <a:gd name="T13" fmla="*/ 8 h 13"/>
                  <a:gd name="T14" fmla="*/ 13 w 14"/>
                  <a:gd name="T15" fmla="*/ 6 h 13"/>
                  <a:gd name="T16" fmla="*/ 13 w 14"/>
                  <a:gd name="T17" fmla="*/ 5 h 13"/>
                  <a:gd name="T18" fmla="*/ 13 w 14"/>
                  <a:gd name="T19" fmla="*/ 4 h 13"/>
                  <a:gd name="T20" fmla="*/ 13 w 14"/>
                  <a:gd name="T21" fmla="*/ 3 h 13"/>
                  <a:gd name="T22" fmla="*/ 11 w 14"/>
                  <a:gd name="T23" fmla="*/ 3 h 13"/>
                  <a:gd name="T24" fmla="*/ 11 w 14"/>
                  <a:gd name="T25" fmla="*/ 2 h 13"/>
                  <a:gd name="T26" fmla="*/ 11 w 14"/>
                  <a:gd name="T27" fmla="*/ 1 h 13"/>
                  <a:gd name="T28" fmla="*/ 10 w 14"/>
                  <a:gd name="T29" fmla="*/ 1 h 13"/>
                  <a:gd name="T30" fmla="*/ 9 w 14"/>
                  <a:gd name="T31" fmla="*/ 0 h 13"/>
                  <a:gd name="T32" fmla="*/ 8 w 14"/>
                  <a:gd name="T33" fmla="*/ 0 h 13"/>
                  <a:gd name="T34" fmla="*/ 7 w 14"/>
                  <a:gd name="T35" fmla="*/ 0 h 13"/>
                  <a:gd name="T36" fmla="*/ 4 w 14"/>
                  <a:gd name="T37" fmla="*/ 0 h 13"/>
                  <a:gd name="T38" fmla="*/ 3 w 14"/>
                  <a:gd name="T39" fmla="*/ 0 h 13"/>
                  <a:gd name="T40" fmla="*/ 2 w 14"/>
                  <a:gd name="T41" fmla="*/ 0 h 13"/>
                  <a:gd name="T42" fmla="*/ 2 w 14"/>
                  <a:gd name="T43" fmla="*/ 1 h 13"/>
                  <a:gd name="T44" fmla="*/ 1 w 14"/>
                  <a:gd name="T45" fmla="*/ 1 h 13"/>
                  <a:gd name="T46" fmla="*/ 1 w 14"/>
                  <a:gd name="T47" fmla="*/ 2 h 13"/>
                  <a:gd name="T48" fmla="*/ 1 w 14"/>
                  <a:gd name="T49" fmla="*/ 3 h 13"/>
                  <a:gd name="T50" fmla="*/ 0 w 14"/>
                  <a:gd name="T51" fmla="*/ 3 h 13"/>
                  <a:gd name="T52" fmla="*/ 0 w 14"/>
                  <a:gd name="T53" fmla="*/ 4 h 13"/>
                  <a:gd name="T54" fmla="*/ 0 w 14"/>
                  <a:gd name="T55" fmla="*/ 5 h 13"/>
                  <a:gd name="T56" fmla="*/ 0 w 14"/>
                  <a:gd name="T57" fmla="*/ 6 h 13"/>
                  <a:gd name="T58" fmla="*/ 0 w 14"/>
                  <a:gd name="T59" fmla="*/ 8 h 13"/>
                  <a:gd name="T60" fmla="*/ 1 w 14"/>
                  <a:gd name="T61" fmla="*/ 8 h 13"/>
                  <a:gd name="T62" fmla="*/ 2 w 14"/>
                  <a:gd name="T63" fmla="*/ 10 h 13"/>
                  <a:gd name="T64" fmla="*/ 2 w 14"/>
                  <a:gd name="T65" fmla="*/ 11 h 13"/>
                  <a:gd name="T66" fmla="*/ 3 w 14"/>
                  <a:gd name="T67" fmla="*/ 11 h 13"/>
                  <a:gd name="T68" fmla="*/ 4 w 14"/>
                  <a:gd name="T69" fmla="*/ 11 h 13"/>
                  <a:gd name="T70" fmla="*/ 7 w 14"/>
                  <a:gd name="T7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3">
                    <a:moveTo>
                      <a:pt x="7" y="12"/>
                    </a:moveTo>
                    <a:lnTo>
                      <a:pt x="7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8" name="Freeform 117"/>
              <p:cNvSpPr>
                <a:spLocks/>
              </p:cNvSpPr>
              <p:nvPr/>
            </p:nvSpPr>
            <p:spPr bwMode="auto">
              <a:xfrm>
                <a:off x="8822687" y="4487455"/>
                <a:ext cx="26732" cy="28313"/>
              </a:xfrm>
              <a:custGeom>
                <a:avLst/>
                <a:gdLst>
                  <a:gd name="T0" fmla="*/ 2 w 15"/>
                  <a:gd name="T1" fmla="*/ 5 h 16"/>
                  <a:gd name="T2" fmla="*/ 9 w 15"/>
                  <a:gd name="T3" fmla="*/ 0 h 16"/>
                  <a:gd name="T4" fmla="*/ 14 w 15"/>
                  <a:gd name="T5" fmla="*/ 5 h 16"/>
                  <a:gd name="T6" fmla="*/ 13 w 15"/>
                  <a:gd name="T7" fmla="*/ 15 h 16"/>
                  <a:gd name="T8" fmla="*/ 0 w 15"/>
                  <a:gd name="T9" fmla="*/ 11 h 16"/>
                  <a:gd name="T10" fmla="*/ 2 w 15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2" y="5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3" y="15"/>
                    </a:lnTo>
                    <a:lnTo>
                      <a:pt x="0" y="11"/>
                    </a:lnTo>
                    <a:lnTo>
                      <a:pt x="2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9" name="Freeform 118"/>
              <p:cNvSpPr>
                <a:spLocks/>
              </p:cNvSpPr>
              <p:nvPr/>
            </p:nvSpPr>
            <p:spPr bwMode="auto">
              <a:xfrm>
                <a:off x="8838412" y="3518515"/>
                <a:ext cx="45602" cy="89658"/>
              </a:xfrm>
              <a:custGeom>
                <a:avLst/>
                <a:gdLst>
                  <a:gd name="T0" fmla="*/ 12 w 25"/>
                  <a:gd name="T1" fmla="*/ 0 h 51"/>
                  <a:gd name="T2" fmla="*/ 2 w 25"/>
                  <a:gd name="T3" fmla="*/ 15 h 51"/>
                  <a:gd name="T4" fmla="*/ 0 w 25"/>
                  <a:gd name="T5" fmla="*/ 34 h 51"/>
                  <a:gd name="T6" fmla="*/ 16 w 25"/>
                  <a:gd name="T7" fmla="*/ 50 h 51"/>
                  <a:gd name="T8" fmla="*/ 24 w 25"/>
                  <a:gd name="T9" fmla="*/ 26 h 51"/>
                  <a:gd name="T10" fmla="*/ 12 w 2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12" y="0"/>
                    </a:moveTo>
                    <a:lnTo>
                      <a:pt x="2" y="15"/>
                    </a:lnTo>
                    <a:lnTo>
                      <a:pt x="0" y="34"/>
                    </a:lnTo>
                    <a:lnTo>
                      <a:pt x="16" y="50"/>
                    </a:lnTo>
                    <a:lnTo>
                      <a:pt x="24" y="26"/>
                    </a:lnTo>
                    <a:lnTo>
                      <a:pt x="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0" name="Freeform 121"/>
              <p:cNvSpPr>
                <a:spLocks/>
              </p:cNvSpPr>
              <p:nvPr/>
            </p:nvSpPr>
            <p:spPr bwMode="auto">
              <a:xfrm>
                <a:off x="8505045" y="4295554"/>
                <a:ext cx="45602" cy="42470"/>
              </a:xfrm>
              <a:custGeom>
                <a:avLst/>
                <a:gdLst>
                  <a:gd name="T0" fmla="*/ 2 w 26"/>
                  <a:gd name="T1" fmla="*/ 0 h 24"/>
                  <a:gd name="T2" fmla="*/ 13 w 26"/>
                  <a:gd name="T3" fmla="*/ 2 h 24"/>
                  <a:gd name="T4" fmla="*/ 21 w 26"/>
                  <a:gd name="T5" fmla="*/ 10 h 24"/>
                  <a:gd name="T6" fmla="*/ 25 w 26"/>
                  <a:gd name="T7" fmla="*/ 21 h 24"/>
                  <a:gd name="T8" fmla="*/ 15 w 26"/>
                  <a:gd name="T9" fmla="*/ 23 h 24"/>
                  <a:gd name="T10" fmla="*/ 0 w 26"/>
                  <a:gd name="T11" fmla="*/ 9 h 24"/>
                  <a:gd name="T12" fmla="*/ 2 w 2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0"/>
                    </a:moveTo>
                    <a:lnTo>
                      <a:pt x="13" y="2"/>
                    </a:lnTo>
                    <a:lnTo>
                      <a:pt x="21" y="10"/>
                    </a:lnTo>
                    <a:lnTo>
                      <a:pt x="25" y="21"/>
                    </a:lnTo>
                    <a:lnTo>
                      <a:pt x="15" y="23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1" name="Freeform 122"/>
              <p:cNvSpPr>
                <a:spLocks/>
              </p:cNvSpPr>
              <p:nvPr/>
            </p:nvSpPr>
            <p:spPr bwMode="auto">
              <a:xfrm>
                <a:off x="8855709" y="4531497"/>
                <a:ext cx="39312" cy="28313"/>
              </a:xfrm>
              <a:custGeom>
                <a:avLst/>
                <a:gdLst>
                  <a:gd name="T0" fmla="*/ 3 w 21"/>
                  <a:gd name="T1" fmla="*/ 2 h 15"/>
                  <a:gd name="T2" fmla="*/ 0 w 21"/>
                  <a:gd name="T3" fmla="*/ 14 h 15"/>
                  <a:gd name="T4" fmla="*/ 16 w 21"/>
                  <a:gd name="T5" fmla="*/ 8 h 15"/>
                  <a:gd name="T6" fmla="*/ 20 w 21"/>
                  <a:gd name="T7" fmla="*/ 0 h 15"/>
                  <a:gd name="T8" fmla="*/ 3 w 2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3" y="2"/>
                    </a:moveTo>
                    <a:lnTo>
                      <a:pt x="0" y="14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2" name="Freeform 123"/>
              <p:cNvSpPr>
                <a:spLocks/>
              </p:cNvSpPr>
              <p:nvPr/>
            </p:nvSpPr>
            <p:spPr bwMode="auto">
              <a:xfrm>
                <a:off x="8997233" y="4304992"/>
                <a:ext cx="50319" cy="26740"/>
              </a:xfrm>
              <a:custGeom>
                <a:avLst/>
                <a:gdLst>
                  <a:gd name="T0" fmla="*/ 14 w 28"/>
                  <a:gd name="T1" fmla="*/ 13 h 14"/>
                  <a:gd name="T2" fmla="*/ 11 w 28"/>
                  <a:gd name="T3" fmla="*/ 13 h 14"/>
                  <a:gd name="T4" fmla="*/ 10 w 28"/>
                  <a:gd name="T5" fmla="*/ 13 h 14"/>
                  <a:gd name="T6" fmla="*/ 8 w 28"/>
                  <a:gd name="T7" fmla="*/ 13 h 14"/>
                  <a:gd name="T8" fmla="*/ 6 w 28"/>
                  <a:gd name="T9" fmla="*/ 13 h 14"/>
                  <a:gd name="T10" fmla="*/ 5 w 28"/>
                  <a:gd name="T11" fmla="*/ 13 h 14"/>
                  <a:gd name="T12" fmla="*/ 3 w 28"/>
                  <a:gd name="T13" fmla="*/ 13 h 14"/>
                  <a:gd name="T14" fmla="*/ 2 w 28"/>
                  <a:gd name="T15" fmla="*/ 13 h 14"/>
                  <a:gd name="T16" fmla="*/ 1 w 28"/>
                  <a:gd name="T17" fmla="*/ 13 h 14"/>
                  <a:gd name="T18" fmla="*/ 0 w 28"/>
                  <a:gd name="T19" fmla="*/ 10 h 14"/>
                  <a:gd name="T20" fmla="*/ 0 w 28"/>
                  <a:gd name="T21" fmla="*/ 7 h 14"/>
                  <a:gd name="T22" fmla="*/ 0 w 28"/>
                  <a:gd name="T23" fmla="*/ 5 h 14"/>
                  <a:gd name="T24" fmla="*/ 1 w 28"/>
                  <a:gd name="T25" fmla="*/ 5 h 14"/>
                  <a:gd name="T26" fmla="*/ 2 w 28"/>
                  <a:gd name="T27" fmla="*/ 2 h 14"/>
                  <a:gd name="T28" fmla="*/ 3 w 28"/>
                  <a:gd name="T29" fmla="*/ 2 h 14"/>
                  <a:gd name="T30" fmla="*/ 3 w 28"/>
                  <a:gd name="T31" fmla="*/ 0 h 14"/>
                  <a:gd name="T32" fmla="*/ 5 w 28"/>
                  <a:gd name="T33" fmla="*/ 0 h 14"/>
                  <a:gd name="T34" fmla="*/ 6 w 28"/>
                  <a:gd name="T35" fmla="*/ 0 h 14"/>
                  <a:gd name="T36" fmla="*/ 8 w 28"/>
                  <a:gd name="T37" fmla="*/ 0 h 14"/>
                  <a:gd name="T38" fmla="*/ 10 w 28"/>
                  <a:gd name="T39" fmla="*/ 0 h 14"/>
                  <a:gd name="T40" fmla="*/ 11 w 28"/>
                  <a:gd name="T41" fmla="*/ 0 h 14"/>
                  <a:gd name="T42" fmla="*/ 14 w 28"/>
                  <a:gd name="T43" fmla="*/ 0 h 14"/>
                  <a:gd name="T44" fmla="*/ 17 w 28"/>
                  <a:gd name="T45" fmla="*/ 0 h 14"/>
                  <a:gd name="T46" fmla="*/ 18 w 28"/>
                  <a:gd name="T47" fmla="*/ 0 h 14"/>
                  <a:gd name="T48" fmla="*/ 20 w 28"/>
                  <a:gd name="T49" fmla="*/ 0 h 14"/>
                  <a:gd name="T50" fmla="*/ 21 w 28"/>
                  <a:gd name="T51" fmla="*/ 0 h 14"/>
                  <a:gd name="T52" fmla="*/ 23 w 28"/>
                  <a:gd name="T53" fmla="*/ 0 h 14"/>
                  <a:gd name="T54" fmla="*/ 24 w 28"/>
                  <a:gd name="T55" fmla="*/ 2 h 14"/>
                  <a:gd name="T56" fmla="*/ 25 w 28"/>
                  <a:gd name="T57" fmla="*/ 5 h 14"/>
                  <a:gd name="T58" fmla="*/ 26 w 28"/>
                  <a:gd name="T59" fmla="*/ 5 h 14"/>
                  <a:gd name="T60" fmla="*/ 26 w 28"/>
                  <a:gd name="T61" fmla="*/ 7 h 14"/>
                  <a:gd name="T62" fmla="*/ 27 w 28"/>
                  <a:gd name="T63" fmla="*/ 7 h 14"/>
                  <a:gd name="T64" fmla="*/ 26 w 28"/>
                  <a:gd name="T65" fmla="*/ 10 h 14"/>
                  <a:gd name="T66" fmla="*/ 25 w 28"/>
                  <a:gd name="T67" fmla="*/ 13 h 14"/>
                  <a:gd name="T68" fmla="*/ 24 w 28"/>
                  <a:gd name="T69" fmla="*/ 13 h 14"/>
                  <a:gd name="T70" fmla="*/ 23 w 28"/>
                  <a:gd name="T71" fmla="*/ 13 h 14"/>
                  <a:gd name="T72" fmla="*/ 21 w 28"/>
                  <a:gd name="T73" fmla="*/ 13 h 14"/>
                  <a:gd name="T74" fmla="*/ 20 w 28"/>
                  <a:gd name="T75" fmla="*/ 13 h 14"/>
                  <a:gd name="T76" fmla="*/ 18 w 28"/>
                  <a:gd name="T77" fmla="*/ 13 h 14"/>
                  <a:gd name="T78" fmla="*/ 17 w 28"/>
                  <a:gd name="T79" fmla="*/ 13 h 14"/>
                  <a:gd name="T80" fmla="*/ 14 w 28"/>
                  <a:gd name="T8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14">
                    <a:moveTo>
                      <a:pt x="14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4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3" name="Freeform 124"/>
              <p:cNvSpPr>
                <a:spLocks/>
              </p:cNvSpPr>
              <p:nvPr/>
            </p:nvSpPr>
            <p:spPr bwMode="auto">
              <a:xfrm>
                <a:off x="8561655" y="3671092"/>
                <a:ext cx="51892" cy="75502"/>
              </a:xfrm>
              <a:custGeom>
                <a:avLst/>
                <a:gdLst>
                  <a:gd name="T0" fmla="*/ 9 w 29"/>
                  <a:gd name="T1" fmla="*/ 9 h 43"/>
                  <a:gd name="T2" fmla="*/ 0 w 29"/>
                  <a:gd name="T3" fmla="*/ 23 h 43"/>
                  <a:gd name="T4" fmla="*/ 2 w 29"/>
                  <a:gd name="T5" fmla="*/ 42 h 43"/>
                  <a:gd name="T6" fmla="*/ 14 w 29"/>
                  <a:gd name="T7" fmla="*/ 42 h 43"/>
                  <a:gd name="T8" fmla="*/ 28 w 29"/>
                  <a:gd name="T9" fmla="*/ 25 h 43"/>
                  <a:gd name="T10" fmla="*/ 19 w 29"/>
                  <a:gd name="T11" fmla="*/ 0 h 43"/>
                  <a:gd name="T12" fmla="*/ 9 w 29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3">
                    <a:moveTo>
                      <a:pt x="9" y="9"/>
                    </a:moveTo>
                    <a:lnTo>
                      <a:pt x="0" y="23"/>
                    </a:lnTo>
                    <a:lnTo>
                      <a:pt x="2" y="42"/>
                    </a:lnTo>
                    <a:lnTo>
                      <a:pt x="14" y="42"/>
                    </a:lnTo>
                    <a:lnTo>
                      <a:pt x="28" y="25"/>
                    </a:lnTo>
                    <a:lnTo>
                      <a:pt x="19" y="0"/>
                    </a:lnTo>
                    <a:lnTo>
                      <a:pt x="9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4" name="Freeform 125"/>
              <p:cNvSpPr>
                <a:spLocks/>
              </p:cNvSpPr>
              <p:nvPr/>
            </p:nvSpPr>
            <p:spPr bwMode="auto">
              <a:xfrm>
                <a:off x="8863572" y="3867711"/>
                <a:ext cx="50319" cy="47189"/>
              </a:xfrm>
              <a:custGeom>
                <a:avLst/>
                <a:gdLst>
                  <a:gd name="T0" fmla="*/ 16 w 28"/>
                  <a:gd name="T1" fmla="*/ 5 h 26"/>
                  <a:gd name="T2" fmla="*/ 2 w 28"/>
                  <a:gd name="T3" fmla="*/ 0 h 26"/>
                  <a:gd name="T4" fmla="*/ 0 w 28"/>
                  <a:gd name="T5" fmla="*/ 12 h 26"/>
                  <a:gd name="T6" fmla="*/ 9 w 28"/>
                  <a:gd name="T7" fmla="*/ 22 h 26"/>
                  <a:gd name="T8" fmla="*/ 17 w 28"/>
                  <a:gd name="T9" fmla="*/ 25 h 26"/>
                  <a:gd name="T10" fmla="*/ 18 w 28"/>
                  <a:gd name="T11" fmla="*/ 25 h 26"/>
                  <a:gd name="T12" fmla="*/ 19 w 28"/>
                  <a:gd name="T13" fmla="*/ 25 h 26"/>
                  <a:gd name="T14" fmla="*/ 20 w 28"/>
                  <a:gd name="T15" fmla="*/ 25 h 26"/>
                  <a:gd name="T16" fmla="*/ 21 w 28"/>
                  <a:gd name="T17" fmla="*/ 24 h 26"/>
                  <a:gd name="T18" fmla="*/ 23 w 28"/>
                  <a:gd name="T19" fmla="*/ 23 h 26"/>
                  <a:gd name="T20" fmla="*/ 24 w 28"/>
                  <a:gd name="T21" fmla="*/ 22 h 26"/>
                  <a:gd name="T22" fmla="*/ 25 w 28"/>
                  <a:gd name="T23" fmla="*/ 22 h 26"/>
                  <a:gd name="T24" fmla="*/ 26 w 28"/>
                  <a:gd name="T25" fmla="*/ 21 h 26"/>
                  <a:gd name="T26" fmla="*/ 27 w 28"/>
                  <a:gd name="T27" fmla="*/ 19 h 26"/>
                  <a:gd name="T28" fmla="*/ 27 w 28"/>
                  <a:gd name="T29" fmla="*/ 18 h 26"/>
                  <a:gd name="T30" fmla="*/ 27 w 28"/>
                  <a:gd name="T31" fmla="*/ 16 h 26"/>
                  <a:gd name="T32" fmla="*/ 26 w 28"/>
                  <a:gd name="T33" fmla="*/ 15 h 26"/>
                  <a:gd name="T34" fmla="*/ 25 w 28"/>
                  <a:gd name="T35" fmla="*/ 13 h 26"/>
                  <a:gd name="T36" fmla="*/ 24 w 28"/>
                  <a:gd name="T37" fmla="*/ 11 h 26"/>
                  <a:gd name="T38" fmla="*/ 23 w 28"/>
                  <a:gd name="T39" fmla="*/ 10 h 26"/>
                  <a:gd name="T40" fmla="*/ 21 w 28"/>
                  <a:gd name="T41" fmla="*/ 9 h 26"/>
                  <a:gd name="T42" fmla="*/ 20 w 28"/>
                  <a:gd name="T43" fmla="*/ 8 h 26"/>
                  <a:gd name="T44" fmla="*/ 19 w 28"/>
                  <a:gd name="T45" fmla="*/ 8 h 26"/>
                  <a:gd name="T46" fmla="*/ 18 w 28"/>
                  <a:gd name="T47" fmla="*/ 7 h 26"/>
                  <a:gd name="T48" fmla="*/ 17 w 28"/>
                  <a:gd name="T49" fmla="*/ 6 h 26"/>
                  <a:gd name="T50" fmla="*/ 16 w 28"/>
                  <a:gd name="T51" fmla="*/ 6 h 26"/>
                  <a:gd name="T52" fmla="*/ 16 w 28"/>
                  <a:gd name="T5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6">
                    <a:moveTo>
                      <a:pt x="16" y="5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5" name="Freeform 126"/>
              <p:cNvSpPr>
                <a:spLocks/>
              </p:cNvSpPr>
              <p:nvPr/>
            </p:nvSpPr>
            <p:spPr bwMode="auto">
              <a:xfrm>
                <a:off x="8931188" y="3850408"/>
                <a:ext cx="56609" cy="40897"/>
              </a:xfrm>
              <a:custGeom>
                <a:avLst/>
                <a:gdLst>
                  <a:gd name="T0" fmla="*/ 2 w 32"/>
                  <a:gd name="T1" fmla="*/ 3 h 24"/>
                  <a:gd name="T2" fmla="*/ 0 w 32"/>
                  <a:gd name="T3" fmla="*/ 15 h 24"/>
                  <a:gd name="T4" fmla="*/ 11 w 32"/>
                  <a:gd name="T5" fmla="*/ 21 h 24"/>
                  <a:gd name="T6" fmla="*/ 31 w 32"/>
                  <a:gd name="T7" fmla="*/ 23 h 24"/>
                  <a:gd name="T8" fmla="*/ 31 w 32"/>
                  <a:gd name="T9" fmla="*/ 9 h 24"/>
                  <a:gd name="T10" fmla="*/ 16 w 32"/>
                  <a:gd name="T11" fmla="*/ 0 h 24"/>
                  <a:gd name="T12" fmla="*/ 2 w 32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" y="3"/>
                    </a:moveTo>
                    <a:lnTo>
                      <a:pt x="0" y="15"/>
                    </a:lnTo>
                    <a:lnTo>
                      <a:pt x="11" y="21"/>
                    </a:lnTo>
                    <a:lnTo>
                      <a:pt x="31" y="23"/>
                    </a:lnTo>
                    <a:lnTo>
                      <a:pt x="31" y="9"/>
                    </a:lnTo>
                    <a:lnTo>
                      <a:pt x="16" y="0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6" name="Freeform 127"/>
              <p:cNvSpPr>
                <a:spLocks/>
              </p:cNvSpPr>
              <p:nvPr/>
            </p:nvSpPr>
            <p:spPr bwMode="auto">
              <a:xfrm>
                <a:off x="8921753" y="3918045"/>
                <a:ext cx="39312" cy="36178"/>
              </a:xfrm>
              <a:custGeom>
                <a:avLst/>
                <a:gdLst>
                  <a:gd name="T0" fmla="*/ 4 w 21"/>
                  <a:gd name="T1" fmla="*/ 0 h 20"/>
                  <a:gd name="T2" fmla="*/ 0 w 21"/>
                  <a:gd name="T3" fmla="*/ 12 h 20"/>
                  <a:gd name="T4" fmla="*/ 4 w 21"/>
                  <a:gd name="T5" fmla="*/ 19 h 20"/>
                  <a:gd name="T6" fmla="*/ 20 w 21"/>
                  <a:gd name="T7" fmla="*/ 15 h 20"/>
                  <a:gd name="T8" fmla="*/ 16 w 21"/>
                  <a:gd name="T9" fmla="*/ 4 h 20"/>
                  <a:gd name="T10" fmla="*/ 4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4" y="0"/>
                    </a:moveTo>
                    <a:lnTo>
                      <a:pt x="0" y="12"/>
                    </a:lnTo>
                    <a:lnTo>
                      <a:pt x="4" y="19"/>
                    </a:lnTo>
                    <a:lnTo>
                      <a:pt x="20" y="15"/>
                    </a:lnTo>
                    <a:lnTo>
                      <a:pt x="16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7" name="Freeform 128"/>
              <p:cNvSpPr>
                <a:spLocks/>
              </p:cNvSpPr>
              <p:nvPr/>
            </p:nvSpPr>
            <p:spPr bwMode="auto">
              <a:xfrm>
                <a:off x="8989370" y="3910181"/>
                <a:ext cx="31450" cy="26740"/>
              </a:xfrm>
              <a:custGeom>
                <a:avLst/>
                <a:gdLst>
                  <a:gd name="T0" fmla="*/ 0 w 19"/>
                  <a:gd name="T1" fmla="*/ 3 h 14"/>
                  <a:gd name="T2" fmla="*/ 3 w 19"/>
                  <a:gd name="T3" fmla="*/ 13 h 14"/>
                  <a:gd name="T4" fmla="*/ 10 w 19"/>
                  <a:gd name="T5" fmla="*/ 13 h 14"/>
                  <a:gd name="T6" fmla="*/ 16 w 19"/>
                  <a:gd name="T7" fmla="*/ 9 h 14"/>
                  <a:gd name="T8" fmla="*/ 18 w 19"/>
                  <a:gd name="T9" fmla="*/ 0 h 14"/>
                  <a:gd name="T10" fmla="*/ 8 w 19"/>
                  <a:gd name="T11" fmla="*/ 0 h 14"/>
                  <a:gd name="T12" fmla="*/ 0 w 19"/>
                  <a:gd name="T1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0" y="3"/>
                    </a:moveTo>
                    <a:lnTo>
                      <a:pt x="3" y="13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8" name="Freeform 129"/>
              <p:cNvSpPr>
                <a:spLocks/>
              </p:cNvSpPr>
              <p:nvPr/>
            </p:nvSpPr>
            <p:spPr bwMode="auto">
              <a:xfrm>
                <a:off x="8913891" y="3985682"/>
                <a:ext cx="47175" cy="66064"/>
              </a:xfrm>
              <a:custGeom>
                <a:avLst/>
                <a:gdLst>
                  <a:gd name="T0" fmla="*/ 18 w 27"/>
                  <a:gd name="T1" fmla="*/ 0 h 37"/>
                  <a:gd name="T2" fmla="*/ 8 w 27"/>
                  <a:gd name="T3" fmla="*/ 11 h 37"/>
                  <a:gd name="T4" fmla="*/ 3 w 27"/>
                  <a:gd name="T5" fmla="*/ 27 h 37"/>
                  <a:gd name="T6" fmla="*/ 0 w 27"/>
                  <a:gd name="T7" fmla="*/ 36 h 37"/>
                  <a:gd name="T8" fmla="*/ 13 w 27"/>
                  <a:gd name="T9" fmla="*/ 32 h 37"/>
                  <a:gd name="T10" fmla="*/ 20 w 27"/>
                  <a:gd name="T11" fmla="*/ 19 h 37"/>
                  <a:gd name="T12" fmla="*/ 26 w 27"/>
                  <a:gd name="T13" fmla="*/ 5 h 37"/>
                  <a:gd name="T14" fmla="*/ 18 w 2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7">
                    <a:moveTo>
                      <a:pt x="18" y="0"/>
                    </a:moveTo>
                    <a:lnTo>
                      <a:pt x="8" y="11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13" y="32"/>
                    </a:lnTo>
                    <a:lnTo>
                      <a:pt x="20" y="19"/>
                    </a:lnTo>
                    <a:lnTo>
                      <a:pt x="26" y="5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9" name="Freeform 130"/>
              <p:cNvSpPr>
                <a:spLocks/>
              </p:cNvSpPr>
              <p:nvPr/>
            </p:nvSpPr>
            <p:spPr bwMode="auto">
              <a:xfrm>
                <a:off x="8962638" y="3949504"/>
                <a:ext cx="26732" cy="26740"/>
              </a:xfrm>
              <a:custGeom>
                <a:avLst/>
                <a:gdLst>
                  <a:gd name="T0" fmla="*/ 7 w 14"/>
                  <a:gd name="T1" fmla="*/ 14 h 15"/>
                  <a:gd name="T2" fmla="*/ 5 w 14"/>
                  <a:gd name="T3" fmla="*/ 14 h 15"/>
                  <a:gd name="T4" fmla="*/ 3 w 14"/>
                  <a:gd name="T5" fmla="*/ 14 h 15"/>
                  <a:gd name="T6" fmla="*/ 2 w 14"/>
                  <a:gd name="T7" fmla="*/ 14 h 15"/>
                  <a:gd name="T8" fmla="*/ 2 w 14"/>
                  <a:gd name="T9" fmla="*/ 12 h 15"/>
                  <a:gd name="T10" fmla="*/ 1 w 14"/>
                  <a:gd name="T11" fmla="*/ 11 h 15"/>
                  <a:gd name="T12" fmla="*/ 0 w 14"/>
                  <a:gd name="T13" fmla="*/ 11 h 15"/>
                  <a:gd name="T14" fmla="*/ 0 w 14"/>
                  <a:gd name="T15" fmla="*/ 10 h 15"/>
                  <a:gd name="T16" fmla="*/ 0 w 14"/>
                  <a:gd name="T17" fmla="*/ 9 h 15"/>
                  <a:gd name="T18" fmla="*/ 0 w 14"/>
                  <a:gd name="T19" fmla="*/ 7 h 15"/>
                  <a:gd name="T20" fmla="*/ 0 w 14"/>
                  <a:gd name="T21" fmla="*/ 5 h 15"/>
                  <a:gd name="T22" fmla="*/ 0 w 14"/>
                  <a:gd name="T23" fmla="*/ 4 h 15"/>
                  <a:gd name="T24" fmla="*/ 1 w 14"/>
                  <a:gd name="T25" fmla="*/ 3 h 15"/>
                  <a:gd name="T26" fmla="*/ 2 w 14"/>
                  <a:gd name="T27" fmla="*/ 2 h 15"/>
                  <a:gd name="T28" fmla="*/ 2 w 14"/>
                  <a:gd name="T29" fmla="*/ 1 h 15"/>
                  <a:gd name="T30" fmla="*/ 3 w 14"/>
                  <a:gd name="T31" fmla="*/ 1 h 15"/>
                  <a:gd name="T32" fmla="*/ 5 w 14"/>
                  <a:gd name="T33" fmla="*/ 1 h 15"/>
                  <a:gd name="T34" fmla="*/ 7 w 14"/>
                  <a:gd name="T35" fmla="*/ 0 h 15"/>
                  <a:gd name="T36" fmla="*/ 7 w 14"/>
                  <a:gd name="T37" fmla="*/ 1 h 15"/>
                  <a:gd name="T38" fmla="*/ 9 w 14"/>
                  <a:gd name="T39" fmla="*/ 1 h 15"/>
                  <a:gd name="T40" fmla="*/ 10 w 14"/>
                  <a:gd name="T41" fmla="*/ 1 h 15"/>
                  <a:gd name="T42" fmla="*/ 10 w 14"/>
                  <a:gd name="T43" fmla="*/ 2 h 15"/>
                  <a:gd name="T44" fmla="*/ 11 w 14"/>
                  <a:gd name="T45" fmla="*/ 3 h 15"/>
                  <a:gd name="T46" fmla="*/ 11 w 14"/>
                  <a:gd name="T47" fmla="*/ 4 h 15"/>
                  <a:gd name="T48" fmla="*/ 11 w 14"/>
                  <a:gd name="T49" fmla="*/ 5 h 15"/>
                  <a:gd name="T50" fmla="*/ 13 w 14"/>
                  <a:gd name="T51" fmla="*/ 7 h 15"/>
                  <a:gd name="T52" fmla="*/ 11 w 14"/>
                  <a:gd name="T53" fmla="*/ 9 h 15"/>
                  <a:gd name="T54" fmla="*/ 11 w 14"/>
                  <a:gd name="T55" fmla="*/ 10 h 15"/>
                  <a:gd name="T56" fmla="*/ 11 w 14"/>
                  <a:gd name="T57" fmla="*/ 11 h 15"/>
                  <a:gd name="T58" fmla="*/ 10 w 14"/>
                  <a:gd name="T59" fmla="*/ 12 h 15"/>
                  <a:gd name="T60" fmla="*/ 10 w 14"/>
                  <a:gd name="T61" fmla="*/ 14 h 15"/>
                  <a:gd name="T62" fmla="*/ 9 w 14"/>
                  <a:gd name="T63" fmla="*/ 14 h 15"/>
                  <a:gd name="T64" fmla="*/ 7 w 14"/>
                  <a:gd name="T6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0" name="Freeform 142"/>
              <p:cNvSpPr>
                <a:spLocks/>
              </p:cNvSpPr>
              <p:nvPr/>
            </p:nvSpPr>
            <p:spPr bwMode="auto">
              <a:xfrm>
                <a:off x="9066422" y="4298700"/>
                <a:ext cx="33022" cy="28313"/>
              </a:xfrm>
              <a:custGeom>
                <a:avLst/>
                <a:gdLst>
                  <a:gd name="T0" fmla="*/ 9 w 19"/>
                  <a:gd name="T1" fmla="*/ 14 h 15"/>
                  <a:gd name="T2" fmla="*/ 8 w 19"/>
                  <a:gd name="T3" fmla="*/ 14 h 15"/>
                  <a:gd name="T4" fmla="*/ 6 w 19"/>
                  <a:gd name="T5" fmla="*/ 14 h 15"/>
                  <a:gd name="T6" fmla="*/ 5 w 19"/>
                  <a:gd name="T7" fmla="*/ 14 h 15"/>
                  <a:gd name="T8" fmla="*/ 4 w 19"/>
                  <a:gd name="T9" fmla="*/ 14 h 15"/>
                  <a:gd name="T10" fmla="*/ 3 w 19"/>
                  <a:gd name="T11" fmla="*/ 12 h 15"/>
                  <a:gd name="T12" fmla="*/ 2 w 19"/>
                  <a:gd name="T13" fmla="*/ 12 h 15"/>
                  <a:gd name="T14" fmla="*/ 1 w 19"/>
                  <a:gd name="T15" fmla="*/ 12 h 15"/>
                  <a:gd name="T16" fmla="*/ 0 w 19"/>
                  <a:gd name="T17" fmla="*/ 12 h 15"/>
                  <a:gd name="T18" fmla="*/ 0 w 19"/>
                  <a:gd name="T19" fmla="*/ 11 h 15"/>
                  <a:gd name="T20" fmla="*/ 0 w 19"/>
                  <a:gd name="T21" fmla="*/ 9 h 15"/>
                  <a:gd name="T22" fmla="*/ 0 w 19"/>
                  <a:gd name="T23" fmla="*/ 7 h 15"/>
                  <a:gd name="T24" fmla="*/ 0 w 19"/>
                  <a:gd name="T25" fmla="*/ 6 h 15"/>
                  <a:gd name="T26" fmla="*/ 0 w 19"/>
                  <a:gd name="T27" fmla="*/ 4 h 15"/>
                  <a:gd name="T28" fmla="*/ 1 w 19"/>
                  <a:gd name="T29" fmla="*/ 4 h 15"/>
                  <a:gd name="T30" fmla="*/ 2 w 19"/>
                  <a:gd name="T31" fmla="*/ 3 h 15"/>
                  <a:gd name="T32" fmla="*/ 3 w 19"/>
                  <a:gd name="T33" fmla="*/ 3 h 15"/>
                  <a:gd name="T34" fmla="*/ 4 w 19"/>
                  <a:gd name="T35" fmla="*/ 1 h 15"/>
                  <a:gd name="T36" fmla="*/ 5 w 19"/>
                  <a:gd name="T37" fmla="*/ 1 h 15"/>
                  <a:gd name="T38" fmla="*/ 6 w 19"/>
                  <a:gd name="T39" fmla="*/ 1 h 15"/>
                  <a:gd name="T40" fmla="*/ 8 w 19"/>
                  <a:gd name="T41" fmla="*/ 1 h 15"/>
                  <a:gd name="T42" fmla="*/ 9 w 19"/>
                  <a:gd name="T43" fmla="*/ 0 h 15"/>
                  <a:gd name="T44" fmla="*/ 9 w 19"/>
                  <a:gd name="T45" fmla="*/ 1 h 15"/>
                  <a:gd name="T46" fmla="*/ 11 w 19"/>
                  <a:gd name="T47" fmla="*/ 1 h 15"/>
                  <a:gd name="T48" fmla="*/ 13 w 19"/>
                  <a:gd name="T49" fmla="*/ 1 h 15"/>
                  <a:gd name="T50" fmla="*/ 14 w 19"/>
                  <a:gd name="T51" fmla="*/ 3 h 15"/>
                  <a:gd name="T52" fmla="*/ 15 w 19"/>
                  <a:gd name="T53" fmla="*/ 3 h 15"/>
                  <a:gd name="T54" fmla="*/ 15 w 19"/>
                  <a:gd name="T55" fmla="*/ 4 h 15"/>
                  <a:gd name="T56" fmla="*/ 16 w 19"/>
                  <a:gd name="T57" fmla="*/ 4 h 15"/>
                  <a:gd name="T58" fmla="*/ 17 w 19"/>
                  <a:gd name="T59" fmla="*/ 6 h 15"/>
                  <a:gd name="T60" fmla="*/ 17 w 19"/>
                  <a:gd name="T61" fmla="*/ 7 h 15"/>
                  <a:gd name="T62" fmla="*/ 18 w 19"/>
                  <a:gd name="T63" fmla="*/ 7 h 15"/>
                  <a:gd name="T64" fmla="*/ 17 w 19"/>
                  <a:gd name="T65" fmla="*/ 9 h 15"/>
                  <a:gd name="T66" fmla="*/ 17 w 19"/>
                  <a:gd name="T67" fmla="*/ 11 h 15"/>
                  <a:gd name="T68" fmla="*/ 16 w 19"/>
                  <a:gd name="T69" fmla="*/ 11 h 15"/>
                  <a:gd name="T70" fmla="*/ 16 w 19"/>
                  <a:gd name="T71" fmla="*/ 12 h 15"/>
                  <a:gd name="T72" fmla="*/ 15 w 19"/>
                  <a:gd name="T73" fmla="*/ 12 h 15"/>
                  <a:gd name="T74" fmla="*/ 14 w 19"/>
                  <a:gd name="T75" fmla="*/ 12 h 15"/>
                  <a:gd name="T76" fmla="*/ 13 w 19"/>
                  <a:gd name="T77" fmla="*/ 14 h 15"/>
                  <a:gd name="T78" fmla="*/ 11 w 19"/>
                  <a:gd name="T79" fmla="*/ 14 h 15"/>
                  <a:gd name="T80" fmla="*/ 9 w 19"/>
                  <a:gd name="T8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1" name="Freeform 143"/>
              <p:cNvSpPr>
                <a:spLocks/>
              </p:cNvSpPr>
              <p:nvPr/>
            </p:nvSpPr>
            <p:spPr bwMode="auto">
              <a:xfrm>
                <a:off x="8509763" y="4422963"/>
                <a:ext cx="240590" cy="81794"/>
              </a:xfrm>
              <a:custGeom>
                <a:avLst/>
                <a:gdLst>
                  <a:gd name="T0" fmla="*/ 19 w 135"/>
                  <a:gd name="T1" fmla="*/ 2 h 46"/>
                  <a:gd name="T2" fmla="*/ 8 w 135"/>
                  <a:gd name="T3" fmla="*/ 7 h 46"/>
                  <a:gd name="T4" fmla="*/ 0 w 135"/>
                  <a:gd name="T5" fmla="*/ 17 h 46"/>
                  <a:gd name="T6" fmla="*/ 8 w 135"/>
                  <a:gd name="T7" fmla="*/ 31 h 46"/>
                  <a:gd name="T8" fmla="*/ 35 w 135"/>
                  <a:gd name="T9" fmla="*/ 31 h 46"/>
                  <a:gd name="T10" fmla="*/ 45 w 135"/>
                  <a:gd name="T11" fmla="*/ 36 h 46"/>
                  <a:gd name="T12" fmla="*/ 68 w 135"/>
                  <a:gd name="T13" fmla="*/ 36 h 46"/>
                  <a:gd name="T14" fmla="*/ 70 w 135"/>
                  <a:gd name="T15" fmla="*/ 45 h 46"/>
                  <a:gd name="T16" fmla="*/ 112 w 135"/>
                  <a:gd name="T17" fmla="*/ 45 h 46"/>
                  <a:gd name="T18" fmla="*/ 123 w 135"/>
                  <a:gd name="T19" fmla="*/ 45 h 46"/>
                  <a:gd name="T20" fmla="*/ 133 w 135"/>
                  <a:gd name="T21" fmla="*/ 45 h 46"/>
                  <a:gd name="T22" fmla="*/ 134 w 135"/>
                  <a:gd name="T23" fmla="*/ 34 h 46"/>
                  <a:gd name="T24" fmla="*/ 121 w 135"/>
                  <a:gd name="T25" fmla="*/ 28 h 46"/>
                  <a:gd name="T26" fmla="*/ 123 w 135"/>
                  <a:gd name="T27" fmla="*/ 17 h 46"/>
                  <a:gd name="T28" fmla="*/ 110 w 135"/>
                  <a:gd name="T29" fmla="*/ 18 h 46"/>
                  <a:gd name="T30" fmla="*/ 94 w 135"/>
                  <a:gd name="T31" fmla="*/ 17 h 46"/>
                  <a:gd name="T32" fmla="*/ 82 w 135"/>
                  <a:gd name="T33" fmla="*/ 9 h 46"/>
                  <a:gd name="T34" fmla="*/ 61 w 135"/>
                  <a:gd name="T35" fmla="*/ 8 h 46"/>
                  <a:gd name="T36" fmla="*/ 40 w 135"/>
                  <a:gd name="T37" fmla="*/ 0 h 46"/>
                  <a:gd name="T38" fmla="*/ 19 w 135"/>
                  <a:gd name="T3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46">
                    <a:moveTo>
                      <a:pt x="19" y="2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8" y="31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68" y="36"/>
                    </a:lnTo>
                    <a:lnTo>
                      <a:pt x="70" y="45"/>
                    </a:lnTo>
                    <a:lnTo>
                      <a:pt x="112" y="45"/>
                    </a:lnTo>
                    <a:lnTo>
                      <a:pt x="123" y="45"/>
                    </a:lnTo>
                    <a:lnTo>
                      <a:pt x="133" y="45"/>
                    </a:lnTo>
                    <a:lnTo>
                      <a:pt x="134" y="34"/>
                    </a:lnTo>
                    <a:lnTo>
                      <a:pt x="121" y="28"/>
                    </a:lnTo>
                    <a:lnTo>
                      <a:pt x="123" y="17"/>
                    </a:lnTo>
                    <a:lnTo>
                      <a:pt x="110" y="18"/>
                    </a:lnTo>
                    <a:lnTo>
                      <a:pt x="94" y="17"/>
                    </a:lnTo>
                    <a:lnTo>
                      <a:pt x="82" y="9"/>
                    </a:lnTo>
                    <a:lnTo>
                      <a:pt x="61" y="8"/>
                    </a:lnTo>
                    <a:lnTo>
                      <a:pt x="40" y="0"/>
                    </a:lnTo>
                    <a:lnTo>
                      <a:pt x="1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2" name="Freeform 144"/>
              <p:cNvSpPr>
                <a:spLocks/>
              </p:cNvSpPr>
              <p:nvPr/>
            </p:nvSpPr>
            <p:spPr bwMode="auto">
              <a:xfrm>
                <a:off x="8794382" y="4495319"/>
                <a:ext cx="26732" cy="23594"/>
              </a:xfrm>
              <a:custGeom>
                <a:avLst/>
                <a:gdLst>
                  <a:gd name="T0" fmla="*/ 7 w 15"/>
                  <a:gd name="T1" fmla="*/ 12 h 13"/>
                  <a:gd name="T2" fmla="*/ 4 w 15"/>
                  <a:gd name="T3" fmla="*/ 11 h 13"/>
                  <a:gd name="T4" fmla="*/ 2 w 15"/>
                  <a:gd name="T5" fmla="*/ 11 h 13"/>
                  <a:gd name="T6" fmla="*/ 0 w 15"/>
                  <a:gd name="T7" fmla="*/ 10 h 13"/>
                  <a:gd name="T8" fmla="*/ 0 w 15"/>
                  <a:gd name="T9" fmla="*/ 8 h 13"/>
                  <a:gd name="T10" fmla="*/ 0 w 15"/>
                  <a:gd name="T11" fmla="*/ 6 h 13"/>
                  <a:gd name="T12" fmla="*/ 0 w 15"/>
                  <a:gd name="T13" fmla="*/ 5 h 13"/>
                  <a:gd name="T14" fmla="*/ 0 w 15"/>
                  <a:gd name="T15" fmla="*/ 4 h 13"/>
                  <a:gd name="T16" fmla="*/ 0 w 15"/>
                  <a:gd name="T17" fmla="*/ 3 h 13"/>
                  <a:gd name="T18" fmla="*/ 0 w 15"/>
                  <a:gd name="T19" fmla="*/ 2 h 13"/>
                  <a:gd name="T20" fmla="*/ 0 w 15"/>
                  <a:gd name="T21" fmla="*/ 1 h 13"/>
                  <a:gd name="T22" fmla="*/ 2 w 15"/>
                  <a:gd name="T23" fmla="*/ 0 h 13"/>
                  <a:gd name="T24" fmla="*/ 4 w 15"/>
                  <a:gd name="T25" fmla="*/ 0 h 13"/>
                  <a:gd name="T26" fmla="*/ 7 w 15"/>
                  <a:gd name="T27" fmla="*/ 0 h 13"/>
                  <a:gd name="T28" fmla="*/ 9 w 15"/>
                  <a:gd name="T29" fmla="*/ 0 h 13"/>
                  <a:gd name="T30" fmla="*/ 11 w 15"/>
                  <a:gd name="T31" fmla="*/ 1 h 13"/>
                  <a:gd name="T32" fmla="*/ 11 w 15"/>
                  <a:gd name="T33" fmla="*/ 2 h 13"/>
                  <a:gd name="T34" fmla="*/ 11 w 15"/>
                  <a:gd name="T35" fmla="*/ 3 h 13"/>
                  <a:gd name="T36" fmla="*/ 11 w 15"/>
                  <a:gd name="T37" fmla="*/ 4 h 13"/>
                  <a:gd name="T38" fmla="*/ 14 w 15"/>
                  <a:gd name="T39" fmla="*/ 5 h 13"/>
                  <a:gd name="T40" fmla="*/ 11 w 15"/>
                  <a:gd name="T41" fmla="*/ 5 h 13"/>
                  <a:gd name="T42" fmla="*/ 11 w 15"/>
                  <a:gd name="T43" fmla="*/ 6 h 13"/>
                  <a:gd name="T44" fmla="*/ 11 w 15"/>
                  <a:gd name="T45" fmla="*/ 8 h 13"/>
                  <a:gd name="T46" fmla="*/ 11 w 15"/>
                  <a:gd name="T47" fmla="*/ 10 h 13"/>
                  <a:gd name="T48" fmla="*/ 9 w 15"/>
                  <a:gd name="T49" fmla="*/ 11 h 13"/>
                  <a:gd name="T50" fmla="*/ 7 w 15"/>
                  <a:gd name="T51" fmla="*/ 11 h 13"/>
                  <a:gd name="T52" fmla="*/ 7 w 15"/>
                  <a:gd name="T5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13">
                    <a:moveTo>
                      <a:pt x="7" y="12"/>
                    </a:move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3" name="Freeform 145"/>
              <p:cNvSpPr>
                <a:spLocks/>
              </p:cNvSpPr>
              <p:nvPr/>
            </p:nvSpPr>
            <p:spPr bwMode="auto">
              <a:xfrm>
                <a:off x="8880869" y="4498465"/>
                <a:ext cx="58182" cy="25167"/>
              </a:xfrm>
              <a:custGeom>
                <a:avLst/>
                <a:gdLst>
                  <a:gd name="T0" fmla="*/ 0 w 33"/>
                  <a:gd name="T1" fmla="*/ 2 h 15"/>
                  <a:gd name="T2" fmla="*/ 17 w 33"/>
                  <a:gd name="T3" fmla="*/ 0 h 15"/>
                  <a:gd name="T4" fmla="*/ 32 w 33"/>
                  <a:gd name="T5" fmla="*/ 6 h 15"/>
                  <a:gd name="T6" fmla="*/ 21 w 33"/>
                  <a:gd name="T7" fmla="*/ 14 h 15"/>
                  <a:gd name="T8" fmla="*/ 3 w 33"/>
                  <a:gd name="T9" fmla="*/ 11 h 15"/>
                  <a:gd name="T10" fmla="*/ 0 w 33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5">
                    <a:moveTo>
                      <a:pt x="0" y="2"/>
                    </a:moveTo>
                    <a:lnTo>
                      <a:pt x="17" y="0"/>
                    </a:lnTo>
                    <a:lnTo>
                      <a:pt x="32" y="6"/>
                    </a:lnTo>
                    <a:lnTo>
                      <a:pt x="21" y="14"/>
                    </a:lnTo>
                    <a:lnTo>
                      <a:pt x="3" y="11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4" name="Freeform 146"/>
              <p:cNvSpPr>
                <a:spLocks/>
              </p:cNvSpPr>
              <p:nvPr/>
            </p:nvSpPr>
            <p:spPr bwMode="auto">
              <a:xfrm>
                <a:off x="8956348" y="4531497"/>
                <a:ext cx="31450" cy="28313"/>
              </a:xfrm>
              <a:custGeom>
                <a:avLst/>
                <a:gdLst>
                  <a:gd name="T0" fmla="*/ 16 w 17"/>
                  <a:gd name="T1" fmla="*/ 0 h 15"/>
                  <a:gd name="T2" fmla="*/ 6 w 17"/>
                  <a:gd name="T3" fmla="*/ 2 h 15"/>
                  <a:gd name="T4" fmla="*/ 0 w 17"/>
                  <a:gd name="T5" fmla="*/ 14 h 15"/>
                  <a:gd name="T6" fmla="*/ 8 w 17"/>
                  <a:gd name="T7" fmla="*/ 14 h 15"/>
                  <a:gd name="T8" fmla="*/ 16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lnTo>
                      <a:pt x="6" y="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16" y="5"/>
                    </a:lnTo>
                    <a:lnTo>
                      <a:pt x="1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5" name="Freeform 147"/>
              <p:cNvSpPr>
                <a:spLocks/>
              </p:cNvSpPr>
              <p:nvPr/>
            </p:nvSpPr>
            <p:spPr bwMode="auto">
              <a:xfrm>
                <a:off x="8838412" y="4202750"/>
                <a:ext cx="169828" cy="220213"/>
              </a:xfrm>
              <a:custGeom>
                <a:avLst/>
                <a:gdLst>
                  <a:gd name="T0" fmla="*/ 24 w 97"/>
                  <a:gd name="T1" fmla="*/ 17 h 124"/>
                  <a:gd name="T2" fmla="*/ 21 w 97"/>
                  <a:gd name="T3" fmla="*/ 36 h 124"/>
                  <a:gd name="T4" fmla="*/ 14 w 97"/>
                  <a:gd name="T5" fmla="*/ 46 h 124"/>
                  <a:gd name="T6" fmla="*/ 11 w 97"/>
                  <a:gd name="T7" fmla="*/ 60 h 124"/>
                  <a:gd name="T8" fmla="*/ 0 w 97"/>
                  <a:gd name="T9" fmla="*/ 68 h 124"/>
                  <a:gd name="T10" fmla="*/ 0 w 97"/>
                  <a:gd name="T11" fmla="*/ 94 h 124"/>
                  <a:gd name="T12" fmla="*/ 13 w 97"/>
                  <a:gd name="T13" fmla="*/ 100 h 124"/>
                  <a:gd name="T14" fmla="*/ 15 w 97"/>
                  <a:gd name="T15" fmla="*/ 118 h 124"/>
                  <a:gd name="T16" fmla="*/ 27 w 97"/>
                  <a:gd name="T17" fmla="*/ 120 h 124"/>
                  <a:gd name="T18" fmla="*/ 32 w 97"/>
                  <a:gd name="T19" fmla="*/ 92 h 124"/>
                  <a:gd name="T20" fmla="*/ 42 w 97"/>
                  <a:gd name="T21" fmla="*/ 89 h 124"/>
                  <a:gd name="T22" fmla="*/ 42 w 97"/>
                  <a:gd name="T23" fmla="*/ 112 h 124"/>
                  <a:gd name="T24" fmla="*/ 53 w 97"/>
                  <a:gd name="T25" fmla="*/ 115 h 124"/>
                  <a:gd name="T26" fmla="*/ 56 w 97"/>
                  <a:gd name="T27" fmla="*/ 123 h 124"/>
                  <a:gd name="T28" fmla="*/ 69 w 97"/>
                  <a:gd name="T29" fmla="*/ 120 h 124"/>
                  <a:gd name="T30" fmla="*/ 68 w 97"/>
                  <a:gd name="T31" fmla="*/ 104 h 124"/>
                  <a:gd name="T32" fmla="*/ 49 w 97"/>
                  <a:gd name="T33" fmla="*/ 72 h 124"/>
                  <a:gd name="T34" fmla="*/ 59 w 97"/>
                  <a:gd name="T35" fmla="*/ 64 h 124"/>
                  <a:gd name="T36" fmla="*/ 68 w 97"/>
                  <a:gd name="T37" fmla="*/ 48 h 124"/>
                  <a:gd name="T38" fmla="*/ 61 w 97"/>
                  <a:gd name="T39" fmla="*/ 42 h 124"/>
                  <a:gd name="T40" fmla="*/ 51 w 97"/>
                  <a:gd name="T41" fmla="*/ 47 h 124"/>
                  <a:gd name="T42" fmla="*/ 42 w 97"/>
                  <a:gd name="T43" fmla="*/ 52 h 124"/>
                  <a:gd name="T44" fmla="*/ 35 w 97"/>
                  <a:gd name="T45" fmla="*/ 33 h 124"/>
                  <a:gd name="T46" fmla="*/ 32 w 97"/>
                  <a:gd name="T47" fmla="*/ 15 h 124"/>
                  <a:gd name="T48" fmla="*/ 40 w 97"/>
                  <a:gd name="T49" fmla="*/ 18 h 124"/>
                  <a:gd name="T50" fmla="*/ 49 w 97"/>
                  <a:gd name="T51" fmla="*/ 25 h 124"/>
                  <a:gd name="T52" fmla="*/ 64 w 97"/>
                  <a:gd name="T53" fmla="*/ 21 h 124"/>
                  <a:gd name="T54" fmla="*/ 71 w 97"/>
                  <a:gd name="T55" fmla="*/ 26 h 124"/>
                  <a:gd name="T56" fmla="*/ 88 w 97"/>
                  <a:gd name="T57" fmla="*/ 21 h 124"/>
                  <a:gd name="T58" fmla="*/ 96 w 97"/>
                  <a:gd name="T59" fmla="*/ 17 h 124"/>
                  <a:gd name="T60" fmla="*/ 93 w 97"/>
                  <a:gd name="T61" fmla="*/ 0 h 124"/>
                  <a:gd name="T62" fmla="*/ 83 w 97"/>
                  <a:gd name="T63" fmla="*/ 0 h 124"/>
                  <a:gd name="T64" fmla="*/ 77 w 97"/>
                  <a:gd name="T65" fmla="*/ 12 h 124"/>
                  <a:gd name="T66" fmla="*/ 45 w 97"/>
                  <a:gd name="T67" fmla="*/ 9 h 124"/>
                  <a:gd name="T68" fmla="*/ 26 w 97"/>
                  <a:gd name="T69" fmla="*/ 10 h 124"/>
                  <a:gd name="T70" fmla="*/ 24 w 97"/>
                  <a:gd name="T7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4">
                    <a:moveTo>
                      <a:pt x="24" y="17"/>
                    </a:moveTo>
                    <a:lnTo>
                      <a:pt x="21" y="36"/>
                    </a:lnTo>
                    <a:lnTo>
                      <a:pt x="14" y="46"/>
                    </a:lnTo>
                    <a:lnTo>
                      <a:pt x="11" y="60"/>
                    </a:lnTo>
                    <a:lnTo>
                      <a:pt x="0" y="68"/>
                    </a:lnTo>
                    <a:lnTo>
                      <a:pt x="0" y="94"/>
                    </a:lnTo>
                    <a:lnTo>
                      <a:pt x="13" y="100"/>
                    </a:lnTo>
                    <a:lnTo>
                      <a:pt x="15" y="118"/>
                    </a:lnTo>
                    <a:lnTo>
                      <a:pt x="27" y="120"/>
                    </a:lnTo>
                    <a:lnTo>
                      <a:pt x="32" y="92"/>
                    </a:lnTo>
                    <a:lnTo>
                      <a:pt x="42" y="89"/>
                    </a:lnTo>
                    <a:lnTo>
                      <a:pt x="42" y="112"/>
                    </a:lnTo>
                    <a:lnTo>
                      <a:pt x="53" y="115"/>
                    </a:lnTo>
                    <a:lnTo>
                      <a:pt x="56" y="123"/>
                    </a:lnTo>
                    <a:lnTo>
                      <a:pt x="69" y="120"/>
                    </a:lnTo>
                    <a:lnTo>
                      <a:pt x="68" y="104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48"/>
                    </a:lnTo>
                    <a:lnTo>
                      <a:pt x="61" y="42"/>
                    </a:lnTo>
                    <a:lnTo>
                      <a:pt x="51" y="47"/>
                    </a:lnTo>
                    <a:lnTo>
                      <a:pt x="42" y="52"/>
                    </a:lnTo>
                    <a:lnTo>
                      <a:pt x="35" y="33"/>
                    </a:lnTo>
                    <a:lnTo>
                      <a:pt x="32" y="15"/>
                    </a:lnTo>
                    <a:lnTo>
                      <a:pt x="40" y="18"/>
                    </a:lnTo>
                    <a:lnTo>
                      <a:pt x="49" y="25"/>
                    </a:lnTo>
                    <a:lnTo>
                      <a:pt x="64" y="21"/>
                    </a:lnTo>
                    <a:lnTo>
                      <a:pt x="71" y="26"/>
                    </a:lnTo>
                    <a:lnTo>
                      <a:pt x="88" y="21"/>
                    </a:lnTo>
                    <a:lnTo>
                      <a:pt x="96" y="17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7" y="12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4" y="1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6" name="Freeform 148"/>
              <p:cNvSpPr>
                <a:spLocks/>
              </p:cNvSpPr>
              <p:nvPr/>
            </p:nvSpPr>
            <p:spPr bwMode="auto">
              <a:xfrm>
                <a:off x="8404406" y="3833106"/>
                <a:ext cx="144669" cy="125836"/>
              </a:xfrm>
              <a:custGeom>
                <a:avLst/>
                <a:gdLst>
                  <a:gd name="T0" fmla="*/ 34 w 83"/>
                  <a:gd name="T1" fmla="*/ 60 h 71"/>
                  <a:gd name="T2" fmla="*/ 15 w 83"/>
                  <a:gd name="T3" fmla="*/ 64 h 71"/>
                  <a:gd name="T4" fmla="*/ 13 w 83"/>
                  <a:gd name="T5" fmla="*/ 41 h 71"/>
                  <a:gd name="T6" fmla="*/ 0 w 83"/>
                  <a:gd name="T7" fmla="*/ 30 h 71"/>
                  <a:gd name="T8" fmla="*/ 6 w 83"/>
                  <a:gd name="T9" fmla="*/ 13 h 71"/>
                  <a:gd name="T10" fmla="*/ 21 w 83"/>
                  <a:gd name="T11" fmla="*/ 0 h 71"/>
                  <a:gd name="T12" fmla="*/ 34 w 83"/>
                  <a:gd name="T13" fmla="*/ 8 h 71"/>
                  <a:gd name="T14" fmla="*/ 50 w 83"/>
                  <a:gd name="T15" fmla="*/ 6 h 71"/>
                  <a:gd name="T16" fmla="*/ 60 w 83"/>
                  <a:gd name="T17" fmla="*/ 17 h 71"/>
                  <a:gd name="T18" fmla="*/ 74 w 83"/>
                  <a:gd name="T19" fmla="*/ 6 h 71"/>
                  <a:gd name="T20" fmla="*/ 80 w 83"/>
                  <a:gd name="T21" fmla="*/ 11 h 71"/>
                  <a:gd name="T22" fmla="*/ 82 w 83"/>
                  <a:gd name="T23" fmla="*/ 38 h 71"/>
                  <a:gd name="T24" fmla="*/ 73 w 83"/>
                  <a:gd name="T25" fmla="*/ 46 h 71"/>
                  <a:gd name="T26" fmla="*/ 58 w 83"/>
                  <a:gd name="T27" fmla="*/ 60 h 71"/>
                  <a:gd name="T28" fmla="*/ 44 w 83"/>
                  <a:gd name="T29" fmla="*/ 70 h 71"/>
                  <a:gd name="T30" fmla="*/ 34 w 83"/>
                  <a:gd name="T31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71">
                    <a:moveTo>
                      <a:pt x="34" y="60"/>
                    </a:moveTo>
                    <a:lnTo>
                      <a:pt x="15" y="64"/>
                    </a:lnTo>
                    <a:lnTo>
                      <a:pt x="13" y="41"/>
                    </a:lnTo>
                    <a:lnTo>
                      <a:pt x="0" y="30"/>
                    </a:lnTo>
                    <a:lnTo>
                      <a:pt x="6" y="13"/>
                    </a:lnTo>
                    <a:lnTo>
                      <a:pt x="21" y="0"/>
                    </a:lnTo>
                    <a:lnTo>
                      <a:pt x="34" y="8"/>
                    </a:lnTo>
                    <a:lnTo>
                      <a:pt x="50" y="6"/>
                    </a:lnTo>
                    <a:lnTo>
                      <a:pt x="60" y="17"/>
                    </a:lnTo>
                    <a:lnTo>
                      <a:pt x="74" y="6"/>
                    </a:lnTo>
                    <a:lnTo>
                      <a:pt x="80" y="11"/>
                    </a:lnTo>
                    <a:lnTo>
                      <a:pt x="82" y="38"/>
                    </a:lnTo>
                    <a:lnTo>
                      <a:pt x="73" y="46"/>
                    </a:lnTo>
                    <a:lnTo>
                      <a:pt x="58" y="60"/>
                    </a:lnTo>
                    <a:lnTo>
                      <a:pt x="44" y="70"/>
                    </a:lnTo>
                    <a:lnTo>
                      <a:pt x="34" y="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7" name="Freeform 149"/>
              <p:cNvSpPr>
                <a:spLocks/>
              </p:cNvSpPr>
              <p:nvPr/>
            </p:nvSpPr>
            <p:spPr bwMode="auto">
              <a:xfrm>
                <a:off x="8346224" y="3598736"/>
                <a:ext cx="187126" cy="267402"/>
              </a:xfrm>
              <a:custGeom>
                <a:avLst/>
                <a:gdLst>
                  <a:gd name="T0" fmla="*/ 0 w 106"/>
                  <a:gd name="T1" fmla="*/ 23 h 152"/>
                  <a:gd name="T2" fmla="*/ 3 w 106"/>
                  <a:gd name="T3" fmla="*/ 36 h 152"/>
                  <a:gd name="T4" fmla="*/ 6 w 106"/>
                  <a:gd name="T5" fmla="*/ 50 h 152"/>
                  <a:gd name="T6" fmla="*/ 13 w 106"/>
                  <a:gd name="T7" fmla="*/ 57 h 152"/>
                  <a:gd name="T8" fmla="*/ 24 w 106"/>
                  <a:gd name="T9" fmla="*/ 61 h 152"/>
                  <a:gd name="T10" fmla="*/ 38 w 106"/>
                  <a:gd name="T11" fmla="*/ 81 h 152"/>
                  <a:gd name="T12" fmla="*/ 50 w 106"/>
                  <a:gd name="T13" fmla="*/ 71 h 152"/>
                  <a:gd name="T14" fmla="*/ 60 w 106"/>
                  <a:gd name="T15" fmla="*/ 84 h 152"/>
                  <a:gd name="T16" fmla="*/ 68 w 106"/>
                  <a:gd name="T17" fmla="*/ 103 h 152"/>
                  <a:gd name="T18" fmla="*/ 73 w 106"/>
                  <a:gd name="T19" fmla="*/ 114 h 152"/>
                  <a:gd name="T20" fmla="*/ 81 w 106"/>
                  <a:gd name="T21" fmla="*/ 116 h 152"/>
                  <a:gd name="T22" fmla="*/ 81 w 106"/>
                  <a:gd name="T23" fmla="*/ 140 h 152"/>
                  <a:gd name="T24" fmla="*/ 91 w 106"/>
                  <a:gd name="T25" fmla="*/ 151 h 152"/>
                  <a:gd name="T26" fmla="*/ 105 w 106"/>
                  <a:gd name="T27" fmla="*/ 140 h 152"/>
                  <a:gd name="T28" fmla="*/ 105 w 106"/>
                  <a:gd name="T29" fmla="*/ 111 h 152"/>
                  <a:gd name="T30" fmla="*/ 92 w 106"/>
                  <a:gd name="T31" fmla="*/ 102 h 152"/>
                  <a:gd name="T32" fmla="*/ 71 w 106"/>
                  <a:gd name="T33" fmla="*/ 69 h 152"/>
                  <a:gd name="T34" fmla="*/ 60 w 106"/>
                  <a:gd name="T35" fmla="*/ 58 h 152"/>
                  <a:gd name="T36" fmla="*/ 65 w 106"/>
                  <a:gd name="T37" fmla="*/ 42 h 152"/>
                  <a:gd name="T38" fmla="*/ 62 w 106"/>
                  <a:gd name="T39" fmla="*/ 32 h 152"/>
                  <a:gd name="T40" fmla="*/ 37 w 106"/>
                  <a:gd name="T41" fmla="*/ 23 h 152"/>
                  <a:gd name="T42" fmla="*/ 29 w 106"/>
                  <a:gd name="T43" fmla="*/ 0 h 152"/>
                  <a:gd name="T44" fmla="*/ 18 w 106"/>
                  <a:gd name="T45" fmla="*/ 6 h 152"/>
                  <a:gd name="T46" fmla="*/ 19 w 106"/>
                  <a:gd name="T47" fmla="*/ 20 h 152"/>
                  <a:gd name="T48" fmla="*/ 0 w 106"/>
                  <a:gd name="T49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52">
                    <a:moveTo>
                      <a:pt x="0" y="23"/>
                    </a:moveTo>
                    <a:lnTo>
                      <a:pt x="3" y="36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4" y="61"/>
                    </a:lnTo>
                    <a:lnTo>
                      <a:pt x="38" y="81"/>
                    </a:lnTo>
                    <a:lnTo>
                      <a:pt x="50" y="71"/>
                    </a:lnTo>
                    <a:lnTo>
                      <a:pt x="60" y="84"/>
                    </a:lnTo>
                    <a:lnTo>
                      <a:pt x="68" y="103"/>
                    </a:lnTo>
                    <a:lnTo>
                      <a:pt x="73" y="114"/>
                    </a:lnTo>
                    <a:lnTo>
                      <a:pt x="81" y="116"/>
                    </a:lnTo>
                    <a:lnTo>
                      <a:pt x="81" y="140"/>
                    </a:lnTo>
                    <a:lnTo>
                      <a:pt x="91" y="151"/>
                    </a:lnTo>
                    <a:lnTo>
                      <a:pt x="105" y="140"/>
                    </a:lnTo>
                    <a:lnTo>
                      <a:pt x="105" y="111"/>
                    </a:lnTo>
                    <a:lnTo>
                      <a:pt x="92" y="102"/>
                    </a:lnTo>
                    <a:lnTo>
                      <a:pt x="71" y="69"/>
                    </a:lnTo>
                    <a:lnTo>
                      <a:pt x="60" y="58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37" y="23"/>
                    </a:lnTo>
                    <a:lnTo>
                      <a:pt x="29" y="0"/>
                    </a:lnTo>
                    <a:lnTo>
                      <a:pt x="18" y="6"/>
                    </a:lnTo>
                    <a:lnTo>
                      <a:pt x="19" y="20"/>
                    </a:lnTo>
                    <a:lnTo>
                      <a:pt x="0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8" name="Freeform 150"/>
              <p:cNvSpPr>
                <a:spLocks/>
              </p:cNvSpPr>
              <p:nvPr/>
            </p:nvSpPr>
            <p:spPr bwMode="auto">
              <a:xfrm>
                <a:off x="9055415" y="4174437"/>
                <a:ext cx="45602" cy="94377"/>
              </a:xfrm>
              <a:custGeom>
                <a:avLst/>
                <a:gdLst>
                  <a:gd name="T0" fmla="*/ 13 w 26"/>
                  <a:gd name="T1" fmla="*/ 21 h 54"/>
                  <a:gd name="T2" fmla="*/ 0 w 26"/>
                  <a:gd name="T3" fmla="*/ 27 h 54"/>
                  <a:gd name="T4" fmla="*/ 4 w 26"/>
                  <a:gd name="T5" fmla="*/ 43 h 54"/>
                  <a:gd name="T6" fmla="*/ 19 w 26"/>
                  <a:gd name="T7" fmla="*/ 53 h 54"/>
                  <a:gd name="T8" fmla="*/ 24 w 26"/>
                  <a:gd name="T9" fmla="*/ 32 h 54"/>
                  <a:gd name="T10" fmla="*/ 25 w 26"/>
                  <a:gd name="T11" fmla="*/ 14 h 54"/>
                  <a:gd name="T12" fmla="*/ 20 w 26"/>
                  <a:gd name="T13" fmla="*/ 0 h 54"/>
                  <a:gd name="T14" fmla="*/ 13 w 26"/>
                  <a:gd name="T15" fmla="*/ 6 h 54"/>
                  <a:gd name="T16" fmla="*/ 13 w 26"/>
                  <a:gd name="T1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4">
                    <a:moveTo>
                      <a:pt x="13" y="21"/>
                    </a:moveTo>
                    <a:lnTo>
                      <a:pt x="0" y="27"/>
                    </a:lnTo>
                    <a:lnTo>
                      <a:pt x="4" y="43"/>
                    </a:lnTo>
                    <a:lnTo>
                      <a:pt x="19" y="53"/>
                    </a:lnTo>
                    <a:lnTo>
                      <a:pt x="24" y="32"/>
                    </a:lnTo>
                    <a:lnTo>
                      <a:pt x="25" y="14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13" y="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9" name="Freeform 151"/>
              <p:cNvSpPr>
                <a:spLocks/>
              </p:cNvSpPr>
              <p:nvPr/>
            </p:nvSpPr>
            <p:spPr bwMode="auto">
              <a:xfrm>
                <a:off x="9093154" y="4331732"/>
                <a:ext cx="62899" cy="29886"/>
              </a:xfrm>
              <a:custGeom>
                <a:avLst/>
                <a:gdLst>
                  <a:gd name="T0" fmla="*/ 4 w 35"/>
                  <a:gd name="T1" fmla="*/ 3 h 18"/>
                  <a:gd name="T2" fmla="*/ 16 w 35"/>
                  <a:gd name="T3" fmla="*/ 0 h 18"/>
                  <a:gd name="T4" fmla="*/ 27 w 35"/>
                  <a:gd name="T5" fmla="*/ 0 h 18"/>
                  <a:gd name="T6" fmla="*/ 33 w 35"/>
                  <a:gd name="T7" fmla="*/ 9 h 18"/>
                  <a:gd name="T8" fmla="*/ 34 w 35"/>
                  <a:gd name="T9" fmla="*/ 17 h 18"/>
                  <a:gd name="T10" fmla="*/ 23 w 35"/>
                  <a:gd name="T11" fmla="*/ 12 h 18"/>
                  <a:gd name="T12" fmla="*/ 12 w 35"/>
                  <a:gd name="T13" fmla="*/ 9 h 18"/>
                  <a:gd name="T14" fmla="*/ 0 w 35"/>
                  <a:gd name="T15" fmla="*/ 12 h 18"/>
                  <a:gd name="T16" fmla="*/ 4 w 35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4" y="3"/>
                    </a:moveTo>
                    <a:lnTo>
                      <a:pt x="16" y="0"/>
                    </a:lnTo>
                    <a:lnTo>
                      <a:pt x="27" y="0"/>
                    </a:lnTo>
                    <a:lnTo>
                      <a:pt x="33" y="9"/>
                    </a:lnTo>
                    <a:lnTo>
                      <a:pt x="34" y="17"/>
                    </a:lnTo>
                    <a:lnTo>
                      <a:pt x="23" y="12"/>
                    </a:lnTo>
                    <a:lnTo>
                      <a:pt x="12" y="9"/>
                    </a:lnTo>
                    <a:lnTo>
                      <a:pt x="0" y="12"/>
                    </a:lnTo>
                    <a:lnTo>
                      <a:pt x="4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0" name="Freeform 157"/>
              <p:cNvSpPr>
                <a:spLocks/>
              </p:cNvSpPr>
              <p:nvPr/>
            </p:nvSpPr>
            <p:spPr bwMode="auto">
              <a:xfrm>
                <a:off x="6869662" y="2952252"/>
                <a:ext cx="99066" cy="138420"/>
              </a:xfrm>
              <a:custGeom>
                <a:avLst/>
                <a:gdLst>
                  <a:gd name="T0" fmla="*/ 55 w 56"/>
                  <a:gd name="T1" fmla="*/ 69 h 78"/>
                  <a:gd name="T2" fmla="*/ 44 w 56"/>
                  <a:gd name="T3" fmla="*/ 77 h 78"/>
                  <a:gd name="T4" fmla="*/ 37 w 56"/>
                  <a:gd name="T5" fmla="*/ 65 h 78"/>
                  <a:gd name="T6" fmla="*/ 24 w 56"/>
                  <a:gd name="T7" fmla="*/ 58 h 78"/>
                  <a:gd name="T8" fmla="*/ 13 w 56"/>
                  <a:gd name="T9" fmla="*/ 46 h 78"/>
                  <a:gd name="T10" fmla="*/ 0 w 56"/>
                  <a:gd name="T11" fmla="*/ 25 h 78"/>
                  <a:gd name="T12" fmla="*/ 16 w 56"/>
                  <a:gd name="T13" fmla="*/ 18 h 78"/>
                  <a:gd name="T14" fmla="*/ 25 w 56"/>
                  <a:gd name="T15" fmla="*/ 0 h 78"/>
                  <a:gd name="T16" fmla="*/ 31 w 56"/>
                  <a:gd name="T17" fmla="*/ 21 h 78"/>
                  <a:gd name="T18" fmla="*/ 42 w 56"/>
                  <a:gd name="T19" fmla="*/ 43 h 78"/>
                  <a:gd name="T20" fmla="*/ 55 w 56"/>
                  <a:gd name="T21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78">
                    <a:moveTo>
                      <a:pt x="55" y="69"/>
                    </a:moveTo>
                    <a:lnTo>
                      <a:pt x="44" y="77"/>
                    </a:lnTo>
                    <a:lnTo>
                      <a:pt x="37" y="65"/>
                    </a:lnTo>
                    <a:lnTo>
                      <a:pt x="24" y="58"/>
                    </a:lnTo>
                    <a:lnTo>
                      <a:pt x="13" y="46"/>
                    </a:lnTo>
                    <a:lnTo>
                      <a:pt x="0" y="25"/>
                    </a:lnTo>
                    <a:lnTo>
                      <a:pt x="16" y="18"/>
                    </a:lnTo>
                    <a:lnTo>
                      <a:pt x="25" y="0"/>
                    </a:lnTo>
                    <a:lnTo>
                      <a:pt x="31" y="21"/>
                    </a:lnTo>
                    <a:lnTo>
                      <a:pt x="42" y="43"/>
                    </a:lnTo>
                    <a:lnTo>
                      <a:pt x="55" y="6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1" name="Freeform 162"/>
              <p:cNvSpPr>
                <a:spLocks/>
              </p:cNvSpPr>
              <p:nvPr/>
            </p:nvSpPr>
            <p:spPr bwMode="auto">
              <a:xfrm>
                <a:off x="7099245" y="3499640"/>
                <a:ext cx="135234" cy="94377"/>
              </a:xfrm>
              <a:custGeom>
                <a:avLst/>
                <a:gdLst>
                  <a:gd name="T0" fmla="*/ 0 w 78"/>
                  <a:gd name="T1" fmla="*/ 16 h 54"/>
                  <a:gd name="T2" fmla="*/ 12 w 78"/>
                  <a:gd name="T3" fmla="*/ 50 h 54"/>
                  <a:gd name="T4" fmla="*/ 56 w 78"/>
                  <a:gd name="T5" fmla="*/ 53 h 54"/>
                  <a:gd name="T6" fmla="*/ 77 w 78"/>
                  <a:gd name="T7" fmla="*/ 19 h 54"/>
                  <a:gd name="T8" fmla="*/ 73 w 78"/>
                  <a:gd name="T9" fmla="*/ 0 h 54"/>
                  <a:gd name="T10" fmla="*/ 61 w 78"/>
                  <a:gd name="T11" fmla="*/ 15 h 54"/>
                  <a:gd name="T12" fmla="*/ 50 w 78"/>
                  <a:gd name="T13" fmla="*/ 27 h 54"/>
                  <a:gd name="T14" fmla="*/ 26 w 78"/>
                  <a:gd name="T15" fmla="*/ 31 h 54"/>
                  <a:gd name="T16" fmla="*/ 14 w 78"/>
                  <a:gd name="T17" fmla="*/ 27 h 54"/>
                  <a:gd name="T18" fmla="*/ 0 w 78"/>
                  <a:gd name="T19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54">
                    <a:moveTo>
                      <a:pt x="0" y="16"/>
                    </a:moveTo>
                    <a:lnTo>
                      <a:pt x="12" y="50"/>
                    </a:lnTo>
                    <a:lnTo>
                      <a:pt x="56" y="53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61" y="15"/>
                    </a:lnTo>
                    <a:lnTo>
                      <a:pt x="50" y="27"/>
                    </a:lnTo>
                    <a:lnTo>
                      <a:pt x="26" y="31"/>
                    </a:lnTo>
                    <a:lnTo>
                      <a:pt x="14" y="27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2" name="Freeform 171"/>
              <p:cNvSpPr>
                <a:spLocks/>
              </p:cNvSpPr>
              <p:nvPr/>
            </p:nvSpPr>
            <p:spPr bwMode="auto">
              <a:xfrm>
                <a:off x="7821015" y="3369085"/>
                <a:ext cx="217003" cy="114826"/>
              </a:xfrm>
              <a:custGeom>
                <a:avLst/>
                <a:gdLst>
                  <a:gd name="T0" fmla="*/ 0 w 122"/>
                  <a:gd name="T1" fmla="*/ 0 h 65"/>
                  <a:gd name="T2" fmla="*/ 16 w 122"/>
                  <a:gd name="T3" fmla="*/ 0 h 65"/>
                  <a:gd name="T4" fmla="*/ 29 w 122"/>
                  <a:gd name="T5" fmla="*/ 12 h 65"/>
                  <a:gd name="T6" fmla="*/ 43 w 122"/>
                  <a:gd name="T7" fmla="*/ 20 h 65"/>
                  <a:gd name="T8" fmla="*/ 49 w 122"/>
                  <a:gd name="T9" fmla="*/ 10 h 65"/>
                  <a:gd name="T10" fmla="*/ 50 w 122"/>
                  <a:gd name="T11" fmla="*/ 26 h 65"/>
                  <a:gd name="T12" fmla="*/ 61 w 122"/>
                  <a:gd name="T13" fmla="*/ 33 h 65"/>
                  <a:gd name="T14" fmla="*/ 76 w 122"/>
                  <a:gd name="T15" fmla="*/ 41 h 65"/>
                  <a:gd name="T16" fmla="*/ 107 w 122"/>
                  <a:gd name="T17" fmla="*/ 42 h 65"/>
                  <a:gd name="T18" fmla="*/ 121 w 122"/>
                  <a:gd name="T19" fmla="*/ 48 h 65"/>
                  <a:gd name="T20" fmla="*/ 113 w 122"/>
                  <a:gd name="T21" fmla="*/ 63 h 65"/>
                  <a:gd name="T22" fmla="*/ 100 w 122"/>
                  <a:gd name="T23" fmla="*/ 63 h 65"/>
                  <a:gd name="T24" fmla="*/ 84 w 122"/>
                  <a:gd name="T25" fmla="*/ 64 h 65"/>
                  <a:gd name="T26" fmla="*/ 72 w 122"/>
                  <a:gd name="T27" fmla="*/ 56 h 65"/>
                  <a:gd name="T28" fmla="*/ 54 w 122"/>
                  <a:gd name="T29" fmla="*/ 53 h 65"/>
                  <a:gd name="T30" fmla="*/ 32 w 122"/>
                  <a:gd name="T31" fmla="*/ 44 h 65"/>
                  <a:gd name="T32" fmla="*/ 14 w 122"/>
                  <a:gd name="T33" fmla="*/ 39 h 65"/>
                  <a:gd name="T34" fmla="*/ 3 w 122"/>
                  <a:gd name="T35" fmla="*/ 25 h 65"/>
                  <a:gd name="T36" fmla="*/ 0 w 122"/>
                  <a:gd name="T3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65">
                    <a:moveTo>
                      <a:pt x="0" y="0"/>
                    </a:moveTo>
                    <a:lnTo>
                      <a:pt x="16" y="0"/>
                    </a:lnTo>
                    <a:lnTo>
                      <a:pt x="29" y="12"/>
                    </a:lnTo>
                    <a:lnTo>
                      <a:pt x="43" y="20"/>
                    </a:lnTo>
                    <a:lnTo>
                      <a:pt x="49" y="10"/>
                    </a:lnTo>
                    <a:lnTo>
                      <a:pt x="50" y="26"/>
                    </a:lnTo>
                    <a:lnTo>
                      <a:pt x="61" y="33"/>
                    </a:lnTo>
                    <a:lnTo>
                      <a:pt x="76" y="41"/>
                    </a:lnTo>
                    <a:lnTo>
                      <a:pt x="107" y="42"/>
                    </a:lnTo>
                    <a:lnTo>
                      <a:pt x="121" y="48"/>
                    </a:lnTo>
                    <a:lnTo>
                      <a:pt x="113" y="63"/>
                    </a:lnTo>
                    <a:lnTo>
                      <a:pt x="100" y="63"/>
                    </a:lnTo>
                    <a:lnTo>
                      <a:pt x="84" y="64"/>
                    </a:lnTo>
                    <a:lnTo>
                      <a:pt x="72" y="56"/>
                    </a:lnTo>
                    <a:lnTo>
                      <a:pt x="54" y="53"/>
                    </a:lnTo>
                    <a:lnTo>
                      <a:pt x="32" y="44"/>
                    </a:lnTo>
                    <a:lnTo>
                      <a:pt x="14" y="39"/>
                    </a:lnTo>
                    <a:lnTo>
                      <a:pt x="3" y="2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3" name="Freeform 172"/>
              <p:cNvSpPr>
                <a:spLocks/>
              </p:cNvSpPr>
              <p:nvPr/>
            </p:nvSpPr>
            <p:spPr bwMode="auto">
              <a:xfrm>
                <a:off x="8289615" y="3639633"/>
                <a:ext cx="202850" cy="349196"/>
              </a:xfrm>
              <a:custGeom>
                <a:avLst/>
                <a:gdLst>
                  <a:gd name="T0" fmla="*/ 14 w 115"/>
                  <a:gd name="T1" fmla="*/ 178 h 199"/>
                  <a:gd name="T2" fmla="*/ 21 w 115"/>
                  <a:gd name="T3" fmla="*/ 167 h 199"/>
                  <a:gd name="T4" fmla="*/ 30 w 115"/>
                  <a:gd name="T5" fmla="*/ 146 h 199"/>
                  <a:gd name="T6" fmla="*/ 18 w 115"/>
                  <a:gd name="T7" fmla="*/ 135 h 199"/>
                  <a:gd name="T8" fmla="*/ 13 w 115"/>
                  <a:gd name="T9" fmla="*/ 116 h 199"/>
                  <a:gd name="T10" fmla="*/ 11 w 115"/>
                  <a:gd name="T11" fmla="*/ 105 h 199"/>
                  <a:gd name="T12" fmla="*/ 15 w 115"/>
                  <a:gd name="T13" fmla="*/ 79 h 199"/>
                  <a:gd name="T14" fmla="*/ 3 w 115"/>
                  <a:gd name="T15" fmla="*/ 65 h 199"/>
                  <a:gd name="T16" fmla="*/ 0 w 115"/>
                  <a:gd name="T17" fmla="*/ 54 h 199"/>
                  <a:gd name="T18" fmla="*/ 2 w 115"/>
                  <a:gd name="T19" fmla="*/ 27 h 199"/>
                  <a:gd name="T20" fmla="*/ 16 w 115"/>
                  <a:gd name="T21" fmla="*/ 21 h 199"/>
                  <a:gd name="T22" fmla="*/ 25 w 115"/>
                  <a:gd name="T23" fmla="*/ 14 h 199"/>
                  <a:gd name="T24" fmla="*/ 32 w 115"/>
                  <a:gd name="T25" fmla="*/ 0 h 199"/>
                  <a:gd name="T26" fmla="*/ 34 w 115"/>
                  <a:gd name="T27" fmla="*/ 13 h 199"/>
                  <a:gd name="T28" fmla="*/ 38 w 115"/>
                  <a:gd name="T29" fmla="*/ 27 h 199"/>
                  <a:gd name="T30" fmla="*/ 45 w 115"/>
                  <a:gd name="T31" fmla="*/ 34 h 199"/>
                  <a:gd name="T32" fmla="*/ 56 w 115"/>
                  <a:gd name="T33" fmla="*/ 38 h 199"/>
                  <a:gd name="T34" fmla="*/ 70 w 115"/>
                  <a:gd name="T35" fmla="*/ 58 h 199"/>
                  <a:gd name="T36" fmla="*/ 82 w 115"/>
                  <a:gd name="T37" fmla="*/ 48 h 199"/>
                  <a:gd name="T38" fmla="*/ 93 w 115"/>
                  <a:gd name="T39" fmla="*/ 60 h 199"/>
                  <a:gd name="T40" fmla="*/ 101 w 115"/>
                  <a:gd name="T41" fmla="*/ 80 h 199"/>
                  <a:gd name="T42" fmla="*/ 106 w 115"/>
                  <a:gd name="T43" fmla="*/ 91 h 199"/>
                  <a:gd name="T44" fmla="*/ 114 w 115"/>
                  <a:gd name="T45" fmla="*/ 93 h 199"/>
                  <a:gd name="T46" fmla="*/ 114 w 115"/>
                  <a:gd name="T47" fmla="*/ 116 h 199"/>
                  <a:gd name="T48" fmla="*/ 99 w 115"/>
                  <a:gd name="T49" fmla="*/ 119 h 199"/>
                  <a:gd name="T50" fmla="*/ 85 w 115"/>
                  <a:gd name="T51" fmla="*/ 110 h 199"/>
                  <a:gd name="T52" fmla="*/ 70 w 115"/>
                  <a:gd name="T53" fmla="*/ 124 h 199"/>
                  <a:gd name="T54" fmla="*/ 64 w 115"/>
                  <a:gd name="T55" fmla="*/ 141 h 199"/>
                  <a:gd name="T56" fmla="*/ 50 w 115"/>
                  <a:gd name="T57" fmla="*/ 139 h 199"/>
                  <a:gd name="T58" fmla="*/ 40 w 115"/>
                  <a:gd name="T59" fmla="*/ 170 h 199"/>
                  <a:gd name="T60" fmla="*/ 49 w 115"/>
                  <a:gd name="T61" fmla="*/ 185 h 199"/>
                  <a:gd name="T62" fmla="*/ 36 w 115"/>
                  <a:gd name="T63" fmla="*/ 198 h 199"/>
                  <a:gd name="T64" fmla="*/ 25 w 115"/>
                  <a:gd name="T65" fmla="*/ 190 h 199"/>
                  <a:gd name="T66" fmla="*/ 14 w 115"/>
                  <a:gd name="T67" fmla="*/ 17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99">
                    <a:moveTo>
                      <a:pt x="14" y="178"/>
                    </a:moveTo>
                    <a:lnTo>
                      <a:pt x="21" y="167"/>
                    </a:lnTo>
                    <a:lnTo>
                      <a:pt x="30" y="146"/>
                    </a:lnTo>
                    <a:lnTo>
                      <a:pt x="18" y="135"/>
                    </a:lnTo>
                    <a:lnTo>
                      <a:pt x="13" y="116"/>
                    </a:lnTo>
                    <a:lnTo>
                      <a:pt x="11" y="105"/>
                    </a:lnTo>
                    <a:lnTo>
                      <a:pt x="15" y="79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2" y="27"/>
                    </a:lnTo>
                    <a:lnTo>
                      <a:pt x="16" y="21"/>
                    </a:lnTo>
                    <a:lnTo>
                      <a:pt x="25" y="14"/>
                    </a:lnTo>
                    <a:lnTo>
                      <a:pt x="32" y="0"/>
                    </a:lnTo>
                    <a:lnTo>
                      <a:pt x="34" y="13"/>
                    </a:lnTo>
                    <a:lnTo>
                      <a:pt x="38" y="27"/>
                    </a:lnTo>
                    <a:lnTo>
                      <a:pt x="45" y="34"/>
                    </a:lnTo>
                    <a:lnTo>
                      <a:pt x="56" y="38"/>
                    </a:lnTo>
                    <a:lnTo>
                      <a:pt x="70" y="58"/>
                    </a:lnTo>
                    <a:lnTo>
                      <a:pt x="82" y="48"/>
                    </a:lnTo>
                    <a:lnTo>
                      <a:pt x="93" y="60"/>
                    </a:lnTo>
                    <a:lnTo>
                      <a:pt x="101" y="80"/>
                    </a:lnTo>
                    <a:lnTo>
                      <a:pt x="106" y="91"/>
                    </a:lnTo>
                    <a:lnTo>
                      <a:pt x="114" y="93"/>
                    </a:lnTo>
                    <a:lnTo>
                      <a:pt x="114" y="116"/>
                    </a:lnTo>
                    <a:lnTo>
                      <a:pt x="99" y="119"/>
                    </a:lnTo>
                    <a:lnTo>
                      <a:pt x="85" y="110"/>
                    </a:lnTo>
                    <a:lnTo>
                      <a:pt x="70" y="124"/>
                    </a:lnTo>
                    <a:lnTo>
                      <a:pt x="64" y="141"/>
                    </a:lnTo>
                    <a:lnTo>
                      <a:pt x="50" y="139"/>
                    </a:lnTo>
                    <a:lnTo>
                      <a:pt x="40" y="170"/>
                    </a:lnTo>
                    <a:lnTo>
                      <a:pt x="49" y="185"/>
                    </a:lnTo>
                    <a:lnTo>
                      <a:pt x="36" y="198"/>
                    </a:lnTo>
                    <a:lnTo>
                      <a:pt x="25" y="190"/>
                    </a:lnTo>
                    <a:lnTo>
                      <a:pt x="14" y="17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4" name="Freeform 173"/>
              <p:cNvSpPr>
                <a:spLocks/>
              </p:cNvSpPr>
              <p:nvPr/>
            </p:nvSpPr>
            <p:spPr bwMode="auto">
              <a:xfrm>
                <a:off x="6964011" y="1621533"/>
                <a:ext cx="341229" cy="290996"/>
              </a:xfrm>
              <a:custGeom>
                <a:avLst/>
                <a:gdLst>
                  <a:gd name="T0" fmla="*/ 47 w 193"/>
                  <a:gd name="T1" fmla="*/ 94 h 166"/>
                  <a:gd name="T2" fmla="*/ 58 w 193"/>
                  <a:gd name="T3" fmla="*/ 84 h 166"/>
                  <a:gd name="T4" fmla="*/ 63 w 193"/>
                  <a:gd name="T5" fmla="*/ 77 h 166"/>
                  <a:gd name="T6" fmla="*/ 80 w 193"/>
                  <a:gd name="T7" fmla="*/ 64 h 166"/>
                  <a:gd name="T8" fmla="*/ 100 w 193"/>
                  <a:gd name="T9" fmla="*/ 53 h 166"/>
                  <a:gd name="T10" fmla="*/ 122 w 193"/>
                  <a:gd name="T11" fmla="*/ 37 h 166"/>
                  <a:gd name="T12" fmla="*/ 135 w 193"/>
                  <a:gd name="T13" fmla="*/ 32 h 166"/>
                  <a:gd name="T14" fmla="*/ 162 w 193"/>
                  <a:gd name="T15" fmla="*/ 23 h 166"/>
                  <a:gd name="T16" fmla="*/ 183 w 193"/>
                  <a:gd name="T17" fmla="*/ 16 h 166"/>
                  <a:gd name="T18" fmla="*/ 192 w 193"/>
                  <a:gd name="T19" fmla="*/ 11 h 166"/>
                  <a:gd name="T20" fmla="*/ 185 w 193"/>
                  <a:gd name="T21" fmla="*/ 2 h 166"/>
                  <a:gd name="T22" fmla="*/ 161 w 193"/>
                  <a:gd name="T23" fmla="*/ 0 h 166"/>
                  <a:gd name="T24" fmla="*/ 145 w 193"/>
                  <a:gd name="T25" fmla="*/ 13 h 166"/>
                  <a:gd name="T26" fmla="*/ 122 w 193"/>
                  <a:gd name="T27" fmla="*/ 19 h 166"/>
                  <a:gd name="T28" fmla="*/ 94 w 193"/>
                  <a:gd name="T29" fmla="*/ 20 h 166"/>
                  <a:gd name="T30" fmla="*/ 80 w 193"/>
                  <a:gd name="T31" fmla="*/ 32 h 166"/>
                  <a:gd name="T32" fmla="*/ 64 w 193"/>
                  <a:gd name="T33" fmla="*/ 32 h 166"/>
                  <a:gd name="T34" fmla="*/ 57 w 193"/>
                  <a:gd name="T35" fmla="*/ 44 h 166"/>
                  <a:gd name="T36" fmla="*/ 32 w 193"/>
                  <a:gd name="T37" fmla="*/ 49 h 166"/>
                  <a:gd name="T38" fmla="*/ 28 w 193"/>
                  <a:gd name="T39" fmla="*/ 67 h 166"/>
                  <a:gd name="T40" fmla="*/ 27 w 193"/>
                  <a:gd name="T41" fmla="*/ 77 h 166"/>
                  <a:gd name="T42" fmla="*/ 16 w 193"/>
                  <a:gd name="T43" fmla="*/ 76 h 166"/>
                  <a:gd name="T44" fmla="*/ 16 w 193"/>
                  <a:gd name="T45" fmla="*/ 79 h 166"/>
                  <a:gd name="T46" fmla="*/ 17 w 193"/>
                  <a:gd name="T47" fmla="*/ 84 h 166"/>
                  <a:gd name="T48" fmla="*/ 13 w 193"/>
                  <a:gd name="T49" fmla="*/ 92 h 166"/>
                  <a:gd name="T50" fmla="*/ 6 w 193"/>
                  <a:gd name="T51" fmla="*/ 97 h 166"/>
                  <a:gd name="T52" fmla="*/ 2 w 193"/>
                  <a:gd name="T53" fmla="*/ 113 h 166"/>
                  <a:gd name="T54" fmla="*/ 0 w 193"/>
                  <a:gd name="T55" fmla="*/ 132 h 166"/>
                  <a:gd name="T56" fmla="*/ 12 w 193"/>
                  <a:gd name="T57" fmla="*/ 139 h 166"/>
                  <a:gd name="T58" fmla="*/ 23 w 193"/>
                  <a:gd name="T59" fmla="*/ 162 h 166"/>
                  <a:gd name="T60" fmla="*/ 41 w 193"/>
                  <a:gd name="T61" fmla="*/ 165 h 166"/>
                  <a:gd name="T62" fmla="*/ 66 w 193"/>
                  <a:gd name="T63" fmla="*/ 162 h 166"/>
                  <a:gd name="T64" fmla="*/ 68 w 193"/>
                  <a:gd name="T65" fmla="*/ 152 h 166"/>
                  <a:gd name="T66" fmla="*/ 53 w 193"/>
                  <a:gd name="T67" fmla="*/ 144 h 166"/>
                  <a:gd name="T68" fmla="*/ 43 w 193"/>
                  <a:gd name="T69" fmla="*/ 134 h 166"/>
                  <a:gd name="T70" fmla="*/ 43 w 193"/>
                  <a:gd name="T71" fmla="*/ 114 h 166"/>
                  <a:gd name="T72" fmla="*/ 47 w 193"/>
                  <a:gd name="T73" fmla="*/ 98 h 166"/>
                  <a:gd name="T74" fmla="*/ 47 w 193"/>
                  <a:gd name="T75" fmla="*/ 9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166">
                    <a:moveTo>
                      <a:pt x="47" y="94"/>
                    </a:moveTo>
                    <a:lnTo>
                      <a:pt x="58" y="84"/>
                    </a:lnTo>
                    <a:lnTo>
                      <a:pt x="63" y="77"/>
                    </a:lnTo>
                    <a:lnTo>
                      <a:pt x="80" y="64"/>
                    </a:lnTo>
                    <a:lnTo>
                      <a:pt x="100" y="53"/>
                    </a:lnTo>
                    <a:lnTo>
                      <a:pt x="122" y="37"/>
                    </a:lnTo>
                    <a:lnTo>
                      <a:pt x="135" y="32"/>
                    </a:lnTo>
                    <a:lnTo>
                      <a:pt x="162" y="23"/>
                    </a:lnTo>
                    <a:lnTo>
                      <a:pt x="183" y="16"/>
                    </a:lnTo>
                    <a:lnTo>
                      <a:pt x="192" y="11"/>
                    </a:lnTo>
                    <a:lnTo>
                      <a:pt x="185" y="2"/>
                    </a:lnTo>
                    <a:lnTo>
                      <a:pt x="161" y="0"/>
                    </a:lnTo>
                    <a:lnTo>
                      <a:pt x="145" y="13"/>
                    </a:lnTo>
                    <a:lnTo>
                      <a:pt x="122" y="19"/>
                    </a:lnTo>
                    <a:lnTo>
                      <a:pt x="94" y="20"/>
                    </a:lnTo>
                    <a:lnTo>
                      <a:pt x="80" y="32"/>
                    </a:lnTo>
                    <a:lnTo>
                      <a:pt x="64" y="32"/>
                    </a:lnTo>
                    <a:lnTo>
                      <a:pt x="57" y="44"/>
                    </a:lnTo>
                    <a:lnTo>
                      <a:pt x="32" y="49"/>
                    </a:lnTo>
                    <a:lnTo>
                      <a:pt x="28" y="67"/>
                    </a:lnTo>
                    <a:lnTo>
                      <a:pt x="27" y="77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84"/>
                    </a:lnTo>
                    <a:lnTo>
                      <a:pt x="13" y="92"/>
                    </a:lnTo>
                    <a:lnTo>
                      <a:pt x="6" y="97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12" y="139"/>
                    </a:lnTo>
                    <a:lnTo>
                      <a:pt x="23" y="162"/>
                    </a:lnTo>
                    <a:lnTo>
                      <a:pt x="41" y="165"/>
                    </a:lnTo>
                    <a:lnTo>
                      <a:pt x="66" y="162"/>
                    </a:lnTo>
                    <a:lnTo>
                      <a:pt x="68" y="152"/>
                    </a:lnTo>
                    <a:lnTo>
                      <a:pt x="53" y="144"/>
                    </a:lnTo>
                    <a:lnTo>
                      <a:pt x="43" y="134"/>
                    </a:lnTo>
                    <a:lnTo>
                      <a:pt x="43" y="114"/>
                    </a:lnTo>
                    <a:lnTo>
                      <a:pt x="47" y="98"/>
                    </a:lnTo>
                    <a:lnTo>
                      <a:pt x="47" y="9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5" name="Freeform 174"/>
              <p:cNvSpPr>
                <a:spLocks/>
              </p:cNvSpPr>
              <p:nvPr/>
            </p:nvSpPr>
            <p:spPr bwMode="auto">
              <a:xfrm>
                <a:off x="7732956" y="1390309"/>
                <a:ext cx="119509" cy="91231"/>
              </a:xfrm>
              <a:custGeom>
                <a:avLst/>
                <a:gdLst>
                  <a:gd name="T0" fmla="*/ 33 w 67"/>
                  <a:gd name="T1" fmla="*/ 7 h 52"/>
                  <a:gd name="T2" fmla="*/ 22 w 67"/>
                  <a:gd name="T3" fmla="*/ 17 h 52"/>
                  <a:gd name="T4" fmla="*/ 11 w 67"/>
                  <a:gd name="T5" fmla="*/ 19 h 52"/>
                  <a:gd name="T6" fmla="*/ 0 w 67"/>
                  <a:gd name="T7" fmla="*/ 26 h 52"/>
                  <a:gd name="T8" fmla="*/ 8 w 67"/>
                  <a:gd name="T9" fmla="*/ 40 h 52"/>
                  <a:gd name="T10" fmla="*/ 25 w 67"/>
                  <a:gd name="T11" fmla="*/ 51 h 52"/>
                  <a:gd name="T12" fmla="*/ 48 w 67"/>
                  <a:gd name="T13" fmla="*/ 41 h 52"/>
                  <a:gd name="T14" fmla="*/ 66 w 67"/>
                  <a:gd name="T15" fmla="*/ 32 h 52"/>
                  <a:gd name="T16" fmla="*/ 62 w 67"/>
                  <a:gd name="T17" fmla="*/ 11 h 52"/>
                  <a:gd name="T18" fmla="*/ 43 w 67"/>
                  <a:gd name="T19" fmla="*/ 0 h 52"/>
                  <a:gd name="T20" fmla="*/ 33 w 67"/>
                  <a:gd name="T2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2">
                    <a:moveTo>
                      <a:pt x="33" y="7"/>
                    </a:moveTo>
                    <a:lnTo>
                      <a:pt x="22" y="1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8" y="40"/>
                    </a:lnTo>
                    <a:lnTo>
                      <a:pt x="25" y="51"/>
                    </a:lnTo>
                    <a:lnTo>
                      <a:pt x="48" y="41"/>
                    </a:lnTo>
                    <a:lnTo>
                      <a:pt x="66" y="32"/>
                    </a:lnTo>
                    <a:lnTo>
                      <a:pt x="62" y="11"/>
                    </a:lnTo>
                    <a:lnTo>
                      <a:pt x="43" y="0"/>
                    </a:lnTo>
                    <a:lnTo>
                      <a:pt x="3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7813152" y="1456373"/>
                <a:ext cx="114791" cy="77075"/>
              </a:xfrm>
              <a:custGeom>
                <a:avLst/>
                <a:gdLst>
                  <a:gd name="T0" fmla="*/ 17 w 64"/>
                  <a:gd name="T1" fmla="*/ 15 h 44"/>
                  <a:gd name="T2" fmla="*/ 24 w 64"/>
                  <a:gd name="T3" fmla="*/ 3 h 44"/>
                  <a:gd name="T4" fmla="*/ 36 w 64"/>
                  <a:gd name="T5" fmla="*/ 0 h 44"/>
                  <a:gd name="T6" fmla="*/ 46 w 64"/>
                  <a:gd name="T7" fmla="*/ 3 h 44"/>
                  <a:gd name="T8" fmla="*/ 56 w 64"/>
                  <a:gd name="T9" fmla="*/ 17 h 44"/>
                  <a:gd name="T10" fmla="*/ 56 w 64"/>
                  <a:gd name="T11" fmla="*/ 28 h 44"/>
                  <a:gd name="T12" fmla="*/ 63 w 64"/>
                  <a:gd name="T13" fmla="*/ 26 h 44"/>
                  <a:gd name="T14" fmla="*/ 63 w 64"/>
                  <a:gd name="T15" fmla="*/ 37 h 44"/>
                  <a:gd name="T16" fmla="*/ 41 w 64"/>
                  <a:gd name="T17" fmla="*/ 43 h 44"/>
                  <a:gd name="T18" fmla="*/ 21 w 64"/>
                  <a:gd name="T19" fmla="*/ 34 h 44"/>
                  <a:gd name="T20" fmla="*/ 0 w 64"/>
                  <a:gd name="T21" fmla="*/ 26 h 44"/>
                  <a:gd name="T22" fmla="*/ 4 w 64"/>
                  <a:gd name="T23" fmla="*/ 16 h 44"/>
                  <a:gd name="T24" fmla="*/ 17 w 64"/>
                  <a:gd name="T2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4">
                    <a:moveTo>
                      <a:pt x="17" y="15"/>
                    </a:moveTo>
                    <a:lnTo>
                      <a:pt x="24" y="3"/>
                    </a:lnTo>
                    <a:lnTo>
                      <a:pt x="36" y="0"/>
                    </a:lnTo>
                    <a:lnTo>
                      <a:pt x="46" y="3"/>
                    </a:lnTo>
                    <a:lnTo>
                      <a:pt x="56" y="17"/>
                    </a:lnTo>
                    <a:lnTo>
                      <a:pt x="56" y="28"/>
                    </a:lnTo>
                    <a:lnTo>
                      <a:pt x="63" y="26"/>
                    </a:lnTo>
                    <a:lnTo>
                      <a:pt x="63" y="37"/>
                    </a:lnTo>
                    <a:lnTo>
                      <a:pt x="41" y="43"/>
                    </a:lnTo>
                    <a:lnTo>
                      <a:pt x="21" y="34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7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7940524" y="1487832"/>
                <a:ext cx="94349" cy="75502"/>
              </a:xfrm>
              <a:custGeom>
                <a:avLst/>
                <a:gdLst>
                  <a:gd name="T0" fmla="*/ 7 w 54"/>
                  <a:gd name="T1" fmla="*/ 19 h 43"/>
                  <a:gd name="T2" fmla="*/ 12 w 54"/>
                  <a:gd name="T3" fmla="*/ 8 h 43"/>
                  <a:gd name="T4" fmla="*/ 24 w 54"/>
                  <a:gd name="T5" fmla="*/ 0 h 43"/>
                  <a:gd name="T6" fmla="*/ 27 w 54"/>
                  <a:gd name="T7" fmla="*/ 8 h 43"/>
                  <a:gd name="T8" fmla="*/ 33 w 54"/>
                  <a:gd name="T9" fmla="*/ 11 h 43"/>
                  <a:gd name="T10" fmla="*/ 41 w 54"/>
                  <a:gd name="T11" fmla="*/ 11 h 43"/>
                  <a:gd name="T12" fmla="*/ 51 w 54"/>
                  <a:gd name="T13" fmla="*/ 15 h 43"/>
                  <a:gd name="T14" fmla="*/ 53 w 54"/>
                  <a:gd name="T15" fmla="*/ 27 h 43"/>
                  <a:gd name="T16" fmla="*/ 46 w 54"/>
                  <a:gd name="T17" fmla="*/ 39 h 43"/>
                  <a:gd name="T18" fmla="*/ 29 w 54"/>
                  <a:gd name="T19" fmla="*/ 42 h 43"/>
                  <a:gd name="T20" fmla="*/ 7 w 54"/>
                  <a:gd name="T21" fmla="*/ 39 h 43"/>
                  <a:gd name="T22" fmla="*/ 0 w 54"/>
                  <a:gd name="T23" fmla="*/ 33 h 43"/>
                  <a:gd name="T24" fmla="*/ 7 w 54"/>
                  <a:gd name="T25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7" y="19"/>
                    </a:moveTo>
                    <a:lnTo>
                      <a:pt x="12" y="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51" y="15"/>
                    </a:lnTo>
                    <a:lnTo>
                      <a:pt x="53" y="27"/>
                    </a:lnTo>
                    <a:lnTo>
                      <a:pt x="46" y="39"/>
                    </a:lnTo>
                    <a:lnTo>
                      <a:pt x="29" y="42"/>
                    </a:lnTo>
                    <a:lnTo>
                      <a:pt x="7" y="39"/>
                    </a:lnTo>
                    <a:lnTo>
                      <a:pt x="0" y="33"/>
                    </a:lnTo>
                    <a:lnTo>
                      <a:pt x="7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8770795" y="1648273"/>
                <a:ext cx="166683" cy="77075"/>
              </a:xfrm>
              <a:custGeom>
                <a:avLst/>
                <a:gdLst>
                  <a:gd name="T0" fmla="*/ 51 w 94"/>
                  <a:gd name="T1" fmla="*/ 4 h 44"/>
                  <a:gd name="T2" fmla="*/ 49 w 94"/>
                  <a:gd name="T3" fmla="*/ 15 h 44"/>
                  <a:gd name="T4" fmla="*/ 33 w 94"/>
                  <a:gd name="T5" fmla="*/ 15 h 44"/>
                  <a:gd name="T6" fmla="*/ 28 w 94"/>
                  <a:gd name="T7" fmla="*/ 8 h 44"/>
                  <a:gd name="T8" fmla="*/ 13 w 94"/>
                  <a:gd name="T9" fmla="*/ 0 h 44"/>
                  <a:gd name="T10" fmla="*/ 0 w 94"/>
                  <a:gd name="T11" fmla="*/ 8 h 44"/>
                  <a:gd name="T12" fmla="*/ 0 w 94"/>
                  <a:gd name="T13" fmla="*/ 26 h 44"/>
                  <a:gd name="T14" fmla="*/ 19 w 94"/>
                  <a:gd name="T15" fmla="*/ 40 h 44"/>
                  <a:gd name="T16" fmla="*/ 43 w 94"/>
                  <a:gd name="T17" fmla="*/ 43 h 44"/>
                  <a:gd name="T18" fmla="*/ 53 w 94"/>
                  <a:gd name="T19" fmla="*/ 34 h 44"/>
                  <a:gd name="T20" fmla="*/ 67 w 94"/>
                  <a:gd name="T21" fmla="*/ 40 h 44"/>
                  <a:gd name="T22" fmla="*/ 86 w 94"/>
                  <a:gd name="T23" fmla="*/ 39 h 44"/>
                  <a:gd name="T24" fmla="*/ 93 w 94"/>
                  <a:gd name="T25" fmla="*/ 29 h 44"/>
                  <a:gd name="T26" fmla="*/ 79 w 94"/>
                  <a:gd name="T27" fmla="*/ 23 h 44"/>
                  <a:gd name="T28" fmla="*/ 71 w 94"/>
                  <a:gd name="T29" fmla="*/ 8 h 44"/>
                  <a:gd name="T30" fmla="*/ 57 w 94"/>
                  <a:gd name="T31" fmla="*/ 1 h 44"/>
                  <a:gd name="T32" fmla="*/ 51 w 94"/>
                  <a:gd name="T3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4">
                    <a:moveTo>
                      <a:pt x="51" y="4"/>
                    </a:moveTo>
                    <a:lnTo>
                      <a:pt x="49" y="15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9" y="40"/>
                    </a:lnTo>
                    <a:lnTo>
                      <a:pt x="43" y="43"/>
                    </a:lnTo>
                    <a:lnTo>
                      <a:pt x="53" y="34"/>
                    </a:lnTo>
                    <a:lnTo>
                      <a:pt x="67" y="40"/>
                    </a:lnTo>
                    <a:lnTo>
                      <a:pt x="86" y="39"/>
                    </a:lnTo>
                    <a:lnTo>
                      <a:pt x="93" y="29"/>
                    </a:lnTo>
                    <a:lnTo>
                      <a:pt x="79" y="23"/>
                    </a:lnTo>
                    <a:lnTo>
                      <a:pt x="71" y="8"/>
                    </a:lnTo>
                    <a:lnTo>
                      <a:pt x="57" y="1"/>
                    </a:lnTo>
                    <a:lnTo>
                      <a:pt x="51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8976790" y="1673441"/>
                <a:ext cx="100639" cy="40897"/>
              </a:xfrm>
              <a:custGeom>
                <a:avLst/>
                <a:gdLst>
                  <a:gd name="T0" fmla="*/ 1 w 58"/>
                  <a:gd name="T1" fmla="*/ 0 h 23"/>
                  <a:gd name="T2" fmla="*/ 9 w 58"/>
                  <a:gd name="T3" fmla="*/ 6 h 23"/>
                  <a:gd name="T4" fmla="*/ 30 w 58"/>
                  <a:gd name="T5" fmla="*/ 6 h 23"/>
                  <a:gd name="T6" fmla="*/ 54 w 58"/>
                  <a:gd name="T7" fmla="*/ 6 h 23"/>
                  <a:gd name="T8" fmla="*/ 57 w 58"/>
                  <a:gd name="T9" fmla="*/ 19 h 23"/>
                  <a:gd name="T10" fmla="*/ 26 w 58"/>
                  <a:gd name="T11" fmla="*/ 22 h 23"/>
                  <a:gd name="T12" fmla="*/ 9 w 58"/>
                  <a:gd name="T13" fmla="*/ 17 h 23"/>
                  <a:gd name="T14" fmla="*/ 0 w 58"/>
                  <a:gd name="T15" fmla="*/ 7 h 23"/>
                  <a:gd name="T16" fmla="*/ 1 w 58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3">
                    <a:moveTo>
                      <a:pt x="1" y="0"/>
                    </a:moveTo>
                    <a:lnTo>
                      <a:pt x="9" y="6"/>
                    </a:lnTo>
                    <a:lnTo>
                      <a:pt x="30" y="6"/>
                    </a:lnTo>
                    <a:lnTo>
                      <a:pt x="54" y="6"/>
                    </a:lnTo>
                    <a:lnTo>
                      <a:pt x="57" y="19"/>
                    </a:lnTo>
                    <a:lnTo>
                      <a:pt x="26" y="22"/>
                    </a:lnTo>
                    <a:lnTo>
                      <a:pt x="9" y="1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781902" y="1852757"/>
                <a:ext cx="70762" cy="47189"/>
              </a:xfrm>
              <a:custGeom>
                <a:avLst/>
                <a:gdLst>
                  <a:gd name="T0" fmla="*/ 15 w 41"/>
                  <a:gd name="T1" fmla="*/ 2 h 27"/>
                  <a:gd name="T2" fmla="*/ 3 w 41"/>
                  <a:gd name="T3" fmla="*/ 13 h 27"/>
                  <a:gd name="T4" fmla="*/ 0 w 41"/>
                  <a:gd name="T5" fmla="*/ 26 h 27"/>
                  <a:gd name="T6" fmla="*/ 20 w 41"/>
                  <a:gd name="T7" fmla="*/ 24 h 27"/>
                  <a:gd name="T8" fmla="*/ 36 w 41"/>
                  <a:gd name="T9" fmla="*/ 23 h 27"/>
                  <a:gd name="T10" fmla="*/ 40 w 41"/>
                  <a:gd name="T11" fmla="*/ 8 h 27"/>
                  <a:gd name="T12" fmla="*/ 26 w 41"/>
                  <a:gd name="T13" fmla="*/ 0 h 27"/>
                  <a:gd name="T14" fmla="*/ 15 w 41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15" y="2"/>
                    </a:moveTo>
                    <a:lnTo>
                      <a:pt x="3" y="13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36" y="23"/>
                    </a:lnTo>
                    <a:lnTo>
                      <a:pt x="40" y="8"/>
                    </a:lnTo>
                    <a:lnTo>
                      <a:pt x="26" y="0"/>
                    </a:lnTo>
                    <a:lnTo>
                      <a:pt x="15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1" name="Freeform 184"/>
              <p:cNvSpPr>
                <a:spLocks/>
              </p:cNvSpPr>
              <p:nvPr/>
            </p:nvSpPr>
            <p:spPr bwMode="auto">
              <a:xfrm>
                <a:off x="7369712" y="3188195"/>
                <a:ext cx="314497" cy="377509"/>
              </a:xfrm>
              <a:custGeom>
                <a:avLst/>
                <a:gdLst>
                  <a:gd name="T0" fmla="*/ 136 w 177"/>
                  <a:gd name="T1" fmla="*/ 0 h 214"/>
                  <a:gd name="T2" fmla="*/ 123 w 177"/>
                  <a:gd name="T3" fmla="*/ 4 h 214"/>
                  <a:gd name="T4" fmla="*/ 119 w 177"/>
                  <a:gd name="T5" fmla="*/ 20 h 214"/>
                  <a:gd name="T6" fmla="*/ 113 w 177"/>
                  <a:gd name="T7" fmla="*/ 38 h 214"/>
                  <a:gd name="T8" fmla="*/ 107 w 177"/>
                  <a:gd name="T9" fmla="*/ 54 h 214"/>
                  <a:gd name="T10" fmla="*/ 97 w 177"/>
                  <a:gd name="T11" fmla="*/ 60 h 214"/>
                  <a:gd name="T12" fmla="*/ 94 w 177"/>
                  <a:gd name="T13" fmla="*/ 78 h 214"/>
                  <a:gd name="T14" fmla="*/ 81 w 177"/>
                  <a:gd name="T15" fmla="*/ 78 h 214"/>
                  <a:gd name="T16" fmla="*/ 65 w 177"/>
                  <a:gd name="T17" fmla="*/ 89 h 214"/>
                  <a:gd name="T18" fmla="*/ 53 w 177"/>
                  <a:gd name="T19" fmla="*/ 97 h 214"/>
                  <a:gd name="T20" fmla="*/ 47 w 177"/>
                  <a:gd name="T21" fmla="*/ 112 h 214"/>
                  <a:gd name="T22" fmla="*/ 6 w 177"/>
                  <a:gd name="T23" fmla="*/ 117 h 214"/>
                  <a:gd name="T24" fmla="*/ 0 w 177"/>
                  <a:gd name="T25" fmla="*/ 129 h 214"/>
                  <a:gd name="T26" fmla="*/ 4 w 177"/>
                  <a:gd name="T27" fmla="*/ 145 h 214"/>
                  <a:gd name="T28" fmla="*/ 15 w 177"/>
                  <a:gd name="T29" fmla="*/ 147 h 214"/>
                  <a:gd name="T30" fmla="*/ 20 w 177"/>
                  <a:gd name="T31" fmla="*/ 155 h 214"/>
                  <a:gd name="T32" fmla="*/ 12 w 177"/>
                  <a:gd name="T33" fmla="*/ 166 h 214"/>
                  <a:gd name="T34" fmla="*/ 0 w 177"/>
                  <a:gd name="T35" fmla="*/ 170 h 214"/>
                  <a:gd name="T36" fmla="*/ 12 w 177"/>
                  <a:gd name="T37" fmla="*/ 174 h 214"/>
                  <a:gd name="T38" fmla="*/ 18 w 177"/>
                  <a:gd name="T39" fmla="*/ 187 h 214"/>
                  <a:gd name="T40" fmla="*/ 42 w 177"/>
                  <a:gd name="T41" fmla="*/ 187 h 214"/>
                  <a:gd name="T42" fmla="*/ 59 w 177"/>
                  <a:gd name="T43" fmla="*/ 181 h 214"/>
                  <a:gd name="T44" fmla="*/ 61 w 177"/>
                  <a:gd name="T45" fmla="*/ 193 h 214"/>
                  <a:gd name="T46" fmla="*/ 78 w 177"/>
                  <a:gd name="T47" fmla="*/ 204 h 214"/>
                  <a:gd name="T48" fmla="*/ 91 w 177"/>
                  <a:gd name="T49" fmla="*/ 213 h 214"/>
                  <a:gd name="T50" fmla="*/ 99 w 177"/>
                  <a:gd name="T51" fmla="*/ 204 h 214"/>
                  <a:gd name="T52" fmla="*/ 127 w 177"/>
                  <a:gd name="T53" fmla="*/ 204 h 214"/>
                  <a:gd name="T54" fmla="*/ 129 w 177"/>
                  <a:gd name="T55" fmla="*/ 192 h 214"/>
                  <a:gd name="T56" fmla="*/ 113 w 177"/>
                  <a:gd name="T57" fmla="*/ 171 h 214"/>
                  <a:gd name="T58" fmla="*/ 102 w 177"/>
                  <a:gd name="T59" fmla="*/ 158 h 214"/>
                  <a:gd name="T60" fmla="*/ 106 w 177"/>
                  <a:gd name="T61" fmla="*/ 144 h 214"/>
                  <a:gd name="T62" fmla="*/ 115 w 177"/>
                  <a:gd name="T63" fmla="*/ 135 h 214"/>
                  <a:gd name="T64" fmla="*/ 140 w 177"/>
                  <a:gd name="T65" fmla="*/ 144 h 214"/>
                  <a:gd name="T66" fmla="*/ 144 w 177"/>
                  <a:gd name="T67" fmla="*/ 134 h 214"/>
                  <a:gd name="T68" fmla="*/ 146 w 177"/>
                  <a:gd name="T69" fmla="*/ 123 h 214"/>
                  <a:gd name="T70" fmla="*/ 161 w 177"/>
                  <a:gd name="T71" fmla="*/ 109 h 214"/>
                  <a:gd name="T72" fmla="*/ 167 w 177"/>
                  <a:gd name="T73" fmla="*/ 95 h 214"/>
                  <a:gd name="T74" fmla="*/ 176 w 177"/>
                  <a:gd name="T75" fmla="*/ 85 h 214"/>
                  <a:gd name="T76" fmla="*/ 174 w 177"/>
                  <a:gd name="T77" fmla="*/ 63 h 214"/>
                  <a:gd name="T78" fmla="*/ 161 w 177"/>
                  <a:gd name="T79" fmla="*/ 52 h 214"/>
                  <a:gd name="T80" fmla="*/ 162 w 177"/>
                  <a:gd name="T81" fmla="*/ 32 h 214"/>
                  <a:gd name="T82" fmla="*/ 155 w 177"/>
                  <a:gd name="T83" fmla="*/ 22 h 214"/>
                  <a:gd name="T84" fmla="*/ 157 w 177"/>
                  <a:gd name="T85" fmla="*/ 9 h 214"/>
                  <a:gd name="T86" fmla="*/ 146 w 177"/>
                  <a:gd name="T87" fmla="*/ 2 h 214"/>
                  <a:gd name="T88" fmla="*/ 136 w 177"/>
                  <a:gd name="T8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214">
                    <a:moveTo>
                      <a:pt x="136" y="0"/>
                    </a:moveTo>
                    <a:lnTo>
                      <a:pt x="123" y="4"/>
                    </a:lnTo>
                    <a:lnTo>
                      <a:pt x="119" y="20"/>
                    </a:lnTo>
                    <a:lnTo>
                      <a:pt x="113" y="38"/>
                    </a:lnTo>
                    <a:lnTo>
                      <a:pt x="107" y="54"/>
                    </a:lnTo>
                    <a:lnTo>
                      <a:pt x="97" y="60"/>
                    </a:lnTo>
                    <a:lnTo>
                      <a:pt x="94" y="78"/>
                    </a:lnTo>
                    <a:lnTo>
                      <a:pt x="81" y="78"/>
                    </a:lnTo>
                    <a:lnTo>
                      <a:pt x="65" y="89"/>
                    </a:lnTo>
                    <a:lnTo>
                      <a:pt x="53" y="97"/>
                    </a:lnTo>
                    <a:lnTo>
                      <a:pt x="47" y="112"/>
                    </a:lnTo>
                    <a:lnTo>
                      <a:pt x="6" y="117"/>
                    </a:lnTo>
                    <a:lnTo>
                      <a:pt x="0" y="129"/>
                    </a:lnTo>
                    <a:lnTo>
                      <a:pt x="4" y="145"/>
                    </a:lnTo>
                    <a:lnTo>
                      <a:pt x="15" y="147"/>
                    </a:lnTo>
                    <a:lnTo>
                      <a:pt x="20" y="155"/>
                    </a:lnTo>
                    <a:lnTo>
                      <a:pt x="12" y="166"/>
                    </a:lnTo>
                    <a:lnTo>
                      <a:pt x="0" y="170"/>
                    </a:lnTo>
                    <a:lnTo>
                      <a:pt x="12" y="174"/>
                    </a:lnTo>
                    <a:lnTo>
                      <a:pt x="18" y="187"/>
                    </a:lnTo>
                    <a:lnTo>
                      <a:pt x="42" y="187"/>
                    </a:lnTo>
                    <a:lnTo>
                      <a:pt x="59" y="181"/>
                    </a:lnTo>
                    <a:lnTo>
                      <a:pt x="61" y="193"/>
                    </a:lnTo>
                    <a:lnTo>
                      <a:pt x="78" y="204"/>
                    </a:lnTo>
                    <a:lnTo>
                      <a:pt x="91" y="213"/>
                    </a:lnTo>
                    <a:lnTo>
                      <a:pt x="99" y="204"/>
                    </a:lnTo>
                    <a:lnTo>
                      <a:pt x="127" y="204"/>
                    </a:lnTo>
                    <a:lnTo>
                      <a:pt x="129" y="192"/>
                    </a:lnTo>
                    <a:lnTo>
                      <a:pt x="113" y="171"/>
                    </a:lnTo>
                    <a:lnTo>
                      <a:pt x="102" y="158"/>
                    </a:lnTo>
                    <a:lnTo>
                      <a:pt x="106" y="144"/>
                    </a:lnTo>
                    <a:lnTo>
                      <a:pt x="115" y="135"/>
                    </a:lnTo>
                    <a:lnTo>
                      <a:pt x="140" y="144"/>
                    </a:lnTo>
                    <a:lnTo>
                      <a:pt x="144" y="134"/>
                    </a:lnTo>
                    <a:lnTo>
                      <a:pt x="146" y="123"/>
                    </a:lnTo>
                    <a:lnTo>
                      <a:pt x="161" y="109"/>
                    </a:lnTo>
                    <a:lnTo>
                      <a:pt x="167" y="95"/>
                    </a:lnTo>
                    <a:lnTo>
                      <a:pt x="176" y="85"/>
                    </a:lnTo>
                    <a:lnTo>
                      <a:pt x="174" y="63"/>
                    </a:lnTo>
                    <a:lnTo>
                      <a:pt x="161" y="52"/>
                    </a:lnTo>
                    <a:lnTo>
                      <a:pt x="162" y="32"/>
                    </a:lnTo>
                    <a:lnTo>
                      <a:pt x="155" y="22"/>
                    </a:lnTo>
                    <a:lnTo>
                      <a:pt x="157" y="9"/>
                    </a:lnTo>
                    <a:lnTo>
                      <a:pt x="146" y="2"/>
                    </a:lnTo>
                    <a:lnTo>
                      <a:pt x="13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2" name="Freeform 185"/>
              <p:cNvSpPr>
                <a:spLocks/>
              </p:cNvSpPr>
              <p:nvPr/>
            </p:nvSpPr>
            <p:spPr bwMode="auto">
              <a:xfrm>
                <a:off x="8924898" y="3089099"/>
                <a:ext cx="95922" cy="155722"/>
              </a:xfrm>
              <a:custGeom>
                <a:avLst/>
                <a:gdLst>
                  <a:gd name="T0" fmla="*/ 25 w 55"/>
                  <a:gd name="T1" fmla="*/ 0 h 87"/>
                  <a:gd name="T2" fmla="*/ 20 w 55"/>
                  <a:gd name="T3" fmla="*/ 15 h 87"/>
                  <a:gd name="T4" fmla="*/ 0 w 55"/>
                  <a:gd name="T5" fmla="*/ 23 h 87"/>
                  <a:gd name="T6" fmla="*/ 8 w 55"/>
                  <a:gd name="T7" fmla="*/ 35 h 87"/>
                  <a:gd name="T8" fmla="*/ 7 w 55"/>
                  <a:gd name="T9" fmla="*/ 46 h 87"/>
                  <a:gd name="T10" fmla="*/ 19 w 55"/>
                  <a:gd name="T11" fmla="*/ 51 h 87"/>
                  <a:gd name="T12" fmla="*/ 17 w 55"/>
                  <a:gd name="T13" fmla="*/ 79 h 87"/>
                  <a:gd name="T14" fmla="*/ 32 w 55"/>
                  <a:gd name="T15" fmla="*/ 86 h 87"/>
                  <a:gd name="T16" fmla="*/ 54 w 55"/>
                  <a:gd name="T17" fmla="*/ 72 h 87"/>
                  <a:gd name="T18" fmla="*/ 54 w 55"/>
                  <a:gd name="T19" fmla="*/ 38 h 87"/>
                  <a:gd name="T20" fmla="*/ 25 w 55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87">
                    <a:moveTo>
                      <a:pt x="25" y="0"/>
                    </a:moveTo>
                    <a:lnTo>
                      <a:pt x="20" y="15"/>
                    </a:lnTo>
                    <a:lnTo>
                      <a:pt x="0" y="23"/>
                    </a:lnTo>
                    <a:lnTo>
                      <a:pt x="8" y="35"/>
                    </a:lnTo>
                    <a:lnTo>
                      <a:pt x="7" y="46"/>
                    </a:lnTo>
                    <a:lnTo>
                      <a:pt x="19" y="51"/>
                    </a:lnTo>
                    <a:lnTo>
                      <a:pt x="17" y="79"/>
                    </a:lnTo>
                    <a:lnTo>
                      <a:pt x="32" y="86"/>
                    </a:lnTo>
                    <a:lnTo>
                      <a:pt x="54" y="72"/>
                    </a:lnTo>
                    <a:lnTo>
                      <a:pt x="54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3" name="Freeform 186"/>
              <p:cNvSpPr>
                <a:spLocks/>
              </p:cNvSpPr>
              <p:nvPr/>
            </p:nvSpPr>
            <p:spPr bwMode="auto">
              <a:xfrm>
                <a:off x="9196938" y="2565305"/>
                <a:ext cx="94349" cy="191900"/>
              </a:xfrm>
              <a:custGeom>
                <a:avLst/>
                <a:gdLst>
                  <a:gd name="T0" fmla="*/ 3 w 54"/>
                  <a:gd name="T1" fmla="*/ 9 h 109"/>
                  <a:gd name="T2" fmla="*/ 3 w 54"/>
                  <a:gd name="T3" fmla="*/ 20 h 109"/>
                  <a:gd name="T4" fmla="*/ 8 w 54"/>
                  <a:gd name="T5" fmla="*/ 34 h 109"/>
                  <a:gd name="T6" fmla="*/ 12 w 54"/>
                  <a:gd name="T7" fmla="*/ 52 h 109"/>
                  <a:gd name="T8" fmla="*/ 17 w 54"/>
                  <a:gd name="T9" fmla="*/ 72 h 109"/>
                  <a:gd name="T10" fmla="*/ 26 w 54"/>
                  <a:gd name="T11" fmla="*/ 81 h 109"/>
                  <a:gd name="T12" fmla="*/ 21 w 54"/>
                  <a:gd name="T13" fmla="*/ 95 h 109"/>
                  <a:gd name="T14" fmla="*/ 23 w 54"/>
                  <a:gd name="T15" fmla="*/ 101 h 109"/>
                  <a:gd name="T16" fmla="*/ 29 w 54"/>
                  <a:gd name="T17" fmla="*/ 101 h 109"/>
                  <a:gd name="T18" fmla="*/ 45 w 54"/>
                  <a:gd name="T19" fmla="*/ 108 h 109"/>
                  <a:gd name="T20" fmla="*/ 53 w 54"/>
                  <a:gd name="T21" fmla="*/ 102 h 109"/>
                  <a:gd name="T22" fmla="*/ 45 w 54"/>
                  <a:gd name="T23" fmla="*/ 83 h 109"/>
                  <a:gd name="T24" fmla="*/ 34 w 54"/>
                  <a:gd name="T25" fmla="*/ 55 h 109"/>
                  <a:gd name="T26" fmla="*/ 44 w 54"/>
                  <a:gd name="T27" fmla="*/ 57 h 109"/>
                  <a:gd name="T28" fmla="*/ 30 w 54"/>
                  <a:gd name="T29" fmla="*/ 37 h 109"/>
                  <a:gd name="T30" fmla="*/ 19 w 54"/>
                  <a:gd name="T31" fmla="*/ 23 h 109"/>
                  <a:gd name="T32" fmla="*/ 16 w 54"/>
                  <a:gd name="T33" fmla="*/ 3 h 109"/>
                  <a:gd name="T34" fmla="*/ 0 w 54"/>
                  <a:gd name="T35" fmla="*/ 0 h 109"/>
                  <a:gd name="T36" fmla="*/ 3 w 54"/>
                  <a:gd name="T37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109">
                    <a:moveTo>
                      <a:pt x="3" y="9"/>
                    </a:moveTo>
                    <a:lnTo>
                      <a:pt x="3" y="20"/>
                    </a:lnTo>
                    <a:lnTo>
                      <a:pt x="8" y="34"/>
                    </a:lnTo>
                    <a:lnTo>
                      <a:pt x="12" y="52"/>
                    </a:lnTo>
                    <a:lnTo>
                      <a:pt x="17" y="72"/>
                    </a:lnTo>
                    <a:lnTo>
                      <a:pt x="26" y="81"/>
                    </a:lnTo>
                    <a:lnTo>
                      <a:pt x="21" y="95"/>
                    </a:lnTo>
                    <a:lnTo>
                      <a:pt x="23" y="101"/>
                    </a:lnTo>
                    <a:lnTo>
                      <a:pt x="29" y="101"/>
                    </a:lnTo>
                    <a:lnTo>
                      <a:pt x="45" y="108"/>
                    </a:lnTo>
                    <a:lnTo>
                      <a:pt x="53" y="102"/>
                    </a:lnTo>
                    <a:lnTo>
                      <a:pt x="45" y="83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30" y="37"/>
                    </a:lnTo>
                    <a:lnTo>
                      <a:pt x="19" y="2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4" name="Freeform 187"/>
              <p:cNvSpPr>
                <a:spLocks/>
              </p:cNvSpPr>
              <p:nvPr/>
            </p:nvSpPr>
            <p:spPr bwMode="auto">
              <a:xfrm>
                <a:off x="7531678" y="3276280"/>
                <a:ext cx="721770" cy="753445"/>
              </a:xfrm>
              <a:custGeom>
                <a:avLst/>
                <a:gdLst>
                  <a:gd name="T0" fmla="*/ 407 w 409"/>
                  <a:gd name="T1" fmla="*/ 105 h 426"/>
                  <a:gd name="T2" fmla="*/ 377 w 409"/>
                  <a:gd name="T3" fmla="*/ 129 h 426"/>
                  <a:gd name="T4" fmla="*/ 359 w 409"/>
                  <a:gd name="T5" fmla="*/ 163 h 426"/>
                  <a:gd name="T6" fmla="*/ 349 w 409"/>
                  <a:gd name="T7" fmla="*/ 184 h 426"/>
                  <a:gd name="T8" fmla="*/ 341 w 409"/>
                  <a:gd name="T9" fmla="*/ 143 h 426"/>
                  <a:gd name="T10" fmla="*/ 309 w 409"/>
                  <a:gd name="T11" fmla="*/ 131 h 426"/>
                  <a:gd name="T12" fmla="*/ 281 w 409"/>
                  <a:gd name="T13" fmla="*/ 148 h 426"/>
                  <a:gd name="T14" fmla="*/ 292 w 409"/>
                  <a:gd name="T15" fmla="*/ 190 h 426"/>
                  <a:gd name="T16" fmla="*/ 272 w 409"/>
                  <a:gd name="T17" fmla="*/ 198 h 426"/>
                  <a:gd name="T18" fmla="*/ 267 w 409"/>
                  <a:gd name="T19" fmla="*/ 221 h 426"/>
                  <a:gd name="T20" fmla="*/ 238 w 409"/>
                  <a:gd name="T21" fmla="*/ 243 h 426"/>
                  <a:gd name="T22" fmla="*/ 213 w 409"/>
                  <a:gd name="T23" fmla="*/ 262 h 426"/>
                  <a:gd name="T24" fmla="*/ 191 w 409"/>
                  <a:gd name="T25" fmla="*/ 293 h 426"/>
                  <a:gd name="T26" fmla="*/ 176 w 409"/>
                  <a:gd name="T27" fmla="*/ 357 h 426"/>
                  <a:gd name="T28" fmla="*/ 176 w 409"/>
                  <a:gd name="T29" fmla="*/ 383 h 426"/>
                  <a:gd name="T30" fmla="*/ 156 w 409"/>
                  <a:gd name="T31" fmla="*/ 417 h 426"/>
                  <a:gd name="T32" fmla="*/ 131 w 409"/>
                  <a:gd name="T33" fmla="*/ 419 h 426"/>
                  <a:gd name="T34" fmla="*/ 110 w 409"/>
                  <a:gd name="T35" fmla="*/ 361 h 426"/>
                  <a:gd name="T36" fmla="*/ 77 w 409"/>
                  <a:gd name="T37" fmla="*/ 290 h 426"/>
                  <a:gd name="T38" fmla="*/ 70 w 409"/>
                  <a:gd name="T39" fmla="*/ 224 h 426"/>
                  <a:gd name="T40" fmla="*/ 59 w 409"/>
                  <a:gd name="T41" fmla="*/ 184 h 426"/>
                  <a:gd name="T42" fmla="*/ 48 w 409"/>
                  <a:gd name="T43" fmla="*/ 208 h 426"/>
                  <a:gd name="T44" fmla="*/ 11 w 409"/>
                  <a:gd name="T45" fmla="*/ 185 h 426"/>
                  <a:gd name="T46" fmla="*/ 7 w 409"/>
                  <a:gd name="T47" fmla="*/ 175 h 426"/>
                  <a:gd name="T48" fmla="*/ 8 w 409"/>
                  <a:gd name="T49" fmla="*/ 154 h 426"/>
                  <a:gd name="T50" fmla="*/ 38 w 409"/>
                  <a:gd name="T51" fmla="*/ 142 h 426"/>
                  <a:gd name="T52" fmla="*/ 11 w 409"/>
                  <a:gd name="T53" fmla="*/ 109 h 426"/>
                  <a:gd name="T54" fmla="*/ 25 w 409"/>
                  <a:gd name="T55" fmla="*/ 86 h 426"/>
                  <a:gd name="T56" fmla="*/ 53 w 409"/>
                  <a:gd name="T57" fmla="*/ 84 h 426"/>
                  <a:gd name="T58" fmla="*/ 70 w 409"/>
                  <a:gd name="T59" fmla="*/ 59 h 426"/>
                  <a:gd name="T60" fmla="*/ 86 w 409"/>
                  <a:gd name="T61" fmla="*/ 36 h 426"/>
                  <a:gd name="T62" fmla="*/ 104 w 409"/>
                  <a:gd name="T63" fmla="*/ 0 h 426"/>
                  <a:gd name="T64" fmla="*/ 132 w 409"/>
                  <a:gd name="T65" fmla="*/ 10 h 426"/>
                  <a:gd name="T66" fmla="*/ 154 w 409"/>
                  <a:gd name="T67" fmla="*/ 41 h 426"/>
                  <a:gd name="T68" fmla="*/ 169 w 409"/>
                  <a:gd name="T69" fmla="*/ 78 h 426"/>
                  <a:gd name="T70" fmla="*/ 198 w 409"/>
                  <a:gd name="T71" fmla="*/ 97 h 426"/>
                  <a:gd name="T72" fmla="*/ 238 w 409"/>
                  <a:gd name="T73" fmla="*/ 109 h 426"/>
                  <a:gd name="T74" fmla="*/ 265 w 409"/>
                  <a:gd name="T75" fmla="*/ 115 h 426"/>
                  <a:gd name="T76" fmla="*/ 287 w 409"/>
                  <a:gd name="T77" fmla="*/ 101 h 426"/>
                  <a:gd name="T78" fmla="*/ 310 w 409"/>
                  <a:gd name="T79" fmla="*/ 94 h 426"/>
                  <a:gd name="T80" fmla="*/ 342 w 409"/>
                  <a:gd name="T81" fmla="*/ 83 h 426"/>
                  <a:gd name="T82" fmla="*/ 383 w 409"/>
                  <a:gd name="T83" fmla="*/ 73 h 426"/>
                  <a:gd name="T84" fmla="*/ 408 w 409"/>
                  <a:gd name="T85" fmla="*/ 9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9" h="426">
                    <a:moveTo>
                      <a:pt x="408" y="97"/>
                    </a:moveTo>
                    <a:lnTo>
                      <a:pt x="407" y="105"/>
                    </a:lnTo>
                    <a:lnTo>
                      <a:pt x="388" y="115"/>
                    </a:lnTo>
                    <a:lnTo>
                      <a:pt x="377" y="129"/>
                    </a:lnTo>
                    <a:lnTo>
                      <a:pt x="372" y="148"/>
                    </a:lnTo>
                    <a:lnTo>
                      <a:pt x="359" y="163"/>
                    </a:lnTo>
                    <a:lnTo>
                      <a:pt x="359" y="192"/>
                    </a:lnTo>
                    <a:lnTo>
                      <a:pt x="349" y="184"/>
                    </a:lnTo>
                    <a:lnTo>
                      <a:pt x="344" y="160"/>
                    </a:lnTo>
                    <a:lnTo>
                      <a:pt x="341" y="143"/>
                    </a:lnTo>
                    <a:lnTo>
                      <a:pt x="323" y="133"/>
                    </a:lnTo>
                    <a:lnTo>
                      <a:pt x="309" y="131"/>
                    </a:lnTo>
                    <a:lnTo>
                      <a:pt x="291" y="118"/>
                    </a:lnTo>
                    <a:lnTo>
                      <a:pt x="281" y="148"/>
                    </a:lnTo>
                    <a:lnTo>
                      <a:pt x="291" y="152"/>
                    </a:lnTo>
                    <a:lnTo>
                      <a:pt x="292" y="190"/>
                    </a:lnTo>
                    <a:lnTo>
                      <a:pt x="282" y="192"/>
                    </a:lnTo>
                    <a:lnTo>
                      <a:pt x="272" y="198"/>
                    </a:lnTo>
                    <a:lnTo>
                      <a:pt x="272" y="216"/>
                    </a:lnTo>
                    <a:lnTo>
                      <a:pt x="267" y="221"/>
                    </a:lnTo>
                    <a:lnTo>
                      <a:pt x="256" y="237"/>
                    </a:lnTo>
                    <a:lnTo>
                      <a:pt x="238" y="243"/>
                    </a:lnTo>
                    <a:lnTo>
                      <a:pt x="228" y="256"/>
                    </a:lnTo>
                    <a:lnTo>
                      <a:pt x="213" y="262"/>
                    </a:lnTo>
                    <a:lnTo>
                      <a:pt x="206" y="282"/>
                    </a:lnTo>
                    <a:lnTo>
                      <a:pt x="191" y="293"/>
                    </a:lnTo>
                    <a:lnTo>
                      <a:pt x="170" y="305"/>
                    </a:lnTo>
                    <a:lnTo>
                      <a:pt x="176" y="357"/>
                    </a:lnTo>
                    <a:lnTo>
                      <a:pt x="170" y="359"/>
                    </a:lnTo>
                    <a:lnTo>
                      <a:pt x="176" y="383"/>
                    </a:lnTo>
                    <a:lnTo>
                      <a:pt x="165" y="400"/>
                    </a:lnTo>
                    <a:lnTo>
                      <a:pt x="156" y="417"/>
                    </a:lnTo>
                    <a:lnTo>
                      <a:pt x="139" y="425"/>
                    </a:lnTo>
                    <a:lnTo>
                      <a:pt x="131" y="419"/>
                    </a:lnTo>
                    <a:lnTo>
                      <a:pt x="128" y="400"/>
                    </a:lnTo>
                    <a:lnTo>
                      <a:pt x="110" y="361"/>
                    </a:lnTo>
                    <a:lnTo>
                      <a:pt x="95" y="316"/>
                    </a:lnTo>
                    <a:lnTo>
                      <a:pt x="77" y="290"/>
                    </a:lnTo>
                    <a:lnTo>
                      <a:pt x="70" y="255"/>
                    </a:lnTo>
                    <a:lnTo>
                      <a:pt x="70" y="224"/>
                    </a:lnTo>
                    <a:lnTo>
                      <a:pt x="66" y="199"/>
                    </a:lnTo>
                    <a:lnTo>
                      <a:pt x="59" y="184"/>
                    </a:lnTo>
                    <a:lnTo>
                      <a:pt x="59" y="198"/>
                    </a:lnTo>
                    <a:lnTo>
                      <a:pt x="48" y="208"/>
                    </a:lnTo>
                    <a:lnTo>
                      <a:pt x="27" y="207"/>
                    </a:lnTo>
                    <a:lnTo>
                      <a:pt x="11" y="185"/>
                    </a:lnTo>
                    <a:lnTo>
                      <a:pt x="20" y="174"/>
                    </a:lnTo>
                    <a:lnTo>
                      <a:pt x="7" y="175"/>
                    </a:lnTo>
                    <a:lnTo>
                      <a:pt x="0" y="163"/>
                    </a:lnTo>
                    <a:lnTo>
                      <a:pt x="8" y="154"/>
                    </a:lnTo>
                    <a:lnTo>
                      <a:pt x="36" y="154"/>
                    </a:lnTo>
                    <a:lnTo>
                      <a:pt x="38" y="142"/>
                    </a:lnTo>
                    <a:lnTo>
                      <a:pt x="23" y="121"/>
                    </a:lnTo>
                    <a:lnTo>
                      <a:pt x="11" y="109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49" y="94"/>
                    </a:lnTo>
                    <a:lnTo>
                      <a:pt x="53" y="84"/>
                    </a:lnTo>
                    <a:lnTo>
                      <a:pt x="55" y="73"/>
                    </a:lnTo>
                    <a:lnTo>
                      <a:pt x="70" y="59"/>
                    </a:lnTo>
                    <a:lnTo>
                      <a:pt x="76" y="46"/>
                    </a:lnTo>
                    <a:lnTo>
                      <a:pt x="86" y="36"/>
                    </a:lnTo>
                    <a:lnTo>
                      <a:pt x="84" y="14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2" y="10"/>
                    </a:lnTo>
                    <a:lnTo>
                      <a:pt x="132" y="36"/>
                    </a:lnTo>
                    <a:lnTo>
                      <a:pt x="154" y="41"/>
                    </a:lnTo>
                    <a:lnTo>
                      <a:pt x="166" y="53"/>
                    </a:lnTo>
                    <a:lnTo>
                      <a:pt x="169" y="78"/>
                    </a:lnTo>
                    <a:lnTo>
                      <a:pt x="180" y="92"/>
                    </a:lnTo>
                    <a:lnTo>
                      <a:pt x="198" y="97"/>
                    </a:lnTo>
                    <a:lnTo>
                      <a:pt x="220" y="105"/>
                    </a:lnTo>
                    <a:lnTo>
                      <a:pt x="238" y="109"/>
                    </a:lnTo>
                    <a:lnTo>
                      <a:pt x="250" y="116"/>
                    </a:lnTo>
                    <a:lnTo>
                      <a:pt x="265" y="115"/>
                    </a:lnTo>
                    <a:lnTo>
                      <a:pt x="279" y="115"/>
                    </a:lnTo>
                    <a:lnTo>
                      <a:pt x="287" y="101"/>
                    </a:lnTo>
                    <a:lnTo>
                      <a:pt x="294" y="87"/>
                    </a:lnTo>
                    <a:lnTo>
                      <a:pt x="310" y="94"/>
                    </a:lnTo>
                    <a:lnTo>
                      <a:pt x="334" y="94"/>
                    </a:lnTo>
                    <a:lnTo>
                      <a:pt x="342" y="83"/>
                    </a:lnTo>
                    <a:lnTo>
                      <a:pt x="360" y="73"/>
                    </a:lnTo>
                    <a:lnTo>
                      <a:pt x="383" y="73"/>
                    </a:lnTo>
                    <a:lnTo>
                      <a:pt x="399" y="82"/>
                    </a:lnTo>
                    <a:lnTo>
                      <a:pt x="408" y="9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5" name="Freeform 188"/>
              <p:cNvSpPr>
                <a:spLocks/>
              </p:cNvSpPr>
              <p:nvPr/>
            </p:nvSpPr>
            <p:spPr bwMode="auto">
              <a:xfrm>
                <a:off x="8023865" y="3485483"/>
                <a:ext cx="143096" cy="151004"/>
              </a:xfrm>
              <a:custGeom>
                <a:avLst/>
                <a:gdLst>
                  <a:gd name="T0" fmla="*/ 79 w 80"/>
                  <a:gd name="T1" fmla="*/ 72 h 85"/>
                  <a:gd name="T2" fmla="*/ 72 w 80"/>
                  <a:gd name="T3" fmla="*/ 84 h 85"/>
                  <a:gd name="T4" fmla="*/ 64 w 80"/>
                  <a:gd name="T5" fmla="*/ 82 h 85"/>
                  <a:gd name="T6" fmla="*/ 52 w 80"/>
                  <a:gd name="T7" fmla="*/ 66 h 85"/>
                  <a:gd name="T8" fmla="*/ 54 w 80"/>
                  <a:gd name="T9" fmla="*/ 52 h 85"/>
                  <a:gd name="T10" fmla="*/ 46 w 80"/>
                  <a:gd name="T11" fmla="*/ 41 h 85"/>
                  <a:gd name="T12" fmla="*/ 42 w 80"/>
                  <a:gd name="T13" fmla="*/ 52 h 85"/>
                  <a:gd name="T14" fmla="*/ 29 w 80"/>
                  <a:gd name="T15" fmla="*/ 57 h 85"/>
                  <a:gd name="T16" fmla="*/ 28 w 80"/>
                  <a:gd name="T17" fmla="*/ 73 h 85"/>
                  <a:gd name="T18" fmla="*/ 11 w 80"/>
                  <a:gd name="T19" fmla="*/ 71 h 85"/>
                  <a:gd name="T20" fmla="*/ 10 w 80"/>
                  <a:gd name="T21" fmla="*/ 33 h 85"/>
                  <a:gd name="T22" fmla="*/ 0 w 80"/>
                  <a:gd name="T23" fmla="*/ 30 h 85"/>
                  <a:gd name="T24" fmla="*/ 10 w 80"/>
                  <a:gd name="T25" fmla="*/ 0 h 85"/>
                  <a:gd name="T26" fmla="*/ 28 w 80"/>
                  <a:gd name="T27" fmla="*/ 12 h 85"/>
                  <a:gd name="T28" fmla="*/ 43 w 80"/>
                  <a:gd name="T29" fmla="*/ 15 h 85"/>
                  <a:gd name="T30" fmla="*/ 61 w 80"/>
                  <a:gd name="T31" fmla="*/ 24 h 85"/>
                  <a:gd name="T32" fmla="*/ 64 w 80"/>
                  <a:gd name="T33" fmla="*/ 42 h 85"/>
                  <a:gd name="T34" fmla="*/ 70 w 80"/>
                  <a:gd name="T35" fmla="*/ 65 h 85"/>
                  <a:gd name="T36" fmla="*/ 79 w 80"/>
                  <a:gd name="T3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5">
                    <a:moveTo>
                      <a:pt x="79" y="72"/>
                    </a:moveTo>
                    <a:lnTo>
                      <a:pt x="72" y="84"/>
                    </a:lnTo>
                    <a:lnTo>
                      <a:pt x="64" y="82"/>
                    </a:lnTo>
                    <a:lnTo>
                      <a:pt x="52" y="66"/>
                    </a:lnTo>
                    <a:lnTo>
                      <a:pt x="54" y="52"/>
                    </a:lnTo>
                    <a:lnTo>
                      <a:pt x="46" y="41"/>
                    </a:lnTo>
                    <a:lnTo>
                      <a:pt x="42" y="52"/>
                    </a:lnTo>
                    <a:lnTo>
                      <a:pt x="29" y="57"/>
                    </a:lnTo>
                    <a:lnTo>
                      <a:pt x="28" y="73"/>
                    </a:lnTo>
                    <a:lnTo>
                      <a:pt x="11" y="71"/>
                    </a:lnTo>
                    <a:lnTo>
                      <a:pt x="10" y="33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28" y="12"/>
                    </a:lnTo>
                    <a:lnTo>
                      <a:pt x="43" y="15"/>
                    </a:lnTo>
                    <a:lnTo>
                      <a:pt x="61" y="24"/>
                    </a:lnTo>
                    <a:lnTo>
                      <a:pt x="64" y="42"/>
                    </a:lnTo>
                    <a:lnTo>
                      <a:pt x="70" y="65"/>
                    </a:lnTo>
                    <a:lnTo>
                      <a:pt x="7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6" name="Freeform 192"/>
              <p:cNvSpPr>
                <a:spLocks/>
              </p:cNvSpPr>
              <p:nvPr/>
            </p:nvSpPr>
            <p:spPr bwMode="auto">
              <a:xfrm>
                <a:off x="7012758" y="2573170"/>
                <a:ext cx="934055" cy="475032"/>
              </a:xfrm>
              <a:custGeom>
                <a:avLst/>
                <a:gdLst>
                  <a:gd name="T0" fmla="*/ 516 w 531"/>
                  <a:gd name="T1" fmla="*/ 78 h 270"/>
                  <a:gd name="T2" fmla="*/ 486 w 531"/>
                  <a:gd name="T3" fmla="*/ 58 h 270"/>
                  <a:gd name="T4" fmla="*/ 449 w 531"/>
                  <a:gd name="T5" fmla="*/ 16 h 270"/>
                  <a:gd name="T6" fmla="*/ 408 w 531"/>
                  <a:gd name="T7" fmla="*/ 25 h 270"/>
                  <a:gd name="T8" fmla="*/ 391 w 531"/>
                  <a:gd name="T9" fmla="*/ 11 h 270"/>
                  <a:gd name="T10" fmla="*/ 351 w 531"/>
                  <a:gd name="T11" fmla="*/ 5 h 270"/>
                  <a:gd name="T12" fmla="*/ 294 w 531"/>
                  <a:gd name="T13" fmla="*/ 7 h 270"/>
                  <a:gd name="T14" fmla="*/ 265 w 531"/>
                  <a:gd name="T15" fmla="*/ 3 h 270"/>
                  <a:gd name="T16" fmla="*/ 252 w 531"/>
                  <a:gd name="T17" fmla="*/ 32 h 270"/>
                  <a:gd name="T18" fmla="*/ 250 w 531"/>
                  <a:gd name="T19" fmla="*/ 34 h 270"/>
                  <a:gd name="T20" fmla="*/ 247 w 531"/>
                  <a:gd name="T21" fmla="*/ 36 h 270"/>
                  <a:gd name="T22" fmla="*/ 244 w 531"/>
                  <a:gd name="T23" fmla="*/ 37 h 270"/>
                  <a:gd name="T24" fmla="*/ 242 w 531"/>
                  <a:gd name="T25" fmla="*/ 39 h 270"/>
                  <a:gd name="T26" fmla="*/ 239 w 531"/>
                  <a:gd name="T27" fmla="*/ 40 h 270"/>
                  <a:gd name="T28" fmla="*/ 237 w 531"/>
                  <a:gd name="T29" fmla="*/ 40 h 270"/>
                  <a:gd name="T30" fmla="*/ 237 w 531"/>
                  <a:gd name="T31" fmla="*/ 43 h 270"/>
                  <a:gd name="T32" fmla="*/ 238 w 531"/>
                  <a:gd name="T33" fmla="*/ 47 h 270"/>
                  <a:gd name="T34" fmla="*/ 240 w 531"/>
                  <a:gd name="T35" fmla="*/ 52 h 270"/>
                  <a:gd name="T36" fmla="*/ 242 w 531"/>
                  <a:gd name="T37" fmla="*/ 56 h 270"/>
                  <a:gd name="T38" fmla="*/ 236 w 531"/>
                  <a:gd name="T39" fmla="*/ 67 h 270"/>
                  <a:gd name="T40" fmla="*/ 196 w 531"/>
                  <a:gd name="T41" fmla="*/ 47 h 270"/>
                  <a:gd name="T42" fmla="*/ 164 w 531"/>
                  <a:gd name="T43" fmla="*/ 44 h 270"/>
                  <a:gd name="T44" fmla="*/ 130 w 531"/>
                  <a:gd name="T45" fmla="*/ 12 h 270"/>
                  <a:gd name="T46" fmla="*/ 85 w 531"/>
                  <a:gd name="T47" fmla="*/ 7 h 270"/>
                  <a:gd name="T48" fmla="*/ 59 w 531"/>
                  <a:gd name="T49" fmla="*/ 25 h 270"/>
                  <a:gd name="T50" fmla="*/ 20 w 531"/>
                  <a:gd name="T51" fmla="*/ 34 h 270"/>
                  <a:gd name="T52" fmla="*/ 7 w 531"/>
                  <a:gd name="T53" fmla="*/ 74 h 270"/>
                  <a:gd name="T54" fmla="*/ 25 w 531"/>
                  <a:gd name="T55" fmla="*/ 104 h 270"/>
                  <a:gd name="T56" fmla="*/ 6 w 531"/>
                  <a:gd name="T57" fmla="*/ 145 h 270"/>
                  <a:gd name="T58" fmla="*/ 43 w 531"/>
                  <a:gd name="T59" fmla="*/ 145 h 270"/>
                  <a:gd name="T60" fmla="*/ 59 w 531"/>
                  <a:gd name="T61" fmla="*/ 144 h 270"/>
                  <a:gd name="T62" fmla="*/ 59 w 531"/>
                  <a:gd name="T63" fmla="*/ 171 h 270"/>
                  <a:gd name="T64" fmla="*/ 31 w 531"/>
                  <a:gd name="T65" fmla="*/ 178 h 270"/>
                  <a:gd name="T66" fmla="*/ 19 w 531"/>
                  <a:gd name="T67" fmla="*/ 190 h 270"/>
                  <a:gd name="T68" fmla="*/ 26 w 531"/>
                  <a:gd name="T69" fmla="*/ 215 h 270"/>
                  <a:gd name="T70" fmla="*/ 54 w 531"/>
                  <a:gd name="T71" fmla="*/ 240 h 270"/>
                  <a:gd name="T72" fmla="*/ 75 w 531"/>
                  <a:gd name="T73" fmla="*/ 228 h 270"/>
                  <a:gd name="T74" fmla="*/ 93 w 531"/>
                  <a:gd name="T75" fmla="*/ 242 h 270"/>
                  <a:gd name="T76" fmla="*/ 105 w 531"/>
                  <a:gd name="T77" fmla="*/ 256 h 270"/>
                  <a:gd name="T78" fmla="*/ 130 w 531"/>
                  <a:gd name="T79" fmla="*/ 189 h 270"/>
                  <a:gd name="T80" fmla="*/ 174 w 531"/>
                  <a:gd name="T81" fmla="*/ 161 h 270"/>
                  <a:gd name="T82" fmla="*/ 202 w 531"/>
                  <a:gd name="T83" fmla="*/ 145 h 270"/>
                  <a:gd name="T84" fmla="*/ 210 w 531"/>
                  <a:gd name="T85" fmla="*/ 178 h 270"/>
                  <a:gd name="T86" fmla="*/ 214 w 531"/>
                  <a:gd name="T87" fmla="*/ 201 h 270"/>
                  <a:gd name="T88" fmla="*/ 237 w 531"/>
                  <a:gd name="T89" fmla="*/ 209 h 270"/>
                  <a:gd name="T90" fmla="*/ 269 w 531"/>
                  <a:gd name="T91" fmla="*/ 218 h 270"/>
                  <a:gd name="T92" fmla="*/ 275 w 531"/>
                  <a:gd name="T93" fmla="*/ 253 h 270"/>
                  <a:gd name="T94" fmla="*/ 302 w 531"/>
                  <a:gd name="T95" fmla="*/ 269 h 270"/>
                  <a:gd name="T96" fmla="*/ 354 w 531"/>
                  <a:gd name="T97" fmla="*/ 244 h 270"/>
                  <a:gd name="T98" fmla="*/ 347 w 531"/>
                  <a:gd name="T99" fmla="*/ 226 h 270"/>
                  <a:gd name="T100" fmla="*/ 323 w 531"/>
                  <a:gd name="T101" fmla="*/ 217 h 270"/>
                  <a:gd name="T102" fmla="*/ 328 w 531"/>
                  <a:gd name="T103" fmla="*/ 199 h 270"/>
                  <a:gd name="T104" fmla="*/ 338 w 531"/>
                  <a:gd name="T105" fmla="*/ 186 h 270"/>
                  <a:gd name="T106" fmla="*/ 357 w 531"/>
                  <a:gd name="T107" fmla="*/ 189 h 270"/>
                  <a:gd name="T108" fmla="*/ 387 w 531"/>
                  <a:gd name="T109" fmla="*/ 193 h 270"/>
                  <a:gd name="T110" fmla="*/ 437 w 531"/>
                  <a:gd name="T111" fmla="*/ 189 h 270"/>
                  <a:gd name="T112" fmla="*/ 459 w 531"/>
                  <a:gd name="T113" fmla="*/ 195 h 270"/>
                  <a:gd name="T114" fmla="*/ 475 w 531"/>
                  <a:gd name="T115" fmla="*/ 167 h 270"/>
                  <a:gd name="T116" fmla="*/ 499 w 531"/>
                  <a:gd name="T117" fmla="*/ 140 h 270"/>
                  <a:gd name="T118" fmla="*/ 517 w 531"/>
                  <a:gd name="T119" fmla="*/ 130 h 270"/>
                  <a:gd name="T120" fmla="*/ 530 w 531"/>
                  <a:gd name="T121" fmla="*/ 11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1" h="270">
                    <a:moveTo>
                      <a:pt x="530" y="113"/>
                    </a:moveTo>
                    <a:lnTo>
                      <a:pt x="516" y="78"/>
                    </a:lnTo>
                    <a:lnTo>
                      <a:pt x="494" y="69"/>
                    </a:lnTo>
                    <a:lnTo>
                      <a:pt x="486" y="58"/>
                    </a:lnTo>
                    <a:lnTo>
                      <a:pt x="471" y="57"/>
                    </a:lnTo>
                    <a:lnTo>
                      <a:pt x="449" y="16"/>
                    </a:lnTo>
                    <a:lnTo>
                      <a:pt x="431" y="16"/>
                    </a:lnTo>
                    <a:lnTo>
                      <a:pt x="408" y="25"/>
                    </a:lnTo>
                    <a:lnTo>
                      <a:pt x="393" y="23"/>
                    </a:lnTo>
                    <a:lnTo>
                      <a:pt x="391" y="11"/>
                    </a:lnTo>
                    <a:lnTo>
                      <a:pt x="379" y="0"/>
                    </a:lnTo>
                    <a:lnTo>
                      <a:pt x="351" y="5"/>
                    </a:lnTo>
                    <a:lnTo>
                      <a:pt x="330" y="10"/>
                    </a:lnTo>
                    <a:lnTo>
                      <a:pt x="294" y="7"/>
                    </a:lnTo>
                    <a:lnTo>
                      <a:pt x="275" y="2"/>
                    </a:lnTo>
                    <a:lnTo>
                      <a:pt x="265" y="3"/>
                    </a:lnTo>
                    <a:lnTo>
                      <a:pt x="269" y="25"/>
                    </a:lnTo>
                    <a:lnTo>
                      <a:pt x="252" y="32"/>
                    </a:lnTo>
                    <a:lnTo>
                      <a:pt x="251" y="33"/>
                    </a:lnTo>
                    <a:lnTo>
                      <a:pt x="250" y="34"/>
                    </a:lnTo>
                    <a:lnTo>
                      <a:pt x="248" y="35"/>
                    </a:lnTo>
                    <a:lnTo>
                      <a:pt x="247" y="36"/>
                    </a:lnTo>
                    <a:lnTo>
                      <a:pt x="246" y="36"/>
                    </a:lnTo>
                    <a:lnTo>
                      <a:pt x="244" y="37"/>
                    </a:lnTo>
                    <a:lnTo>
                      <a:pt x="243" y="38"/>
                    </a:lnTo>
                    <a:lnTo>
                      <a:pt x="242" y="39"/>
                    </a:lnTo>
                    <a:lnTo>
                      <a:pt x="240" y="40"/>
                    </a:lnTo>
                    <a:lnTo>
                      <a:pt x="239" y="40"/>
                    </a:lnTo>
                    <a:lnTo>
                      <a:pt x="238" y="40"/>
                    </a:lnTo>
                    <a:lnTo>
                      <a:pt x="237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7" y="45"/>
                    </a:lnTo>
                    <a:lnTo>
                      <a:pt x="238" y="47"/>
                    </a:lnTo>
                    <a:lnTo>
                      <a:pt x="239" y="50"/>
                    </a:lnTo>
                    <a:lnTo>
                      <a:pt x="240" y="52"/>
                    </a:lnTo>
                    <a:lnTo>
                      <a:pt x="241" y="54"/>
                    </a:lnTo>
                    <a:lnTo>
                      <a:pt x="242" y="56"/>
                    </a:lnTo>
                    <a:lnTo>
                      <a:pt x="243" y="58"/>
                    </a:lnTo>
                    <a:lnTo>
                      <a:pt x="236" y="67"/>
                    </a:lnTo>
                    <a:lnTo>
                      <a:pt x="222" y="62"/>
                    </a:lnTo>
                    <a:lnTo>
                      <a:pt x="196" y="47"/>
                    </a:lnTo>
                    <a:lnTo>
                      <a:pt x="177" y="49"/>
                    </a:lnTo>
                    <a:lnTo>
                      <a:pt x="164" y="44"/>
                    </a:lnTo>
                    <a:lnTo>
                      <a:pt x="165" y="35"/>
                    </a:lnTo>
                    <a:lnTo>
                      <a:pt x="130" y="12"/>
                    </a:lnTo>
                    <a:lnTo>
                      <a:pt x="107" y="11"/>
                    </a:lnTo>
                    <a:lnTo>
                      <a:pt x="85" y="7"/>
                    </a:lnTo>
                    <a:lnTo>
                      <a:pt x="66" y="12"/>
                    </a:lnTo>
                    <a:lnTo>
                      <a:pt x="59" y="25"/>
                    </a:lnTo>
                    <a:lnTo>
                      <a:pt x="44" y="7"/>
                    </a:lnTo>
                    <a:lnTo>
                      <a:pt x="20" y="34"/>
                    </a:lnTo>
                    <a:lnTo>
                      <a:pt x="0" y="58"/>
                    </a:lnTo>
                    <a:lnTo>
                      <a:pt x="7" y="74"/>
                    </a:lnTo>
                    <a:lnTo>
                      <a:pt x="24" y="85"/>
                    </a:lnTo>
                    <a:lnTo>
                      <a:pt x="25" y="104"/>
                    </a:lnTo>
                    <a:lnTo>
                      <a:pt x="12" y="118"/>
                    </a:lnTo>
                    <a:lnTo>
                      <a:pt x="6" y="145"/>
                    </a:lnTo>
                    <a:lnTo>
                      <a:pt x="25" y="140"/>
                    </a:lnTo>
                    <a:lnTo>
                      <a:pt x="43" y="145"/>
                    </a:lnTo>
                    <a:lnTo>
                      <a:pt x="48" y="138"/>
                    </a:lnTo>
                    <a:lnTo>
                      <a:pt x="59" y="144"/>
                    </a:lnTo>
                    <a:lnTo>
                      <a:pt x="54" y="162"/>
                    </a:lnTo>
                    <a:lnTo>
                      <a:pt x="59" y="171"/>
                    </a:lnTo>
                    <a:lnTo>
                      <a:pt x="38" y="171"/>
                    </a:lnTo>
                    <a:lnTo>
                      <a:pt x="31" y="178"/>
                    </a:lnTo>
                    <a:lnTo>
                      <a:pt x="30" y="189"/>
                    </a:lnTo>
                    <a:lnTo>
                      <a:pt x="19" y="190"/>
                    </a:lnTo>
                    <a:lnTo>
                      <a:pt x="20" y="200"/>
                    </a:lnTo>
                    <a:lnTo>
                      <a:pt x="26" y="215"/>
                    </a:lnTo>
                    <a:lnTo>
                      <a:pt x="48" y="215"/>
                    </a:lnTo>
                    <a:lnTo>
                      <a:pt x="54" y="240"/>
                    </a:lnTo>
                    <a:lnTo>
                      <a:pt x="59" y="226"/>
                    </a:lnTo>
                    <a:lnTo>
                      <a:pt x="75" y="228"/>
                    </a:lnTo>
                    <a:lnTo>
                      <a:pt x="80" y="248"/>
                    </a:lnTo>
                    <a:lnTo>
                      <a:pt x="93" y="242"/>
                    </a:lnTo>
                    <a:lnTo>
                      <a:pt x="105" y="247"/>
                    </a:lnTo>
                    <a:lnTo>
                      <a:pt x="105" y="256"/>
                    </a:lnTo>
                    <a:lnTo>
                      <a:pt x="119" y="261"/>
                    </a:lnTo>
                    <a:lnTo>
                      <a:pt x="130" y="189"/>
                    </a:lnTo>
                    <a:lnTo>
                      <a:pt x="160" y="164"/>
                    </a:lnTo>
                    <a:lnTo>
                      <a:pt x="174" y="161"/>
                    </a:lnTo>
                    <a:lnTo>
                      <a:pt x="174" y="145"/>
                    </a:lnTo>
                    <a:lnTo>
                      <a:pt x="202" y="145"/>
                    </a:lnTo>
                    <a:lnTo>
                      <a:pt x="202" y="167"/>
                    </a:lnTo>
                    <a:lnTo>
                      <a:pt x="210" y="178"/>
                    </a:lnTo>
                    <a:lnTo>
                      <a:pt x="204" y="184"/>
                    </a:lnTo>
                    <a:lnTo>
                      <a:pt x="214" y="201"/>
                    </a:lnTo>
                    <a:lnTo>
                      <a:pt x="219" y="214"/>
                    </a:lnTo>
                    <a:lnTo>
                      <a:pt x="237" y="209"/>
                    </a:lnTo>
                    <a:lnTo>
                      <a:pt x="254" y="211"/>
                    </a:lnTo>
                    <a:lnTo>
                      <a:pt x="269" y="218"/>
                    </a:lnTo>
                    <a:lnTo>
                      <a:pt x="270" y="240"/>
                    </a:lnTo>
                    <a:lnTo>
                      <a:pt x="275" y="253"/>
                    </a:lnTo>
                    <a:lnTo>
                      <a:pt x="295" y="263"/>
                    </a:lnTo>
                    <a:lnTo>
                      <a:pt x="302" y="269"/>
                    </a:lnTo>
                    <a:lnTo>
                      <a:pt x="320" y="256"/>
                    </a:lnTo>
                    <a:lnTo>
                      <a:pt x="354" y="244"/>
                    </a:lnTo>
                    <a:lnTo>
                      <a:pt x="359" y="237"/>
                    </a:lnTo>
                    <a:lnTo>
                      <a:pt x="347" y="226"/>
                    </a:lnTo>
                    <a:lnTo>
                      <a:pt x="335" y="228"/>
                    </a:lnTo>
                    <a:lnTo>
                      <a:pt x="323" y="217"/>
                    </a:lnTo>
                    <a:lnTo>
                      <a:pt x="330" y="207"/>
                    </a:lnTo>
                    <a:lnTo>
                      <a:pt x="328" y="199"/>
                    </a:lnTo>
                    <a:lnTo>
                      <a:pt x="328" y="195"/>
                    </a:lnTo>
                    <a:lnTo>
                      <a:pt x="338" y="186"/>
                    </a:lnTo>
                    <a:lnTo>
                      <a:pt x="351" y="200"/>
                    </a:lnTo>
                    <a:lnTo>
                      <a:pt x="357" y="189"/>
                    </a:lnTo>
                    <a:lnTo>
                      <a:pt x="376" y="184"/>
                    </a:lnTo>
                    <a:lnTo>
                      <a:pt x="387" y="193"/>
                    </a:lnTo>
                    <a:lnTo>
                      <a:pt x="417" y="189"/>
                    </a:lnTo>
                    <a:lnTo>
                      <a:pt x="437" y="189"/>
                    </a:lnTo>
                    <a:lnTo>
                      <a:pt x="453" y="203"/>
                    </a:lnTo>
                    <a:lnTo>
                      <a:pt x="459" y="195"/>
                    </a:lnTo>
                    <a:lnTo>
                      <a:pt x="460" y="175"/>
                    </a:lnTo>
                    <a:lnTo>
                      <a:pt x="475" y="167"/>
                    </a:lnTo>
                    <a:lnTo>
                      <a:pt x="493" y="173"/>
                    </a:lnTo>
                    <a:lnTo>
                      <a:pt x="499" y="140"/>
                    </a:lnTo>
                    <a:lnTo>
                      <a:pt x="505" y="133"/>
                    </a:lnTo>
                    <a:lnTo>
                      <a:pt x="517" y="130"/>
                    </a:lnTo>
                    <a:lnTo>
                      <a:pt x="521" y="119"/>
                    </a:lnTo>
                    <a:lnTo>
                      <a:pt x="530" y="1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7" name="Freeform 193"/>
              <p:cNvSpPr>
                <a:spLocks/>
              </p:cNvSpPr>
              <p:nvPr/>
            </p:nvSpPr>
            <p:spPr bwMode="auto">
              <a:xfrm>
                <a:off x="7542685" y="2897198"/>
                <a:ext cx="265750" cy="198192"/>
              </a:xfrm>
              <a:custGeom>
                <a:avLst/>
                <a:gdLst>
                  <a:gd name="T0" fmla="*/ 144 w 169"/>
                  <a:gd name="T1" fmla="*/ 21 h 126"/>
                  <a:gd name="T2" fmla="*/ 134 w 169"/>
                  <a:gd name="T3" fmla="*/ 33 h 126"/>
                  <a:gd name="T4" fmla="*/ 144 w 169"/>
                  <a:gd name="T5" fmla="*/ 42 h 126"/>
                  <a:gd name="T6" fmla="*/ 143 w 169"/>
                  <a:gd name="T7" fmla="*/ 87 h 126"/>
                  <a:gd name="T8" fmla="*/ 130 w 169"/>
                  <a:gd name="T9" fmla="*/ 91 h 126"/>
                  <a:gd name="T10" fmla="*/ 124 w 169"/>
                  <a:gd name="T11" fmla="*/ 102 h 126"/>
                  <a:gd name="T12" fmla="*/ 97 w 169"/>
                  <a:gd name="T13" fmla="*/ 108 h 126"/>
                  <a:gd name="T14" fmla="*/ 98 w 169"/>
                  <a:gd name="T15" fmla="*/ 117 h 126"/>
                  <a:gd name="T16" fmla="*/ 91 w 169"/>
                  <a:gd name="T17" fmla="*/ 126 h 126"/>
                  <a:gd name="T18" fmla="*/ 76 w 169"/>
                  <a:gd name="T19" fmla="*/ 85 h 126"/>
                  <a:gd name="T20" fmla="*/ 57 w 169"/>
                  <a:gd name="T21" fmla="*/ 99 h 126"/>
                  <a:gd name="T22" fmla="*/ 40 w 169"/>
                  <a:gd name="T23" fmla="*/ 101 h 126"/>
                  <a:gd name="T24" fmla="*/ 0 w 169"/>
                  <a:gd name="T25" fmla="*/ 96 h 126"/>
                  <a:gd name="T26" fmla="*/ 20 w 169"/>
                  <a:gd name="T27" fmla="*/ 81 h 126"/>
                  <a:gd name="T28" fmla="*/ 58 w 169"/>
                  <a:gd name="T29" fmla="*/ 68 h 126"/>
                  <a:gd name="T30" fmla="*/ 64 w 169"/>
                  <a:gd name="T31" fmla="*/ 60 h 126"/>
                  <a:gd name="T32" fmla="*/ 50 w 169"/>
                  <a:gd name="T33" fmla="*/ 47 h 126"/>
                  <a:gd name="T34" fmla="*/ 37 w 169"/>
                  <a:gd name="T35" fmla="*/ 50 h 126"/>
                  <a:gd name="T36" fmla="*/ 23 w 169"/>
                  <a:gd name="T37" fmla="*/ 38 h 126"/>
                  <a:gd name="T38" fmla="*/ 31 w 169"/>
                  <a:gd name="T39" fmla="*/ 27 h 126"/>
                  <a:gd name="T40" fmla="*/ 29 w 169"/>
                  <a:gd name="T41" fmla="*/ 12 h 126"/>
                  <a:gd name="T42" fmla="*/ 40 w 169"/>
                  <a:gd name="T43" fmla="*/ 3 h 126"/>
                  <a:gd name="T44" fmla="*/ 55 w 169"/>
                  <a:gd name="T45" fmla="*/ 18 h 126"/>
                  <a:gd name="T46" fmla="*/ 62 w 169"/>
                  <a:gd name="T47" fmla="*/ 6 h 126"/>
                  <a:gd name="T48" fmla="*/ 83 w 169"/>
                  <a:gd name="T49" fmla="*/ 0 h 126"/>
                  <a:gd name="T50" fmla="*/ 95 w 169"/>
                  <a:gd name="T51" fmla="*/ 10 h 126"/>
                  <a:gd name="T52" fmla="*/ 129 w 169"/>
                  <a:gd name="T53" fmla="*/ 6 h 126"/>
                  <a:gd name="T54" fmla="*/ 151 w 169"/>
                  <a:gd name="T55" fmla="*/ 7 h 126"/>
                  <a:gd name="T56" fmla="*/ 169 w 169"/>
                  <a:gd name="T57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" h="126">
                    <a:moveTo>
                      <a:pt x="144" y="21"/>
                    </a:moveTo>
                    <a:lnTo>
                      <a:pt x="134" y="33"/>
                    </a:lnTo>
                    <a:lnTo>
                      <a:pt x="144" y="42"/>
                    </a:lnTo>
                    <a:lnTo>
                      <a:pt x="143" y="87"/>
                    </a:lnTo>
                    <a:lnTo>
                      <a:pt x="130" y="91"/>
                    </a:lnTo>
                    <a:lnTo>
                      <a:pt x="124" y="102"/>
                    </a:lnTo>
                    <a:lnTo>
                      <a:pt x="97" y="108"/>
                    </a:lnTo>
                    <a:lnTo>
                      <a:pt x="98" y="117"/>
                    </a:lnTo>
                    <a:lnTo>
                      <a:pt x="91" y="126"/>
                    </a:lnTo>
                    <a:lnTo>
                      <a:pt x="76" y="85"/>
                    </a:lnTo>
                    <a:lnTo>
                      <a:pt x="57" y="99"/>
                    </a:lnTo>
                    <a:lnTo>
                      <a:pt x="40" y="101"/>
                    </a:lnTo>
                    <a:lnTo>
                      <a:pt x="0" y="96"/>
                    </a:lnTo>
                    <a:lnTo>
                      <a:pt x="20" y="81"/>
                    </a:lnTo>
                    <a:lnTo>
                      <a:pt x="58" y="68"/>
                    </a:lnTo>
                    <a:lnTo>
                      <a:pt x="64" y="60"/>
                    </a:lnTo>
                    <a:lnTo>
                      <a:pt x="50" y="47"/>
                    </a:lnTo>
                    <a:lnTo>
                      <a:pt x="37" y="50"/>
                    </a:lnTo>
                    <a:lnTo>
                      <a:pt x="23" y="38"/>
                    </a:lnTo>
                    <a:lnTo>
                      <a:pt x="31" y="27"/>
                    </a:lnTo>
                    <a:lnTo>
                      <a:pt x="29" y="12"/>
                    </a:lnTo>
                    <a:lnTo>
                      <a:pt x="40" y="3"/>
                    </a:lnTo>
                    <a:lnTo>
                      <a:pt x="55" y="18"/>
                    </a:lnTo>
                    <a:lnTo>
                      <a:pt x="62" y="6"/>
                    </a:lnTo>
                    <a:lnTo>
                      <a:pt x="83" y="0"/>
                    </a:lnTo>
                    <a:lnTo>
                      <a:pt x="95" y="10"/>
                    </a:lnTo>
                    <a:lnTo>
                      <a:pt x="129" y="6"/>
                    </a:lnTo>
                    <a:lnTo>
                      <a:pt x="151" y="7"/>
                    </a:lnTo>
                    <a:lnTo>
                      <a:pt x="169" y="2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8" name="Freeform 194"/>
              <p:cNvSpPr>
                <a:spLocks/>
              </p:cNvSpPr>
              <p:nvPr/>
            </p:nvSpPr>
            <p:spPr bwMode="auto">
              <a:xfrm>
                <a:off x="6759588" y="2887761"/>
                <a:ext cx="157248" cy="114826"/>
              </a:xfrm>
              <a:custGeom>
                <a:avLst/>
                <a:gdLst>
                  <a:gd name="T0" fmla="*/ 0 w 90"/>
                  <a:gd name="T1" fmla="*/ 18 h 65"/>
                  <a:gd name="T2" fmla="*/ 32 w 90"/>
                  <a:gd name="T3" fmla="*/ 0 h 65"/>
                  <a:gd name="T4" fmla="*/ 50 w 90"/>
                  <a:gd name="T5" fmla="*/ 9 h 65"/>
                  <a:gd name="T6" fmla="*/ 62 w 90"/>
                  <a:gd name="T7" fmla="*/ 9 h 65"/>
                  <a:gd name="T8" fmla="*/ 74 w 90"/>
                  <a:gd name="T9" fmla="*/ 21 h 65"/>
                  <a:gd name="T10" fmla="*/ 89 w 90"/>
                  <a:gd name="T11" fmla="*/ 37 h 65"/>
                  <a:gd name="T12" fmla="*/ 80 w 90"/>
                  <a:gd name="T13" fmla="*/ 55 h 65"/>
                  <a:gd name="T14" fmla="*/ 64 w 90"/>
                  <a:gd name="T15" fmla="*/ 62 h 65"/>
                  <a:gd name="T16" fmla="*/ 45 w 90"/>
                  <a:gd name="T17" fmla="*/ 64 h 65"/>
                  <a:gd name="T18" fmla="*/ 42 w 90"/>
                  <a:gd name="T19" fmla="*/ 50 h 65"/>
                  <a:gd name="T20" fmla="*/ 35 w 90"/>
                  <a:gd name="T21" fmla="*/ 37 h 65"/>
                  <a:gd name="T22" fmla="*/ 15 w 90"/>
                  <a:gd name="T23" fmla="*/ 31 h 65"/>
                  <a:gd name="T24" fmla="*/ 0 w 90"/>
                  <a:gd name="T25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65">
                    <a:moveTo>
                      <a:pt x="0" y="18"/>
                    </a:moveTo>
                    <a:lnTo>
                      <a:pt x="32" y="0"/>
                    </a:lnTo>
                    <a:lnTo>
                      <a:pt x="50" y="9"/>
                    </a:lnTo>
                    <a:lnTo>
                      <a:pt x="62" y="9"/>
                    </a:lnTo>
                    <a:lnTo>
                      <a:pt x="74" y="21"/>
                    </a:lnTo>
                    <a:lnTo>
                      <a:pt x="89" y="37"/>
                    </a:lnTo>
                    <a:lnTo>
                      <a:pt x="80" y="55"/>
                    </a:lnTo>
                    <a:lnTo>
                      <a:pt x="64" y="62"/>
                    </a:lnTo>
                    <a:lnTo>
                      <a:pt x="45" y="64"/>
                    </a:lnTo>
                    <a:lnTo>
                      <a:pt x="42" y="50"/>
                    </a:lnTo>
                    <a:lnTo>
                      <a:pt x="35" y="37"/>
                    </a:lnTo>
                    <a:lnTo>
                      <a:pt x="15" y="31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9" name="Freeform 195"/>
              <p:cNvSpPr>
                <a:spLocks/>
              </p:cNvSpPr>
              <p:nvPr/>
            </p:nvSpPr>
            <p:spPr bwMode="auto">
              <a:xfrm>
                <a:off x="8354087" y="3965234"/>
                <a:ext cx="127371" cy="243808"/>
              </a:xfrm>
              <a:custGeom>
                <a:avLst/>
                <a:gdLst>
                  <a:gd name="T0" fmla="*/ 46 w 73"/>
                  <a:gd name="T1" fmla="*/ 46 h 138"/>
                  <a:gd name="T2" fmla="*/ 25 w 73"/>
                  <a:gd name="T3" fmla="*/ 35 h 138"/>
                  <a:gd name="T4" fmla="*/ 13 w 73"/>
                  <a:gd name="T5" fmla="*/ 0 h 138"/>
                  <a:gd name="T6" fmla="*/ 0 w 73"/>
                  <a:gd name="T7" fmla="*/ 13 h 138"/>
                  <a:gd name="T8" fmla="*/ 2 w 73"/>
                  <a:gd name="T9" fmla="*/ 36 h 138"/>
                  <a:gd name="T10" fmla="*/ 8 w 73"/>
                  <a:gd name="T11" fmla="*/ 91 h 138"/>
                  <a:gd name="T12" fmla="*/ 26 w 73"/>
                  <a:gd name="T13" fmla="*/ 116 h 138"/>
                  <a:gd name="T14" fmla="*/ 41 w 73"/>
                  <a:gd name="T15" fmla="*/ 133 h 138"/>
                  <a:gd name="T16" fmla="*/ 70 w 73"/>
                  <a:gd name="T17" fmla="*/ 137 h 138"/>
                  <a:gd name="T18" fmla="*/ 72 w 73"/>
                  <a:gd name="T19" fmla="*/ 127 h 138"/>
                  <a:gd name="T20" fmla="*/ 68 w 73"/>
                  <a:gd name="T21" fmla="*/ 78 h 138"/>
                  <a:gd name="T22" fmla="*/ 46 w 73"/>
                  <a:gd name="T23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38">
                    <a:moveTo>
                      <a:pt x="46" y="46"/>
                    </a:moveTo>
                    <a:lnTo>
                      <a:pt x="25" y="35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2" y="36"/>
                    </a:lnTo>
                    <a:lnTo>
                      <a:pt x="8" y="91"/>
                    </a:lnTo>
                    <a:lnTo>
                      <a:pt x="26" y="116"/>
                    </a:lnTo>
                    <a:lnTo>
                      <a:pt x="41" y="133"/>
                    </a:lnTo>
                    <a:lnTo>
                      <a:pt x="70" y="137"/>
                    </a:lnTo>
                    <a:lnTo>
                      <a:pt x="72" y="127"/>
                    </a:lnTo>
                    <a:lnTo>
                      <a:pt x="68" y="78"/>
                    </a:lnTo>
                    <a:lnTo>
                      <a:pt x="46" y="4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0" name="Freeform 196"/>
              <p:cNvSpPr>
                <a:spLocks/>
              </p:cNvSpPr>
              <p:nvPr/>
            </p:nvSpPr>
            <p:spPr bwMode="auto">
              <a:xfrm>
                <a:off x="9237823" y="2835853"/>
                <a:ext cx="124226" cy="155722"/>
              </a:xfrm>
              <a:custGeom>
                <a:avLst/>
                <a:gdLst>
                  <a:gd name="T0" fmla="*/ 12 w 71"/>
                  <a:gd name="T1" fmla="*/ 8 h 89"/>
                  <a:gd name="T2" fmla="*/ 15 w 71"/>
                  <a:gd name="T3" fmla="*/ 26 h 89"/>
                  <a:gd name="T4" fmla="*/ 17 w 71"/>
                  <a:gd name="T5" fmla="*/ 42 h 89"/>
                  <a:gd name="T6" fmla="*/ 8 w 71"/>
                  <a:gd name="T7" fmla="*/ 58 h 89"/>
                  <a:gd name="T8" fmla="*/ 0 w 71"/>
                  <a:gd name="T9" fmla="*/ 73 h 89"/>
                  <a:gd name="T10" fmla="*/ 9 w 71"/>
                  <a:gd name="T11" fmla="*/ 80 h 89"/>
                  <a:gd name="T12" fmla="*/ 26 w 71"/>
                  <a:gd name="T13" fmla="*/ 74 h 89"/>
                  <a:gd name="T14" fmla="*/ 42 w 71"/>
                  <a:gd name="T15" fmla="*/ 77 h 89"/>
                  <a:gd name="T16" fmla="*/ 42 w 71"/>
                  <a:gd name="T17" fmla="*/ 78 h 89"/>
                  <a:gd name="T18" fmla="*/ 42 w 71"/>
                  <a:gd name="T19" fmla="*/ 79 h 89"/>
                  <a:gd name="T20" fmla="*/ 43 w 71"/>
                  <a:gd name="T21" fmla="*/ 80 h 89"/>
                  <a:gd name="T22" fmla="*/ 44 w 71"/>
                  <a:gd name="T23" fmla="*/ 80 h 89"/>
                  <a:gd name="T24" fmla="*/ 44 w 71"/>
                  <a:gd name="T25" fmla="*/ 83 h 89"/>
                  <a:gd name="T26" fmla="*/ 45 w 71"/>
                  <a:gd name="T27" fmla="*/ 85 h 89"/>
                  <a:gd name="T28" fmla="*/ 46 w 71"/>
                  <a:gd name="T29" fmla="*/ 85 h 89"/>
                  <a:gd name="T30" fmla="*/ 48 w 71"/>
                  <a:gd name="T31" fmla="*/ 87 h 89"/>
                  <a:gd name="T32" fmla="*/ 48 w 71"/>
                  <a:gd name="T33" fmla="*/ 88 h 89"/>
                  <a:gd name="T34" fmla="*/ 49 w 71"/>
                  <a:gd name="T35" fmla="*/ 88 h 89"/>
                  <a:gd name="T36" fmla="*/ 50 w 71"/>
                  <a:gd name="T37" fmla="*/ 87 h 89"/>
                  <a:gd name="T38" fmla="*/ 50 w 71"/>
                  <a:gd name="T39" fmla="*/ 86 h 89"/>
                  <a:gd name="T40" fmla="*/ 50 w 71"/>
                  <a:gd name="T41" fmla="*/ 85 h 89"/>
                  <a:gd name="T42" fmla="*/ 51 w 71"/>
                  <a:gd name="T43" fmla="*/ 83 h 89"/>
                  <a:gd name="T44" fmla="*/ 51 w 71"/>
                  <a:gd name="T45" fmla="*/ 80 h 89"/>
                  <a:gd name="T46" fmla="*/ 53 w 71"/>
                  <a:gd name="T47" fmla="*/ 78 h 89"/>
                  <a:gd name="T48" fmla="*/ 55 w 71"/>
                  <a:gd name="T49" fmla="*/ 76 h 89"/>
                  <a:gd name="T50" fmla="*/ 55 w 71"/>
                  <a:gd name="T51" fmla="*/ 74 h 89"/>
                  <a:gd name="T52" fmla="*/ 57 w 71"/>
                  <a:gd name="T53" fmla="*/ 71 h 89"/>
                  <a:gd name="T54" fmla="*/ 58 w 71"/>
                  <a:gd name="T55" fmla="*/ 69 h 89"/>
                  <a:gd name="T56" fmla="*/ 59 w 71"/>
                  <a:gd name="T57" fmla="*/ 68 h 89"/>
                  <a:gd name="T58" fmla="*/ 59 w 71"/>
                  <a:gd name="T59" fmla="*/ 67 h 89"/>
                  <a:gd name="T60" fmla="*/ 60 w 71"/>
                  <a:gd name="T61" fmla="*/ 66 h 89"/>
                  <a:gd name="T62" fmla="*/ 70 w 71"/>
                  <a:gd name="T63" fmla="*/ 61 h 89"/>
                  <a:gd name="T64" fmla="*/ 67 w 71"/>
                  <a:gd name="T65" fmla="*/ 42 h 89"/>
                  <a:gd name="T66" fmla="*/ 52 w 71"/>
                  <a:gd name="T67" fmla="*/ 37 h 89"/>
                  <a:gd name="T68" fmla="*/ 31 w 71"/>
                  <a:gd name="T69" fmla="*/ 30 h 89"/>
                  <a:gd name="T70" fmla="*/ 25 w 71"/>
                  <a:gd name="T71" fmla="*/ 14 h 89"/>
                  <a:gd name="T72" fmla="*/ 18 w 71"/>
                  <a:gd name="T73" fmla="*/ 0 h 89"/>
                  <a:gd name="T74" fmla="*/ 12 w 71"/>
                  <a:gd name="T75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89">
                    <a:moveTo>
                      <a:pt x="12" y="8"/>
                    </a:moveTo>
                    <a:lnTo>
                      <a:pt x="15" y="26"/>
                    </a:lnTo>
                    <a:lnTo>
                      <a:pt x="17" y="42"/>
                    </a:lnTo>
                    <a:lnTo>
                      <a:pt x="8" y="58"/>
                    </a:lnTo>
                    <a:lnTo>
                      <a:pt x="0" y="73"/>
                    </a:lnTo>
                    <a:lnTo>
                      <a:pt x="9" y="80"/>
                    </a:lnTo>
                    <a:lnTo>
                      <a:pt x="26" y="74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4" y="83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87"/>
                    </a:lnTo>
                    <a:lnTo>
                      <a:pt x="50" y="86"/>
                    </a:lnTo>
                    <a:lnTo>
                      <a:pt x="50" y="85"/>
                    </a:lnTo>
                    <a:lnTo>
                      <a:pt x="51" y="83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9" y="68"/>
                    </a:lnTo>
                    <a:lnTo>
                      <a:pt x="59" y="67"/>
                    </a:lnTo>
                    <a:lnTo>
                      <a:pt x="60" y="66"/>
                    </a:lnTo>
                    <a:lnTo>
                      <a:pt x="70" y="61"/>
                    </a:lnTo>
                    <a:lnTo>
                      <a:pt x="67" y="42"/>
                    </a:lnTo>
                    <a:lnTo>
                      <a:pt x="52" y="37"/>
                    </a:lnTo>
                    <a:lnTo>
                      <a:pt x="31" y="30"/>
                    </a:lnTo>
                    <a:lnTo>
                      <a:pt x="25" y="14"/>
                    </a:lnTo>
                    <a:lnTo>
                      <a:pt x="18" y="0"/>
                    </a:lnTo>
                    <a:lnTo>
                      <a:pt x="12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1" name="Freeform 197"/>
              <p:cNvSpPr>
                <a:spLocks/>
              </p:cNvSpPr>
              <p:nvPr/>
            </p:nvSpPr>
            <p:spPr bwMode="auto">
              <a:xfrm>
                <a:off x="9094727" y="3002586"/>
                <a:ext cx="240590" cy="253246"/>
              </a:xfrm>
              <a:custGeom>
                <a:avLst/>
                <a:gdLst>
                  <a:gd name="T0" fmla="*/ 99 w 136"/>
                  <a:gd name="T1" fmla="*/ 0 h 143"/>
                  <a:gd name="T2" fmla="*/ 114 w 136"/>
                  <a:gd name="T3" fmla="*/ 0 h 143"/>
                  <a:gd name="T4" fmla="*/ 118 w 136"/>
                  <a:gd name="T5" fmla="*/ 25 h 143"/>
                  <a:gd name="T6" fmla="*/ 123 w 136"/>
                  <a:gd name="T7" fmla="*/ 34 h 143"/>
                  <a:gd name="T8" fmla="*/ 135 w 136"/>
                  <a:gd name="T9" fmla="*/ 45 h 143"/>
                  <a:gd name="T10" fmla="*/ 117 w 136"/>
                  <a:gd name="T11" fmla="*/ 60 h 143"/>
                  <a:gd name="T12" fmla="*/ 125 w 136"/>
                  <a:gd name="T13" fmla="*/ 87 h 143"/>
                  <a:gd name="T14" fmla="*/ 121 w 136"/>
                  <a:gd name="T15" fmla="*/ 103 h 143"/>
                  <a:gd name="T16" fmla="*/ 114 w 136"/>
                  <a:gd name="T17" fmla="*/ 112 h 143"/>
                  <a:gd name="T18" fmla="*/ 106 w 136"/>
                  <a:gd name="T19" fmla="*/ 114 h 143"/>
                  <a:gd name="T20" fmla="*/ 101 w 136"/>
                  <a:gd name="T21" fmla="*/ 127 h 143"/>
                  <a:gd name="T22" fmla="*/ 91 w 136"/>
                  <a:gd name="T23" fmla="*/ 116 h 143"/>
                  <a:gd name="T24" fmla="*/ 86 w 136"/>
                  <a:gd name="T25" fmla="*/ 122 h 143"/>
                  <a:gd name="T26" fmla="*/ 67 w 136"/>
                  <a:gd name="T27" fmla="*/ 123 h 143"/>
                  <a:gd name="T28" fmla="*/ 63 w 136"/>
                  <a:gd name="T29" fmla="*/ 114 h 143"/>
                  <a:gd name="T30" fmla="*/ 55 w 136"/>
                  <a:gd name="T31" fmla="*/ 116 h 143"/>
                  <a:gd name="T32" fmla="*/ 55 w 136"/>
                  <a:gd name="T33" fmla="*/ 139 h 143"/>
                  <a:gd name="T34" fmla="*/ 46 w 136"/>
                  <a:gd name="T35" fmla="*/ 133 h 143"/>
                  <a:gd name="T36" fmla="*/ 40 w 136"/>
                  <a:gd name="T37" fmla="*/ 124 h 143"/>
                  <a:gd name="T38" fmla="*/ 36 w 136"/>
                  <a:gd name="T39" fmla="*/ 139 h 143"/>
                  <a:gd name="T40" fmla="*/ 26 w 136"/>
                  <a:gd name="T41" fmla="*/ 142 h 143"/>
                  <a:gd name="T42" fmla="*/ 19 w 136"/>
                  <a:gd name="T43" fmla="*/ 131 h 143"/>
                  <a:gd name="T44" fmla="*/ 7 w 136"/>
                  <a:gd name="T45" fmla="*/ 129 h 143"/>
                  <a:gd name="T46" fmla="*/ 0 w 136"/>
                  <a:gd name="T47" fmla="*/ 123 h 143"/>
                  <a:gd name="T48" fmla="*/ 11 w 136"/>
                  <a:gd name="T49" fmla="*/ 112 h 143"/>
                  <a:gd name="T50" fmla="*/ 23 w 136"/>
                  <a:gd name="T51" fmla="*/ 105 h 143"/>
                  <a:gd name="T52" fmla="*/ 32 w 136"/>
                  <a:gd name="T53" fmla="*/ 97 h 143"/>
                  <a:gd name="T54" fmla="*/ 54 w 136"/>
                  <a:gd name="T55" fmla="*/ 99 h 143"/>
                  <a:gd name="T56" fmla="*/ 55 w 136"/>
                  <a:gd name="T57" fmla="*/ 84 h 143"/>
                  <a:gd name="T58" fmla="*/ 60 w 136"/>
                  <a:gd name="T59" fmla="*/ 72 h 143"/>
                  <a:gd name="T60" fmla="*/ 68 w 136"/>
                  <a:gd name="T61" fmla="*/ 76 h 143"/>
                  <a:gd name="T62" fmla="*/ 88 w 136"/>
                  <a:gd name="T63" fmla="*/ 73 h 143"/>
                  <a:gd name="T64" fmla="*/ 91 w 136"/>
                  <a:gd name="T65" fmla="*/ 62 h 143"/>
                  <a:gd name="T66" fmla="*/ 91 w 136"/>
                  <a:gd name="T67" fmla="*/ 44 h 143"/>
                  <a:gd name="T68" fmla="*/ 97 w 136"/>
                  <a:gd name="T69" fmla="*/ 34 h 143"/>
                  <a:gd name="T70" fmla="*/ 92 w 136"/>
                  <a:gd name="T71" fmla="*/ 10 h 143"/>
                  <a:gd name="T72" fmla="*/ 99 w 136"/>
                  <a:gd name="T7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143">
                    <a:moveTo>
                      <a:pt x="99" y="0"/>
                    </a:moveTo>
                    <a:lnTo>
                      <a:pt x="114" y="0"/>
                    </a:lnTo>
                    <a:lnTo>
                      <a:pt x="118" y="25"/>
                    </a:lnTo>
                    <a:lnTo>
                      <a:pt x="123" y="34"/>
                    </a:lnTo>
                    <a:lnTo>
                      <a:pt x="135" y="45"/>
                    </a:lnTo>
                    <a:lnTo>
                      <a:pt x="117" y="60"/>
                    </a:lnTo>
                    <a:lnTo>
                      <a:pt x="125" y="87"/>
                    </a:lnTo>
                    <a:lnTo>
                      <a:pt x="121" y="103"/>
                    </a:lnTo>
                    <a:lnTo>
                      <a:pt x="114" y="112"/>
                    </a:lnTo>
                    <a:lnTo>
                      <a:pt x="106" y="114"/>
                    </a:lnTo>
                    <a:lnTo>
                      <a:pt x="101" y="127"/>
                    </a:lnTo>
                    <a:lnTo>
                      <a:pt x="91" y="116"/>
                    </a:lnTo>
                    <a:lnTo>
                      <a:pt x="86" y="122"/>
                    </a:lnTo>
                    <a:lnTo>
                      <a:pt x="67" y="123"/>
                    </a:lnTo>
                    <a:lnTo>
                      <a:pt x="63" y="114"/>
                    </a:lnTo>
                    <a:lnTo>
                      <a:pt x="55" y="116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40" y="124"/>
                    </a:lnTo>
                    <a:lnTo>
                      <a:pt x="36" y="139"/>
                    </a:lnTo>
                    <a:lnTo>
                      <a:pt x="26" y="142"/>
                    </a:lnTo>
                    <a:lnTo>
                      <a:pt x="19" y="131"/>
                    </a:lnTo>
                    <a:lnTo>
                      <a:pt x="7" y="129"/>
                    </a:lnTo>
                    <a:lnTo>
                      <a:pt x="0" y="123"/>
                    </a:lnTo>
                    <a:lnTo>
                      <a:pt x="11" y="112"/>
                    </a:lnTo>
                    <a:lnTo>
                      <a:pt x="23" y="105"/>
                    </a:lnTo>
                    <a:lnTo>
                      <a:pt x="32" y="97"/>
                    </a:lnTo>
                    <a:lnTo>
                      <a:pt x="54" y="99"/>
                    </a:lnTo>
                    <a:lnTo>
                      <a:pt x="55" y="84"/>
                    </a:lnTo>
                    <a:lnTo>
                      <a:pt x="60" y="72"/>
                    </a:lnTo>
                    <a:lnTo>
                      <a:pt x="68" y="76"/>
                    </a:lnTo>
                    <a:lnTo>
                      <a:pt x="88" y="73"/>
                    </a:lnTo>
                    <a:lnTo>
                      <a:pt x="91" y="62"/>
                    </a:lnTo>
                    <a:lnTo>
                      <a:pt x="91" y="44"/>
                    </a:lnTo>
                    <a:lnTo>
                      <a:pt x="97" y="34"/>
                    </a:lnTo>
                    <a:lnTo>
                      <a:pt x="92" y="10"/>
                    </a:lnTo>
                    <a:lnTo>
                      <a:pt x="9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2" name="Freeform 198"/>
              <p:cNvSpPr>
                <a:spLocks/>
              </p:cNvSpPr>
              <p:nvPr/>
            </p:nvSpPr>
            <p:spPr bwMode="auto">
              <a:xfrm>
                <a:off x="9036545" y="3240102"/>
                <a:ext cx="58182" cy="97523"/>
              </a:xfrm>
              <a:custGeom>
                <a:avLst/>
                <a:gdLst>
                  <a:gd name="T0" fmla="*/ 14 w 34"/>
                  <a:gd name="T1" fmla="*/ 5 h 54"/>
                  <a:gd name="T2" fmla="*/ 8 w 34"/>
                  <a:gd name="T3" fmla="*/ 15 h 54"/>
                  <a:gd name="T4" fmla="*/ 0 w 34"/>
                  <a:gd name="T5" fmla="*/ 21 h 54"/>
                  <a:gd name="T6" fmla="*/ 7 w 34"/>
                  <a:gd name="T7" fmla="*/ 36 h 54"/>
                  <a:gd name="T8" fmla="*/ 14 w 34"/>
                  <a:gd name="T9" fmla="*/ 28 h 54"/>
                  <a:gd name="T10" fmla="*/ 21 w 34"/>
                  <a:gd name="T11" fmla="*/ 31 h 54"/>
                  <a:gd name="T12" fmla="*/ 19 w 34"/>
                  <a:gd name="T13" fmla="*/ 40 h 54"/>
                  <a:gd name="T14" fmla="*/ 25 w 34"/>
                  <a:gd name="T15" fmla="*/ 53 h 54"/>
                  <a:gd name="T16" fmla="*/ 33 w 34"/>
                  <a:gd name="T17" fmla="*/ 47 h 54"/>
                  <a:gd name="T18" fmla="*/ 33 w 34"/>
                  <a:gd name="T19" fmla="*/ 32 h 54"/>
                  <a:gd name="T20" fmla="*/ 31 w 34"/>
                  <a:gd name="T21" fmla="*/ 8 h 54"/>
                  <a:gd name="T22" fmla="*/ 25 w 34"/>
                  <a:gd name="T23" fmla="*/ 0 h 54"/>
                  <a:gd name="T24" fmla="*/ 14 w 34"/>
                  <a:gd name="T2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4" y="5"/>
                    </a:moveTo>
                    <a:lnTo>
                      <a:pt x="8" y="15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4" y="28"/>
                    </a:lnTo>
                    <a:lnTo>
                      <a:pt x="21" y="31"/>
                    </a:lnTo>
                    <a:lnTo>
                      <a:pt x="19" y="40"/>
                    </a:lnTo>
                    <a:lnTo>
                      <a:pt x="25" y="53"/>
                    </a:lnTo>
                    <a:lnTo>
                      <a:pt x="33" y="47"/>
                    </a:lnTo>
                    <a:lnTo>
                      <a:pt x="33" y="32"/>
                    </a:lnTo>
                    <a:lnTo>
                      <a:pt x="31" y="8"/>
                    </a:lnTo>
                    <a:lnTo>
                      <a:pt x="25" y="0"/>
                    </a:lnTo>
                    <a:lnTo>
                      <a:pt x="14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3" name="Freeform 199"/>
              <p:cNvSpPr>
                <a:spLocks/>
              </p:cNvSpPr>
              <p:nvPr/>
            </p:nvSpPr>
            <p:spPr bwMode="auto">
              <a:xfrm>
                <a:off x="7627599" y="2596764"/>
                <a:ext cx="1438823" cy="1063317"/>
              </a:xfrm>
              <a:custGeom>
                <a:avLst/>
                <a:gdLst>
                  <a:gd name="T0" fmla="*/ 622 w 817"/>
                  <a:gd name="T1" fmla="*/ 289 h 602"/>
                  <a:gd name="T2" fmla="*/ 663 w 817"/>
                  <a:gd name="T3" fmla="*/ 292 h 602"/>
                  <a:gd name="T4" fmla="*/ 670 w 817"/>
                  <a:gd name="T5" fmla="*/ 320 h 602"/>
                  <a:gd name="T6" fmla="*/ 674 w 817"/>
                  <a:gd name="T7" fmla="*/ 378 h 602"/>
                  <a:gd name="T8" fmla="*/ 696 w 817"/>
                  <a:gd name="T9" fmla="*/ 431 h 602"/>
                  <a:gd name="T10" fmla="*/ 691 w 817"/>
                  <a:gd name="T11" fmla="*/ 487 h 602"/>
                  <a:gd name="T12" fmla="*/ 664 w 817"/>
                  <a:gd name="T13" fmla="*/ 529 h 602"/>
                  <a:gd name="T14" fmla="*/ 641 w 817"/>
                  <a:gd name="T15" fmla="*/ 548 h 602"/>
                  <a:gd name="T16" fmla="*/ 595 w 817"/>
                  <a:gd name="T17" fmla="*/ 567 h 602"/>
                  <a:gd name="T18" fmla="*/ 540 w 817"/>
                  <a:gd name="T19" fmla="*/ 601 h 602"/>
                  <a:gd name="T20" fmla="*/ 519 w 817"/>
                  <a:gd name="T21" fmla="*/ 593 h 602"/>
                  <a:gd name="T22" fmla="*/ 460 w 817"/>
                  <a:gd name="T23" fmla="*/ 555 h 602"/>
                  <a:gd name="T24" fmla="*/ 428 w 817"/>
                  <a:gd name="T25" fmla="*/ 587 h 602"/>
                  <a:gd name="T26" fmla="*/ 391 w 817"/>
                  <a:gd name="T27" fmla="*/ 577 h 602"/>
                  <a:gd name="T28" fmla="*/ 364 w 817"/>
                  <a:gd name="T29" fmla="*/ 537 h 602"/>
                  <a:gd name="T30" fmla="*/ 380 w 817"/>
                  <a:gd name="T31" fmla="*/ 504 h 602"/>
                  <a:gd name="T32" fmla="*/ 354 w 817"/>
                  <a:gd name="T33" fmla="*/ 481 h 602"/>
                  <a:gd name="T34" fmla="*/ 306 w 817"/>
                  <a:gd name="T35" fmla="*/ 458 h 602"/>
                  <a:gd name="T36" fmla="*/ 257 w 817"/>
                  <a:gd name="T37" fmla="*/ 479 h 602"/>
                  <a:gd name="T38" fmla="*/ 219 w 817"/>
                  <a:gd name="T39" fmla="*/ 480 h 602"/>
                  <a:gd name="T40" fmla="*/ 163 w 817"/>
                  <a:gd name="T41" fmla="*/ 464 h 602"/>
                  <a:gd name="T42" fmla="*/ 142 w 817"/>
                  <a:gd name="T43" fmla="*/ 450 h 602"/>
                  <a:gd name="T44" fmla="*/ 100 w 817"/>
                  <a:gd name="T45" fmla="*/ 426 h 602"/>
                  <a:gd name="T46" fmla="*/ 68 w 817"/>
                  <a:gd name="T47" fmla="*/ 387 h 602"/>
                  <a:gd name="T48" fmla="*/ 17 w 817"/>
                  <a:gd name="T49" fmla="*/ 387 h 602"/>
                  <a:gd name="T50" fmla="*/ 14 w 817"/>
                  <a:gd name="T51" fmla="*/ 344 h 602"/>
                  <a:gd name="T52" fmla="*/ 15 w 817"/>
                  <a:gd name="T53" fmla="*/ 310 h 602"/>
                  <a:gd name="T54" fmla="*/ 14 w 817"/>
                  <a:gd name="T55" fmla="*/ 269 h 602"/>
                  <a:gd name="T56" fmla="*/ 40 w 817"/>
                  <a:gd name="T57" fmla="*/ 266 h 602"/>
                  <a:gd name="T58" fmla="*/ 81 w 817"/>
                  <a:gd name="T59" fmla="*/ 248 h 602"/>
                  <a:gd name="T60" fmla="*/ 76 w 817"/>
                  <a:gd name="T61" fmla="*/ 192 h 602"/>
                  <a:gd name="T62" fmla="*/ 111 w 817"/>
                  <a:gd name="T63" fmla="*/ 161 h 602"/>
                  <a:gd name="T64" fmla="*/ 150 w 817"/>
                  <a:gd name="T65" fmla="*/ 126 h 602"/>
                  <a:gd name="T66" fmla="*/ 172 w 817"/>
                  <a:gd name="T67" fmla="*/ 105 h 602"/>
                  <a:gd name="T68" fmla="*/ 210 w 817"/>
                  <a:gd name="T69" fmla="*/ 120 h 602"/>
                  <a:gd name="T70" fmla="*/ 258 w 817"/>
                  <a:gd name="T71" fmla="*/ 167 h 602"/>
                  <a:gd name="T72" fmla="*/ 298 w 817"/>
                  <a:gd name="T73" fmla="*/ 198 h 602"/>
                  <a:gd name="T74" fmla="*/ 406 w 817"/>
                  <a:gd name="T75" fmla="*/ 218 h 602"/>
                  <a:gd name="T76" fmla="*/ 460 w 817"/>
                  <a:gd name="T77" fmla="*/ 214 h 602"/>
                  <a:gd name="T78" fmla="*/ 513 w 817"/>
                  <a:gd name="T79" fmla="*/ 182 h 602"/>
                  <a:gd name="T80" fmla="*/ 546 w 817"/>
                  <a:gd name="T81" fmla="*/ 158 h 602"/>
                  <a:gd name="T82" fmla="*/ 604 w 817"/>
                  <a:gd name="T83" fmla="*/ 124 h 602"/>
                  <a:gd name="T84" fmla="*/ 558 w 817"/>
                  <a:gd name="T85" fmla="*/ 115 h 602"/>
                  <a:gd name="T86" fmla="*/ 557 w 817"/>
                  <a:gd name="T87" fmla="*/ 65 h 602"/>
                  <a:gd name="T88" fmla="*/ 591 w 817"/>
                  <a:gd name="T89" fmla="*/ 49 h 602"/>
                  <a:gd name="T90" fmla="*/ 600 w 817"/>
                  <a:gd name="T91" fmla="*/ 0 h 602"/>
                  <a:gd name="T92" fmla="*/ 689 w 817"/>
                  <a:gd name="T93" fmla="*/ 29 h 602"/>
                  <a:gd name="T94" fmla="*/ 714 w 817"/>
                  <a:gd name="T95" fmla="*/ 73 h 602"/>
                  <a:gd name="T96" fmla="*/ 763 w 817"/>
                  <a:gd name="T97" fmla="*/ 97 h 602"/>
                  <a:gd name="T98" fmla="*/ 808 w 817"/>
                  <a:gd name="T99" fmla="*/ 103 h 602"/>
                  <a:gd name="T100" fmla="*/ 806 w 817"/>
                  <a:gd name="T101" fmla="*/ 130 h 602"/>
                  <a:gd name="T102" fmla="*/ 783 w 817"/>
                  <a:gd name="T103" fmla="*/ 178 h 602"/>
                  <a:gd name="T104" fmla="*/ 797 w 817"/>
                  <a:gd name="T105" fmla="*/ 198 h 602"/>
                  <a:gd name="T106" fmla="*/ 755 w 817"/>
                  <a:gd name="T107" fmla="*/ 230 h 602"/>
                  <a:gd name="T108" fmla="*/ 721 w 817"/>
                  <a:gd name="T109" fmla="*/ 248 h 602"/>
                  <a:gd name="T110" fmla="*/ 669 w 817"/>
                  <a:gd name="T111" fmla="*/ 275 h 602"/>
                  <a:gd name="T112" fmla="*/ 657 w 817"/>
                  <a:gd name="T113" fmla="*/ 24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602">
                    <a:moveTo>
                      <a:pt x="641" y="259"/>
                    </a:moveTo>
                    <a:lnTo>
                      <a:pt x="621" y="274"/>
                    </a:lnTo>
                    <a:lnTo>
                      <a:pt x="622" y="289"/>
                    </a:lnTo>
                    <a:lnTo>
                      <a:pt x="637" y="302"/>
                    </a:lnTo>
                    <a:lnTo>
                      <a:pt x="652" y="303"/>
                    </a:lnTo>
                    <a:lnTo>
                      <a:pt x="663" y="292"/>
                    </a:lnTo>
                    <a:lnTo>
                      <a:pt x="685" y="294"/>
                    </a:lnTo>
                    <a:lnTo>
                      <a:pt x="689" y="314"/>
                    </a:lnTo>
                    <a:lnTo>
                      <a:pt x="670" y="320"/>
                    </a:lnTo>
                    <a:lnTo>
                      <a:pt x="655" y="334"/>
                    </a:lnTo>
                    <a:lnTo>
                      <a:pt x="661" y="353"/>
                    </a:lnTo>
                    <a:lnTo>
                      <a:pt x="674" y="378"/>
                    </a:lnTo>
                    <a:lnTo>
                      <a:pt x="692" y="397"/>
                    </a:lnTo>
                    <a:lnTo>
                      <a:pt x="692" y="413"/>
                    </a:lnTo>
                    <a:lnTo>
                      <a:pt x="696" y="431"/>
                    </a:lnTo>
                    <a:lnTo>
                      <a:pt x="703" y="471"/>
                    </a:lnTo>
                    <a:lnTo>
                      <a:pt x="693" y="474"/>
                    </a:lnTo>
                    <a:lnTo>
                      <a:pt x="691" y="487"/>
                    </a:lnTo>
                    <a:lnTo>
                      <a:pt x="677" y="500"/>
                    </a:lnTo>
                    <a:lnTo>
                      <a:pt x="678" y="519"/>
                    </a:lnTo>
                    <a:lnTo>
                      <a:pt x="664" y="529"/>
                    </a:lnTo>
                    <a:lnTo>
                      <a:pt x="655" y="530"/>
                    </a:lnTo>
                    <a:lnTo>
                      <a:pt x="652" y="545"/>
                    </a:lnTo>
                    <a:lnTo>
                      <a:pt x="641" y="548"/>
                    </a:lnTo>
                    <a:lnTo>
                      <a:pt x="638" y="563"/>
                    </a:lnTo>
                    <a:lnTo>
                      <a:pt x="613" y="570"/>
                    </a:lnTo>
                    <a:lnTo>
                      <a:pt x="595" y="567"/>
                    </a:lnTo>
                    <a:lnTo>
                      <a:pt x="572" y="575"/>
                    </a:lnTo>
                    <a:lnTo>
                      <a:pt x="549" y="593"/>
                    </a:lnTo>
                    <a:lnTo>
                      <a:pt x="540" y="601"/>
                    </a:lnTo>
                    <a:lnTo>
                      <a:pt x="534" y="581"/>
                    </a:lnTo>
                    <a:lnTo>
                      <a:pt x="525" y="576"/>
                    </a:lnTo>
                    <a:lnTo>
                      <a:pt x="519" y="593"/>
                    </a:lnTo>
                    <a:lnTo>
                      <a:pt x="497" y="563"/>
                    </a:lnTo>
                    <a:lnTo>
                      <a:pt x="475" y="555"/>
                    </a:lnTo>
                    <a:lnTo>
                      <a:pt x="460" y="555"/>
                    </a:lnTo>
                    <a:lnTo>
                      <a:pt x="437" y="567"/>
                    </a:lnTo>
                    <a:lnTo>
                      <a:pt x="426" y="573"/>
                    </a:lnTo>
                    <a:lnTo>
                      <a:pt x="428" y="587"/>
                    </a:lnTo>
                    <a:lnTo>
                      <a:pt x="408" y="590"/>
                    </a:lnTo>
                    <a:lnTo>
                      <a:pt x="405" y="581"/>
                    </a:lnTo>
                    <a:lnTo>
                      <a:pt x="391" y="577"/>
                    </a:lnTo>
                    <a:lnTo>
                      <a:pt x="387" y="554"/>
                    </a:lnTo>
                    <a:lnTo>
                      <a:pt x="380" y="539"/>
                    </a:lnTo>
                    <a:lnTo>
                      <a:pt x="364" y="537"/>
                    </a:lnTo>
                    <a:lnTo>
                      <a:pt x="365" y="524"/>
                    </a:lnTo>
                    <a:lnTo>
                      <a:pt x="375" y="516"/>
                    </a:lnTo>
                    <a:lnTo>
                      <a:pt x="380" y="504"/>
                    </a:lnTo>
                    <a:lnTo>
                      <a:pt x="375" y="487"/>
                    </a:lnTo>
                    <a:lnTo>
                      <a:pt x="371" y="479"/>
                    </a:lnTo>
                    <a:lnTo>
                      <a:pt x="354" y="481"/>
                    </a:lnTo>
                    <a:lnTo>
                      <a:pt x="345" y="467"/>
                    </a:lnTo>
                    <a:lnTo>
                      <a:pt x="329" y="458"/>
                    </a:lnTo>
                    <a:lnTo>
                      <a:pt x="306" y="458"/>
                    </a:lnTo>
                    <a:lnTo>
                      <a:pt x="288" y="468"/>
                    </a:lnTo>
                    <a:lnTo>
                      <a:pt x="280" y="479"/>
                    </a:lnTo>
                    <a:lnTo>
                      <a:pt x="257" y="479"/>
                    </a:lnTo>
                    <a:lnTo>
                      <a:pt x="241" y="471"/>
                    </a:lnTo>
                    <a:lnTo>
                      <a:pt x="233" y="486"/>
                    </a:lnTo>
                    <a:lnTo>
                      <a:pt x="219" y="480"/>
                    </a:lnTo>
                    <a:lnTo>
                      <a:pt x="188" y="478"/>
                    </a:lnTo>
                    <a:lnTo>
                      <a:pt x="174" y="470"/>
                    </a:lnTo>
                    <a:lnTo>
                      <a:pt x="163" y="464"/>
                    </a:lnTo>
                    <a:lnTo>
                      <a:pt x="161" y="448"/>
                    </a:lnTo>
                    <a:lnTo>
                      <a:pt x="156" y="458"/>
                    </a:lnTo>
                    <a:lnTo>
                      <a:pt x="142" y="450"/>
                    </a:lnTo>
                    <a:lnTo>
                      <a:pt x="129" y="438"/>
                    </a:lnTo>
                    <a:lnTo>
                      <a:pt x="113" y="438"/>
                    </a:lnTo>
                    <a:lnTo>
                      <a:pt x="100" y="426"/>
                    </a:lnTo>
                    <a:lnTo>
                      <a:pt x="79" y="421"/>
                    </a:lnTo>
                    <a:lnTo>
                      <a:pt x="79" y="395"/>
                    </a:lnTo>
                    <a:lnTo>
                      <a:pt x="68" y="387"/>
                    </a:lnTo>
                    <a:lnTo>
                      <a:pt x="51" y="385"/>
                    </a:lnTo>
                    <a:lnTo>
                      <a:pt x="31" y="398"/>
                    </a:lnTo>
                    <a:lnTo>
                      <a:pt x="17" y="387"/>
                    </a:lnTo>
                    <a:lnTo>
                      <a:pt x="19" y="368"/>
                    </a:lnTo>
                    <a:lnTo>
                      <a:pt x="11" y="358"/>
                    </a:lnTo>
                    <a:lnTo>
                      <a:pt x="14" y="344"/>
                    </a:lnTo>
                    <a:lnTo>
                      <a:pt x="17" y="321"/>
                    </a:lnTo>
                    <a:lnTo>
                      <a:pt x="17" y="308"/>
                    </a:lnTo>
                    <a:lnTo>
                      <a:pt x="15" y="310"/>
                    </a:lnTo>
                    <a:lnTo>
                      <a:pt x="0" y="299"/>
                    </a:lnTo>
                    <a:lnTo>
                      <a:pt x="2" y="277"/>
                    </a:lnTo>
                    <a:lnTo>
                      <a:pt x="14" y="269"/>
                    </a:lnTo>
                    <a:lnTo>
                      <a:pt x="35" y="282"/>
                    </a:lnTo>
                    <a:lnTo>
                      <a:pt x="42" y="275"/>
                    </a:lnTo>
                    <a:lnTo>
                      <a:pt x="40" y="266"/>
                    </a:lnTo>
                    <a:lnTo>
                      <a:pt x="64" y="261"/>
                    </a:lnTo>
                    <a:lnTo>
                      <a:pt x="69" y="252"/>
                    </a:lnTo>
                    <a:lnTo>
                      <a:pt x="81" y="248"/>
                    </a:lnTo>
                    <a:lnTo>
                      <a:pt x="82" y="208"/>
                    </a:lnTo>
                    <a:lnTo>
                      <a:pt x="71" y="203"/>
                    </a:lnTo>
                    <a:lnTo>
                      <a:pt x="76" y="192"/>
                    </a:lnTo>
                    <a:lnTo>
                      <a:pt x="104" y="189"/>
                    </a:lnTo>
                    <a:lnTo>
                      <a:pt x="110" y="181"/>
                    </a:lnTo>
                    <a:lnTo>
                      <a:pt x="111" y="161"/>
                    </a:lnTo>
                    <a:lnTo>
                      <a:pt x="126" y="153"/>
                    </a:lnTo>
                    <a:lnTo>
                      <a:pt x="144" y="159"/>
                    </a:lnTo>
                    <a:lnTo>
                      <a:pt x="150" y="126"/>
                    </a:lnTo>
                    <a:lnTo>
                      <a:pt x="157" y="119"/>
                    </a:lnTo>
                    <a:lnTo>
                      <a:pt x="169" y="116"/>
                    </a:lnTo>
                    <a:lnTo>
                      <a:pt x="172" y="105"/>
                    </a:lnTo>
                    <a:lnTo>
                      <a:pt x="181" y="98"/>
                    </a:lnTo>
                    <a:lnTo>
                      <a:pt x="189" y="109"/>
                    </a:lnTo>
                    <a:lnTo>
                      <a:pt x="210" y="120"/>
                    </a:lnTo>
                    <a:lnTo>
                      <a:pt x="214" y="136"/>
                    </a:lnTo>
                    <a:lnTo>
                      <a:pt x="225" y="161"/>
                    </a:lnTo>
                    <a:lnTo>
                      <a:pt x="258" y="167"/>
                    </a:lnTo>
                    <a:lnTo>
                      <a:pt x="272" y="170"/>
                    </a:lnTo>
                    <a:lnTo>
                      <a:pt x="288" y="179"/>
                    </a:lnTo>
                    <a:lnTo>
                      <a:pt x="298" y="198"/>
                    </a:lnTo>
                    <a:lnTo>
                      <a:pt x="308" y="207"/>
                    </a:lnTo>
                    <a:lnTo>
                      <a:pt x="388" y="213"/>
                    </a:lnTo>
                    <a:lnTo>
                      <a:pt x="406" y="218"/>
                    </a:lnTo>
                    <a:lnTo>
                      <a:pt x="427" y="230"/>
                    </a:lnTo>
                    <a:lnTo>
                      <a:pt x="448" y="223"/>
                    </a:lnTo>
                    <a:lnTo>
                      <a:pt x="460" y="214"/>
                    </a:lnTo>
                    <a:lnTo>
                      <a:pt x="488" y="218"/>
                    </a:lnTo>
                    <a:lnTo>
                      <a:pt x="511" y="199"/>
                    </a:lnTo>
                    <a:lnTo>
                      <a:pt x="513" y="182"/>
                    </a:lnTo>
                    <a:lnTo>
                      <a:pt x="513" y="165"/>
                    </a:lnTo>
                    <a:lnTo>
                      <a:pt x="532" y="172"/>
                    </a:lnTo>
                    <a:lnTo>
                      <a:pt x="546" y="158"/>
                    </a:lnTo>
                    <a:lnTo>
                      <a:pt x="558" y="148"/>
                    </a:lnTo>
                    <a:lnTo>
                      <a:pt x="580" y="136"/>
                    </a:lnTo>
                    <a:lnTo>
                      <a:pt x="604" y="124"/>
                    </a:lnTo>
                    <a:lnTo>
                      <a:pt x="593" y="109"/>
                    </a:lnTo>
                    <a:lnTo>
                      <a:pt x="570" y="112"/>
                    </a:lnTo>
                    <a:lnTo>
                      <a:pt x="558" y="115"/>
                    </a:lnTo>
                    <a:lnTo>
                      <a:pt x="555" y="109"/>
                    </a:lnTo>
                    <a:lnTo>
                      <a:pt x="553" y="77"/>
                    </a:lnTo>
                    <a:lnTo>
                      <a:pt x="557" y="65"/>
                    </a:lnTo>
                    <a:lnTo>
                      <a:pt x="568" y="76"/>
                    </a:lnTo>
                    <a:lnTo>
                      <a:pt x="587" y="76"/>
                    </a:lnTo>
                    <a:lnTo>
                      <a:pt x="591" y="49"/>
                    </a:lnTo>
                    <a:lnTo>
                      <a:pt x="602" y="40"/>
                    </a:lnTo>
                    <a:lnTo>
                      <a:pt x="592" y="14"/>
                    </a:lnTo>
                    <a:lnTo>
                      <a:pt x="600" y="0"/>
                    </a:lnTo>
                    <a:lnTo>
                      <a:pt x="661" y="1"/>
                    </a:lnTo>
                    <a:lnTo>
                      <a:pt x="675" y="17"/>
                    </a:lnTo>
                    <a:lnTo>
                      <a:pt x="689" y="29"/>
                    </a:lnTo>
                    <a:lnTo>
                      <a:pt x="700" y="42"/>
                    </a:lnTo>
                    <a:lnTo>
                      <a:pt x="703" y="59"/>
                    </a:lnTo>
                    <a:lnTo>
                      <a:pt x="714" y="73"/>
                    </a:lnTo>
                    <a:lnTo>
                      <a:pt x="740" y="78"/>
                    </a:lnTo>
                    <a:lnTo>
                      <a:pt x="751" y="88"/>
                    </a:lnTo>
                    <a:lnTo>
                      <a:pt x="763" y="97"/>
                    </a:lnTo>
                    <a:lnTo>
                      <a:pt x="769" y="106"/>
                    </a:lnTo>
                    <a:lnTo>
                      <a:pt x="783" y="107"/>
                    </a:lnTo>
                    <a:lnTo>
                      <a:pt x="808" y="103"/>
                    </a:lnTo>
                    <a:lnTo>
                      <a:pt x="813" y="109"/>
                    </a:lnTo>
                    <a:lnTo>
                      <a:pt x="816" y="122"/>
                    </a:lnTo>
                    <a:lnTo>
                      <a:pt x="806" y="130"/>
                    </a:lnTo>
                    <a:lnTo>
                      <a:pt x="804" y="165"/>
                    </a:lnTo>
                    <a:lnTo>
                      <a:pt x="791" y="164"/>
                    </a:lnTo>
                    <a:lnTo>
                      <a:pt x="783" y="178"/>
                    </a:lnTo>
                    <a:lnTo>
                      <a:pt x="784" y="194"/>
                    </a:lnTo>
                    <a:lnTo>
                      <a:pt x="798" y="198"/>
                    </a:lnTo>
                    <a:lnTo>
                      <a:pt x="797" y="198"/>
                    </a:lnTo>
                    <a:lnTo>
                      <a:pt x="783" y="209"/>
                    </a:lnTo>
                    <a:lnTo>
                      <a:pt x="769" y="213"/>
                    </a:lnTo>
                    <a:lnTo>
                      <a:pt x="755" y="230"/>
                    </a:lnTo>
                    <a:lnTo>
                      <a:pt x="741" y="230"/>
                    </a:lnTo>
                    <a:lnTo>
                      <a:pt x="729" y="224"/>
                    </a:lnTo>
                    <a:lnTo>
                      <a:pt x="721" y="248"/>
                    </a:lnTo>
                    <a:lnTo>
                      <a:pt x="707" y="257"/>
                    </a:lnTo>
                    <a:lnTo>
                      <a:pt x="689" y="268"/>
                    </a:lnTo>
                    <a:lnTo>
                      <a:pt x="669" y="275"/>
                    </a:lnTo>
                    <a:lnTo>
                      <a:pt x="667" y="258"/>
                    </a:lnTo>
                    <a:lnTo>
                      <a:pt x="663" y="242"/>
                    </a:lnTo>
                    <a:lnTo>
                      <a:pt x="657" y="241"/>
                    </a:lnTo>
                    <a:lnTo>
                      <a:pt x="648" y="248"/>
                    </a:lnTo>
                    <a:lnTo>
                      <a:pt x="641" y="2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4" name="Freeform 200"/>
              <p:cNvSpPr>
                <a:spLocks/>
              </p:cNvSpPr>
              <p:nvPr/>
            </p:nvSpPr>
            <p:spPr bwMode="auto">
              <a:xfrm>
                <a:off x="8874579" y="2972700"/>
                <a:ext cx="122654" cy="158868"/>
              </a:xfrm>
              <a:custGeom>
                <a:avLst/>
                <a:gdLst>
                  <a:gd name="T0" fmla="*/ 67 w 70"/>
                  <a:gd name="T1" fmla="*/ 0 h 91"/>
                  <a:gd name="T2" fmla="*/ 69 w 70"/>
                  <a:gd name="T3" fmla="*/ 25 h 91"/>
                  <a:gd name="T4" fmla="*/ 60 w 70"/>
                  <a:gd name="T5" fmla="*/ 31 h 91"/>
                  <a:gd name="T6" fmla="*/ 52 w 70"/>
                  <a:gd name="T7" fmla="*/ 45 h 91"/>
                  <a:gd name="T8" fmla="*/ 39 w 70"/>
                  <a:gd name="T9" fmla="*/ 51 h 91"/>
                  <a:gd name="T10" fmla="*/ 55 w 70"/>
                  <a:gd name="T11" fmla="*/ 67 h 91"/>
                  <a:gd name="T12" fmla="*/ 50 w 70"/>
                  <a:gd name="T13" fmla="*/ 82 h 91"/>
                  <a:gd name="T14" fmla="*/ 29 w 70"/>
                  <a:gd name="T15" fmla="*/ 90 h 91"/>
                  <a:gd name="T16" fmla="*/ 22 w 70"/>
                  <a:gd name="T17" fmla="*/ 81 h 91"/>
                  <a:gd name="T18" fmla="*/ 4 w 70"/>
                  <a:gd name="T19" fmla="*/ 73 h 91"/>
                  <a:gd name="T20" fmla="*/ 15 w 70"/>
                  <a:gd name="T21" fmla="*/ 65 h 91"/>
                  <a:gd name="T22" fmla="*/ 16 w 70"/>
                  <a:gd name="T23" fmla="*/ 48 h 91"/>
                  <a:gd name="T24" fmla="*/ 4 w 70"/>
                  <a:gd name="T25" fmla="*/ 45 h 91"/>
                  <a:gd name="T26" fmla="*/ 0 w 70"/>
                  <a:gd name="T27" fmla="*/ 45 h 91"/>
                  <a:gd name="T28" fmla="*/ 14 w 70"/>
                  <a:gd name="T29" fmla="*/ 37 h 91"/>
                  <a:gd name="T30" fmla="*/ 22 w 70"/>
                  <a:gd name="T31" fmla="*/ 12 h 91"/>
                  <a:gd name="T32" fmla="*/ 34 w 70"/>
                  <a:gd name="T33" fmla="*/ 18 h 91"/>
                  <a:gd name="T34" fmla="*/ 48 w 70"/>
                  <a:gd name="T35" fmla="*/ 18 h 91"/>
                  <a:gd name="T36" fmla="*/ 62 w 70"/>
                  <a:gd name="T37" fmla="*/ 1 h 91"/>
                  <a:gd name="T38" fmla="*/ 67 w 70"/>
                  <a:gd name="T3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91">
                    <a:moveTo>
                      <a:pt x="67" y="0"/>
                    </a:moveTo>
                    <a:lnTo>
                      <a:pt x="69" y="25"/>
                    </a:lnTo>
                    <a:lnTo>
                      <a:pt x="60" y="31"/>
                    </a:lnTo>
                    <a:lnTo>
                      <a:pt x="52" y="45"/>
                    </a:lnTo>
                    <a:lnTo>
                      <a:pt x="39" y="51"/>
                    </a:lnTo>
                    <a:lnTo>
                      <a:pt x="55" y="67"/>
                    </a:lnTo>
                    <a:lnTo>
                      <a:pt x="50" y="82"/>
                    </a:lnTo>
                    <a:lnTo>
                      <a:pt x="29" y="90"/>
                    </a:lnTo>
                    <a:lnTo>
                      <a:pt x="22" y="81"/>
                    </a:lnTo>
                    <a:lnTo>
                      <a:pt x="4" y="73"/>
                    </a:lnTo>
                    <a:lnTo>
                      <a:pt x="15" y="65"/>
                    </a:lnTo>
                    <a:lnTo>
                      <a:pt x="16" y="48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14" y="37"/>
                    </a:lnTo>
                    <a:lnTo>
                      <a:pt x="22" y="12"/>
                    </a:lnTo>
                    <a:lnTo>
                      <a:pt x="34" y="18"/>
                    </a:lnTo>
                    <a:lnTo>
                      <a:pt x="48" y="18"/>
                    </a:lnTo>
                    <a:lnTo>
                      <a:pt x="62" y="1"/>
                    </a:lnTo>
                    <a:lnTo>
                      <a:pt x="6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5" name="Freeform 201"/>
              <p:cNvSpPr>
                <a:spLocks/>
              </p:cNvSpPr>
              <p:nvPr/>
            </p:nvSpPr>
            <p:spPr bwMode="auto">
              <a:xfrm>
                <a:off x="8149664" y="3443013"/>
                <a:ext cx="198133" cy="511210"/>
              </a:xfrm>
              <a:custGeom>
                <a:avLst/>
                <a:gdLst>
                  <a:gd name="T0" fmla="*/ 1 w 113"/>
                  <a:gd name="T1" fmla="*/ 109 h 289"/>
                  <a:gd name="T2" fmla="*/ 8 w 113"/>
                  <a:gd name="T3" fmla="*/ 97 h 289"/>
                  <a:gd name="T4" fmla="*/ 8 w 113"/>
                  <a:gd name="T5" fmla="*/ 69 h 289"/>
                  <a:gd name="T6" fmla="*/ 21 w 113"/>
                  <a:gd name="T7" fmla="*/ 54 h 289"/>
                  <a:gd name="T8" fmla="*/ 27 w 113"/>
                  <a:gd name="T9" fmla="*/ 35 h 289"/>
                  <a:gd name="T10" fmla="*/ 38 w 113"/>
                  <a:gd name="T11" fmla="*/ 20 h 289"/>
                  <a:gd name="T12" fmla="*/ 56 w 113"/>
                  <a:gd name="T13" fmla="*/ 11 h 289"/>
                  <a:gd name="T14" fmla="*/ 57 w 113"/>
                  <a:gd name="T15" fmla="*/ 3 h 289"/>
                  <a:gd name="T16" fmla="*/ 74 w 113"/>
                  <a:gd name="T17" fmla="*/ 0 h 289"/>
                  <a:gd name="T18" fmla="*/ 78 w 113"/>
                  <a:gd name="T19" fmla="*/ 8 h 289"/>
                  <a:gd name="T20" fmla="*/ 84 w 113"/>
                  <a:gd name="T21" fmla="*/ 25 h 289"/>
                  <a:gd name="T22" fmla="*/ 78 w 113"/>
                  <a:gd name="T23" fmla="*/ 37 h 289"/>
                  <a:gd name="T24" fmla="*/ 68 w 113"/>
                  <a:gd name="T25" fmla="*/ 45 h 289"/>
                  <a:gd name="T26" fmla="*/ 67 w 113"/>
                  <a:gd name="T27" fmla="*/ 58 h 289"/>
                  <a:gd name="T28" fmla="*/ 83 w 113"/>
                  <a:gd name="T29" fmla="*/ 60 h 289"/>
                  <a:gd name="T30" fmla="*/ 91 w 113"/>
                  <a:gd name="T31" fmla="*/ 75 h 289"/>
                  <a:gd name="T32" fmla="*/ 94 w 113"/>
                  <a:gd name="T33" fmla="*/ 98 h 289"/>
                  <a:gd name="T34" fmla="*/ 109 w 113"/>
                  <a:gd name="T35" fmla="*/ 102 h 289"/>
                  <a:gd name="T36" fmla="*/ 112 w 113"/>
                  <a:gd name="T37" fmla="*/ 111 h 289"/>
                  <a:gd name="T38" fmla="*/ 105 w 113"/>
                  <a:gd name="T39" fmla="*/ 125 h 289"/>
                  <a:gd name="T40" fmla="*/ 97 w 113"/>
                  <a:gd name="T41" fmla="*/ 132 h 289"/>
                  <a:gd name="T42" fmla="*/ 82 w 113"/>
                  <a:gd name="T43" fmla="*/ 138 h 289"/>
                  <a:gd name="T44" fmla="*/ 80 w 113"/>
                  <a:gd name="T45" fmla="*/ 164 h 289"/>
                  <a:gd name="T46" fmla="*/ 84 w 113"/>
                  <a:gd name="T47" fmla="*/ 175 h 289"/>
                  <a:gd name="T48" fmla="*/ 96 w 113"/>
                  <a:gd name="T49" fmla="*/ 190 h 289"/>
                  <a:gd name="T50" fmla="*/ 91 w 113"/>
                  <a:gd name="T51" fmla="*/ 215 h 289"/>
                  <a:gd name="T52" fmla="*/ 93 w 113"/>
                  <a:gd name="T53" fmla="*/ 227 h 289"/>
                  <a:gd name="T54" fmla="*/ 98 w 113"/>
                  <a:gd name="T55" fmla="*/ 246 h 289"/>
                  <a:gd name="T56" fmla="*/ 110 w 113"/>
                  <a:gd name="T57" fmla="*/ 257 h 289"/>
                  <a:gd name="T58" fmla="*/ 101 w 113"/>
                  <a:gd name="T59" fmla="*/ 278 h 289"/>
                  <a:gd name="T60" fmla="*/ 94 w 113"/>
                  <a:gd name="T61" fmla="*/ 288 h 289"/>
                  <a:gd name="T62" fmla="*/ 88 w 113"/>
                  <a:gd name="T63" fmla="*/ 261 h 289"/>
                  <a:gd name="T64" fmla="*/ 84 w 113"/>
                  <a:gd name="T65" fmla="*/ 242 h 289"/>
                  <a:gd name="T66" fmla="*/ 73 w 113"/>
                  <a:gd name="T67" fmla="*/ 234 h 289"/>
                  <a:gd name="T68" fmla="*/ 78 w 113"/>
                  <a:gd name="T69" fmla="*/ 197 h 289"/>
                  <a:gd name="T70" fmla="*/ 64 w 113"/>
                  <a:gd name="T71" fmla="*/ 175 h 289"/>
                  <a:gd name="T72" fmla="*/ 56 w 113"/>
                  <a:gd name="T73" fmla="*/ 187 h 289"/>
                  <a:gd name="T74" fmla="*/ 46 w 113"/>
                  <a:gd name="T75" fmla="*/ 197 h 289"/>
                  <a:gd name="T76" fmla="*/ 32 w 113"/>
                  <a:gd name="T77" fmla="*/ 192 h 289"/>
                  <a:gd name="T78" fmla="*/ 28 w 113"/>
                  <a:gd name="T79" fmla="*/ 160 h 289"/>
                  <a:gd name="T80" fmla="*/ 25 w 113"/>
                  <a:gd name="T81" fmla="*/ 145 h 289"/>
                  <a:gd name="T82" fmla="*/ 13 w 113"/>
                  <a:gd name="T83" fmla="*/ 128 h 289"/>
                  <a:gd name="T84" fmla="*/ 0 w 113"/>
                  <a:gd name="T85" fmla="*/ 117 h 289"/>
                  <a:gd name="T86" fmla="*/ 1 w 113"/>
                  <a:gd name="T87" fmla="*/ 10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89">
                    <a:moveTo>
                      <a:pt x="1" y="109"/>
                    </a:moveTo>
                    <a:lnTo>
                      <a:pt x="8" y="97"/>
                    </a:lnTo>
                    <a:lnTo>
                      <a:pt x="8" y="69"/>
                    </a:lnTo>
                    <a:lnTo>
                      <a:pt x="21" y="54"/>
                    </a:lnTo>
                    <a:lnTo>
                      <a:pt x="27" y="35"/>
                    </a:lnTo>
                    <a:lnTo>
                      <a:pt x="38" y="20"/>
                    </a:lnTo>
                    <a:lnTo>
                      <a:pt x="56" y="11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78" y="8"/>
                    </a:lnTo>
                    <a:lnTo>
                      <a:pt x="84" y="25"/>
                    </a:lnTo>
                    <a:lnTo>
                      <a:pt x="78" y="37"/>
                    </a:lnTo>
                    <a:lnTo>
                      <a:pt x="68" y="45"/>
                    </a:lnTo>
                    <a:lnTo>
                      <a:pt x="67" y="58"/>
                    </a:lnTo>
                    <a:lnTo>
                      <a:pt x="83" y="60"/>
                    </a:lnTo>
                    <a:lnTo>
                      <a:pt x="91" y="75"/>
                    </a:lnTo>
                    <a:lnTo>
                      <a:pt x="94" y="98"/>
                    </a:lnTo>
                    <a:lnTo>
                      <a:pt x="109" y="102"/>
                    </a:lnTo>
                    <a:lnTo>
                      <a:pt x="112" y="111"/>
                    </a:lnTo>
                    <a:lnTo>
                      <a:pt x="105" y="125"/>
                    </a:lnTo>
                    <a:lnTo>
                      <a:pt x="97" y="132"/>
                    </a:lnTo>
                    <a:lnTo>
                      <a:pt x="82" y="138"/>
                    </a:lnTo>
                    <a:lnTo>
                      <a:pt x="80" y="164"/>
                    </a:lnTo>
                    <a:lnTo>
                      <a:pt x="84" y="175"/>
                    </a:lnTo>
                    <a:lnTo>
                      <a:pt x="96" y="190"/>
                    </a:lnTo>
                    <a:lnTo>
                      <a:pt x="91" y="215"/>
                    </a:lnTo>
                    <a:lnTo>
                      <a:pt x="93" y="227"/>
                    </a:lnTo>
                    <a:lnTo>
                      <a:pt x="98" y="246"/>
                    </a:lnTo>
                    <a:lnTo>
                      <a:pt x="110" y="257"/>
                    </a:lnTo>
                    <a:lnTo>
                      <a:pt x="101" y="278"/>
                    </a:lnTo>
                    <a:lnTo>
                      <a:pt x="94" y="288"/>
                    </a:lnTo>
                    <a:lnTo>
                      <a:pt x="88" y="261"/>
                    </a:lnTo>
                    <a:lnTo>
                      <a:pt x="84" y="242"/>
                    </a:lnTo>
                    <a:lnTo>
                      <a:pt x="73" y="234"/>
                    </a:lnTo>
                    <a:lnTo>
                      <a:pt x="78" y="197"/>
                    </a:lnTo>
                    <a:lnTo>
                      <a:pt x="64" y="175"/>
                    </a:lnTo>
                    <a:lnTo>
                      <a:pt x="56" y="187"/>
                    </a:lnTo>
                    <a:lnTo>
                      <a:pt x="46" y="197"/>
                    </a:lnTo>
                    <a:lnTo>
                      <a:pt x="32" y="192"/>
                    </a:lnTo>
                    <a:lnTo>
                      <a:pt x="28" y="160"/>
                    </a:lnTo>
                    <a:lnTo>
                      <a:pt x="25" y="145"/>
                    </a:lnTo>
                    <a:lnTo>
                      <a:pt x="13" y="128"/>
                    </a:lnTo>
                    <a:lnTo>
                      <a:pt x="0" y="117"/>
                    </a:lnTo>
                    <a:lnTo>
                      <a:pt x="1" y="10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6" name="Freeform 202"/>
              <p:cNvSpPr>
                <a:spLocks/>
              </p:cNvSpPr>
              <p:nvPr/>
            </p:nvSpPr>
            <p:spPr bwMode="auto">
              <a:xfrm>
                <a:off x="8226716" y="4100508"/>
                <a:ext cx="298772" cy="330320"/>
              </a:xfrm>
              <a:custGeom>
                <a:avLst/>
                <a:gdLst>
                  <a:gd name="T0" fmla="*/ 65 w 170"/>
                  <a:gd name="T1" fmla="*/ 29 h 187"/>
                  <a:gd name="T2" fmla="*/ 43 w 170"/>
                  <a:gd name="T3" fmla="*/ 20 h 187"/>
                  <a:gd name="T4" fmla="*/ 25 w 170"/>
                  <a:gd name="T5" fmla="*/ 0 h 187"/>
                  <a:gd name="T6" fmla="*/ 3 w 170"/>
                  <a:gd name="T7" fmla="*/ 3 h 187"/>
                  <a:gd name="T8" fmla="*/ 0 w 170"/>
                  <a:gd name="T9" fmla="*/ 11 h 187"/>
                  <a:gd name="T10" fmla="*/ 26 w 170"/>
                  <a:gd name="T11" fmla="*/ 29 h 187"/>
                  <a:gd name="T12" fmla="*/ 49 w 170"/>
                  <a:gd name="T13" fmla="*/ 49 h 187"/>
                  <a:gd name="T14" fmla="*/ 65 w 170"/>
                  <a:gd name="T15" fmla="*/ 63 h 187"/>
                  <a:gd name="T16" fmla="*/ 69 w 170"/>
                  <a:gd name="T17" fmla="*/ 84 h 187"/>
                  <a:gd name="T18" fmla="*/ 78 w 170"/>
                  <a:gd name="T19" fmla="*/ 103 h 187"/>
                  <a:gd name="T20" fmla="*/ 108 w 170"/>
                  <a:gd name="T21" fmla="*/ 143 h 187"/>
                  <a:gd name="T22" fmla="*/ 134 w 170"/>
                  <a:gd name="T23" fmla="*/ 174 h 187"/>
                  <a:gd name="T24" fmla="*/ 143 w 170"/>
                  <a:gd name="T25" fmla="*/ 186 h 187"/>
                  <a:gd name="T26" fmla="*/ 169 w 170"/>
                  <a:gd name="T27" fmla="*/ 174 h 187"/>
                  <a:gd name="T28" fmla="*/ 166 w 170"/>
                  <a:gd name="T29" fmla="*/ 158 h 187"/>
                  <a:gd name="T30" fmla="*/ 166 w 170"/>
                  <a:gd name="T31" fmla="*/ 138 h 187"/>
                  <a:gd name="T32" fmla="*/ 158 w 170"/>
                  <a:gd name="T33" fmla="*/ 127 h 187"/>
                  <a:gd name="T34" fmla="*/ 135 w 170"/>
                  <a:gd name="T35" fmla="*/ 119 h 187"/>
                  <a:gd name="T36" fmla="*/ 135 w 170"/>
                  <a:gd name="T37" fmla="*/ 110 h 187"/>
                  <a:gd name="T38" fmla="*/ 127 w 170"/>
                  <a:gd name="T39" fmla="*/ 97 h 187"/>
                  <a:gd name="T40" fmla="*/ 127 w 170"/>
                  <a:gd name="T41" fmla="*/ 79 h 187"/>
                  <a:gd name="T42" fmla="*/ 112 w 170"/>
                  <a:gd name="T43" fmla="*/ 65 h 187"/>
                  <a:gd name="T44" fmla="*/ 92 w 170"/>
                  <a:gd name="T45" fmla="*/ 53 h 187"/>
                  <a:gd name="T46" fmla="*/ 65 w 170"/>
                  <a:gd name="T47" fmla="*/ 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187">
                    <a:moveTo>
                      <a:pt x="65" y="29"/>
                    </a:moveTo>
                    <a:lnTo>
                      <a:pt x="43" y="20"/>
                    </a:lnTo>
                    <a:lnTo>
                      <a:pt x="25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26" y="29"/>
                    </a:lnTo>
                    <a:lnTo>
                      <a:pt x="49" y="49"/>
                    </a:lnTo>
                    <a:lnTo>
                      <a:pt x="65" y="63"/>
                    </a:lnTo>
                    <a:lnTo>
                      <a:pt x="69" y="84"/>
                    </a:lnTo>
                    <a:lnTo>
                      <a:pt x="78" y="103"/>
                    </a:lnTo>
                    <a:lnTo>
                      <a:pt x="108" y="143"/>
                    </a:lnTo>
                    <a:lnTo>
                      <a:pt x="134" y="174"/>
                    </a:lnTo>
                    <a:lnTo>
                      <a:pt x="143" y="186"/>
                    </a:lnTo>
                    <a:lnTo>
                      <a:pt x="169" y="174"/>
                    </a:lnTo>
                    <a:lnTo>
                      <a:pt x="166" y="158"/>
                    </a:lnTo>
                    <a:lnTo>
                      <a:pt x="166" y="138"/>
                    </a:lnTo>
                    <a:lnTo>
                      <a:pt x="158" y="127"/>
                    </a:lnTo>
                    <a:lnTo>
                      <a:pt x="135" y="119"/>
                    </a:lnTo>
                    <a:lnTo>
                      <a:pt x="135" y="110"/>
                    </a:lnTo>
                    <a:lnTo>
                      <a:pt x="127" y="97"/>
                    </a:lnTo>
                    <a:lnTo>
                      <a:pt x="127" y="79"/>
                    </a:lnTo>
                    <a:lnTo>
                      <a:pt x="112" y="65"/>
                    </a:lnTo>
                    <a:lnTo>
                      <a:pt x="92" y="53"/>
                    </a:lnTo>
                    <a:lnTo>
                      <a:pt x="65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7" name="Freeform 203"/>
              <p:cNvSpPr>
                <a:spLocks/>
              </p:cNvSpPr>
              <p:nvPr/>
            </p:nvSpPr>
            <p:spPr bwMode="auto">
              <a:xfrm>
                <a:off x="8580524" y="4054892"/>
                <a:ext cx="287765" cy="324028"/>
              </a:xfrm>
              <a:custGeom>
                <a:avLst/>
                <a:gdLst>
                  <a:gd name="T0" fmla="*/ 35 w 163"/>
                  <a:gd name="T1" fmla="*/ 89 h 184"/>
                  <a:gd name="T2" fmla="*/ 4 w 163"/>
                  <a:gd name="T3" fmla="*/ 89 h 184"/>
                  <a:gd name="T4" fmla="*/ 0 w 163"/>
                  <a:gd name="T5" fmla="*/ 112 h 184"/>
                  <a:gd name="T6" fmla="*/ 11 w 163"/>
                  <a:gd name="T7" fmla="*/ 118 h 184"/>
                  <a:gd name="T8" fmla="*/ 12 w 163"/>
                  <a:gd name="T9" fmla="*/ 136 h 184"/>
                  <a:gd name="T10" fmla="*/ 25 w 163"/>
                  <a:gd name="T11" fmla="*/ 139 h 184"/>
                  <a:gd name="T12" fmla="*/ 26 w 163"/>
                  <a:gd name="T13" fmla="*/ 160 h 184"/>
                  <a:gd name="T14" fmla="*/ 34 w 163"/>
                  <a:gd name="T15" fmla="*/ 161 h 184"/>
                  <a:gd name="T16" fmla="*/ 41 w 163"/>
                  <a:gd name="T17" fmla="*/ 170 h 184"/>
                  <a:gd name="T18" fmla="*/ 62 w 163"/>
                  <a:gd name="T19" fmla="*/ 175 h 184"/>
                  <a:gd name="T20" fmla="*/ 70 w 163"/>
                  <a:gd name="T21" fmla="*/ 164 h 184"/>
                  <a:gd name="T22" fmla="*/ 81 w 163"/>
                  <a:gd name="T23" fmla="*/ 168 h 184"/>
                  <a:gd name="T24" fmla="*/ 89 w 163"/>
                  <a:gd name="T25" fmla="*/ 183 h 184"/>
                  <a:gd name="T26" fmla="*/ 108 w 163"/>
                  <a:gd name="T27" fmla="*/ 181 h 184"/>
                  <a:gd name="T28" fmla="*/ 112 w 163"/>
                  <a:gd name="T29" fmla="*/ 169 h 184"/>
                  <a:gd name="T30" fmla="*/ 120 w 163"/>
                  <a:gd name="T31" fmla="*/ 157 h 184"/>
                  <a:gd name="T32" fmla="*/ 120 w 163"/>
                  <a:gd name="T33" fmla="*/ 142 h 184"/>
                  <a:gd name="T34" fmla="*/ 132 w 163"/>
                  <a:gd name="T35" fmla="*/ 131 h 184"/>
                  <a:gd name="T36" fmla="*/ 138 w 163"/>
                  <a:gd name="T37" fmla="*/ 107 h 184"/>
                  <a:gd name="T38" fmla="*/ 151 w 163"/>
                  <a:gd name="T39" fmla="*/ 102 h 184"/>
                  <a:gd name="T40" fmla="*/ 151 w 163"/>
                  <a:gd name="T41" fmla="*/ 88 h 184"/>
                  <a:gd name="T42" fmla="*/ 137 w 163"/>
                  <a:gd name="T43" fmla="*/ 77 h 184"/>
                  <a:gd name="T44" fmla="*/ 137 w 163"/>
                  <a:gd name="T45" fmla="*/ 52 h 184"/>
                  <a:gd name="T46" fmla="*/ 148 w 163"/>
                  <a:gd name="T47" fmla="*/ 43 h 184"/>
                  <a:gd name="T48" fmla="*/ 162 w 163"/>
                  <a:gd name="T49" fmla="*/ 32 h 184"/>
                  <a:gd name="T50" fmla="*/ 159 w 163"/>
                  <a:gd name="T51" fmla="*/ 17 h 184"/>
                  <a:gd name="T52" fmla="*/ 141 w 163"/>
                  <a:gd name="T53" fmla="*/ 13 h 184"/>
                  <a:gd name="T54" fmla="*/ 131 w 163"/>
                  <a:gd name="T55" fmla="*/ 9 h 184"/>
                  <a:gd name="T56" fmla="*/ 114 w 163"/>
                  <a:gd name="T57" fmla="*/ 0 h 184"/>
                  <a:gd name="T58" fmla="*/ 110 w 163"/>
                  <a:gd name="T59" fmla="*/ 14 h 184"/>
                  <a:gd name="T60" fmla="*/ 99 w 163"/>
                  <a:gd name="T61" fmla="*/ 20 h 184"/>
                  <a:gd name="T62" fmla="*/ 96 w 163"/>
                  <a:gd name="T63" fmla="*/ 37 h 184"/>
                  <a:gd name="T64" fmla="*/ 84 w 163"/>
                  <a:gd name="T65" fmla="*/ 43 h 184"/>
                  <a:gd name="T66" fmla="*/ 70 w 163"/>
                  <a:gd name="T67" fmla="*/ 53 h 184"/>
                  <a:gd name="T68" fmla="*/ 63 w 163"/>
                  <a:gd name="T69" fmla="*/ 68 h 184"/>
                  <a:gd name="T70" fmla="*/ 44 w 163"/>
                  <a:gd name="T71" fmla="*/ 66 h 184"/>
                  <a:gd name="T72" fmla="*/ 41 w 163"/>
                  <a:gd name="T73" fmla="*/ 80 h 184"/>
                  <a:gd name="T74" fmla="*/ 35 w 163"/>
                  <a:gd name="T75" fmla="*/ 8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84">
                    <a:moveTo>
                      <a:pt x="35" y="89"/>
                    </a:moveTo>
                    <a:lnTo>
                      <a:pt x="4" y="89"/>
                    </a:lnTo>
                    <a:lnTo>
                      <a:pt x="0" y="112"/>
                    </a:lnTo>
                    <a:lnTo>
                      <a:pt x="11" y="118"/>
                    </a:lnTo>
                    <a:lnTo>
                      <a:pt x="12" y="136"/>
                    </a:lnTo>
                    <a:lnTo>
                      <a:pt x="25" y="139"/>
                    </a:lnTo>
                    <a:lnTo>
                      <a:pt x="26" y="160"/>
                    </a:lnTo>
                    <a:lnTo>
                      <a:pt x="34" y="161"/>
                    </a:lnTo>
                    <a:lnTo>
                      <a:pt x="41" y="170"/>
                    </a:lnTo>
                    <a:lnTo>
                      <a:pt x="62" y="175"/>
                    </a:lnTo>
                    <a:lnTo>
                      <a:pt x="70" y="164"/>
                    </a:lnTo>
                    <a:lnTo>
                      <a:pt x="81" y="168"/>
                    </a:lnTo>
                    <a:lnTo>
                      <a:pt x="89" y="183"/>
                    </a:lnTo>
                    <a:lnTo>
                      <a:pt x="108" y="181"/>
                    </a:lnTo>
                    <a:lnTo>
                      <a:pt x="112" y="169"/>
                    </a:lnTo>
                    <a:lnTo>
                      <a:pt x="120" y="157"/>
                    </a:lnTo>
                    <a:lnTo>
                      <a:pt x="120" y="142"/>
                    </a:lnTo>
                    <a:lnTo>
                      <a:pt x="132" y="131"/>
                    </a:lnTo>
                    <a:lnTo>
                      <a:pt x="138" y="107"/>
                    </a:lnTo>
                    <a:lnTo>
                      <a:pt x="151" y="102"/>
                    </a:lnTo>
                    <a:lnTo>
                      <a:pt x="151" y="88"/>
                    </a:lnTo>
                    <a:lnTo>
                      <a:pt x="137" y="77"/>
                    </a:lnTo>
                    <a:lnTo>
                      <a:pt x="137" y="52"/>
                    </a:lnTo>
                    <a:lnTo>
                      <a:pt x="148" y="43"/>
                    </a:lnTo>
                    <a:lnTo>
                      <a:pt x="162" y="32"/>
                    </a:lnTo>
                    <a:lnTo>
                      <a:pt x="159" y="17"/>
                    </a:lnTo>
                    <a:lnTo>
                      <a:pt x="141" y="13"/>
                    </a:lnTo>
                    <a:lnTo>
                      <a:pt x="131" y="9"/>
                    </a:lnTo>
                    <a:lnTo>
                      <a:pt x="114" y="0"/>
                    </a:lnTo>
                    <a:lnTo>
                      <a:pt x="110" y="14"/>
                    </a:lnTo>
                    <a:lnTo>
                      <a:pt x="99" y="20"/>
                    </a:lnTo>
                    <a:lnTo>
                      <a:pt x="96" y="37"/>
                    </a:lnTo>
                    <a:lnTo>
                      <a:pt x="84" y="43"/>
                    </a:lnTo>
                    <a:lnTo>
                      <a:pt x="70" y="53"/>
                    </a:lnTo>
                    <a:lnTo>
                      <a:pt x="63" y="68"/>
                    </a:lnTo>
                    <a:lnTo>
                      <a:pt x="44" y="66"/>
                    </a:lnTo>
                    <a:lnTo>
                      <a:pt x="41" y="80"/>
                    </a:lnTo>
                    <a:lnTo>
                      <a:pt x="35" y="8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8" name="Freeform 204"/>
              <p:cNvSpPr>
                <a:spLocks/>
              </p:cNvSpPr>
              <p:nvPr/>
            </p:nvSpPr>
            <p:spPr bwMode="auto">
              <a:xfrm>
                <a:off x="8394971" y="3576714"/>
                <a:ext cx="196560" cy="440427"/>
              </a:xfrm>
              <a:custGeom>
                <a:avLst/>
                <a:gdLst>
                  <a:gd name="T0" fmla="*/ 0 w 111"/>
                  <a:gd name="T1" fmla="*/ 12 h 250"/>
                  <a:gd name="T2" fmla="*/ 8 w 111"/>
                  <a:gd name="T3" fmla="*/ 35 h 250"/>
                  <a:gd name="T4" fmla="*/ 34 w 111"/>
                  <a:gd name="T5" fmla="*/ 44 h 250"/>
                  <a:gd name="T6" fmla="*/ 36 w 111"/>
                  <a:gd name="T7" fmla="*/ 53 h 250"/>
                  <a:gd name="T8" fmla="*/ 32 w 111"/>
                  <a:gd name="T9" fmla="*/ 69 h 250"/>
                  <a:gd name="T10" fmla="*/ 42 w 111"/>
                  <a:gd name="T11" fmla="*/ 80 h 250"/>
                  <a:gd name="T12" fmla="*/ 64 w 111"/>
                  <a:gd name="T13" fmla="*/ 113 h 250"/>
                  <a:gd name="T14" fmla="*/ 77 w 111"/>
                  <a:gd name="T15" fmla="*/ 122 h 250"/>
                  <a:gd name="T16" fmla="*/ 77 w 111"/>
                  <a:gd name="T17" fmla="*/ 151 h 250"/>
                  <a:gd name="T18" fmla="*/ 83 w 111"/>
                  <a:gd name="T19" fmla="*/ 156 h 250"/>
                  <a:gd name="T20" fmla="*/ 85 w 111"/>
                  <a:gd name="T21" fmla="*/ 183 h 250"/>
                  <a:gd name="T22" fmla="*/ 75 w 111"/>
                  <a:gd name="T23" fmla="*/ 191 h 250"/>
                  <a:gd name="T24" fmla="*/ 61 w 111"/>
                  <a:gd name="T25" fmla="*/ 205 h 250"/>
                  <a:gd name="T26" fmla="*/ 47 w 111"/>
                  <a:gd name="T27" fmla="*/ 215 h 250"/>
                  <a:gd name="T28" fmla="*/ 53 w 111"/>
                  <a:gd name="T29" fmla="*/ 224 h 250"/>
                  <a:gd name="T30" fmla="*/ 46 w 111"/>
                  <a:gd name="T31" fmla="*/ 234 h 250"/>
                  <a:gd name="T32" fmla="*/ 51 w 111"/>
                  <a:gd name="T33" fmla="*/ 249 h 250"/>
                  <a:gd name="T34" fmla="*/ 77 w 111"/>
                  <a:gd name="T35" fmla="*/ 230 h 250"/>
                  <a:gd name="T36" fmla="*/ 100 w 111"/>
                  <a:gd name="T37" fmla="*/ 209 h 250"/>
                  <a:gd name="T38" fmla="*/ 106 w 111"/>
                  <a:gd name="T39" fmla="*/ 201 h 250"/>
                  <a:gd name="T40" fmla="*/ 110 w 111"/>
                  <a:gd name="T41" fmla="*/ 163 h 250"/>
                  <a:gd name="T42" fmla="*/ 102 w 111"/>
                  <a:gd name="T43" fmla="*/ 131 h 250"/>
                  <a:gd name="T44" fmla="*/ 81 w 111"/>
                  <a:gd name="T45" fmla="*/ 108 h 250"/>
                  <a:gd name="T46" fmla="*/ 57 w 111"/>
                  <a:gd name="T47" fmla="*/ 80 h 250"/>
                  <a:gd name="T48" fmla="*/ 57 w 111"/>
                  <a:gd name="T49" fmla="*/ 59 h 250"/>
                  <a:gd name="T50" fmla="*/ 63 w 111"/>
                  <a:gd name="T51" fmla="*/ 52 h 250"/>
                  <a:gd name="T52" fmla="*/ 81 w 111"/>
                  <a:gd name="T53" fmla="*/ 38 h 250"/>
                  <a:gd name="T54" fmla="*/ 60 w 111"/>
                  <a:gd name="T55" fmla="*/ 8 h 250"/>
                  <a:gd name="T56" fmla="*/ 37 w 111"/>
                  <a:gd name="T57" fmla="*/ 0 h 250"/>
                  <a:gd name="T58" fmla="*/ 23 w 111"/>
                  <a:gd name="T59" fmla="*/ 0 h 250"/>
                  <a:gd name="T60" fmla="*/ 0 w 111"/>
                  <a:gd name="T61" fmla="*/ 1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50">
                    <a:moveTo>
                      <a:pt x="0" y="12"/>
                    </a:moveTo>
                    <a:lnTo>
                      <a:pt x="8" y="35"/>
                    </a:lnTo>
                    <a:lnTo>
                      <a:pt x="34" y="44"/>
                    </a:lnTo>
                    <a:lnTo>
                      <a:pt x="36" y="53"/>
                    </a:lnTo>
                    <a:lnTo>
                      <a:pt x="32" y="69"/>
                    </a:lnTo>
                    <a:lnTo>
                      <a:pt x="42" y="80"/>
                    </a:lnTo>
                    <a:lnTo>
                      <a:pt x="64" y="113"/>
                    </a:lnTo>
                    <a:lnTo>
                      <a:pt x="77" y="122"/>
                    </a:lnTo>
                    <a:lnTo>
                      <a:pt x="77" y="151"/>
                    </a:lnTo>
                    <a:lnTo>
                      <a:pt x="83" y="156"/>
                    </a:lnTo>
                    <a:lnTo>
                      <a:pt x="85" y="183"/>
                    </a:lnTo>
                    <a:lnTo>
                      <a:pt x="75" y="191"/>
                    </a:lnTo>
                    <a:lnTo>
                      <a:pt x="61" y="205"/>
                    </a:lnTo>
                    <a:lnTo>
                      <a:pt x="47" y="215"/>
                    </a:lnTo>
                    <a:lnTo>
                      <a:pt x="53" y="224"/>
                    </a:lnTo>
                    <a:lnTo>
                      <a:pt x="46" y="234"/>
                    </a:lnTo>
                    <a:lnTo>
                      <a:pt x="51" y="249"/>
                    </a:lnTo>
                    <a:lnTo>
                      <a:pt x="77" y="230"/>
                    </a:lnTo>
                    <a:lnTo>
                      <a:pt x="100" y="209"/>
                    </a:lnTo>
                    <a:lnTo>
                      <a:pt x="106" y="201"/>
                    </a:lnTo>
                    <a:lnTo>
                      <a:pt x="110" y="163"/>
                    </a:lnTo>
                    <a:lnTo>
                      <a:pt x="102" y="131"/>
                    </a:lnTo>
                    <a:lnTo>
                      <a:pt x="81" y="108"/>
                    </a:lnTo>
                    <a:lnTo>
                      <a:pt x="57" y="80"/>
                    </a:lnTo>
                    <a:lnTo>
                      <a:pt x="57" y="59"/>
                    </a:lnTo>
                    <a:lnTo>
                      <a:pt x="63" y="52"/>
                    </a:lnTo>
                    <a:lnTo>
                      <a:pt x="81" y="38"/>
                    </a:lnTo>
                    <a:lnTo>
                      <a:pt x="60" y="8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9" name="Freeform 205"/>
              <p:cNvSpPr>
                <a:spLocks/>
              </p:cNvSpPr>
              <p:nvPr/>
            </p:nvSpPr>
            <p:spPr bwMode="auto">
              <a:xfrm>
                <a:off x="9225243" y="4298700"/>
                <a:ext cx="253170" cy="224932"/>
              </a:xfrm>
              <a:custGeom>
                <a:avLst/>
                <a:gdLst>
                  <a:gd name="T0" fmla="*/ 124 w 144"/>
                  <a:gd name="T1" fmla="*/ 24 h 128"/>
                  <a:gd name="T2" fmla="*/ 110 w 144"/>
                  <a:gd name="T3" fmla="*/ 19 h 128"/>
                  <a:gd name="T4" fmla="*/ 80 w 144"/>
                  <a:gd name="T5" fmla="*/ 6 h 128"/>
                  <a:gd name="T6" fmla="*/ 71 w 144"/>
                  <a:gd name="T7" fmla="*/ 0 h 128"/>
                  <a:gd name="T8" fmla="*/ 55 w 144"/>
                  <a:gd name="T9" fmla="*/ 3 h 128"/>
                  <a:gd name="T10" fmla="*/ 40 w 144"/>
                  <a:gd name="T11" fmla="*/ 19 h 128"/>
                  <a:gd name="T12" fmla="*/ 22 w 144"/>
                  <a:gd name="T13" fmla="*/ 29 h 128"/>
                  <a:gd name="T14" fmla="*/ 6 w 144"/>
                  <a:gd name="T15" fmla="*/ 32 h 128"/>
                  <a:gd name="T16" fmla="*/ 0 w 144"/>
                  <a:gd name="T17" fmla="*/ 34 h 128"/>
                  <a:gd name="T18" fmla="*/ 6 w 144"/>
                  <a:gd name="T19" fmla="*/ 45 h 128"/>
                  <a:gd name="T20" fmla="*/ 21 w 144"/>
                  <a:gd name="T21" fmla="*/ 43 h 128"/>
                  <a:gd name="T22" fmla="*/ 41 w 144"/>
                  <a:gd name="T23" fmla="*/ 54 h 128"/>
                  <a:gd name="T24" fmla="*/ 55 w 144"/>
                  <a:gd name="T25" fmla="*/ 62 h 128"/>
                  <a:gd name="T26" fmla="*/ 69 w 144"/>
                  <a:gd name="T27" fmla="*/ 75 h 128"/>
                  <a:gd name="T28" fmla="*/ 69 w 144"/>
                  <a:gd name="T29" fmla="*/ 92 h 128"/>
                  <a:gd name="T30" fmla="*/ 66 w 144"/>
                  <a:gd name="T31" fmla="*/ 98 h 128"/>
                  <a:gd name="T32" fmla="*/ 53 w 144"/>
                  <a:gd name="T33" fmla="*/ 103 h 128"/>
                  <a:gd name="T34" fmla="*/ 56 w 144"/>
                  <a:gd name="T35" fmla="*/ 116 h 128"/>
                  <a:gd name="T36" fmla="*/ 74 w 144"/>
                  <a:gd name="T37" fmla="*/ 114 h 128"/>
                  <a:gd name="T38" fmla="*/ 92 w 144"/>
                  <a:gd name="T39" fmla="*/ 114 h 128"/>
                  <a:gd name="T40" fmla="*/ 99 w 144"/>
                  <a:gd name="T41" fmla="*/ 122 h 128"/>
                  <a:gd name="T42" fmla="*/ 111 w 144"/>
                  <a:gd name="T43" fmla="*/ 127 h 128"/>
                  <a:gd name="T44" fmla="*/ 128 w 144"/>
                  <a:gd name="T45" fmla="*/ 120 h 128"/>
                  <a:gd name="T46" fmla="*/ 135 w 144"/>
                  <a:gd name="T47" fmla="*/ 107 h 128"/>
                  <a:gd name="T48" fmla="*/ 143 w 144"/>
                  <a:gd name="T49" fmla="*/ 97 h 128"/>
                  <a:gd name="T50" fmla="*/ 124 w 144"/>
                  <a:gd name="T51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8">
                    <a:moveTo>
                      <a:pt x="124" y="24"/>
                    </a:moveTo>
                    <a:lnTo>
                      <a:pt x="110" y="19"/>
                    </a:lnTo>
                    <a:lnTo>
                      <a:pt x="80" y="6"/>
                    </a:lnTo>
                    <a:lnTo>
                      <a:pt x="71" y="0"/>
                    </a:lnTo>
                    <a:lnTo>
                      <a:pt x="55" y="3"/>
                    </a:lnTo>
                    <a:lnTo>
                      <a:pt x="40" y="19"/>
                    </a:lnTo>
                    <a:lnTo>
                      <a:pt x="22" y="29"/>
                    </a:lnTo>
                    <a:lnTo>
                      <a:pt x="6" y="32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21" y="43"/>
                    </a:lnTo>
                    <a:lnTo>
                      <a:pt x="41" y="54"/>
                    </a:lnTo>
                    <a:lnTo>
                      <a:pt x="55" y="62"/>
                    </a:lnTo>
                    <a:lnTo>
                      <a:pt x="69" y="75"/>
                    </a:lnTo>
                    <a:lnTo>
                      <a:pt x="69" y="92"/>
                    </a:lnTo>
                    <a:lnTo>
                      <a:pt x="66" y="98"/>
                    </a:lnTo>
                    <a:lnTo>
                      <a:pt x="53" y="103"/>
                    </a:lnTo>
                    <a:lnTo>
                      <a:pt x="56" y="116"/>
                    </a:lnTo>
                    <a:lnTo>
                      <a:pt x="74" y="114"/>
                    </a:lnTo>
                    <a:lnTo>
                      <a:pt x="92" y="114"/>
                    </a:lnTo>
                    <a:lnTo>
                      <a:pt x="99" y="122"/>
                    </a:lnTo>
                    <a:lnTo>
                      <a:pt x="111" y="127"/>
                    </a:lnTo>
                    <a:lnTo>
                      <a:pt x="128" y="120"/>
                    </a:lnTo>
                    <a:lnTo>
                      <a:pt x="135" y="107"/>
                    </a:lnTo>
                    <a:lnTo>
                      <a:pt x="143" y="97"/>
                    </a:lnTo>
                    <a:lnTo>
                      <a:pt x="12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0" name="Freeform 206"/>
              <p:cNvSpPr>
                <a:spLocks/>
              </p:cNvSpPr>
              <p:nvPr/>
            </p:nvSpPr>
            <p:spPr bwMode="auto">
              <a:xfrm>
                <a:off x="9234678" y="4275106"/>
                <a:ext cx="67617" cy="45616"/>
              </a:xfrm>
              <a:custGeom>
                <a:avLst/>
                <a:gdLst>
                  <a:gd name="T0" fmla="*/ 14 w 38"/>
                  <a:gd name="T1" fmla="*/ 24 h 26"/>
                  <a:gd name="T2" fmla="*/ 0 w 38"/>
                  <a:gd name="T3" fmla="*/ 25 h 26"/>
                  <a:gd name="T4" fmla="*/ 3 w 38"/>
                  <a:gd name="T5" fmla="*/ 13 h 26"/>
                  <a:gd name="T6" fmla="*/ 9 w 38"/>
                  <a:gd name="T7" fmla="*/ 0 h 26"/>
                  <a:gd name="T8" fmla="*/ 24 w 38"/>
                  <a:gd name="T9" fmla="*/ 3 h 26"/>
                  <a:gd name="T10" fmla="*/ 37 w 38"/>
                  <a:gd name="T11" fmla="*/ 6 h 26"/>
                  <a:gd name="T12" fmla="*/ 33 w 38"/>
                  <a:gd name="T13" fmla="*/ 16 h 26"/>
                  <a:gd name="T14" fmla="*/ 23 w 38"/>
                  <a:gd name="T15" fmla="*/ 25 h 26"/>
                  <a:gd name="T16" fmla="*/ 14 w 38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6">
                    <a:moveTo>
                      <a:pt x="14" y="24"/>
                    </a:moveTo>
                    <a:lnTo>
                      <a:pt x="0" y="25"/>
                    </a:lnTo>
                    <a:lnTo>
                      <a:pt x="3" y="13"/>
                    </a:lnTo>
                    <a:lnTo>
                      <a:pt x="9" y="0"/>
                    </a:lnTo>
                    <a:lnTo>
                      <a:pt x="24" y="3"/>
                    </a:lnTo>
                    <a:lnTo>
                      <a:pt x="37" y="6"/>
                    </a:lnTo>
                    <a:lnTo>
                      <a:pt x="33" y="16"/>
                    </a:lnTo>
                    <a:lnTo>
                      <a:pt x="23" y="25"/>
                    </a:lnTo>
                    <a:lnTo>
                      <a:pt x="1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1" name="Freeform 207"/>
              <p:cNvSpPr>
                <a:spLocks/>
              </p:cNvSpPr>
              <p:nvPr/>
            </p:nvSpPr>
            <p:spPr bwMode="auto">
              <a:xfrm>
                <a:off x="6904257" y="3054494"/>
                <a:ext cx="507912" cy="459302"/>
              </a:xfrm>
              <a:custGeom>
                <a:avLst/>
                <a:gdLst>
                  <a:gd name="T0" fmla="*/ 0 w 286"/>
                  <a:gd name="T1" fmla="*/ 6 h 261"/>
                  <a:gd name="T2" fmla="*/ 14 w 286"/>
                  <a:gd name="T3" fmla="*/ 43 h 261"/>
                  <a:gd name="T4" fmla="*/ 20 w 286"/>
                  <a:gd name="T5" fmla="*/ 73 h 261"/>
                  <a:gd name="T6" fmla="*/ 32 w 286"/>
                  <a:gd name="T7" fmla="*/ 92 h 261"/>
                  <a:gd name="T8" fmla="*/ 22 w 286"/>
                  <a:gd name="T9" fmla="*/ 114 h 261"/>
                  <a:gd name="T10" fmla="*/ 39 w 286"/>
                  <a:gd name="T11" fmla="*/ 133 h 261"/>
                  <a:gd name="T12" fmla="*/ 59 w 286"/>
                  <a:gd name="T13" fmla="*/ 133 h 261"/>
                  <a:gd name="T14" fmla="*/ 56 w 286"/>
                  <a:gd name="T15" fmla="*/ 159 h 261"/>
                  <a:gd name="T16" fmla="*/ 66 w 286"/>
                  <a:gd name="T17" fmla="*/ 176 h 261"/>
                  <a:gd name="T18" fmla="*/ 87 w 286"/>
                  <a:gd name="T19" fmla="*/ 180 h 261"/>
                  <a:gd name="T20" fmla="*/ 94 w 286"/>
                  <a:gd name="T21" fmla="*/ 187 h 261"/>
                  <a:gd name="T22" fmla="*/ 111 w 286"/>
                  <a:gd name="T23" fmla="*/ 212 h 261"/>
                  <a:gd name="T24" fmla="*/ 122 w 286"/>
                  <a:gd name="T25" fmla="*/ 221 h 261"/>
                  <a:gd name="T26" fmla="*/ 174 w 286"/>
                  <a:gd name="T27" fmla="*/ 235 h 261"/>
                  <a:gd name="T28" fmla="*/ 189 w 286"/>
                  <a:gd name="T29" fmla="*/ 227 h 261"/>
                  <a:gd name="T30" fmla="*/ 209 w 286"/>
                  <a:gd name="T31" fmla="*/ 260 h 261"/>
                  <a:gd name="T32" fmla="*/ 261 w 286"/>
                  <a:gd name="T33" fmla="*/ 260 h 261"/>
                  <a:gd name="T34" fmla="*/ 277 w 286"/>
                  <a:gd name="T35" fmla="*/ 242 h 261"/>
                  <a:gd name="T36" fmla="*/ 280 w 286"/>
                  <a:gd name="T37" fmla="*/ 223 h 261"/>
                  <a:gd name="T38" fmla="*/ 265 w 286"/>
                  <a:gd name="T39" fmla="*/ 205 h 261"/>
                  <a:gd name="T40" fmla="*/ 249 w 286"/>
                  <a:gd name="T41" fmla="*/ 184 h 261"/>
                  <a:gd name="T42" fmla="*/ 252 w 286"/>
                  <a:gd name="T43" fmla="*/ 156 h 261"/>
                  <a:gd name="T44" fmla="*/ 238 w 286"/>
                  <a:gd name="T45" fmla="*/ 121 h 261"/>
                  <a:gd name="T46" fmla="*/ 240 w 286"/>
                  <a:gd name="T47" fmla="*/ 66 h 261"/>
                  <a:gd name="T48" fmla="*/ 197 w 286"/>
                  <a:gd name="T49" fmla="*/ 40 h 261"/>
                  <a:gd name="T50" fmla="*/ 156 w 286"/>
                  <a:gd name="T51" fmla="*/ 33 h 261"/>
                  <a:gd name="T52" fmla="*/ 135 w 286"/>
                  <a:gd name="T53" fmla="*/ 52 h 261"/>
                  <a:gd name="T54" fmla="*/ 112 w 286"/>
                  <a:gd name="T55" fmla="*/ 65 h 261"/>
                  <a:gd name="T56" fmla="*/ 79 w 286"/>
                  <a:gd name="T57" fmla="*/ 50 h 261"/>
                  <a:gd name="T58" fmla="*/ 60 w 286"/>
                  <a:gd name="T59" fmla="*/ 21 h 261"/>
                  <a:gd name="T60" fmla="*/ 46 w 286"/>
                  <a:gd name="T61" fmla="*/ 8 h 261"/>
                  <a:gd name="T62" fmla="*/ 24 w 286"/>
                  <a:gd name="T63" fmla="*/ 20 h 261"/>
                  <a:gd name="T64" fmla="*/ 5 w 286"/>
                  <a:gd name="T6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61">
                    <a:moveTo>
                      <a:pt x="5" y="0"/>
                    </a:moveTo>
                    <a:lnTo>
                      <a:pt x="0" y="6"/>
                    </a:lnTo>
                    <a:lnTo>
                      <a:pt x="6" y="25"/>
                    </a:lnTo>
                    <a:lnTo>
                      <a:pt x="14" y="43"/>
                    </a:lnTo>
                    <a:lnTo>
                      <a:pt x="17" y="62"/>
                    </a:lnTo>
                    <a:lnTo>
                      <a:pt x="20" y="73"/>
                    </a:lnTo>
                    <a:lnTo>
                      <a:pt x="35" y="76"/>
                    </a:lnTo>
                    <a:lnTo>
                      <a:pt x="32" y="92"/>
                    </a:lnTo>
                    <a:lnTo>
                      <a:pt x="22" y="99"/>
                    </a:lnTo>
                    <a:lnTo>
                      <a:pt x="22" y="114"/>
                    </a:lnTo>
                    <a:lnTo>
                      <a:pt x="36" y="120"/>
                    </a:lnTo>
                    <a:lnTo>
                      <a:pt x="39" y="133"/>
                    </a:lnTo>
                    <a:lnTo>
                      <a:pt x="48" y="135"/>
                    </a:lnTo>
                    <a:lnTo>
                      <a:pt x="59" y="133"/>
                    </a:lnTo>
                    <a:lnTo>
                      <a:pt x="61" y="145"/>
                    </a:lnTo>
                    <a:lnTo>
                      <a:pt x="56" y="159"/>
                    </a:lnTo>
                    <a:lnTo>
                      <a:pt x="64" y="162"/>
                    </a:lnTo>
                    <a:lnTo>
                      <a:pt x="66" y="176"/>
                    </a:lnTo>
                    <a:lnTo>
                      <a:pt x="72" y="183"/>
                    </a:lnTo>
                    <a:lnTo>
                      <a:pt x="87" y="180"/>
                    </a:lnTo>
                    <a:lnTo>
                      <a:pt x="87" y="173"/>
                    </a:lnTo>
                    <a:lnTo>
                      <a:pt x="94" y="187"/>
                    </a:lnTo>
                    <a:lnTo>
                      <a:pt x="98" y="207"/>
                    </a:lnTo>
                    <a:lnTo>
                      <a:pt x="111" y="212"/>
                    </a:lnTo>
                    <a:lnTo>
                      <a:pt x="109" y="220"/>
                    </a:lnTo>
                    <a:lnTo>
                      <a:pt x="122" y="221"/>
                    </a:lnTo>
                    <a:lnTo>
                      <a:pt x="130" y="233"/>
                    </a:lnTo>
                    <a:lnTo>
                      <a:pt x="174" y="235"/>
                    </a:lnTo>
                    <a:lnTo>
                      <a:pt x="180" y="223"/>
                    </a:lnTo>
                    <a:lnTo>
                      <a:pt x="189" y="227"/>
                    </a:lnTo>
                    <a:lnTo>
                      <a:pt x="193" y="250"/>
                    </a:lnTo>
                    <a:lnTo>
                      <a:pt x="209" y="260"/>
                    </a:lnTo>
                    <a:lnTo>
                      <a:pt x="252" y="257"/>
                    </a:lnTo>
                    <a:lnTo>
                      <a:pt x="261" y="260"/>
                    </a:lnTo>
                    <a:lnTo>
                      <a:pt x="265" y="246"/>
                    </a:lnTo>
                    <a:lnTo>
                      <a:pt x="277" y="242"/>
                    </a:lnTo>
                    <a:lnTo>
                      <a:pt x="285" y="231"/>
                    </a:lnTo>
                    <a:lnTo>
                      <a:pt x="280" y="223"/>
                    </a:lnTo>
                    <a:lnTo>
                      <a:pt x="269" y="221"/>
                    </a:lnTo>
                    <a:lnTo>
                      <a:pt x="265" y="205"/>
                    </a:lnTo>
                    <a:lnTo>
                      <a:pt x="249" y="198"/>
                    </a:lnTo>
                    <a:lnTo>
                      <a:pt x="249" y="184"/>
                    </a:lnTo>
                    <a:lnTo>
                      <a:pt x="257" y="173"/>
                    </a:lnTo>
                    <a:lnTo>
                      <a:pt x="252" y="156"/>
                    </a:lnTo>
                    <a:lnTo>
                      <a:pt x="235" y="156"/>
                    </a:lnTo>
                    <a:lnTo>
                      <a:pt x="238" y="121"/>
                    </a:lnTo>
                    <a:lnTo>
                      <a:pt x="235" y="99"/>
                    </a:lnTo>
                    <a:lnTo>
                      <a:pt x="240" y="66"/>
                    </a:lnTo>
                    <a:lnTo>
                      <a:pt x="220" y="56"/>
                    </a:lnTo>
                    <a:lnTo>
                      <a:pt x="197" y="40"/>
                    </a:lnTo>
                    <a:lnTo>
                      <a:pt x="182" y="38"/>
                    </a:lnTo>
                    <a:lnTo>
                      <a:pt x="156" y="33"/>
                    </a:lnTo>
                    <a:lnTo>
                      <a:pt x="149" y="46"/>
                    </a:lnTo>
                    <a:lnTo>
                      <a:pt x="135" y="52"/>
                    </a:lnTo>
                    <a:lnTo>
                      <a:pt x="120" y="58"/>
                    </a:lnTo>
                    <a:lnTo>
                      <a:pt x="112" y="65"/>
                    </a:lnTo>
                    <a:lnTo>
                      <a:pt x="94" y="62"/>
                    </a:lnTo>
                    <a:lnTo>
                      <a:pt x="79" y="50"/>
                    </a:lnTo>
                    <a:lnTo>
                      <a:pt x="64" y="40"/>
                    </a:lnTo>
                    <a:lnTo>
                      <a:pt x="60" y="21"/>
                    </a:lnTo>
                    <a:lnTo>
                      <a:pt x="54" y="3"/>
                    </a:lnTo>
                    <a:lnTo>
                      <a:pt x="46" y="8"/>
                    </a:lnTo>
                    <a:lnTo>
                      <a:pt x="42" y="20"/>
                    </a:lnTo>
                    <a:lnTo>
                      <a:pt x="24" y="20"/>
                    </a:lnTo>
                    <a:lnTo>
                      <a:pt x="17" y="8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2" name="Freeform 208"/>
              <p:cNvSpPr>
                <a:spLocks/>
              </p:cNvSpPr>
              <p:nvPr/>
            </p:nvSpPr>
            <p:spPr bwMode="auto">
              <a:xfrm>
                <a:off x="7129122" y="3531099"/>
                <a:ext cx="191843" cy="248527"/>
              </a:xfrm>
              <a:custGeom>
                <a:avLst/>
                <a:gdLst>
                  <a:gd name="T0" fmla="*/ 38 w 109"/>
                  <a:gd name="T1" fmla="*/ 34 h 141"/>
                  <a:gd name="T2" fmla="*/ 51 w 109"/>
                  <a:gd name="T3" fmla="*/ 52 h 141"/>
                  <a:gd name="T4" fmla="*/ 41 w 109"/>
                  <a:gd name="T5" fmla="*/ 92 h 141"/>
                  <a:gd name="T6" fmla="*/ 0 w 109"/>
                  <a:gd name="T7" fmla="*/ 99 h 141"/>
                  <a:gd name="T8" fmla="*/ 6 w 109"/>
                  <a:gd name="T9" fmla="*/ 118 h 141"/>
                  <a:gd name="T10" fmla="*/ 15 w 109"/>
                  <a:gd name="T11" fmla="*/ 140 h 141"/>
                  <a:gd name="T12" fmla="*/ 40 w 109"/>
                  <a:gd name="T13" fmla="*/ 136 h 141"/>
                  <a:gd name="T14" fmla="*/ 48 w 109"/>
                  <a:gd name="T15" fmla="*/ 121 h 141"/>
                  <a:gd name="T16" fmla="*/ 61 w 109"/>
                  <a:gd name="T17" fmla="*/ 118 h 141"/>
                  <a:gd name="T18" fmla="*/ 68 w 109"/>
                  <a:gd name="T19" fmla="*/ 109 h 141"/>
                  <a:gd name="T20" fmla="*/ 84 w 109"/>
                  <a:gd name="T21" fmla="*/ 105 h 141"/>
                  <a:gd name="T22" fmla="*/ 87 w 109"/>
                  <a:gd name="T23" fmla="*/ 78 h 141"/>
                  <a:gd name="T24" fmla="*/ 93 w 109"/>
                  <a:gd name="T25" fmla="*/ 67 h 141"/>
                  <a:gd name="T26" fmla="*/ 104 w 109"/>
                  <a:gd name="T27" fmla="*/ 61 h 141"/>
                  <a:gd name="T28" fmla="*/ 108 w 109"/>
                  <a:gd name="T29" fmla="*/ 34 h 141"/>
                  <a:gd name="T30" fmla="*/ 96 w 109"/>
                  <a:gd name="T31" fmla="*/ 30 h 141"/>
                  <a:gd name="T32" fmla="*/ 95 w 109"/>
                  <a:gd name="T33" fmla="*/ 16 h 141"/>
                  <a:gd name="T34" fmla="*/ 69 w 109"/>
                  <a:gd name="T35" fmla="*/ 12 h 141"/>
                  <a:gd name="T36" fmla="*/ 59 w 109"/>
                  <a:gd name="T37" fmla="*/ 0 h 141"/>
                  <a:gd name="T38" fmla="*/ 38 w 109"/>
                  <a:gd name="T39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9" h="141">
                    <a:moveTo>
                      <a:pt x="38" y="34"/>
                    </a:moveTo>
                    <a:lnTo>
                      <a:pt x="51" y="52"/>
                    </a:lnTo>
                    <a:lnTo>
                      <a:pt x="41" y="92"/>
                    </a:lnTo>
                    <a:lnTo>
                      <a:pt x="0" y="99"/>
                    </a:lnTo>
                    <a:lnTo>
                      <a:pt x="6" y="118"/>
                    </a:lnTo>
                    <a:lnTo>
                      <a:pt x="15" y="140"/>
                    </a:lnTo>
                    <a:lnTo>
                      <a:pt x="40" y="136"/>
                    </a:lnTo>
                    <a:lnTo>
                      <a:pt x="48" y="121"/>
                    </a:lnTo>
                    <a:lnTo>
                      <a:pt x="61" y="118"/>
                    </a:lnTo>
                    <a:lnTo>
                      <a:pt x="68" y="109"/>
                    </a:lnTo>
                    <a:lnTo>
                      <a:pt x="84" y="105"/>
                    </a:lnTo>
                    <a:lnTo>
                      <a:pt x="87" y="78"/>
                    </a:lnTo>
                    <a:lnTo>
                      <a:pt x="93" y="67"/>
                    </a:lnTo>
                    <a:lnTo>
                      <a:pt x="104" y="61"/>
                    </a:lnTo>
                    <a:lnTo>
                      <a:pt x="108" y="34"/>
                    </a:lnTo>
                    <a:lnTo>
                      <a:pt x="96" y="30"/>
                    </a:lnTo>
                    <a:lnTo>
                      <a:pt x="95" y="16"/>
                    </a:lnTo>
                    <a:lnTo>
                      <a:pt x="69" y="12"/>
                    </a:lnTo>
                    <a:lnTo>
                      <a:pt x="59" y="0"/>
                    </a:lnTo>
                    <a:lnTo>
                      <a:pt x="38" y="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3" name="Freeform 209"/>
              <p:cNvSpPr>
                <a:spLocks/>
              </p:cNvSpPr>
              <p:nvPr/>
            </p:nvSpPr>
            <p:spPr bwMode="auto">
              <a:xfrm>
                <a:off x="6770596" y="3145725"/>
                <a:ext cx="253170" cy="281559"/>
              </a:xfrm>
              <a:custGeom>
                <a:avLst/>
                <a:gdLst>
                  <a:gd name="T0" fmla="*/ 109 w 143"/>
                  <a:gd name="T1" fmla="*/ 160 h 161"/>
                  <a:gd name="T2" fmla="*/ 100 w 143"/>
                  <a:gd name="T3" fmla="*/ 155 h 161"/>
                  <a:gd name="T4" fmla="*/ 84 w 143"/>
                  <a:gd name="T5" fmla="*/ 145 h 161"/>
                  <a:gd name="T6" fmla="*/ 71 w 143"/>
                  <a:gd name="T7" fmla="*/ 122 h 161"/>
                  <a:gd name="T8" fmla="*/ 60 w 143"/>
                  <a:gd name="T9" fmla="*/ 119 h 161"/>
                  <a:gd name="T10" fmla="*/ 50 w 143"/>
                  <a:gd name="T11" fmla="*/ 102 h 161"/>
                  <a:gd name="T12" fmla="*/ 34 w 143"/>
                  <a:gd name="T13" fmla="*/ 103 h 161"/>
                  <a:gd name="T14" fmla="*/ 24 w 143"/>
                  <a:gd name="T15" fmla="*/ 96 h 161"/>
                  <a:gd name="T16" fmla="*/ 14 w 143"/>
                  <a:gd name="T17" fmla="*/ 88 h 161"/>
                  <a:gd name="T18" fmla="*/ 9 w 143"/>
                  <a:gd name="T19" fmla="*/ 90 h 161"/>
                  <a:gd name="T20" fmla="*/ 0 w 143"/>
                  <a:gd name="T21" fmla="*/ 74 h 161"/>
                  <a:gd name="T22" fmla="*/ 15 w 143"/>
                  <a:gd name="T23" fmla="*/ 66 h 161"/>
                  <a:gd name="T24" fmla="*/ 34 w 143"/>
                  <a:gd name="T25" fmla="*/ 54 h 161"/>
                  <a:gd name="T26" fmla="*/ 37 w 143"/>
                  <a:gd name="T27" fmla="*/ 41 h 161"/>
                  <a:gd name="T28" fmla="*/ 37 w 143"/>
                  <a:gd name="T29" fmla="*/ 21 h 161"/>
                  <a:gd name="T30" fmla="*/ 47 w 143"/>
                  <a:gd name="T31" fmla="*/ 12 h 161"/>
                  <a:gd name="T32" fmla="*/ 55 w 143"/>
                  <a:gd name="T33" fmla="*/ 3 h 161"/>
                  <a:gd name="T34" fmla="*/ 70 w 143"/>
                  <a:gd name="T35" fmla="*/ 0 h 161"/>
                  <a:gd name="T36" fmla="*/ 76 w 143"/>
                  <a:gd name="T37" fmla="*/ 10 h 161"/>
                  <a:gd name="T38" fmla="*/ 93 w 143"/>
                  <a:gd name="T39" fmla="*/ 11 h 161"/>
                  <a:gd name="T40" fmla="*/ 96 w 143"/>
                  <a:gd name="T41" fmla="*/ 22 h 161"/>
                  <a:gd name="T42" fmla="*/ 111 w 143"/>
                  <a:gd name="T43" fmla="*/ 25 h 161"/>
                  <a:gd name="T44" fmla="*/ 108 w 143"/>
                  <a:gd name="T45" fmla="*/ 41 h 161"/>
                  <a:gd name="T46" fmla="*/ 98 w 143"/>
                  <a:gd name="T47" fmla="*/ 47 h 161"/>
                  <a:gd name="T48" fmla="*/ 98 w 143"/>
                  <a:gd name="T49" fmla="*/ 63 h 161"/>
                  <a:gd name="T50" fmla="*/ 111 w 143"/>
                  <a:gd name="T51" fmla="*/ 69 h 161"/>
                  <a:gd name="T52" fmla="*/ 115 w 143"/>
                  <a:gd name="T53" fmla="*/ 81 h 161"/>
                  <a:gd name="T54" fmla="*/ 124 w 143"/>
                  <a:gd name="T55" fmla="*/ 84 h 161"/>
                  <a:gd name="T56" fmla="*/ 134 w 143"/>
                  <a:gd name="T57" fmla="*/ 81 h 161"/>
                  <a:gd name="T58" fmla="*/ 137 w 143"/>
                  <a:gd name="T59" fmla="*/ 94 h 161"/>
                  <a:gd name="T60" fmla="*/ 132 w 143"/>
                  <a:gd name="T61" fmla="*/ 108 h 161"/>
                  <a:gd name="T62" fmla="*/ 140 w 143"/>
                  <a:gd name="T63" fmla="*/ 111 h 161"/>
                  <a:gd name="T64" fmla="*/ 142 w 143"/>
                  <a:gd name="T65" fmla="*/ 124 h 161"/>
                  <a:gd name="T66" fmla="*/ 129 w 143"/>
                  <a:gd name="T67" fmla="*/ 129 h 161"/>
                  <a:gd name="T68" fmla="*/ 121 w 143"/>
                  <a:gd name="T69" fmla="*/ 131 h 161"/>
                  <a:gd name="T70" fmla="*/ 119 w 143"/>
                  <a:gd name="T71" fmla="*/ 152 h 161"/>
                  <a:gd name="T72" fmla="*/ 109 w 143"/>
                  <a:gd name="T73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" h="161">
                    <a:moveTo>
                      <a:pt x="109" y="160"/>
                    </a:moveTo>
                    <a:lnTo>
                      <a:pt x="100" y="155"/>
                    </a:lnTo>
                    <a:lnTo>
                      <a:pt x="84" y="145"/>
                    </a:lnTo>
                    <a:lnTo>
                      <a:pt x="71" y="122"/>
                    </a:lnTo>
                    <a:lnTo>
                      <a:pt x="60" y="119"/>
                    </a:lnTo>
                    <a:lnTo>
                      <a:pt x="50" y="102"/>
                    </a:lnTo>
                    <a:lnTo>
                      <a:pt x="34" y="103"/>
                    </a:lnTo>
                    <a:lnTo>
                      <a:pt x="24" y="96"/>
                    </a:lnTo>
                    <a:lnTo>
                      <a:pt x="14" y="88"/>
                    </a:lnTo>
                    <a:lnTo>
                      <a:pt x="9" y="90"/>
                    </a:lnTo>
                    <a:lnTo>
                      <a:pt x="0" y="74"/>
                    </a:lnTo>
                    <a:lnTo>
                      <a:pt x="15" y="66"/>
                    </a:lnTo>
                    <a:lnTo>
                      <a:pt x="34" y="54"/>
                    </a:lnTo>
                    <a:lnTo>
                      <a:pt x="37" y="41"/>
                    </a:lnTo>
                    <a:lnTo>
                      <a:pt x="37" y="21"/>
                    </a:lnTo>
                    <a:lnTo>
                      <a:pt x="47" y="12"/>
                    </a:lnTo>
                    <a:lnTo>
                      <a:pt x="55" y="3"/>
                    </a:lnTo>
                    <a:lnTo>
                      <a:pt x="70" y="0"/>
                    </a:lnTo>
                    <a:lnTo>
                      <a:pt x="76" y="10"/>
                    </a:lnTo>
                    <a:lnTo>
                      <a:pt x="93" y="11"/>
                    </a:lnTo>
                    <a:lnTo>
                      <a:pt x="96" y="22"/>
                    </a:lnTo>
                    <a:lnTo>
                      <a:pt x="111" y="2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63"/>
                    </a:lnTo>
                    <a:lnTo>
                      <a:pt x="111" y="69"/>
                    </a:lnTo>
                    <a:lnTo>
                      <a:pt x="115" y="81"/>
                    </a:lnTo>
                    <a:lnTo>
                      <a:pt x="124" y="84"/>
                    </a:lnTo>
                    <a:lnTo>
                      <a:pt x="134" y="81"/>
                    </a:lnTo>
                    <a:lnTo>
                      <a:pt x="137" y="94"/>
                    </a:lnTo>
                    <a:lnTo>
                      <a:pt x="132" y="108"/>
                    </a:lnTo>
                    <a:lnTo>
                      <a:pt x="140" y="111"/>
                    </a:lnTo>
                    <a:lnTo>
                      <a:pt x="142" y="124"/>
                    </a:lnTo>
                    <a:lnTo>
                      <a:pt x="129" y="129"/>
                    </a:lnTo>
                    <a:lnTo>
                      <a:pt x="121" y="131"/>
                    </a:lnTo>
                    <a:lnTo>
                      <a:pt x="119" y="152"/>
                    </a:lnTo>
                    <a:lnTo>
                      <a:pt x="109" y="1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4" name="Freeform 220"/>
              <p:cNvSpPr>
                <a:spLocks/>
              </p:cNvSpPr>
              <p:nvPr/>
            </p:nvSpPr>
            <p:spPr bwMode="auto">
              <a:xfrm>
                <a:off x="8808535" y="3919618"/>
                <a:ext cx="55037" cy="105388"/>
              </a:xfrm>
              <a:custGeom>
                <a:avLst/>
                <a:gdLst>
                  <a:gd name="T0" fmla="*/ 23 w 33"/>
                  <a:gd name="T1" fmla="*/ 6 h 60"/>
                  <a:gd name="T2" fmla="*/ 21 w 33"/>
                  <a:gd name="T3" fmla="*/ 17 h 60"/>
                  <a:gd name="T4" fmla="*/ 8 w 33"/>
                  <a:gd name="T5" fmla="*/ 27 h 60"/>
                  <a:gd name="T6" fmla="*/ 0 w 33"/>
                  <a:gd name="T7" fmla="*/ 39 h 60"/>
                  <a:gd name="T8" fmla="*/ 2 w 33"/>
                  <a:gd name="T9" fmla="*/ 59 h 60"/>
                  <a:gd name="T10" fmla="*/ 17 w 33"/>
                  <a:gd name="T11" fmla="*/ 44 h 60"/>
                  <a:gd name="T12" fmla="*/ 27 w 33"/>
                  <a:gd name="T13" fmla="*/ 24 h 60"/>
                  <a:gd name="T14" fmla="*/ 32 w 33"/>
                  <a:gd name="T15" fmla="*/ 11 h 60"/>
                  <a:gd name="T16" fmla="*/ 27 w 33"/>
                  <a:gd name="T17" fmla="*/ 0 h 60"/>
                  <a:gd name="T18" fmla="*/ 23 w 33"/>
                  <a:gd name="T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60">
                    <a:moveTo>
                      <a:pt x="23" y="6"/>
                    </a:moveTo>
                    <a:lnTo>
                      <a:pt x="21" y="17"/>
                    </a:lnTo>
                    <a:lnTo>
                      <a:pt x="8" y="27"/>
                    </a:lnTo>
                    <a:lnTo>
                      <a:pt x="0" y="39"/>
                    </a:lnTo>
                    <a:lnTo>
                      <a:pt x="2" y="59"/>
                    </a:lnTo>
                    <a:lnTo>
                      <a:pt x="17" y="44"/>
                    </a:lnTo>
                    <a:lnTo>
                      <a:pt x="27" y="24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23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5" name="Freeform 221"/>
              <p:cNvSpPr>
                <a:spLocks/>
              </p:cNvSpPr>
              <p:nvPr/>
            </p:nvSpPr>
            <p:spPr bwMode="auto">
              <a:xfrm>
                <a:off x="8843129" y="3705697"/>
                <a:ext cx="88059" cy="138420"/>
              </a:xfrm>
              <a:custGeom>
                <a:avLst/>
                <a:gdLst>
                  <a:gd name="T0" fmla="*/ 24 w 51"/>
                  <a:gd name="T1" fmla="*/ 0 h 78"/>
                  <a:gd name="T2" fmla="*/ 14 w 51"/>
                  <a:gd name="T3" fmla="*/ 16 h 78"/>
                  <a:gd name="T4" fmla="*/ 10 w 51"/>
                  <a:gd name="T5" fmla="*/ 37 h 78"/>
                  <a:gd name="T6" fmla="*/ 0 w 51"/>
                  <a:gd name="T7" fmla="*/ 46 h 78"/>
                  <a:gd name="T8" fmla="*/ 3 w 51"/>
                  <a:gd name="T9" fmla="*/ 66 h 78"/>
                  <a:gd name="T10" fmla="*/ 14 w 51"/>
                  <a:gd name="T11" fmla="*/ 69 h 78"/>
                  <a:gd name="T12" fmla="*/ 20 w 51"/>
                  <a:gd name="T13" fmla="*/ 77 h 78"/>
                  <a:gd name="T14" fmla="*/ 36 w 51"/>
                  <a:gd name="T15" fmla="*/ 76 h 78"/>
                  <a:gd name="T16" fmla="*/ 50 w 51"/>
                  <a:gd name="T17" fmla="*/ 71 h 78"/>
                  <a:gd name="T18" fmla="*/ 45 w 51"/>
                  <a:gd name="T19" fmla="*/ 52 h 78"/>
                  <a:gd name="T20" fmla="*/ 47 w 51"/>
                  <a:gd name="T21" fmla="*/ 37 h 78"/>
                  <a:gd name="T22" fmla="*/ 47 w 51"/>
                  <a:gd name="T23" fmla="*/ 27 h 78"/>
                  <a:gd name="T24" fmla="*/ 42 w 51"/>
                  <a:gd name="T25" fmla="*/ 10 h 78"/>
                  <a:gd name="T26" fmla="*/ 39 w 51"/>
                  <a:gd name="T27" fmla="*/ 1 h 78"/>
                  <a:gd name="T28" fmla="*/ 24 w 51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78">
                    <a:moveTo>
                      <a:pt x="24" y="0"/>
                    </a:moveTo>
                    <a:lnTo>
                      <a:pt x="14" y="16"/>
                    </a:lnTo>
                    <a:lnTo>
                      <a:pt x="10" y="37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4" y="69"/>
                    </a:lnTo>
                    <a:lnTo>
                      <a:pt x="20" y="77"/>
                    </a:lnTo>
                    <a:lnTo>
                      <a:pt x="36" y="76"/>
                    </a:lnTo>
                    <a:lnTo>
                      <a:pt x="50" y="71"/>
                    </a:lnTo>
                    <a:lnTo>
                      <a:pt x="45" y="52"/>
                    </a:lnTo>
                    <a:lnTo>
                      <a:pt x="47" y="37"/>
                    </a:lnTo>
                    <a:lnTo>
                      <a:pt x="47" y="27"/>
                    </a:lnTo>
                    <a:lnTo>
                      <a:pt x="42" y="10"/>
                    </a:lnTo>
                    <a:lnTo>
                      <a:pt x="39" y="1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6" name="Freeform 222"/>
              <p:cNvSpPr>
                <a:spLocks/>
              </p:cNvSpPr>
              <p:nvPr/>
            </p:nvSpPr>
            <p:spPr bwMode="auto">
              <a:xfrm>
                <a:off x="8961066" y="3977818"/>
                <a:ext cx="84914" cy="114826"/>
              </a:xfrm>
              <a:custGeom>
                <a:avLst/>
                <a:gdLst>
                  <a:gd name="T0" fmla="*/ 28 w 48"/>
                  <a:gd name="T1" fmla="*/ 0 h 66"/>
                  <a:gd name="T2" fmla="*/ 14 w 48"/>
                  <a:gd name="T3" fmla="*/ 10 h 66"/>
                  <a:gd name="T4" fmla="*/ 0 w 48"/>
                  <a:gd name="T5" fmla="*/ 26 h 66"/>
                  <a:gd name="T6" fmla="*/ 8 w 48"/>
                  <a:gd name="T7" fmla="*/ 38 h 66"/>
                  <a:gd name="T8" fmla="*/ 18 w 48"/>
                  <a:gd name="T9" fmla="*/ 52 h 66"/>
                  <a:gd name="T10" fmla="*/ 29 w 48"/>
                  <a:gd name="T11" fmla="*/ 65 h 66"/>
                  <a:gd name="T12" fmla="*/ 38 w 48"/>
                  <a:gd name="T13" fmla="*/ 52 h 66"/>
                  <a:gd name="T14" fmla="*/ 47 w 48"/>
                  <a:gd name="T15" fmla="*/ 45 h 66"/>
                  <a:gd name="T16" fmla="*/ 47 w 48"/>
                  <a:gd name="T17" fmla="*/ 18 h 66"/>
                  <a:gd name="T18" fmla="*/ 41 w 48"/>
                  <a:gd name="T19" fmla="*/ 7 h 66"/>
                  <a:gd name="T20" fmla="*/ 28 w 48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6">
                    <a:moveTo>
                      <a:pt x="28" y="0"/>
                    </a:moveTo>
                    <a:lnTo>
                      <a:pt x="14" y="10"/>
                    </a:lnTo>
                    <a:lnTo>
                      <a:pt x="0" y="26"/>
                    </a:lnTo>
                    <a:lnTo>
                      <a:pt x="8" y="38"/>
                    </a:lnTo>
                    <a:lnTo>
                      <a:pt x="18" y="52"/>
                    </a:lnTo>
                    <a:lnTo>
                      <a:pt x="29" y="65"/>
                    </a:lnTo>
                    <a:lnTo>
                      <a:pt x="38" y="52"/>
                    </a:lnTo>
                    <a:lnTo>
                      <a:pt x="47" y="45"/>
                    </a:lnTo>
                    <a:lnTo>
                      <a:pt x="47" y="18"/>
                    </a:lnTo>
                    <a:lnTo>
                      <a:pt x="41" y="7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7" name="Freeform 224"/>
              <p:cNvSpPr>
                <a:spLocks/>
              </p:cNvSpPr>
              <p:nvPr/>
            </p:nvSpPr>
            <p:spPr bwMode="auto">
              <a:xfrm>
                <a:off x="7946813" y="2629796"/>
                <a:ext cx="746930" cy="372790"/>
              </a:xfrm>
              <a:custGeom>
                <a:avLst/>
                <a:gdLst>
                  <a:gd name="T0" fmla="*/ 0 w 424"/>
                  <a:gd name="T1" fmla="*/ 80 h 212"/>
                  <a:gd name="T2" fmla="*/ 8 w 424"/>
                  <a:gd name="T3" fmla="*/ 73 h 212"/>
                  <a:gd name="T4" fmla="*/ 27 w 424"/>
                  <a:gd name="T5" fmla="*/ 68 h 212"/>
                  <a:gd name="T6" fmla="*/ 70 w 424"/>
                  <a:gd name="T7" fmla="*/ 64 h 212"/>
                  <a:gd name="T8" fmla="*/ 75 w 424"/>
                  <a:gd name="T9" fmla="*/ 70 h 212"/>
                  <a:gd name="T10" fmla="*/ 90 w 424"/>
                  <a:gd name="T11" fmla="*/ 73 h 212"/>
                  <a:gd name="T12" fmla="*/ 96 w 424"/>
                  <a:gd name="T13" fmla="*/ 79 h 212"/>
                  <a:gd name="T14" fmla="*/ 125 w 424"/>
                  <a:gd name="T15" fmla="*/ 76 h 212"/>
                  <a:gd name="T16" fmla="*/ 118 w 424"/>
                  <a:gd name="T17" fmla="*/ 59 h 212"/>
                  <a:gd name="T18" fmla="*/ 114 w 424"/>
                  <a:gd name="T19" fmla="*/ 51 h 212"/>
                  <a:gd name="T20" fmla="*/ 125 w 424"/>
                  <a:gd name="T21" fmla="*/ 51 h 212"/>
                  <a:gd name="T22" fmla="*/ 125 w 424"/>
                  <a:gd name="T23" fmla="*/ 26 h 212"/>
                  <a:gd name="T24" fmla="*/ 125 w 424"/>
                  <a:gd name="T25" fmla="*/ 0 h 212"/>
                  <a:gd name="T26" fmla="*/ 152 w 424"/>
                  <a:gd name="T27" fmla="*/ 11 h 212"/>
                  <a:gd name="T28" fmla="*/ 170 w 424"/>
                  <a:gd name="T29" fmla="*/ 11 h 212"/>
                  <a:gd name="T30" fmla="*/ 182 w 424"/>
                  <a:gd name="T31" fmla="*/ 24 h 212"/>
                  <a:gd name="T32" fmla="*/ 188 w 424"/>
                  <a:gd name="T33" fmla="*/ 37 h 212"/>
                  <a:gd name="T34" fmla="*/ 209 w 424"/>
                  <a:gd name="T35" fmla="*/ 37 h 212"/>
                  <a:gd name="T36" fmla="*/ 241 w 424"/>
                  <a:gd name="T37" fmla="*/ 39 h 212"/>
                  <a:gd name="T38" fmla="*/ 259 w 424"/>
                  <a:gd name="T39" fmla="*/ 49 h 212"/>
                  <a:gd name="T40" fmla="*/ 272 w 424"/>
                  <a:gd name="T41" fmla="*/ 52 h 212"/>
                  <a:gd name="T42" fmla="*/ 276 w 424"/>
                  <a:gd name="T43" fmla="*/ 64 h 212"/>
                  <a:gd name="T44" fmla="*/ 313 w 424"/>
                  <a:gd name="T45" fmla="*/ 58 h 212"/>
                  <a:gd name="T46" fmla="*/ 320 w 424"/>
                  <a:gd name="T47" fmla="*/ 49 h 212"/>
                  <a:gd name="T48" fmla="*/ 332 w 424"/>
                  <a:gd name="T49" fmla="*/ 57 h 212"/>
                  <a:gd name="T50" fmla="*/ 349 w 424"/>
                  <a:gd name="T51" fmla="*/ 41 h 212"/>
                  <a:gd name="T52" fmla="*/ 364 w 424"/>
                  <a:gd name="T53" fmla="*/ 41 h 212"/>
                  <a:gd name="T54" fmla="*/ 376 w 424"/>
                  <a:gd name="T55" fmla="*/ 47 h 212"/>
                  <a:gd name="T56" fmla="*/ 372 w 424"/>
                  <a:gd name="T57" fmla="*/ 59 h 212"/>
                  <a:gd name="T58" fmla="*/ 374 w 424"/>
                  <a:gd name="T59" fmla="*/ 91 h 212"/>
                  <a:gd name="T60" fmla="*/ 377 w 424"/>
                  <a:gd name="T61" fmla="*/ 97 h 212"/>
                  <a:gd name="T62" fmla="*/ 389 w 424"/>
                  <a:gd name="T63" fmla="*/ 94 h 212"/>
                  <a:gd name="T64" fmla="*/ 412 w 424"/>
                  <a:gd name="T65" fmla="*/ 91 h 212"/>
                  <a:gd name="T66" fmla="*/ 423 w 424"/>
                  <a:gd name="T67" fmla="*/ 106 h 212"/>
                  <a:gd name="T68" fmla="*/ 398 w 424"/>
                  <a:gd name="T69" fmla="*/ 117 h 212"/>
                  <a:gd name="T70" fmla="*/ 377 w 424"/>
                  <a:gd name="T71" fmla="*/ 130 h 212"/>
                  <a:gd name="T72" fmla="*/ 365 w 424"/>
                  <a:gd name="T73" fmla="*/ 139 h 212"/>
                  <a:gd name="T74" fmla="*/ 351 w 424"/>
                  <a:gd name="T75" fmla="*/ 154 h 212"/>
                  <a:gd name="T76" fmla="*/ 331 w 424"/>
                  <a:gd name="T77" fmla="*/ 147 h 212"/>
                  <a:gd name="T78" fmla="*/ 332 w 424"/>
                  <a:gd name="T79" fmla="*/ 164 h 212"/>
                  <a:gd name="T80" fmla="*/ 330 w 424"/>
                  <a:gd name="T81" fmla="*/ 181 h 212"/>
                  <a:gd name="T82" fmla="*/ 307 w 424"/>
                  <a:gd name="T83" fmla="*/ 199 h 212"/>
                  <a:gd name="T84" fmla="*/ 279 w 424"/>
                  <a:gd name="T85" fmla="*/ 196 h 212"/>
                  <a:gd name="T86" fmla="*/ 267 w 424"/>
                  <a:gd name="T87" fmla="*/ 204 h 212"/>
                  <a:gd name="T88" fmla="*/ 246 w 424"/>
                  <a:gd name="T89" fmla="*/ 211 h 212"/>
                  <a:gd name="T90" fmla="*/ 225 w 424"/>
                  <a:gd name="T91" fmla="*/ 199 h 212"/>
                  <a:gd name="T92" fmla="*/ 207 w 424"/>
                  <a:gd name="T93" fmla="*/ 194 h 212"/>
                  <a:gd name="T94" fmla="*/ 127 w 424"/>
                  <a:gd name="T95" fmla="*/ 188 h 212"/>
                  <a:gd name="T96" fmla="*/ 117 w 424"/>
                  <a:gd name="T97" fmla="*/ 179 h 212"/>
                  <a:gd name="T98" fmla="*/ 107 w 424"/>
                  <a:gd name="T99" fmla="*/ 160 h 212"/>
                  <a:gd name="T100" fmla="*/ 91 w 424"/>
                  <a:gd name="T101" fmla="*/ 152 h 212"/>
                  <a:gd name="T102" fmla="*/ 76 w 424"/>
                  <a:gd name="T103" fmla="*/ 149 h 212"/>
                  <a:gd name="T104" fmla="*/ 43 w 424"/>
                  <a:gd name="T105" fmla="*/ 143 h 212"/>
                  <a:gd name="T106" fmla="*/ 33 w 424"/>
                  <a:gd name="T107" fmla="*/ 118 h 212"/>
                  <a:gd name="T108" fmla="*/ 29 w 424"/>
                  <a:gd name="T109" fmla="*/ 102 h 212"/>
                  <a:gd name="T110" fmla="*/ 8 w 424"/>
                  <a:gd name="T111" fmla="*/ 91 h 212"/>
                  <a:gd name="T112" fmla="*/ 0 w 424"/>
                  <a:gd name="T113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4" h="212">
                    <a:moveTo>
                      <a:pt x="0" y="80"/>
                    </a:moveTo>
                    <a:lnTo>
                      <a:pt x="8" y="73"/>
                    </a:lnTo>
                    <a:lnTo>
                      <a:pt x="27" y="68"/>
                    </a:lnTo>
                    <a:lnTo>
                      <a:pt x="70" y="64"/>
                    </a:lnTo>
                    <a:lnTo>
                      <a:pt x="75" y="70"/>
                    </a:lnTo>
                    <a:lnTo>
                      <a:pt x="90" y="73"/>
                    </a:lnTo>
                    <a:lnTo>
                      <a:pt x="96" y="79"/>
                    </a:lnTo>
                    <a:lnTo>
                      <a:pt x="125" y="76"/>
                    </a:lnTo>
                    <a:lnTo>
                      <a:pt x="118" y="59"/>
                    </a:lnTo>
                    <a:lnTo>
                      <a:pt x="114" y="51"/>
                    </a:lnTo>
                    <a:lnTo>
                      <a:pt x="125" y="51"/>
                    </a:lnTo>
                    <a:lnTo>
                      <a:pt x="125" y="26"/>
                    </a:lnTo>
                    <a:lnTo>
                      <a:pt x="125" y="0"/>
                    </a:lnTo>
                    <a:lnTo>
                      <a:pt x="152" y="11"/>
                    </a:lnTo>
                    <a:lnTo>
                      <a:pt x="170" y="11"/>
                    </a:lnTo>
                    <a:lnTo>
                      <a:pt x="182" y="24"/>
                    </a:lnTo>
                    <a:lnTo>
                      <a:pt x="188" y="37"/>
                    </a:lnTo>
                    <a:lnTo>
                      <a:pt x="209" y="37"/>
                    </a:lnTo>
                    <a:lnTo>
                      <a:pt x="241" y="39"/>
                    </a:lnTo>
                    <a:lnTo>
                      <a:pt x="259" y="49"/>
                    </a:lnTo>
                    <a:lnTo>
                      <a:pt x="272" y="52"/>
                    </a:lnTo>
                    <a:lnTo>
                      <a:pt x="276" y="64"/>
                    </a:lnTo>
                    <a:lnTo>
                      <a:pt x="313" y="58"/>
                    </a:lnTo>
                    <a:lnTo>
                      <a:pt x="320" y="49"/>
                    </a:lnTo>
                    <a:lnTo>
                      <a:pt x="332" y="57"/>
                    </a:lnTo>
                    <a:lnTo>
                      <a:pt x="349" y="41"/>
                    </a:lnTo>
                    <a:lnTo>
                      <a:pt x="364" y="41"/>
                    </a:lnTo>
                    <a:lnTo>
                      <a:pt x="376" y="47"/>
                    </a:lnTo>
                    <a:lnTo>
                      <a:pt x="372" y="59"/>
                    </a:lnTo>
                    <a:lnTo>
                      <a:pt x="374" y="91"/>
                    </a:lnTo>
                    <a:lnTo>
                      <a:pt x="377" y="97"/>
                    </a:lnTo>
                    <a:lnTo>
                      <a:pt x="389" y="94"/>
                    </a:lnTo>
                    <a:lnTo>
                      <a:pt x="412" y="91"/>
                    </a:lnTo>
                    <a:lnTo>
                      <a:pt x="423" y="106"/>
                    </a:lnTo>
                    <a:lnTo>
                      <a:pt x="398" y="117"/>
                    </a:lnTo>
                    <a:lnTo>
                      <a:pt x="377" y="130"/>
                    </a:lnTo>
                    <a:lnTo>
                      <a:pt x="365" y="139"/>
                    </a:lnTo>
                    <a:lnTo>
                      <a:pt x="351" y="154"/>
                    </a:lnTo>
                    <a:lnTo>
                      <a:pt x="331" y="147"/>
                    </a:lnTo>
                    <a:lnTo>
                      <a:pt x="332" y="164"/>
                    </a:lnTo>
                    <a:lnTo>
                      <a:pt x="330" y="181"/>
                    </a:lnTo>
                    <a:lnTo>
                      <a:pt x="307" y="199"/>
                    </a:lnTo>
                    <a:lnTo>
                      <a:pt x="279" y="196"/>
                    </a:lnTo>
                    <a:lnTo>
                      <a:pt x="267" y="204"/>
                    </a:lnTo>
                    <a:lnTo>
                      <a:pt x="246" y="211"/>
                    </a:lnTo>
                    <a:lnTo>
                      <a:pt x="225" y="199"/>
                    </a:lnTo>
                    <a:lnTo>
                      <a:pt x="207" y="194"/>
                    </a:lnTo>
                    <a:lnTo>
                      <a:pt x="127" y="188"/>
                    </a:lnTo>
                    <a:lnTo>
                      <a:pt x="117" y="179"/>
                    </a:lnTo>
                    <a:lnTo>
                      <a:pt x="107" y="160"/>
                    </a:lnTo>
                    <a:lnTo>
                      <a:pt x="91" y="152"/>
                    </a:lnTo>
                    <a:lnTo>
                      <a:pt x="76" y="149"/>
                    </a:lnTo>
                    <a:lnTo>
                      <a:pt x="43" y="143"/>
                    </a:lnTo>
                    <a:lnTo>
                      <a:pt x="33" y="118"/>
                    </a:lnTo>
                    <a:lnTo>
                      <a:pt x="29" y="102"/>
                    </a:lnTo>
                    <a:lnTo>
                      <a:pt x="8" y="91"/>
                    </a:lnTo>
                    <a:lnTo>
                      <a:pt x="0" y="8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8" name="Freeform 225"/>
              <p:cNvSpPr>
                <a:spLocks/>
              </p:cNvSpPr>
              <p:nvPr/>
            </p:nvSpPr>
            <p:spPr bwMode="auto">
              <a:xfrm>
                <a:off x="7841457" y="3982536"/>
                <a:ext cx="51892" cy="105388"/>
              </a:xfrm>
              <a:custGeom>
                <a:avLst/>
                <a:gdLst>
                  <a:gd name="T0" fmla="*/ 9 w 29"/>
                  <a:gd name="T1" fmla="*/ 0 h 60"/>
                  <a:gd name="T2" fmla="*/ 1 w 29"/>
                  <a:gd name="T3" fmla="*/ 17 h 60"/>
                  <a:gd name="T4" fmla="*/ 0 w 29"/>
                  <a:gd name="T5" fmla="*/ 40 h 60"/>
                  <a:gd name="T6" fmla="*/ 8 w 29"/>
                  <a:gd name="T7" fmla="*/ 59 h 60"/>
                  <a:gd name="T8" fmla="*/ 28 w 29"/>
                  <a:gd name="T9" fmla="*/ 56 h 60"/>
                  <a:gd name="T10" fmla="*/ 28 w 29"/>
                  <a:gd name="T11" fmla="*/ 19 h 60"/>
                  <a:gd name="T12" fmla="*/ 22 w 29"/>
                  <a:gd name="T13" fmla="*/ 11 h 60"/>
                  <a:gd name="T14" fmla="*/ 9 w 29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0">
                    <a:moveTo>
                      <a:pt x="9" y="0"/>
                    </a:moveTo>
                    <a:lnTo>
                      <a:pt x="1" y="17"/>
                    </a:lnTo>
                    <a:lnTo>
                      <a:pt x="0" y="40"/>
                    </a:lnTo>
                    <a:lnTo>
                      <a:pt x="8" y="59"/>
                    </a:lnTo>
                    <a:lnTo>
                      <a:pt x="28" y="56"/>
                    </a:lnTo>
                    <a:lnTo>
                      <a:pt x="28" y="19"/>
                    </a:lnTo>
                    <a:lnTo>
                      <a:pt x="22" y="11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9" name="Freeform 231"/>
              <p:cNvSpPr>
                <a:spLocks/>
              </p:cNvSpPr>
              <p:nvPr/>
            </p:nvSpPr>
            <p:spPr bwMode="auto">
              <a:xfrm>
                <a:off x="6897967" y="3705697"/>
                <a:ext cx="259460" cy="195046"/>
              </a:xfrm>
              <a:custGeom>
                <a:avLst/>
                <a:gdLst>
                  <a:gd name="T0" fmla="*/ 51 w 147"/>
                  <a:gd name="T1" fmla="*/ 59 h 110"/>
                  <a:gd name="T2" fmla="*/ 51 w 147"/>
                  <a:gd name="T3" fmla="*/ 46 h 110"/>
                  <a:gd name="T4" fmla="*/ 51 w 147"/>
                  <a:gd name="T5" fmla="*/ 36 h 110"/>
                  <a:gd name="T6" fmla="*/ 45 w 147"/>
                  <a:gd name="T7" fmla="*/ 34 h 110"/>
                  <a:gd name="T8" fmla="*/ 28 w 147"/>
                  <a:gd name="T9" fmla="*/ 33 h 110"/>
                  <a:gd name="T10" fmla="*/ 11 w 147"/>
                  <a:gd name="T11" fmla="*/ 34 h 110"/>
                  <a:gd name="T12" fmla="*/ 0 w 147"/>
                  <a:gd name="T13" fmla="*/ 41 h 110"/>
                  <a:gd name="T14" fmla="*/ 2 w 147"/>
                  <a:gd name="T15" fmla="*/ 74 h 110"/>
                  <a:gd name="T16" fmla="*/ 2 w 147"/>
                  <a:gd name="T17" fmla="*/ 91 h 110"/>
                  <a:gd name="T18" fmla="*/ 8 w 147"/>
                  <a:gd name="T19" fmla="*/ 101 h 110"/>
                  <a:gd name="T20" fmla="*/ 23 w 147"/>
                  <a:gd name="T21" fmla="*/ 109 h 110"/>
                  <a:gd name="T22" fmla="*/ 34 w 147"/>
                  <a:gd name="T23" fmla="*/ 98 h 110"/>
                  <a:gd name="T24" fmla="*/ 48 w 147"/>
                  <a:gd name="T25" fmla="*/ 84 h 110"/>
                  <a:gd name="T26" fmla="*/ 53 w 147"/>
                  <a:gd name="T27" fmla="*/ 79 h 110"/>
                  <a:gd name="T28" fmla="*/ 91 w 147"/>
                  <a:gd name="T29" fmla="*/ 78 h 110"/>
                  <a:gd name="T30" fmla="*/ 102 w 147"/>
                  <a:gd name="T31" fmla="*/ 68 h 110"/>
                  <a:gd name="T32" fmla="*/ 134 w 147"/>
                  <a:gd name="T33" fmla="*/ 62 h 110"/>
                  <a:gd name="T34" fmla="*/ 134 w 147"/>
                  <a:gd name="T35" fmla="*/ 51 h 110"/>
                  <a:gd name="T36" fmla="*/ 146 w 147"/>
                  <a:gd name="T37" fmla="*/ 41 h 110"/>
                  <a:gd name="T38" fmla="*/ 137 w 147"/>
                  <a:gd name="T39" fmla="*/ 19 h 110"/>
                  <a:gd name="T40" fmla="*/ 131 w 147"/>
                  <a:gd name="T41" fmla="*/ 0 h 110"/>
                  <a:gd name="T42" fmla="*/ 87 w 147"/>
                  <a:gd name="T43" fmla="*/ 8 h 110"/>
                  <a:gd name="T44" fmla="*/ 76 w 147"/>
                  <a:gd name="T45" fmla="*/ 23 h 110"/>
                  <a:gd name="T46" fmla="*/ 70 w 147"/>
                  <a:gd name="T47" fmla="*/ 44 h 110"/>
                  <a:gd name="T48" fmla="*/ 51 w 147"/>
                  <a:gd name="T49" fmla="*/ 5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10">
                    <a:moveTo>
                      <a:pt x="51" y="59"/>
                    </a:moveTo>
                    <a:lnTo>
                      <a:pt x="51" y="46"/>
                    </a:lnTo>
                    <a:lnTo>
                      <a:pt x="51" y="36"/>
                    </a:lnTo>
                    <a:lnTo>
                      <a:pt x="45" y="34"/>
                    </a:lnTo>
                    <a:lnTo>
                      <a:pt x="28" y="33"/>
                    </a:lnTo>
                    <a:lnTo>
                      <a:pt x="11" y="34"/>
                    </a:lnTo>
                    <a:lnTo>
                      <a:pt x="0" y="41"/>
                    </a:lnTo>
                    <a:lnTo>
                      <a:pt x="2" y="74"/>
                    </a:lnTo>
                    <a:lnTo>
                      <a:pt x="2" y="91"/>
                    </a:lnTo>
                    <a:lnTo>
                      <a:pt x="8" y="101"/>
                    </a:lnTo>
                    <a:lnTo>
                      <a:pt x="23" y="109"/>
                    </a:lnTo>
                    <a:lnTo>
                      <a:pt x="34" y="98"/>
                    </a:lnTo>
                    <a:lnTo>
                      <a:pt x="48" y="84"/>
                    </a:lnTo>
                    <a:lnTo>
                      <a:pt x="53" y="79"/>
                    </a:lnTo>
                    <a:lnTo>
                      <a:pt x="91" y="78"/>
                    </a:lnTo>
                    <a:lnTo>
                      <a:pt x="102" y="68"/>
                    </a:lnTo>
                    <a:lnTo>
                      <a:pt x="134" y="62"/>
                    </a:lnTo>
                    <a:lnTo>
                      <a:pt x="134" y="51"/>
                    </a:lnTo>
                    <a:lnTo>
                      <a:pt x="146" y="41"/>
                    </a:lnTo>
                    <a:lnTo>
                      <a:pt x="137" y="19"/>
                    </a:lnTo>
                    <a:lnTo>
                      <a:pt x="131" y="0"/>
                    </a:lnTo>
                    <a:lnTo>
                      <a:pt x="87" y="8"/>
                    </a:lnTo>
                    <a:lnTo>
                      <a:pt x="76" y="23"/>
                    </a:lnTo>
                    <a:lnTo>
                      <a:pt x="70" y="44"/>
                    </a:lnTo>
                    <a:lnTo>
                      <a:pt x="51" y="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0" name="Freeform 234"/>
              <p:cNvSpPr>
                <a:spLocks/>
              </p:cNvSpPr>
              <p:nvPr/>
            </p:nvSpPr>
            <p:spPr bwMode="auto">
              <a:xfrm>
                <a:off x="6684109" y="3276280"/>
                <a:ext cx="105356" cy="130555"/>
              </a:xfrm>
              <a:custGeom>
                <a:avLst/>
                <a:gdLst>
                  <a:gd name="T0" fmla="*/ 18 w 60"/>
                  <a:gd name="T1" fmla="*/ 72 h 73"/>
                  <a:gd name="T2" fmla="*/ 31 w 60"/>
                  <a:gd name="T3" fmla="*/ 59 h 73"/>
                  <a:gd name="T4" fmla="*/ 44 w 60"/>
                  <a:gd name="T5" fmla="*/ 49 h 73"/>
                  <a:gd name="T6" fmla="*/ 44 w 60"/>
                  <a:gd name="T7" fmla="*/ 29 h 73"/>
                  <a:gd name="T8" fmla="*/ 59 w 60"/>
                  <a:gd name="T9" fmla="*/ 15 h 73"/>
                  <a:gd name="T10" fmla="*/ 50 w 60"/>
                  <a:gd name="T11" fmla="*/ 0 h 73"/>
                  <a:gd name="T12" fmla="*/ 32 w 60"/>
                  <a:gd name="T13" fmla="*/ 14 h 73"/>
                  <a:gd name="T14" fmla="*/ 13 w 60"/>
                  <a:gd name="T15" fmla="*/ 12 h 73"/>
                  <a:gd name="T16" fmla="*/ 3 w 60"/>
                  <a:gd name="T17" fmla="*/ 3 h 73"/>
                  <a:gd name="T18" fmla="*/ 3 w 60"/>
                  <a:gd name="T19" fmla="*/ 36 h 73"/>
                  <a:gd name="T20" fmla="*/ 0 w 60"/>
                  <a:gd name="T21" fmla="*/ 54 h 73"/>
                  <a:gd name="T22" fmla="*/ 0 w 60"/>
                  <a:gd name="T23" fmla="*/ 72 h 73"/>
                  <a:gd name="T24" fmla="*/ 18 w 60"/>
                  <a:gd name="T2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3">
                    <a:moveTo>
                      <a:pt x="18" y="72"/>
                    </a:moveTo>
                    <a:lnTo>
                      <a:pt x="31" y="59"/>
                    </a:lnTo>
                    <a:lnTo>
                      <a:pt x="44" y="49"/>
                    </a:lnTo>
                    <a:lnTo>
                      <a:pt x="44" y="29"/>
                    </a:lnTo>
                    <a:lnTo>
                      <a:pt x="59" y="15"/>
                    </a:lnTo>
                    <a:lnTo>
                      <a:pt x="50" y="0"/>
                    </a:lnTo>
                    <a:lnTo>
                      <a:pt x="32" y="14"/>
                    </a:lnTo>
                    <a:lnTo>
                      <a:pt x="13" y="12"/>
                    </a:lnTo>
                    <a:lnTo>
                      <a:pt x="3" y="3"/>
                    </a:lnTo>
                    <a:lnTo>
                      <a:pt x="3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18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1" name="Freeform 235"/>
              <p:cNvSpPr>
                <a:spLocks/>
              </p:cNvSpPr>
              <p:nvPr/>
            </p:nvSpPr>
            <p:spPr bwMode="auto">
              <a:xfrm>
                <a:off x="6685681" y="3155163"/>
                <a:ext cx="154103" cy="147858"/>
              </a:xfrm>
              <a:custGeom>
                <a:avLst/>
                <a:gdLst>
                  <a:gd name="T0" fmla="*/ 0 w 87"/>
                  <a:gd name="T1" fmla="*/ 70 h 82"/>
                  <a:gd name="T2" fmla="*/ 10 w 87"/>
                  <a:gd name="T3" fmla="*/ 79 h 82"/>
                  <a:gd name="T4" fmla="*/ 30 w 87"/>
                  <a:gd name="T5" fmla="*/ 81 h 82"/>
                  <a:gd name="T6" fmla="*/ 48 w 87"/>
                  <a:gd name="T7" fmla="*/ 68 h 82"/>
                  <a:gd name="T8" fmla="*/ 64 w 87"/>
                  <a:gd name="T9" fmla="*/ 59 h 82"/>
                  <a:gd name="T10" fmla="*/ 83 w 87"/>
                  <a:gd name="T11" fmla="*/ 48 h 82"/>
                  <a:gd name="T12" fmla="*/ 85 w 87"/>
                  <a:gd name="T13" fmla="*/ 34 h 82"/>
                  <a:gd name="T14" fmla="*/ 86 w 87"/>
                  <a:gd name="T15" fmla="*/ 15 h 82"/>
                  <a:gd name="T16" fmla="*/ 81 w 87"/>
                  <a:gd name="T17" fmla="*/ 0 h 82"/>
                  <a:gd name="T18" fmla="*/ 61 w 87"/>
                  <a:gd name="T19" fmla="*/ 4 h 82"/>
                  <a:gd name="T20" fmla="*/ 45 w 87"/>
                  <a:gd name="T21" fmla="*/ 4 h 82"/>
                  <a:gd name="T22" fmla="*/ 22 w 87"/>
                  <a:gd name="T23" fmla="*/ 6 h 82"/>
                  <a:gd name="T24" fmla="*/ 9 w 87"/>
                  <a:gd name="T25" fmla="*/ 9 h 82"/>
                  <a:gd name="T26" fmla="*/ 5 w 87"/>
                  <a:gd name="T27" fmla="*/ 23 h 82"/>
                  <a:gd name="T28" fmla="*/ 9 w 87"/>
                  <a:gd name="T29" fmla="*/ 38 h 82"/>
                  <a:gd name="T30" fmla="*/ 22 w 87"/>
                  <a:gd name="T31" fmla="*/ 48 h 82"/>
                  <a:gd name="T32" fmla="*/ 15 w 87"/>
                  <a:gd name="T33" fmla="*/ 63 h 82"/>
                  <a:gd name="T34" fmla="*/ 0 w 87"/>
                  <a:gd name="T35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82">
                    <a:moveTo>
                      <a:pt x="0" y="70"/>
                    </a:moveTo>
                    <a:lnTo>
                      <a:pt x="10" y="79"/>
                    </a:lnTo>
                    <a:lnTo>
                      <a:pt x="30" y="81"/>
                    </a:lnTo>
                    <a:lnTo>
                      <a:pt x="48" y="68"/>
                    </a:lnTo>
                    <a:lnTo>
                      <a:pt x="64" y="59"/>
                    </a:lnTo>
                    <a:lnTo>
                      <a:pt x="83" y="48"/>
                    </a:lnTo>
                    <a:lnTo>
                      <a:pt x="85" y="34"/>
                    </a:lnTo>
                    <a:lnTo>
                      <a:pt x="86" y="15"/>
                    </a:lnTo>
                    <a:lnTo>
                      <a:pt x="81" y="0"/>
                    </a:lnTo>
                    <a:lnTo>
                      <a:pt x="61" y="4"/>
                    </a:lnTo>
                    <a:lnTo>
                      <a:pt x="45" y="4"/>
                    </a:lnTo>
                    <a:lnTo>
                      <a:pt x="22" y="6"/>
                    </a:lnTo>
                    <a:lnTo>
                      <a:pt x="9" y="9"/>
                    </a:lnTo>
                    <a:lnTo>
                      <a:pt x="5" y="23"/>
                    </a:lnTo>
                    <a:lnTo>
                      <a:pt x="9" y="38"/>
                    </a:lnTo>
                    <a:lnTo>
                      <a:pt x="22" y="48"/>
                    </a:lnTo>
                    <a:lnTo>
                      <a:pt x="15" y="63"/>
                    </a:lnTo>
                    <a:lnTo>
                      <a:pt x="0" y="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2" name="Freeform 236"/>
              <p:cNvSpPr>
                <a:spLocks/>
              </p:cNvSpPr>
              <p:nvPr/>
            </p:nvSpPr>
            <p:spPr bwMode="auto">
              <a:xfrm>
                <a:off x="7319392" y="3112693"/>
                <a:ext cx="338084" cy="303580"/>
              </a:xfrm>
              <a:custGeom>
                <a:avLst/>
                <a:gdLst>
                  <a:gd name="T0" fmla="*/ 191 w 192"/>
                  <a:gd name="T1" fmla="*/ 29 h 173"/>
                  <a:gd name="T2" fmla="*/ 160 w 192"/>
                  <a:gd name="T3" fmla="*/ 27 h 173"/>
                  <a:gd name="T4" fmla="*/ 145 w 192"/>
                  <a:gd name="T5" fmla="*/ 20 h 173"/>
                  <a:gd name="T6" fmla="*/ 138 w 192"/>
                  <a:gd name="T7" fmla="*/ 2 h 173"/>
                  <a:gd name="T8" fmla="*/ 130 w 192"/>
                  <a:gd name="T9" fmla="*/ 0 h 173"/>
                  <a:gd name="T10" fmla="*/ 124 w 192"/>
                  <a:gd name="T11" fmla="*/ 13 h 173"/>
                  <a:gd name="T12" fmla="*/ 102 w 192"/>
                  <a:gd name="T13" fmla="*/ 18 h 173"/>
                  <a:gd name="T14" fmla="*/ 93 w 192"/>
                  <a:gd name="T15" fmla="*/ 23 h 173"/>
                  <a:gd name="T16" fmla="*/ 81 w 192"/>
                  <a:gd name="T17" fmla="*/ 18 h 173"/>
                  <a:gd name="T18" fmla="*/ 62 w 192"/>
                  <a:gd name="T19" fmla="*/ 17 h 173"/>
                  <a:gd name="T20" fmla="*/ 54 w 192"/>
                  <a:gd name="T21" fmla="*/ 23 h 173"/>
                  <a:gd name="T22" fmla="*/ 43 w 192"/>
                  <a:gd name="T23" fmla="*/ 25 h 173"/>
                  <a:gd name="T24" fmla="*/ 40 w 192"/>
                  <a:gd name="T25" fmla="*/ 32 h 173"/>
                  <a:gd name="T26" fmla="*/ 30 w 192"/>
                  <a:gd name="T27" fmla="*/ 38 h 173"/>
                  <a:gd name="T28" fmla="*/ 28 w 192"/>
                  <a:gd name="T29" fmla="*/ 51 h 173"/>
                  <a:gd name="T30" fmla="*/ 13 w 192"/>
                  <a:gd name="T31" fmla="*/ 54 h 173"/>
                  <a:gd name="T32" fmla="*/ 0 w 192"/>
                  <a:gd name="T33" fmla="*/ 66 h 173"/>
                  <a:gd name="T34" fmla="*/ 3 w 192"/>
                  <a:gd name="T35" fmla="*/ 88 h 173"/>
                  <a:gd name="T36" fmla="*/ 0 w 192"/>
                  <a:gd name="T37" fmla="*/ 123 h 173"/>
                  <a:gd name="T38" fmla="*/ 17 w 192"/>
                  <a:gd name="T39" fmla="*/ 123 h 173"/>
                  <a:gd name="T40" fmla="*/ 22 w 192"/>
                  <a:gd name="T41" fmla="*/ 140 h 173"/>
                  <a:gd name="T42" fmla="*/ 14 w 192"/>
                  <a:gd name="T43" fmla="*/ 151 h 173"/>
                  <a:gd name="T44" fmla="*/ 14 w 192"/>
                  <a:gd name="T45" fmla="*/ 165 h 173"/>
                  <a:gd name="T46" fmla="*/ 30 w 192"/>
                  <a:gd name="T47" fmla="*/ 172 h 173"/>
                  <a:gd name="T48" fmla="*/ 36 w 192"/>
                  <a:gd name="T49" fmla="*/ 160 h 173"/>
                  <a:gd name="T50" fmla="*/ 77 w 192"/>
                  <a:gd name="T51" fmla="*/ 156 h 173"/>
                  <a:gd name="T52" fmla="*/ 83 w 192"/>
                  <a:gd name="T53" fmla="*/ 140 h 173"/>
                  <a:gd name="T54" fmla="*/ 95 w 192"/>
                  <a:gd name="T55" fmla="*/ 132 h 173"/>
                  <a:gd name="T56" fmla="*/ 111 w 192"/>
                  <a:gd name="T57" fmla="*/ 122 h 173"/>
                  <a:gd name="T58" fmla="*/ 124 w 192"/>
                  <a:gd name="T59" fmla="*/ 121 h 173"/>
                  <a:gd name="T60" fmla="*/ 127 w 192"/>
                  <a:gd name="T61" fmla="*/ 103 h 173"/>
                  <a:gd name="T62" fmla="*/ 138 w 192"/>
                  <a:gd name="T63" fmla="*/ 97 h 173"/>
                  <a:gd name="T64" fmla="*/ 143 w 192"/>
                  <a:gd name="T65" fmla="*/ 82 h 173"/>
                  <a:gd name="T66" fmla="*/ 149 w 192"/>
                  <a:gd name="T67" fmla="*/ 64 h 173"/>
                  <a:gd name="T68" fmla="*/ 153 w 192"/>
                  <a:gd name="T69" fmla="*/ 48 h 173"/>
                  <a:gd name="T70" fmla="*/ 166 w 192"/>
                  <a:gd name="T71" fmla="*/ 43 h 173"/>
                  <a:gd name="T72" fmla="*/ 176 w 192"/>
                  <a:gd name="T73" fmla="*/ 45 h 173"/>
                  <a:gd name="T74" fmla="*/ 188 w 192"/>
                  <a:gd name="T75" fmla="*/ 52 h 173"/>
                  <a:gd name="T76" fmla="*/ 191 w 192"/>
                  <a:gd name="T77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3">
                    <a:moveTo>
                      <a:pt x="191" y="29"/>
                    </a:moveTo>
                    <a:lnTo>
                      <a:pt x="160" y="27"/>
                    </a:lnTo>
                    <a:lnTo>
                      <a:pt x="145" y="20"/>
                    </a:lnTo>
                    <a:lnTo>
                      <a:pt x="138" y="2"/>
                    </a:lnTo>
                    <a:lnTo>
                      <a:pt x="130" y="0"/>
                    </a:lnTo>
                    <a:lnTo>
                      <a:pt x="124" y="13"/>
                    </a:lnTo>
                    <a:lnTo>
                      <a:pt x="102" y="18"/>
                    </a:lnTo>
                    <a:lnTo>
                      <a:pt x="93" y="23"/>
                    </a:lnTo>
                    <a:lnTo>
                      <a:pt x="81" y="18"/>
                    </a:lnTo>
                    <a:lnTo>
                      <a:pt x="62" y="17"/>
                    </a:lnTo>
                    <a:lnTo>
                      <a:pt x="54" y="23"/>
                    </a:lnTo>
                    <a:lnTo>
                      <a:pt x="43" y="25"/>
                    </a:lnTo>
                    <a:lnTo>
                      <a:pt x="40" y="32"/>
                    </a:lnTo>
                    <a:lnTo>
                      <a:pt x="30" y="38"/>
                    </a:lnTo>
                    <a:lnTo>
                      <a:pt x="28" y="51"/>
                    </a:lnTo>
                    <a:lnTo>
                      <a:pt x="13" y="54"/>
                    </a:lnTo>
                    <a:lnTo>
                      <a:pt x="0" y="66"/>
                    </a:lnTo>
                    <a:lnTo>
                      <a:pt x="3" y="88"/>
                    </a:lnTo>
                    <a:lnTo>
                      <a:pt x="0" y="123"/>
                    </a:lnTo>
                    <a:lnTo>
                      <a:pt x="17" y="123"/>
                    </a:lnTo>
                    <a:lnTo>
                      <a:pt x="22" y="140"/>
                    </a:lnTo>
                    <a:lnTo>
                      <a:pt x="14" y="151"/>
                    </a:lnTo>
                    <a:lnTo>
                      <a:pt x="14" y="165"/>
                    </a:lnTo>
                    <a:lnTo>
                      <a:pt x="30" y="172"/>
                    </a:lnTo>
                    <a:lnTo>
                      <a:pt x="36" y="160"/>
                    </a:lnTo>
                    <a:lnTo>
                      <a:pt x="77" y="156"/>
                    </a:lnTo>
                    <a:lnTo>
                      <a:pt x="83" y="140"/>
                    </a:lnTo>
                    <a:lnTo>
                      <a:pt x="95" y="132"/>
                    </a:lnTo>
                    <a:lnTo>
                      <a:pt x="111" y="122"/>
                    </a:lnTo>
                    <a:lnTo>
                      <a:pt x="124" y="121"/>
                    </a:lnTo>
                    <a:lnTo>
                      <a:pt x="127" y="103"/>
                    </a:lnTo>
                    <a:lnTo>
                      <a:pt x="138" y="97"/>
                    </a:lnTo>
                    <a:lnTo>
                      <a:pt x="143" y="82"/>
                    </a:lnTo>
                    <a:lnTo>
                      <a:pt x="149" y="64"/>
                    </a:lnTo>
                    <a:lnTo>
                      <a:pt x="153" y="48"/>
                    </a:lnTo>
                    <a:lnTo>
                      <a:pt x="166" y="43"/>
                    </a:lnTo>
                    <a:lnTo>
                      <a:pt x="176" y="45"/>
                    </a:lnTo>
                    <a:lnTo>
                      <a:pt x="188" y="52"/>
                    </a:lnTo>
                    <a:lnTo>
                      <a:pt x="191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3" name="Freeform 237"/>
              <p:cNvSpPr>
                <a:spLocks/>
              </p:cNvSpPr>
              <p:nvPr/>
            </p:nvSpPr>
            <p:spPr bwMode="auto">
              <a:xfrm>
                <a:off x="7111825" y="3001013"/>
                <a:ext cx="323932" cy="229651"/>
              </a:xfrm>
              <a:custGeom>
                <a:avLst/>
                <a:gdLst>
                  <a:gd name="T0" fmla="*/ 181 w 184"/>
                  <a:gd name="T1" fmla="*/ 82 h 131"/>
                  <a:gd name="T2" fmla="*/ 174 w 184"/>
                  <a:gd name="T3" fmla="*/ 88 h 131"/>
                  <a:gd name="T4" fmla="*/ 163 w 184"/>
                  <a:gd name="T5" fmla="*/ 89 h 131"/>
                  <a:gd name="T6" fmla="*/ 159 w 184"/>
                  <a:gd name="T7" fmla="*/ 97 h 131"/>
                  <a:gd name="T8" fmla="*/ 149 w 184"/>
                  <a:gd name="T9" fmla="*/ 103 h 131"/>
                  <a:gd name="T10" fmla="*/ 147 w 184"/>
                  <a:gd name="T11" fmla="*/ 116 h 131"/>
                  <a:gd name="T12" fmla="*/ 132 w 184"/>
                  <a:gd name="T13" fmla="*/ 119 h 131"/>
                  <a:gd name="T14" fmla="*/ 119 w 184"/>
                  <a:gd name="T15" fmla="*/ 130 h 131"/>
                  <a:gd name="T16" fmla="*/ 124 w 184"/>
                  <a:gd name="T17" fmla="*/ 98 h 131"/>
                  <a:gd name="T18" fmla="*/ 104 w 184"/>
                  <a:gd name="T19" fmla="*/ 88 h 131"/>
                  <a:gd name="T20" fmla="*/ 81 w 184"/>
                  <a:gd name="T21" fmla="*/ 71 h 131"/>
                  <a:gd name="T22" fmla="*/ 66 w 184"/>
                  <a:gd name="T23" fmla="*/ 70 h 131"/>
                  <a:gd name="T24" fmla="*/ 40 w 184"/>
                  <a:gd name="T25" fmla="*/ 65 h 131"/>
                  <a:gd name="T26" fmla="*/ 33 w 184"/>
                  <a:gd name="T27" fmla="*/ 77 h 131"/>
                  <a:gd name="T28" fmla="*/ 19 w 184"/>
                  <a:gd name="T29" fmla="*/ 83 h 131"/>
                  <a:gd name="T30" fmla="*/ 16 w 184"/>
                  <a:gd name="T31" fmla="*/ 65 h 131"/>
                  <a:gd name="T32" fmla="*/ 14 w 184"/>
                  <a:gd name="T33" fmla="*/ 55 h 131"/>
                  <a:gd name="T34" fmla="*/ 11 w 184"/>
                  <a:gd name="T35" fmla="*/ 48 h 131"/>
                  <a:gd name="T36" fmla="*/ 9 w 184"/>
                  <a:gd name="T37" fmla="*/ 31 h 131"/>
                  <a:gd name="T38" fmla="*/ 3 w 184"/>
                  <a:gd name="T39" fmla="*/ 25 h 131"/>
                  <a:gd name="T40" fmla="*/ 7 w 184"/>
                  <a:gd name="T41" fmla="*/ 19 h 131"/>
                  <a:gd name="T42" fmla="*/ 0 w 184"/>
                  <a:gd name="T43" fmla="*/ 14 h 131"/>
                  <a:gd name="T44" fmla="*/ 1 w 184"/>
                  <a:gd name="T45" fmla="*/ 3 h 131"/>
                  <a:gd name="T46" fmla="*/ 16 w 184"/>
                  <a:gd name="T47" fmla="*/ 19 h 131"/>
                  <a:gd name="T48" fmla="*/ 24 w 184"/>
                  <a:gd name="T49" fmla="*/ 6 h 131"/>
                  <a:gd name="T50" fmla="*/ 37 w 184"/>
                  <a:gd name="T51" fmla="*/ 0 h 131"/>
                  <a:gd name="T52" fmla="*/ 49 w 184"/>
                  <a:gd name="T53" fmla="*/ 5 h 131"/>
                  <a:gd name="T54" fmla="*/ 49 w 184"/>
                  <a:gd name="T55" fmla="*/ 14 h 131"/>
                  <a:gd name="T56" fmla="*/ 63 w 184"/>
                  <a:gd name="T57" fmla="*/ 19 h 131"/>
                  <a:gd name="T58" fmla="*/ 81 w 184"/>
                  <a:gd name="T59" fmla="*/ 24 h 131"/>
                  <a:gd name="T60" fmla="*/ 83 w 184"/>
                  <a:gd name="T61" fmla="*/ 14 h 131"/>
                  <a:gd name="T62" fmla="*/ 92 w 184"/>
                  <a:gd name="T63" fmla="*/ 11 h 131"/>
                  <a:gd name="T64" fmla="*/ 102 w 184"/>
                  <a:gd name="T65" fmla="*/ 6 h 131"/>
                  <a:gd name="T66" fmla="*/ 107 w 184"/>
                  <a:gd name="T67" fmla="*/ 14 h 131"/>
                  <a:gd name="T68" fmla="*/ 114 w 184"/>
                  <a:gd name="T69" fmla="*/ 20 h 131"/>
                  <a:gd name="T70" fmla="*/ 111 w 184"/>
                  <a:gd name="T71" fmla="*/ 28 h 131"/>
                  <a:gd name="T72" fmla="*/ 122 w 184"/>
                  <a:gd name="T73" fmla="*/ 31 h 131"/>
                  <a:gd name="T74" fmla="*/ 129 w 184"/>
                  <a:gd name="T75" fmla="*/ 31 h 131"/>
                  <a:gd name="T76" fmla="*/ 137 w 184"/>
                  <a:gd name="T77" fmla="*/ 34 h 131"/>
                  <a:gd name="T78" fmla="*/ 133 w 184"/>
                  <a:gd name="T79" fmla="*/ 46 h 131"/>
                  <a:gd name="T80" fmla="*/ 167 w 184"/>
                  <a:gd name="T81" fmla="*/ 72 h 131"/>
                  <a:gd name="T82" fmla="*/ 175 w 184"/>
                  <a:gd name="T83" fmla="*/ 68 h 131"/>
                  <a:gd name="T84" fmla="*/ 183 w 184"/>
                  <a:gd name="T85" fmla="*/ 71 h 131"/>
                  <a:gd name="T86" fmla="*/ 181 w 184"/>
                  <a:gd name="T87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131">
                    <a:moveTo>
                      <a:pt x="181" y="82"/>
                    </a:moveTo>
                    <a:lnTo>
                      <a:pt x="174" y="88"/>
                    </a:lnTo>
                    <a:lnTo>
                      <a:pt x="163" y="89"/>
                    </a:lnTo>
                    <a:lnTo>
                      <a:pt x="159" y="97"/>
                    </a:lnTo>
                    <a:lnTo>
                      <a:pt x="149" y="103"/>
                    </a:lnTo>
                    <a:lnTo>
                      <a:pt x="147" y="116"/>
                    </a:lnTo>
                    <a:lnTo>
                      <a:pt x="132" y="119"/>
                    </a:lnTo>
                    <a:lnTo>
                      <a:pt x="119" y="130"/>
                    </a:lnTo>
                    <a:lnTo>
                      <a:pt x="124" y="98"/>
                    </a:lnTo>
                    <a:lnTo>
                      <a:pt x="104" y="88"/>
                    </a:lnTo>
                    <a:lnTo>
                      <a:pt x="81" y="71"/>
                    </a:lnTo>
                    <a:lnTo>
                      <a:pt x="66" y="70"/>
                    </a:lnTo>
                    <a:lnTo>
                      <a:pt x="40" y="65"/>
                    </a:lnTo>
                    <a:lnTo>
                      <a:pt x="33" y="77"/>
                    </a:lnTo>
                    <a:lnTo>
                      <a:pt x="19" y="83"/>
                    </a:lnTo>
                    <a:lnTo>
                      <a:pt x="16" y="65"/>
                    </a:lnTo>
                    <a:lnTo>
                      <a:pt x="14" y="55"/>
                    </a:lnTo>
                    <a:lnTo>
                      <a:pt x="11" y="4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0" y="14"/>
                    </a:lnTo>
                    <a:lnTo>
                      <a:pt x="1" y="3"/>
                    </a:lnTo>
                    <a:lnTo>
                      <a:pt x="16" y="19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9" y="5"/>
                    </a:lnTo>
                    <a:lnTo>
                      <a:pt x="49" y="14"/>
                    </a:lnTo>
                    <a:lnTo>
                      <a:pt x="63" y="19"/>
                    </a:lnTo>
                    <a:lnTo>
                      <a:pt x="81" y="24"/>
                    </a:lnTo>
                    <a:lnTo>
                      <a:pt x="83" y="14"/>
                    </a:lnTo>
                    <a:lnTo>
                      <a:pt x="92" y="11"/>
                    </a:lnTo>
                    <a:lnTo>
                      <a:pt x="102" y="6"/>
                    </a:lnTo>
                    <a:lnTo>
                      <a:pt x="107" y="14"/>
                    </a:lnTo>
                    <a:lnTo>
                      <a:pt x="114" y="20"/>
                    </a:lnTo>
                    <a:lnTo>
                      <a:pt x="111" y="28"/>
                    </a:lnTo>
                    <a:lnTo>
                      <a:pt x="122" y="31"/>
                    </a:lnTo>
                    <a:lnTo>
                      <a:pt x="129" y="31"/>
                    </a:lnTo>
                    <a:lnTo>
                      <a:pt x="137" y="34"/>
                    </a:lnTo>
                    <a:lnTo>
                      <a:pt x="133" y="46"/>
                    </a:lnTo>
                    <a:lnTo>
                      <a:pt x="167" y="72"/>
                    </a:lnTo>
                    <a:lnTo>
                      <a:pt x="175" y="68"/>
                    </a:lnTo>
                    <a:lnTo>
                      <a:pt x="183" y="71"/>
                    </a:lnTo>
                    <a:lnTo>
                      <a:pt x="18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4" name="Freeform 238"/>
              <p:cNvSpPr>
                <a:spLocks/>
              </p:cNvSpPr>
              <p:nvPr/>
            </p:nvSpPr>
            <p:spPr bwMode="auto">
              <a:xfrm>
                <a:off x="7482931" y="3030900"/>
                <a:ext cx="204423" cy="133701"/>
              </a:xfrm>
              <a:custGeom>
                <a:avLst/>
                <a:gdLst>
                  <a:gd name="T0" fmla="*/ 35 w 117"/>
                  <a:gd name="T1" fmla="*/ 9 h 76"/>
                  <a:gd name="T2" fmla="*/ 27 w 117"/>
                  <a:gd name="T3" fmla="*/ 25 h 76"/>
                  <a:gd name="T4" fmla="*/ 15 w 117"/>
                  <a:gd name="T5" fmla="*/ 40 h 76"/>
                  <a:gd name="T6" fmla="*/ 0 w 117"/>
                  <a:gd name="T7" fmla="*/ 69 h 76"/>
                  <a:gd name="T8" fmla="*/ 9 w 117"/>
                  <a:gd name="T9" fmla="*/ 64 h 76"/>
                  <a:gd name="T10" fmla="*/ 31 w 117"/>
                  <a:gd name="T11" fmla="*/ 59 h 76"/>
                  <a:gd name="T12" fmla="*/ 37 w 117"/>
                  <a:gd name="T13" fmla="*/ 46 h 76"/>
                  <a:gd name="T14" fmla="*/ 45 w 117"/>
                  <a:gd name="T15" fmla="*/ 48 h 76"/>
                  <a:gd name="T16" fmla="*/ 52 w 117"/>
                  <a:gd name="T17" fmla="*/ 67 h 76"/>
                  <a:gd name="T18" fmla="*/ 68 w 117"/>
                  <a:gd name="T19" fmla="*/ 73 h 76"/>
                  <a:gd name="T20" fmla="*/ 98 w 117"/>
                  <a:gd name="T21" fmla="*/ 75 h 76"/>
                  <a:gd name="T22" fmla="*/ 98 w 117"/>
                  <a:gd name="T23" fmla="*/ 62 h 76"/>
                  <a:gd name="T24" fmla="*/ 97 w 117"/>
                  <a:gd name="T25" fmla="*/ 64 h 76"/>
                  <a:gd name="T26" fmla="*/ 81 w 117"/>
                  <a:gd name="T27" fmla="*/ 53 h 76"/>
                  <a:gd name="T28" fmla="*/ 83 w 117"/>
                  <a:gd name="T29" fmla="*/ 31 h 76"/>
                  <a:gd name="T30" fmla="*/ 95 w 117"/>
                  <a:gd name="T31" fmla="*/ 23 h 76"/>
                  <a:gd name="T32" fmla="*/ 116 w 117"/>
                  <a:gd name="T33" fmla="*/ 36 h 76"/>
                  <a:gd name="T34" fmla="*/ 102 w 117"/>
                  <a:gd name="T35" fmla="*/ 0 h 76"/>
                  <a:gd name="T36" fmla="*/ 86 w 117"/>
                  <a:gd name="T37" fmla="*/ 13 h 76"/>
                  <a:gd name="T38" fmla="*/ 71 w 117"/>
                  <a:gd name="T39" fmla="*/ 14 h 76"/>
                  <a:gd name="T40" fmla="*/ 35 w 117"/>
                  <a:gd name="T41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76">
                    <a:moveTo>
                      <a:pt x="35" y="9"/>
                    </a:moveTo>
                    <a:lnTo>
                      <a:pt x="27" y="25"/>
                    </a:lnTo>
                    <a:lnTo>
                      <a:pt x="15" y="40"/>
                    </a:lnTo>
                    <a:lnTo>
                      <a:pt x="0" y="69"/>
                    </a:lnTo>
                    <a:lnTo>
                      <a:pt x="9" y="64"/>
                    </a:lnTo>
                    <a:lnTo>
                      <a:pt x="31" y="59"/>
                    </a:lnTo>
                    <a:lnTo>
                      <a:pt x="37" y="46"/>
                    </a:lnTo>
                    <a:lnTo>
                      <a:pt x="45" y="48"/>
                    </a:lnTo>
                    <a:lnTo>
                      <a:pt x="52" y="67"/>
                    </a:lnTo>
                    <a:lnTo>
                      <a:pt x="68" y="73"/>
                    </a:lnTo>
                    <a:lnTo>
                      <a:pt x="98" y="75"/>
                    </a:lnTo>
                    <a:lnTo>
                      <a:pt x="98" y="62"/>
                    </a:lnTo>
                    <a:lnTo>
                      <a:pt x="97" y="64"/>
                    </a:lnTo>
                    <a:lnTo>
                      <a:pt x="81" y="53"/>
                    </a:lnTo>
                    <a:lnTo>
                      <a:pt x="83" y="31"/>
                    </a:lnTo>
                    <a:lnTo>
                      <a:pt x="95" y="23"/>
                    </a:lnTo>
                    <a:lnTo>
                      <a:pt x="116" y="36"/>
                    </a:lnTo>
                    <a:lnTo>
                      <a:pt x="102" y="0"/>
                    </a:lnTo>
                    <a:lnTo>
                      <a:pt x="86" y="13"/>
                    </a:lnTo>
                    <a:lnTo>
                      <a:pt x="71" y="14"/>
                    </a:lnTo>
                    <a:lnTo>
                      <a:pt x="35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5" name="Freeform 239"/>
              <p:cNvSpPr>
                <a:spLocks/>
              </p:cNvSpPr>
              <p:nvPr/>
            </p:nvSpPr>
            <p:spPr bwMode="auto">
              <a:xfrm>
                <a:off x="6916837" y="2942814"/>
                <a:ext cx="133661" cy="152576"/>
              </a:xfrm>
              <a:custGeom>
                <a:avLst/>
                <a:gdLst>
                  <a:gd name="T0" fmla="*/ 0 w 76"/>
                  <a:gd name="T1" fmla="*/ 8 h 87"/>
                  <a:gd name="T2" fmla="*/ 5 w 76"/>
                  <a:gd name="T3" fmla="*/ 29 h 87"/>
                  <a:gd name="T4" fmla="*/ 16 w 76"/>
                  <a:gd name="T5" fmla="*/ 51 h 87"/>
                  <a:gd name="T6" fmla="*/ 29 w 76"/>
                  <a:gd name="T7" fmla="*/ 77 h 87"/>
                  <a:gd name="T8" fmla="*/ 18 w 76"/>
                  <a:gd name="T9" fmla="*/ 84 h 87"/>
                  <a:gd name="T10" fmla="*/ 37 w 76"/>
                  <a:gd name="T11" fmla="*/ 84 h 87"/>
                  <a:gd name="T12" fmla="*/ 40 w 76"/>
                  <a:gd name="T13" fmla="*/ 73 h 87"/>
                  <a:gd name="T14" fmla="*/ 49 w 76"/>
                  <a:gd name="T15" fmla="*/ 67 h 87"/>
                  <a:gd name="T16" fmla="*/ 55 w 76"/>
                  <a:gd name="T17" fmla="*/ 86 h 87"/>
                  <a:gd name="T18" fmla="*/ 62 w 76"/>
                  <a:gd name="T19" fmla="*/ 79 h 87"/>
                  <a:gd name="T20" fmla="*/ 66 w 76"/>
                  <a:gd name="T21" fmla="*/ 65 h 87"/>
                  <a:gd name="T22" fmla="*/ 75 w 76"/>
                  <a:gd name="T23" fmla="*/ 62 h 87"/>
                  <a:gd name="T24" fmla="*/ 73 w 76"/>
                  <a:gd name="T25" fmla="*/ 52 h 87"/>
                  <a:gd name="T26" fmla="*/ 58 w 76"/>
                  <a:gd name="T27" fmla="*/ 43 h 87"/>
                  <a:gd name="T28" fmla="*/ 44 w 76"/>
                  <a:gd name="T29" fmla="*/ 28 h 87"/>
                  <a:gd name="T30" fmla="*/ 29 w 76"/>
                  <a:gd name="T31" fmla="*/ 0 h 87"/>
                  <a:gd name="T32" fmla="*/ 0 w 76"/>
                  <a:gd name="T33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87">
                    <a:moveTo>
                      <a:pt x="0" y="8"/>
                    </a:moveTo>
                    <a:lnTo>
                      <a:pt x="5" y="29"/>
                    </a:lnTo>
                    <a:lnTo>
                      <a:pt x="16" y="51"/>
                    </a:lnTo>
                    <a:lnTo>
                      <a:pt x="29" y="77"/>
                    </a:lnTo>
                    <a:lnTo>
                      <a:pt x="18" y="84"/>
                    </a:lnTo>
                    <a:lnTo>
                      <a:pt x="37" y="84"/>
                    </a:lnTo>
                    <a:lnTo>
                      <a:pt x="40" y="73"/>
                    </a:lnTo>
                    <a:lnTo>
                      <a:pt x="49" y="67"/>
                    </a:lnTo>
                    <a:lnTo>
                      <a:pt x="55" y="86"/>
                    </a:lnTo>
                    <a:lnTo>
                      <a:pt x="62" y="79"/>
                    </a:lnTo>
                    <a:lnTo>
                      <a:pt x="66" y="65"/>
                    </a:lnTo>
                    <a:lnTo>
                      <a:pt x="75" y="62"/>
                    </a:lnTo>
                    <a:lnTo>
                      <a:pt x="73" y="52"/>
                    </a:lnTo>
                    <a:lnTo>
                      <a:pt x="58" y="43"/>
                    </a:lnTo>
                    <a:lnTo>
                      <a:pt x="44" y="28"/>
                    </a:lnTo>
                    <a:lnTo>
                      <a:pt x="29" y="0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6" name="Freeform 263"/>
              <p:cNvSpPr>
                <a:spLocks/>
              </p:cNvSpPr>
              <p:nvPr/>
            </p:nvSpPr>
            <p:spPr bwMode="auto">
              <a:xfrm>
                <a:off x="6468679" y="2977419"/>
                <a:ext cx="465455" cy="206057"/>
              </a:xfrm>
              <a:custGeom>
                <a:avLst/>
                <a:gdLst>
                  <a:gd name="T0" fmla="*/ 134 w 265"/>
                  <a:gd name="T1" fmla="*/ 111 h 118"/>
                  <a:gd name="T2" fmla="*/ 146 w 265"/>
                  <a:gd name="T3" fmla="*/ 108 h 118"/>
                  <a:gd name="T4" fmla="*/ 168 w 265"/>
                  <a:gd name="T5" fmla="*/ 106 h 118"/>
                  <a:gd name="T6" fmla="*/ 184 w 265"/>
                  <a:gd name="T7" fmla="*/ 106 h 118"/>
                  <a:gd name="T8" fmla="*/ 204 w 265"/>
                  <a:gd name="T9" fmla="*/ 102 h 118"/>
                  <a:gd name="T10" fmla="*/ 209 w 265"/>
                  <a:gd name="T11" fmla="*/ 117 h 118"/>
                  <a:gd name="T12" fmla="*/ 218 w 265"/>
                  <a:gd name="T13" fmla="*/ 108 h 118"/>
                  <a:gd name="T14" fmla="*/ 227 w 265"/>
                  <a:gd name="T15" fmla="*/ 99 h 118"/>
                  <a:gd name="T16" fmla="*/ 241 w 265"/>
                  <a:gd name="T17" fmla="*/ 96 h 118"/>
                  <a:gd name="T18" fmla="*/ 247 w 265"/>
                  <a:gd name="T19" fmla="*/ 106 h 118"/>
                  <a:gd name="T20" fmla="*/ 264 w 265"/>
                  <a:gd name="T21" fmla="*/ 107 h 118"/>
                  <a:gd name="T22" fmla="*/ 261 w 265"/>
                  <a:gd name="T23" fmla="*/ 88 h 118"/>
                  <a:gd name="T24" fmla="*/ 253 w 265"/>
                  <a:gd name="T25" fmla="*/ 69 h 118"/>
                  <a:gd name="T26" fmla="*/ 247 w 265"/>
                  <a:gd name="T27" fmla="*/ 50 h 118"/>
                  <a:gd name="T28" fmla="*/ 252 w 265"/>
                  <a:gd name="T29" fmla="*/ 44 h 118"/>
                  <a:gd name="T30" fmla="*/ 241 w 265"/>
                  <a:gd name="T31" fmla="*/ 32 h 118"/>
                  <a:gd name="T32" fmla="*/ 228 w 265"/>
                  <a:gd name="T33" fmla="*/ 12 h 118"/>
                  <a:gd name="T34" fmla="*/ 210 w 265"/>
                  <a:gd name="T35" fmla="*/ 14 h 118"/>
                  <a:gd name="T36" fmla="*/ 202 w 265"/>
                  <a:gd name="T37" fmla="*/ 23 h 118"/>
                  <a:gd name="T38" fmla="*/ 173 w 265"/>
                  <a:gd name="T39" fmla="*/ 25 h 118"/>
                  <a:gd name="T40" fmla="*/ 161 w 265"/>
                  <a:gd name="T41" fmla="*/ 26 h 118"/>
                  <a:gd name="T42" fmla="*/ 146 w 265"/>
                  <a:gd name="T43" fmla="*/ 19 h 118"/>
                  <a:gd name="T44" fmla="*/ 135 w 265"/>
                  <a:gd name="T45" fmla="*/ 19 h 118"/>
                  <a:gd name="T46" fmla="*/ 125 w 265"/>
                  <a:gd name="T47" fmla="*/ 7 h 118"/>
                  <a:gd name="T48" fmla="*/ 112 w 265"/>
                  <a:gd name="T49" fmla="*/ 0 h 118"/>
                  <a:gd name="T50" fmla="*/ 98 w 265"/>
                  <a:gd name="T51" fmla="*/ 7 h 118"/>
                  <a:gd name="T52" fmla="*/ 78 w 265"/>
                  <a:gd name="T53" fmla="*/ 9 h 118"/>
                  <a:gd name="T54" fmla="*/ 64 w 265"/>
                  <a:gd name="T55" fmla="*/ 14 h 118"/>
                  <a:gd name="T56" fmla="*/ 45 w 265"/>
                  <a:gd name="T57" fmla="*/ 15 h 118"/>
                  <a:gd name="T58" fmla="*/ 34 w 265"/>
                  <a:gd name="T59" fmla="*/ 15 h 118"/>
                  <a:gd name="T60" fmla="*/ 19 w 265"/>
                  <a:gd name="T61" fmla="*/ 21 h 118"/>
                  <a:gd name="T62" fmla="*/ 29 w 265"/>
                  <a:gd name="T63" fmla="*/ 26 h 118"/>
                  <a:gd name="T64" fmla="*/ 18 w 265"/>
                  <a:gd name="T65" fmla="*/ 32 h 118"/>
                  <a:gd name="T66" fmla="*/ 14 w 265"/>
                  <a:gd name="T67" fmla="*/ 39 h 118"/>
                  <a:gd name="T68" fmla="*/ 5 w 265"/>
                  <a:gd name="T69" fmla="*/ 48 h 118"/>
                  <a:gd name="T70" fmla="*/ 3 w 265"/>
                  <a:gd name="T71" fmla="*/ 56 h 118"/>
                  <a:gd name="T72" fmla="*/ 0 w 265"/>
                  <a:gd name="T73" fmla="*/ 63 h 118"/>
                  <a:gd name="T74" fmla="*/ 7 w 265"/>
                  <a:gd name="T75" fmla="*/ 65 h 118"/>
                  <a:gd name="T76" fmla="*/ 6 w 265"/>
                  <a:gd name="T77" fmla="*/ 74 h 118"/>
                  <a:gd name="T78" fmla="*/ 11 w 265"/>
                  <a:gd name="T79" fmla="*/ 78 h 118"/>
                  <a:gd name="T80" fmla="*/ 11 w 265"/>
                  <a:gd name="T81" fmla="*/ 88 h 118"/>
                  <a:gd name="T82" fmla="*/ 16 w 265"/>
                  <a:gd name="T83" fmla="*/ 95 h 118"/>
                  <a:gd name="T84" fmla="*/ 22 w 265"/>
                  <a:gd name="T85" fmla="*/ 94 h 118"/>
                  <a:gd name="T86" fmla="*/ 24 w 265"/>
                  <a:gd name="T87" fmla="*/ 101 h 118"/>
                  <a:gd name="T88" fmla="*/ 36 w 265"/>
                  <a:gd name="T89" fmla="*/ 105 h 118"/>
                  <a:gd name="T90" fmla="*/ 44 w 265"/>
                  <a:gd name="T91" fmla="*/ 114 h 118"/>
                  <a:gd name="T92" fmla="*/ 54 w 265"/>
                  <a:gd name="T93" fmla="*/ 111 h 118"/>
                  <a:gd name="T94" fmla="*/ 60 w 265"/>
                  <a:gd name="T95" fmla="*/ 107 h 118"/>
                  <a:gd name="T96" fmla="*/ 68 w 265"/>
                  <a:gd name="T97" fmla="*/ 100 h 118"/>
                  <a:gd name="T98" fmla="*/ 84 w 265"/>
                  <a:gd name="T99" fmla="*/ 111 h 118"/>
                  <a:gd name="T100" fmla="*/ 102 w 265"/>
                  <a:gd name="T101" fmla="*/ 113 h 118"/>
                  <a:gd name="T102" fmla="*/ 121 w 265"/>
                  <a:gd name="T103" fmla="*/ 110 h 118"/>
                  <a:gd name="T104" fmla="*/ 129 w 265"/>
                  <a:gd name="T105" fmla="*/ 110 h 118"/>
                  <a:gd name="T106" fmla="*/ 134 w 265"/>
                  <a:gd name="T10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" h="118">
                    <a:moveTo>
                      <a:pt x="134" y="111"/>
                    </a:moveTo>
                    <a:lnTo>
                      <a:pt x="146" y="108"/>
                    </a:lnTo>
                    <a:lnTo>
                      <a:pt x="168" y="106"/>
                    </a:lnTo>
                    <a:lnTo>
                      <a:pt x="184" y="106"/>
                    </a:lnTo>
                    <a:lnTo>
                      <a:pt x="204" y="102"/>
                    </a:lnTo>
                    <a:lnTo>
                      <a:pt x="209" y="117"/>
                    </a:lnTo>
                    <a:lnTo>
                      <a:pt x="218" y="108"/>
                    </a:lnTo>
                    <a:lnTo>
                      <a:pt x="227" y="99"/>
                    </a:lnTo>
                    <a:lnTo>
                      <a:pt x="241" y="96"/>
                    </a:lnTo>
                    <a:lnTo>
                      <a:pt x="247" y="106"/>
                    </a:lnTo>
                    <a:lnTo>
                      <a:pt x="264" y="107"/>
                    </a:lnTo>
                    <a:lnTo>
                      <a:pt x="261" y="88"/>
                    </a:lnTo>
                    <a:lnTo>
                      <a:pt x="253" y="69"/>
                    </a:lnTo>
                    <a:lnTo>
                      <a:pt x="247" y="50"/>
                    </a:lnTo>
                    <a:lnTo>
                      <a:pt x="252" y="44"/>
                    </a:lnTo>
                    <a:lnTo>
                      <a:pt x="241" y="32"/>
                    </a:lnTo>
                    <a:lnTo>
                      <a:pt x="228" y="12"/>
                    </a:lnTo>
                    <a:lnTo>
                      <a:pt x="210" y="14"/>
                    </a:lnTo>
                    <a:lnTo>
                      <a:pt x="202" y="23"/>
                    </a:lnTo>
                    <a:lnTo>
                      <a:pt x="173" y="25"/>
                    </a:lnTo>
                    <a:lnTo>
                      <a:pt x="161" y="26"/>
                    </a:lnTo>
                    <a:lnTo>
                      <a:pt x="146" y="19"/>
                    </a:lnTo>
                    <a:lnTo>
                      <a:pt x="135" y="19"/>
                    </a:lnTo>
                    <a:lnTo>
                      <a:pt x="125" y="7"/>
                    </a:lnTo>
                    <a:lnTo>
                      <a:pt x="112" y="0"/>
                    </a:lnTo>
                    <a:lnTo>
                      <a:pt x="98" y="7"/>
                    </a:lnTo>
                    <a:lnTo>
                      <a:pt x="78" y="9"/>
                    </a:lnTo>
                    <a:lnTo>
                      <a:pt x="64" y="14"/>
                    </a:lnTo>
                    <a:lnTo>
                      <a:pt x="45" y="15"/>
                    </a:lnTo>
                    <a:lnTo>
                      <a:pt x="34" y="15"/>
                    </a:lnTo>
                    <a:lnTo>
                      <a:pt x="19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4" y="39"/>
                    </a:lnTo>
                    <a:lnTo>
                      <a:pt x="5" y="48"/>
                    </a:lnTo>
                    <a:lnTo>
                      <a:pt x="3" y="56"/>
                    </a:lnTo>
                    <a:lnTo>
                      <a:pt x="0" y="63"/>
                    </a:lnTo>
                    <a:lnTo>
                      <a:pt x="7" y="65"/>
                    </a:lnTo>
                    <a:lnTo>
                      <a:pt x="6" y="74"/>
                    </a:lnTo>
                    <a:lnTo>
                      <a:pt x="11" y="78"/>
                    </a:lnTo>
                    <a:lnTo>
                      <a:pt x="11" y="88"/>
                    </a:lnTo>
                    <a:lnTo>
                      <a:pt x="16" y="95"/>
                    </a:lnTo>
                    <a:lnTo>
                      <a:pt x="22" y="94"/>
                    </a:lnTo>
                    <a:lnTo>
                      <a:pt x="24" y="101"/>
                    </a:lnTo>
                    <a:lnTo>
                      <a:pt x="36" y="105"/>
                    </a:lnTo>
                    <a:lnTo>
                      <a:pt x="44" y="114"/>
                    </a:lnTo>
                    <a:lnTo>
                      <a:pt x="54" y="111"/>
                    </a:lnTo>
                    <a:lnTo>
                      <a:pt x="60" y="107"/>
                    </a:lnTo>
                    <a:lnTo>
                      <a:pt x="68" y="100"/>
                    </a:lnTo>
                    <a:lnTo>
                      <a:pt x="84" y="111"/>
                    </a:lnTo>
                    <a:lnTo>
                      <a:pt x="102" y="113"/>
                    </a:lnTo>
                    <a:lnTo>
                      <a:pt x="121" y="110"/>
                    </a:lnTo>
                    <a:lnTo>
                      <a:pt x="129" y="110"/>
                    </a:lnTo>
                    <a:lnTo>
                      <a:pt x="134" y="1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7" name="Freeform 269"/>
              <p:cNvSpPr>
                <a:spLocks/>
              </p:cNvSpPr>
              <p:nvPr/>
            </p:nvSpPr>
            <p:spPr bwMode="auto">
              <a:xfrm>
                <a:off x="6463961" y="1579063"/>
                <a:ext cx="3678040" cy="1381053"/>
              </a:xfrm>
              <a:custGeom>
                <a:avLst/>
                <a:gdLst>
                  <a:gd name="T0" fmla="*/ 354 w 2085"/>
                  <a:gd name="T1" fmla="*/ 571 h 783"/>
                  <a:gd name="T2" fmla="*/ 487 w 2085"/>
                  <a:gd name="T3" fmla="*/ 613 h 783"/>
                  <a:gd name="T4" fmla="*/ 575 w 2085"/>
                  <a:gd name="T5" fmla="*/ 567 h 783"/>
                  <a:gd name="T6" fmla="*/ 718 w 2085"/>
                  <a:gd name="T7" fmla="*/ 589 h 783"/>
                  <a:gd name="T8" fmla="*/ 848 w 2085"/>
                  <a:gd name="T9" fmla="*/ 670 h 783"/>
                  <a:gd name="T10" fmla="*/ 953 w 2085"/>
                  <a:gd name="T11" fmla="*/ 648 h 783"/>
                  <a:gd name="T12" fmla="*/ 1049 w 2085"/>
                  <a:gd name="T13" fmla="*/ 634 h 783"/>
                  <a:gd name="T14" fmla="*/ 1189 w 2085"/>
                  <a:gd name="T15" fmla="*/ 638 h 783"/>
                  <a:gd name="T16" fmla="*/ 1259 w 2085"/>
                  <a:gd name="T17" fmla="*/ 578 h 783"/>
                  <a:gd name="T18" fmla="*/ 1409 w 2085"/>
                  <a:gd name="T19" fmla="*/ 667 h 783"/>
                  <a:gd name="T20" fmla="*/ 1463 w 2085"/>
                  <a:gd name="T21" fmla="*/ 744 h 783"/>
                  <a:gd name="T22" fmla="*/ 1531 w 2085"/>
                  <a:gd name="T23" fmla="*/ 701 h 783"/>
                  <a:gd name="T24" fmla="*/ 1482 w 2085"/>
                  <a:gd name="T25" fmla="*/ 573 h 783"/>
                  <a:gd name="T26" fmla="*/ 1537 w 2085"/>
                  <a:gd name="T27" fmla="*/ 452 h 783"/>
                  <a:gd name="T28" fmla="*/ 1683 w 2085"/>
                  <a:gd name="T29" fmla="*/ 408 h 783"/>
                  <a:gd name="T30" fmla="*/ 1773 w 2085"/>
                  <a:gd name="T31" fmla="*/ 421 h 783"/>
                  <a:gd name="T32" fmla="*/ 1751 w 2085"/>
                  <a:gd name="T33" fmla="*/ 604 h 783"/>
                  <a:gd name="T34" fmla="*/ 1814 w 2085"/>
                  <a:gd name="T35" fmla="*/ 509 h 783"/>
                  <a:gd name="T36" fmla="*/ 1785 w 2085"/>
                  <a:gd name="T37" fmla="*/ 478 h 783"/>
                  <a:gd name="T38" fmla="*/ 1785 w 2085"/>
                  <a:gd name="T39" fmla="*/ 462 h 783"/>
                  <a:gd name="T40" fmla="*/ 1797 w 2085"/>
                  <a:gd name="T41" fmla="*/ 439 h 783"/>
                  <a:gd name="T42" fmla="*/ 1895 w 2085"/>
                  <a:gd name="T43" fmla="*/ 405 h 783"/>
                  <a:gd name="T44" fmla="*/ 1929 w 2085"/>
                  <a:gd name="T45" fmla="*/ 332 h 783"/>
                  <a:gd name="T46" fmla="*/ 2005 w 2085"/>
                  <a:gd name="T47" fmla="*/ 313 h 783"/>
                  <a:gd name="T48" fmla="*/ 2070 w 2085"/>
                  <a:gd name="T49" fmla="*/ 305 h 783"/>
                  <a:gd name="T50" fmla="*/ 1997 w 2085"/>
                  <a:gd name="T51" fmla="*/ 260 h 783"/>
                  <a:gd name="T52" fmla="*/ 1865 w 2085"/>
                  <a:gd name="T53" fmla="*/ 201 h 783"/>
                  <a:gd name="T54" fmla="*/ 1722 w 2085"/>
                  <a:gd name="T55" fmla="*/ 199 h 783"/>
                  <a:gd name="T56" fmla="*/ 1571 w 2085"/>
                  <a:gd name="T57" fmla="*/ 180 h 783"/>
                  <a:gd name="T58" fmla="*/ 1409 w 2085"/>
                  <a:gd name="T59" fmla="*/ 136 h 783"/>
                  <a:gd name="T60" fmla="*/ 1312 w 2085"/>
                  <a:gd name="T61" fmla="*/ 165 h 783"/>
                  <a:gd name="T62" fmla="*/ 1233 w 2085"/>
                  <a:gd name="T63" fmla="*/ 136 h 783"/>
                  <a:gd name="T64" fmla="*/ 1020 w 2085"/>
                  <a:gd name="T65" fmla="*/ 107 h 783"/>
                  <a:gd name="T66" fmla="*/ 1024 w 2085"/>
                  <a:gd name="T67" fmla="*/ 51 h 783"/>
                  <a:gd name="T68" fmla="*/ 892 w 2085"/>
                  <a:gd name="T69" fmla="*/ 0 h 783"/>
                  <a:gd name="T70" fmla="*/ 806 w 2085"/>
                  <a:gd name="T71" fmla="*/ 53 h 783"/>
                  <a:gd name="T72" fmla="*/ 689 w 2085"/>
                  <a:gd name="T73" fmla="*/ 75 h 783"/>
                  <a:gd name="T74" fmla="*/ 642 w 2085"/>
                  <a:gd name="T75" fmla="*/ 142 h 783"/>
                  <a:gd name="T76" fmla="*/ 607 w 2085"/>
                  <a:gd name="T77" fmla="*/ 144 h 783"/>
                  <a:gd name="T78" fmla="*/ 554 w 2085"/>
                  <a:gd name="T79" fmla="*/ 137 h 783"/>
                  <a:gd name="T80" fmla="*/ 591 w 2085"/>
                  <a:gd name="T81" fmla="*/ 210 h 783"/>
                  <a:gd name="T82" fmla="*/ 627 w 2085"/>
                  <a:gd name="T83" fmla="*/ 256 h 783"/>
                  <a:gd name="T84" fmla="*/ 548 w 2085"/>
                  <a:gd name="T85" fmla="*/ 291 h 783"/>
                  <a:gd name="T86" fmla="*/ 559 w 2085"/>
                  <a:gd name="T87" fmla="*/ 256 h 783"/>
                  <a:gd name="T88" fmla="*/ 561 w 2085"/>
                  <a:gd name="T89" fmla="*/ 243 h 783"/>
                  <a:gd name="T90" fmla="*/ 554 w 2085"/>
                  <a:gd name="T91" fmla="*/ 225 h 783"/>
                  <a:gd name="T92" fmla="*/ 517 w 2085"/>
                  <a:gd name="T93" fmla="*/ 109 h 783"/>
                  <a:gd name="T94" fmla="*/ 499 w 2085"/>
                  <a:gd name="T95" fmla="*/ 228 h 783"/>
                  <a:gd name="T96" fmla="*/ 401 w 2085"/>
                  <a:gd name="T97" fmla="*/ 218 h 783"/>
                  <a:gd name="T98" fmla="*/ 314 w 2085"/>
                  <a:gd name="T99" fmla="*/ 233 h 783"/>
                  <a:gd name="T100" fmla="*/ 208 w 2085"/>
                  <a:gd name="T101" fmla="*/ 237 h 783"/>
                  <a:gd name="T102" fmla="*/ 166 w 2085"/>
                  <a:gd name="T103" fmla="*/ 298 h 783"/>
                  <a:gd name="T104" fmla="*/ 109 w 2085"/>
                  <a:gd name="T105" fmla="*/ 322 h 783"/>
                  <a:gd name="T106" fmla="*/ 80 w 2085"/>
                  <a:gd name="T107" fmla="*/ 289 h 783"/>
                  <a:gd name="T108" fmla="*/ 100 w 2085"/>
                  <a:gd name="T109" fmla="*/ 233 h 783"/>
                  <a:gd name="T110" fmla="*/ 20 w 2085"/>
                  <a:gd name="T111" fmla="*/ 311 h 783"/>
                  <a:gd name="T112" fmla="*/ 8 w 2085"/>
                  <a:gd name="T113" fmla="*/ 427 h 783"/>
                  <a:gd name="T114" fmla="*/ 69 w 2085"/>
                  <a:gd name="T115" fmla="*/ 584 h 783"/>
                  <a:gd name="T116" fmla="*/ 138 w 2085"/>
                  <a:gd name="T117" fmla="*/ 740 h 783"/>
                  <a:gd name="T118" fmla="*/ 285 w 2085"/>
                  <a:gd name="T119" fmla="*/ 77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85" h="783">
                    <a:moveTo>
                      <a:pt x="304" y="721"/>
                    </a:moveTo>
                    <a:lnTo>
                      <a:pt x="316" y="709"/>
                    </a:lnTo>
                    <a:lnTo>
                      <a:pt x="322" y="683"/>
                    </a:lnTo>
                    <a:lnTo>
                      <a:pt x="336" y="668"/>
                    </a:lnTo>
                    <a:lnTo>
                      <a:pt x="334" y="649"/>
                    </a:lnTo>
                    <a:lnTo>
                      <a:pt x="317" y="639"/>
                    </a:lnTo>
                    <a:lnTo>
                      <a:pt x="310" y="622"/>
                    </a:lnTo>
                    <a:lnTo>
                      <a:pt x="354" y="571"/>
                    </a:lnTo>
                    <a:lnTo>
                      <a:pt x="370" y="589"/>
                    </a:lnTo>
                    <a:lnTo>
                      <a:pt x="376" y="576"/>
                    </a:lnTo>
                    <a:lnTo>
                      <a:pt x="395" y="571"/>
                    </a:lnTo>
                    <a:lnTo>
                      <a:pt x="411" y="575"/>
                    </a:lnTo>
                    <a:lnTo>
                      <a:pt x="440" y="576"/>
                    </a:lnTo>
                    <a:lnTo>
                      <a:pt x="475" y="599"/>
                    </a:lnTo>
                    <a:lnTo>
                      <a:pt x="474" y="608"/>
                    </a:lnTo>
                    <a:lnTo>
                      <a:pt x="487" y="613"/>
                    </a:lnTo>
                    <a:lnTo>
                      <a:pt x="506" y="612"/>
                    </a:lnTo>
                    <a:lnTo>
                      <a:pt x="532" y="626"/>
                    </a:lnTo>
                    <a:lnTo>
                      <a:pt x="546" y="631"/>
                    </a:lnTo>
                    <a:lnTo>
                      <a:pt x="553" y="623"/>
                    </a:lnTo>
                    <a:lnTo>
                      <a:pt x="546" y="605"/>
                    </a:lnTo>
                    <a:lnTo>
                      <a:pt x="562" y="596"/>
                    </a:lnTo>
                    <a:lnTo>
                      <a:pt x="579" y="589"/>
                    </a:lnTo>
                    <a:lnTo>
                      <a:pt x="575" y="567"/>
                    </a:lnTo>
                    <a:lnTo>
                      <a:pt x="585" y="566"/>
                    </a:lnTo>
                    <a:lnTo>
                      <a:pt x="604" y="571"/>
                    </a:lnTo>
                    <a:lnTo>
                      <a:pt x="640" y="574"/>
                    </a:lnTo>
                    <a:lnTo>
                      <a:pt x="661" y="569"/>
                    </a:lnTo>
                    <a:lnTo>
                      <a:pt x="689" y="564"/>
                    </a:lnTo>
                    <a:lnTo>
                      <a:pt x="701" y="575"/>
                    </a:lnTo>
                    <a:lnTo>
                      <a:pt x="703" y="587"/>
                    </a:lnTo>
                    <a:lnTo>
                      <a:pt x="718" y="589"/>
                    </a:lnTo>
                    <a:lnTo>
                      <a:pt x="741" y="580"/>
                    </a:lnTo>
                    <a:lnTo>
                      <a:pt x="759" y="580"/>
                    </a:lnTo>
                    <a:lnTo>
                      <a:pt x="781" y="621"/>
                    </a:lnTo>
                    <a:lnTo>
                      <a:pt x="796" y="622"/>
                    </a:lnTo>
                    <a:lnTo>
                      <a:pt x="803" y="633"/>
                    </a:lnTo>
                    <a:lnTo>
                      <a:pt x="826" y="642"/>
                    </a:lnTo>
                    <a:lnTo>
                      <a:pt x="840" y="677"/>
                    </a:lnTo>
                    <a:lnTo>
                      <a:pt x="848" y="670"/>
                    </a:lnTo>
                    <a:lnTo>
                      <a:pt x="867" y="665"/>
                    </a:lnTo>
                    <a:lnTo>
                      <a:pt x="910" y="661"/>
                    </a:lnTo>
                    <a:lnTo>
                      <a:pt x="914" y="667"/>
                    </a:lnTo>
                    <a:lnTo>
                      <a:pt x="930" y="670"/>
                    </a:lnTo>
                    <a:lnTo>
                      <a:pt x="936" y="676"/>
                    </a:lnTo>
                    <a:lnTo>
                      <a:pt x="965" y="673"/>
                    </a:lnTo>
                    <a:lnTo>
                      <a:pt x="958" y="656"/>
                    </a:lnTo>
                    <a:lnTo>
                      <a:pt x="953" y="648"/>
                    </a:lnTo>
                    <a:lnTo>
                      <a:pt x="965" y="647"/>
                    </a:lnTo>
                    <a:lnTo>
                      <a:pt x="965" y="623"/>
                    </a:lnTo>
                    <a:lnTo>
                      <a:pt x="965" y="596"/>
                    </a:lnTo>
                    <a:lnTo>
                      <a:pt x="992" y="607"/>
                    </a:lnTo>
                    <a:lnTo>
                      <a:pt x="1009" y="607"/>
                    </a:lnTo>
                    <a:lnTo>
                      <a:pt x="1022" y="621"/>
                    </a:lnTo>
                    <a:lnTo>
                      <a:pt x="1028" y="634"/>
                    </a:lnTo>
                    <a:lnTo>
                      <a:pt x="1049" y="634"/>
                    </a:lnTo>
                    <a:lnTo>
                      <a:pt x="1081" y="635"/>
                    </a:lnTo>
                    <a:lnTo>
                      <a:pt x="1098" y="645"/>
                    </a:lnTo>
                    <a:lnTo>
                      <a:pt x="1112" y="649"/>
                    </a:lnTo>
                    <a:lnTo>
                      <a:pt x="1115" y="661"/>
                    </a:lnTo>
                    <a:lnTo>
                      <a:pt x="1153" y="655"/>
                    </a:lnTo>
                    <a:lnTo>
                      <a:pt x="1159" y="645"/>
                    </a:lnTo>
                    <a:lnTo>
                      <a:pt x="1172" y="653"/>
                    </a:lnTo>
                    <a:lnTo>
                      <a:pt x="1189" y="638"/>
                    </a:lnTo>
                    <a:lnTo>
                      <a:pt x="1203" y="637"/>
                    </a:lnTo>
                    <a:lnTo>
                      <a:pt x="1215" y="644"/>
                    </a:lnTo>
                    <a:lnTo>
                      <a:pt x="1226" y="655"/>
                    </a:lnTo>
                    <a:lnTo>
                      <a:pt x="1246" y="655"/>
                    </a:lnTo>
                    <a:lnTo>
                      <a:pt x="1249" y="628"/>
                    </a:lnTo>
                    <a:lnTo>
                      <a:pt x="1260" y="618"/>
                    </a:lnTo>
                    <a:lnTo>
                      <a:pt x="1251" y="593"/>
                    </a:lnTo>
                    <a:lnTo>
                      <a:pt x="1259" y="578"/>
                    </a:lnTo>
                    <a:lnTo>
                      <a:pt x="1320" y="579"/>
                    </a:lnTo>
                    <a:lnTo>
                      <a:pt x="1334" y="595"/>
                    </a:lnTo>
                    <a:lnTo>
                      <a:pt x="1348" y="607"/>
                    </a:lnTo>
                    <a:lnTo>
                      <a:pt x="1359" y="621"/>
                    </a:lnTo>
                    <a:lnTo>
                      <a:pt x="1362" y="638"/>
                    </a:lnTo>
                    <a:lnTo>
                      <a:pt x="1373" y="651"/>
                    </a:lnTo>
                    <a:lnTo>
                      <a:pt x="1398" y="656"/>
                    </a:lnTo>
                    <a:lnTo>
                      <a:pt x="1409" y="667"/>
                    </a:lnTo>
                    <a:lnTo>
                      <a:pt x="1421" y="675"/>
                    </a:lnTo>
                    <a:lnTo>
                      <a:pt x="1427" y="684"/>
                    </a:lnTo>
                    <a:lnTo>
                      <a:pt x="1442" y="685"/>
                    </a:lnTo>
                    <a:lnTo>
                      <a:pt x="1467" y="681"/>
                    </a:lnTo>
                    <a:lnTo>
                      <a:pt x="1472" y="688"/>
                    </a:lnTo>
                    <a:lnTo>
                      <a:pt x="1475" y="701"/>
                    </a:lnTo>
                    <a:lnTo>
                      <a:pt x="1464" y="708"/>
                    </a:lnTo>
                    <a:lnTo>
                      <a:pt x="1463" y="744"/>
                    </a:lnTo>
                    <a:lnTo>
                      <a:pt x="1449" y="742"/>
                    </a:lnTo>
                    <a:lnTo>
                      <a:pt x="1442" y="757"/>
                    </a:lnTo>
                    <a:lnTo>
                      <a:pt x="1442" y="773"/>
                    </a:lnTo>
                    <a:lnTo>
                      <a:pt x="1457" y="776"/>
                    </a:lnTo>
                    <a:lnTo>
                      <a:pt x="1475" y="782"/>
                    </a:lnTo>
                    <a:lnTo>
                      <a:pt x="1498" y="764"/>
                    </a:lnTo>
                    <a:lnTo>
                      <a:pt x="1516" y="735"/>
                    </a:lnTo>
                    <a:lnTo>
                      <a:pt x="1531" y="701"/>
                    </a:lnTo>
                    <a:lnTo>
                      <a:pt x="1544" y="667"/>
                    </a:lnTo>
                    <a:lnTo>
                      <a:pt x="1537" y="634"/>
                    </a:lnTo>
                    <a:lnTo>
                      <a:pt x="1542" y="624"/>
                    </a:lnTo>
                    <a:lnTo>
                      <a:pt x="1538" y="588"/>
                    </a:lnTo>
                    <a:lnTo>
                      <a:pt x="1523" y="566"/>
                    </a:lnTo>
                    <a:lnTo>
                      <a:pt x="1499" y="558"/>
                    </a:lnTo>
                    <a:lnTo>
                      <a:pt x="1492" y="572"/>
                    </a:lnTo>
                    <a:lnTo>
                      <a:pt x="1482" y="573"/>
                    </a:lnTo>
                    <a:lnTo>
                      <a:pt x="1480" y="560"/>
                    </a:lnTo>
                    <a:lnTo>
                      <a:pt x="1457" y="548"/>
                    </a:lnTo>
                    <a:lnTo>
                      <a:pt x="1453" y="537"/>
                    </a:lnTo>
                    <a:lnTo>
                      <a:pt x="1467" y="523"/>
                    </a:lnTo>
                    <a:lnTo>
                      <a:pt x="1483" y="497"/>
                    </a:lnTo>
                    <a:lnTo>
                      <a:pt x="1492" y="478"/>
                    </a:lnTo>
                    <a:lnTo>
                      <a:pt x="1503" y="461"/>
                    </a:lnTo>
                    <a:lnTo>
                      <a:pt x="1537" y="452"/>
                    </a:lnTo>
                    <a:lnTo>
                      <a:pt x="1564" y="450"/>
                    </a:lnTo>
                    <a:lnTo>
                      <a:pt x="1602" y="454"/>
                    </a:lnTo>
                    <a:lnTo>
                      <a:pt x="1610" y="439"/>
                    </a:lnTo>
                    <a:lnTo>
                      <a:pt x="1637" y="446"/>
                    </a:lnTo>
                    <a:lnTo>
                      <a:pt x="1637" y="455"/>
                    </a:lnTo>
                    <a:lnTo>
                      <a:pt x="1675" y="450"/>
                    </a:lnTo>
                    <a:lnTo>
                      <a:pt x="1677" y="432"/>
                    </a:lnTo>
                    <a:lnTo>
                      <a:pt x="1683" y="408"/>
                    </a:lnTo>
                    <a:lnTo>
                      <a:pt x="1691" y="394"/>
                    </a:lnTo>
                    <a:lnTo>
                      <a:pt x="1728" y="394"/>
                    </a:lnTo>
                    <a:lnTo>
                      <a:pt x="1741" y="410"/>
                    </a:lnTo>
                    <a:lnTo>
                      <a:pt x="1749" y="413"/>
                    </a:lnTo>
                    <a:lnTo>
                      <a:pt x="1762" y="391"/>
                    </a:lnTo>
                    <a:lnTo>
                      <a:pt x="1771" y="387"/>
                    </a:lnTo>
                    <a:lnTo>
                      <a:pt x="1781" y="405"/>
                    </a:lnTo>
                    <a:lnTo>
                      <a:pt x="1773" y="421"/>
                    </a:lnTo>
                    <a:lnTo>
                      <a:pt x="1753" y="437"/>
                    </a:lnTo>
                    <a:lnTo>
                      <a:pt x="1736" y="463"/>
                    </a:lnTo>
                    <a:lnTo>
                      <a:pt x="1720" y="483"/>
                    </a:lnTo>
                    <a:lnTo>
                      <a:pt x="1718" y="512"/>
                    </a:lnTo>
                    <a:lnTo>
                      <a:pt x="1722" y="543"/>
                    </a:lnTo>
                    <a:lnTo>
                      <a:pt x="1734" y="564"/>
                    </a:lnTo>
                    <a:lnTo>
                      <a:pt x="1741" y="589"/>
                    </a:lnTo>
                    <a:lnTo>
                      <a:pt x="1751" y="604"/>
                    </a:lnTo>
                    <a:lnTo>
                      <a:pt x="1763" y="612"/>
                    </a:lnTo>
                    <a:lnTo>
                      <a:pt x="1777" y="589"/>
                    </a:lnTo>
                    <a:lnTo>
                      <a:pt x="1791" y="561"/>
                    </a:lnTo>
                    <a:lnTo>
                      <a:pt x="1791" y="545"/>
                    </a:lnTo>
                    <a:lnTo>
                      <a:pt x="1805" y="545"/>
                    </a:lnTo>
                    <a:lnTo>
                      <a:pt x="1803" y="526"/>
                    </a:lnTo>
                    <a:lnTo>
                      <a:pt x="1805" y="511"/>
                    </a:lnTo>
                    <a:lnTo>
                      <a:pt x="1814" y="509"/>
                    </a:lnTo>
                    <a:lnTo>
                      <a:pt x="1808" y="498"/>
                    </a:lnTo>
                    <a:lnTo>
                      <a:pt x="1792" y="480"/>
                    </a:lnTo>
                    <a:lnTo>
                      <a:pt x="1790" y="480"/>
                    </a:lnTo>
                    <a:lnTo>
                      <a:pt x="1789" y="480"/>
                    </a:lnTo>
                    <a:lnTo>
                      <a:pt x="1788" y="480"/>
                    </a:lnTo>
                    <a:lnTo>
                      <a:pt x="1787" y="479"/>
                    </a:lnTo>
                    <a:lnTo>
                      <a:pt x="1786" y="478"/>
                    </a:lnTo>
                    <a:lnTo>
                      <a:pt x="1785" y="478"/>
                    </a:lnTo>
                    <a:lnTo>
                      <a:pt x="1785" y="477"/>
                    </a:lnTo>
                    <a:lnTo>
                      <a:pt x="1783" y="476"/>
                    </a:lnTo>
                    <a:lnTo>
                      <a:pt x="1783" y="475"/>
                    </a:lnTo>
                    <a:lnTo>
                      <a:pt x="1783" y="472"/>
                    </a:lnTo>
                    <a:lnTo>
                      <a:pt x="1783" y="469"/>
                    </a:lnTo>
                    <a:lnTo>
                      <a:pt x="1784" y="467"/>
                    </a:lnTo>
                    <a:lnTo>
                      <a:pt x="1784" y="465"/>
                    </a:lnTo>
                    <a:lnTo>
                      <a:pt x="1785" y="462"/>
                    </a:lnTo>
                    <a:lnTo>
                      <a:pt x="1785" y="460"/>
                    </a:lnTo>
                    <a:lnTo>
                      <a:pt x="1786" y="458"/>
                    </a:lnTo>
                    <a:lnTo>
                      <a:pt x="1787" y="455"/>
                    </a:lnTo>
                    <a:lnTo>
                      <a:pt x="1787" y="454"/>
                    </a:lnTo>
                    <a:lnTo>
                      <a:pt x="1787" y="452"/>
                    </a:lnTo>
                    <a:lnTo>
                      <a:pt x="1787" y="451"/>
                    </a:lnTo>
                    <a:lnTo>
                      <a:pt x="1788" y="450"/>
                    </a:lnTo>
                    <a:lnTo>
                      <a:pt x="1797" y="439"/>
                    </a:lnTo>
                    <a:lnTo>
                      <a:pt x="1820" y="428"/>
                    </a:lnTo>
                    <a:lnTo>
                      <a:pt x="1832" y="419"/>
                    </a:lnTo>
                    <a:lnTo>
                      <a:pt x="1851" y="416"/>
                    </a:lnTo>
                    <a:lnTo>
                      <a:pt x="1862" y="419"/>
                    </a:lnTo>
                    <a:lnTo>
                      <a:pt x="1872" y="432"/>
                    </a:lnTo>
                    <a:lnTo>
                      <a:pt x="1880" y="438"/>
                    </a:lnTo>
                    <a:lnTo>
                      <a:pt x="1887" y="412"/>
                    </a:lnTo>
                    <a:lnTo>
                      <a:pt x="1895" y="405"/>
                    </a:lnTo>
                    <a:lnTo>
                      <a:pt x="1898" y="391"/>
                    </a:lnTo>
                    <a:lnTo>
                      <a:pt x="1918" y="392"/>
                    </a:lnTo>
                    <a:lnTo>
                      <a:pt x="1937" y="378"/>
                    </a:lnTo>
                    <a:lnTo>
                      <a:pt x="1948" y="376"/>
                    </a:lnTo>
                    <a:lnTo>
                      <a:pt x="1969" y="384"/>
                    </a:lnTo>
                    <a:lnTo>
                      <a:pt x="1974" y="373"/>
                    </a:lnTo>
                    <a:lnTo>
                      <a:pt x="1955" y="349"/>
                    </a:lnTo>
                    <a:lnTo>
                      <a:pt x="1929" y="332"/>
                    </a:lnTo>
                    <a:lnTo>
                      <a:pt x="1939" y="323"/>
                    </a:lnTo>
                    <a:lnTo>
                      <a:pt x="1957" y="311"/>
                    </a:lnTo>
                    <a:lnTo>
                      <a:pt x="1950" y="302"/>
                    </a:lnTo>
                    <a:lnTo>
                      <a:pt x="1950" y="286"/>
                    </a:lnTo>
                    <a:lnTo>
                      <a:pt x="1967" y="281"/>
                    </a:lnTo>
                    <a:lnTo>
                      <a:pt x="1973" y="298"/>
                    </a:lnTo>
                    <a:lnTo>
                      <a:pt x="1978" y="311"/>
                    </a:lnTo>
                    <a:lnTo>
                      <a:pt x="2005" y="313"/>
                    </a:lnTo>
                    <a:lnTo>
                      <a:pt x="2016" y="325"/>
                    </a:lnTo>
                    <a:lnTo>
                      <a:pt x="2035" y="326"/>
                    </a:lnTo>
                    <a:lnTo>
                      <a:pt x="2046" y="341"/>
                    </a:lnTo>
                    <a:lnTo>
                      <a:pt x="2055" y="344"/>
                    </a:lnTo>
                    <a:lnTo>
                      <a:pt x="2068" y="332"/>
                    </a:lnTo>
                    <a:lnTo>
                      <a:pt x="2055" y="317"/>
                    </a:lnTo>
                    <a:lnTo>
                      <a:pt x="2059" y="305"/>
                    </a:lnTo>
                    <a:lnTo>
                      <a:pt x="2070" y="305"/>
                    </a:lnTo>
                    <a:lnTo>
                      <a:pt x="2081" y="300"/>
                    </a:lnTo>
                    <a:lnTo>
                      <a:pt x="2084" y="282"/>
                    </a:lnTo>
                    <a:lnTo>
                      <a:pt x="2057" y="282"/>
                    </a:lnTo>
                    <a:lnTo>
                      <a:pt x="2041" y="271"/>
                    </a:lnTo>
                    <a:lnTo>
                      <a:pt x="2018" y="275"/>
                    </a:lnTo>
                    <a:lnTo>
                      <a:pt x="2012" y="284"/>
                    </a:lnTo>
                    <a:lnTo>
                      <a:pt x="2003" y="268"/>
                    </a:lnTo>
                    <a:lnTo>
                      <a:pt x="1997" y="260"/>
                    </a:lnTo>
                    <a:lnTo>
                      <a:pt x="1976" y="254"/>
                    </a:lnTo>
                    <a:lnTo>
                      <a:pt x="1973" y="242"/>
                    </a:lnTo>
                    <a:lnTo>
                      <a:pt x="1944" y="242"/>
                    </a:lnTo>
                    <a:lnTo>
                      <a:pt x="1931" y="227"/>
                    </a:lnTo>
                    <a:lnTo>
                      <a:pt x="1912" y="216"/>
                    </a:lnTo>
                    <a:lnTo>
                      <a:pt x="1894" y="215"/>
                    </a:lnTo>
                    <a:lnTo>
                      <a:pt x="1874" y="207"/>
                    </a:lnTo>
                    <a:lnTo>
                      <a:pt x="1865" y="201"/>
                    </a:lnTo>
                    <a:lnTo>
                      <a:pt x="1846" y="194"/>
                    </a:lnTo>
                    <a:lnTo>
                      <a:pt x="1819" y="194"/>
                    </a:lnTo>
                    <a:lnTo>
                      <a:pt x="1787" y="191"/>
                    </a:lnTo>
                    <a:lnTo>
                      <a:pt x="1783" y="210"/>
                    </a:lnTo>
                    <a:lnTo>
                      <a:pt x="1768" y="213"/>
                    </a:lnTo>
                    <a:lnTo>
                      <a:pt x="1759" y="204"/>
                    </a:lnTo>
                    <a:lnTo>
                      <a:pt x="1743" y="207"/>
                    </a:lnTo>
                    <a:lnTo>
                      <a:pt x="1722" y="199"/>
                    </a:lnTo>
                    <a:lnTo>
                      <a:pt x="1687" y="204"/>
                    </a:lnTo>
                    <a:lnTo>
                      <a:pt x="1679" y="216"/>
                    </a:lnTo>
                    <a:lnTo>
                      <a:pt x="1667" y="212"/>
                    </a:lnTo>
                    <a:lnTo>
                      <a:pt x="1650" y="198"/>
                    </a:lnTo>
                    <a:lnTo>
                      <a:pt x="1634" y="181"/>
                    </a:lnTo>
                    <a:lnTo>
                      <a:pt x="1594" y="172"/>
                    </a:lnTo>
                    <a:lnTo>
                      <a:pt x="1581" y="176"/>
                    </a:lnTo>
                    <a:lnTo>
                      <a:pt x="1571" y="180"/>
                    </a:lnTo>
                    <a:lnTo>
                      <a:pt x="1549" y="176"/>
                    </a:lnTo>
                    <a:lnTo>
                      <a:pt x="1522" y="162"/>
                    </a:lnTo>
                    <a:lnTo>
                      <a:pt x="1504" y="154"/>
                    </a:lnTo>
                    <a:lnTo>
                      <a:pt x="1501" y="146"/>
                    </a:lnTo>
                    <a:lnTo>
                      <a:pt x="1458" y="146"/>
                    </a:lnTo>
                    <a:lnTo>
                      <a:pt x="1446" y="151"/>
                    </a:lnTo>
                    <a:lnTo>
                      <a:pt x="1433" y="136"/>
                    </a:lnTo>
                    <a:lnTo>
                      <a:pt x="1409" y="136"/>
                    </a:lnTo>
                    <a:lnTo>
                      <a:pt x="1399" y="123"/>
                    </a:lnTo>
                    <a:lnTo>
                      <a:pt x="1386" y="131"/>
                    </a:lnTo>
                    <a:lnTo>
                      <a:pt x="1373" y="140"/>
                    </a:lnTo>
                    <a:lnTo>
                      <a:pt x="1381" y="159"/>
                    </a:lnTo>
                    <a:lnTo>
                      <a:pt x="1363" y="163"/>
                    </a:lnTo>
                    <a:lnTo>
                      <a:pt x="1341" y="159"/>
                    </a:lnTo>
                    <a:lnTo>
                      <a:pt x="1323" y="158"/>
                    </a:lnTo>
                    <a:lnTo>
                      <a:pt x="1312" y="165"/>
                    </a:lnTo>
                    <a:lnTo>
                      <a:pt x="1296" y="157"/>
                    </a:lnTo>
                    <a:lnTo>
                      <a:pt x="1287" y="147"/>
                    </a:lnTo>
                    <a:lnTo>
                      <a:pt x="1285" y="163"/>
                    </a:lnTo>
                    <a:lnTo>
                      <a:pt x="1262" y="165"/>
                    </a:lnTo>
                    <a:lnTo>
                      <a:pt x="1233" y="156"/>
                    </a:lnTo>
                    <a:lnTo>
                      <a:pt x="1215" y="149"/>
                    </a:lnTo>
                    <a:lnTo>
                      <a:pt x="1220" y="140"/>
                    </a:lnTo>
                    <a:lnTo>
                      <a:pt x="1233" y="136"/>
                    </a:lnTo>
                    <a:lnTo>
                      <a:pt x="1223" y="116"/>
                    </a:lnTo>
                    <a:lnTo>
                      <a:pt x="1199" y="107"/>
                    </a:lnTo>
                    <a:lnTo>
                      <a:pt x="1168" y="109"/>
                    </a:lnTo>
                    <a:lnTo>
                      <a:pt x="1159" y="133"/>
                    </a:lnTo>
                    <a:lnTo>
                      <a:pt x="1134" y="125"/>
                    </a:lnTo>
                    <a:lnTo>
                      <a:pt x="1113" y="115"/>
                    </a:lnTo>
                    <a:lnTo>
                      <a:pt x="1081" y="107"/>
                    </a:lnTo>
                    <a:lnTo>
                      <a:pt x="1020" y="107"/>
                    </a:lnTo>
                    <a:lnTo>
                      <a:pt x="999" y="107"/>
                    </a:lnTo>
                    <a:lnTo>
                      <a:pt x="978" y="116"/>
                    </a:lnTo>
                    <a:lnTo>
                      <a:pt x="948" y="126"/>
                    </a:lnTo>
                    <a:lnTo>
                      <a:pt x="964" y="109"/>
                    </a:lnTo>
                    <a:lnTo>
                      <a:pt x="993" y="93"/>
                    </a:lnTo>
                    <a:lnTo>
                      <a:pt x="1005" y="87"/>
                    </a:lnTo>
                    <a:lnTo>
                      <a:pt x="1020" y="72"/>
                    </a:lnTo>
                    <a:lnTo>
                      <a:pt x="1024" y="51"/>
                    </a:lnTo>
                    <a:lnTo>
                      <a:pt x="1003" y="42"/>
                    </a:lnTo>
                    <a:lnTo>
                      <a:pt x="994" y="29"/>
                    </a:lnTo>
                    <a:lnTo>
                      <a:pt x="947" y="25"/>
                    </a:lnTo>
                    <a:lnTo>
                      <a:pt x="938" y="35"/>
                    </a:lnTo>
                    <a:lnTo>
                      <a:pt x="922" y="27"/>
                    </a:lnTo>
                    <a:lnTo>
                      <a:pt x="916" y="15"/>
                    </a:lnTo>
                    <a:lnTo>
                      <a:pt x="903" y="6"/>
                    </a:lnTo>
                    <a:lnTo>
                      <a:pt x="892" y="0"/>
                    </a:lnTo>
                    <a:lnTo>
                      <a:pt x="869" y="9"/>
                    </a:lnTo>
                    <a:lnTo>
                      <a:pt x="863" y="29"/>
                    </a:lnTo>
                    <a:lnTo>
                      <a:pt x="859" y="36"/>
                    </a:lnTo>
                    <a:lnTo>
                      <a:pt x="870" y="40"/>
                    </a:lnTo>
                    <a:lnTo>
                      <a:pt x="853" y="48"/>
                    </a:lnTo>
                    <a:lnTo>
                      <a:pt x="829" y="43"/>
                    </a:lnTo>
                    <a:lnTo>
                      <a:pt x="814" y="46"/>
                    </a:lnTo>
                    <a:lnTo>
                      <a:pt x="806" y="53"/>
                    </a:lnTo>
                    <a:lnTo>
                      <a:pt x="796" y="41"/>
                    </a:lnTo>
                    <a:lnTo>
                      <a:pt x="781" y="47"/>
                    </a:lnTo>
                    <a:lnTo>
                      <a:pt x="770" y="43"/>
                    </a:lnTo>
                    <a:lnTo>
                      <a:pt x="769" y="55"/>
                    </a:lnTo>
                    <a:lnTo>
                      <a:pt x="743" y="57"/>
                    </a:lnTo>
                    <a:lnTo>
                      <a:pt x="721" y="59"/>
                    </a:lnTo>
                    <a:lnTo>
                      <a:pt x="706" y="69"/>
                    </a:lnTo>
                    <a:lnTo>
                      <a:pt x="689" y="75"/>
                    </a:lnTo>
                    <a:lnTo>
                      <a:pt x="689" y="87"/>
                    </a:lnTo>
                    <a:lnTo>
                      <a:pt x="702" y="91"/>
                    </a:lnTo>
                    <a:lnTo>
                      <a:pt x="706" y="107"/>
                    </a:lnTo>
                    <a:lnTo>
                      <a:pt x="683" y="104"/>
                    </a:lnTo>
                    <a:lnTo>
                      <a:pt x="654" y="106"/>
                    </a:lnTo>
                    <a:lnTo>
                      <a:pt x="638" y="112"/>
                    </a:lnTo>
                    <a:lnTo>
                      <a:pt x="634" y="129"/>
                    </a:lnTo>
                    <a:lnTo>
                      <a:pt x="642" y="142"/>
                    </a:lnTo>
                    <a:lnTo>
                      <a:pt x="654" y="143"/>
                    </a:lnTo>
                    <a:lnTo>
                      <a:pt x="664" y="156"/>
                    </a:lnTo>
                    <a:lnTo>
                      <a:pt x="674" y="172"/>
                    </a:lnTo>
                    <a:lnTo>
                      <a:pt x="672" y="184"/>
                    </a:lnTo>
                    <a:lnTo>
                      <a:pt x="651" y="163"/>
                    </a:lnTo>
                    <a:lnTo>
                      <a:pt x="630" y="157"/>
                    </a:lnTo>
                    <a:lnTo>
                      <a:pt x="620" y="143"/>
                    </a:lnTo>
                    <a:lnTo>
                      <a:pt x="607" y="144"/>
                    </a:lnTo>
                    <a:lnTo>
                      <a:pt x="601" y="161"/>
                    </a:lnTo>
                    <a:lnTo>
                      <a:pt x="607" y="170"/>
                    </a:lnTo>
                    <a:lnTo>
                      <a:pt x="609" y="178"/>
                    </a:lnTo>
                    <a:lnTo>
                      <a:pt x="591" y="172"/>
                    </a:lnTo>
                    <a:lnTo>
                      <a:pt x="573" y="157"/>
                    </a:lnTo>
                    <a:lnTo>
                      <a:pt x="571" y="138"/>
                    </a:lnTo>
                    <a:lnTo>
                      <a:pt x="564" y="127"/>
                    </a:lnTo>
                    <a:lnTo>
                      <a:pt x="554" y="137"/>
                    </a:lnTo>
                    <a:lnTo>
                      <a:pt x="557" y="152"/>
                    </a:lnTo>
                    <a:lnTo>
                      <a:pt x="554" y="162"/>
                    </a:lnTo>
                    <a:lnTo>
                      <a:pt x="557" y="172"/>
                    </a:lnTo>
                    <a:lnTo>
                      <a:pt x="564" y="175"/>
                    </a:lnTo>
                    <a:lnTo>
                      <a:pt x="567" y="202"/>
                    </a:lnTo>
                    <a:lnTo>
                      <a:pt x="570" y="216"/>
                    </a:lnTo>
                    <a:lnTo>
                      <a:pt x="588" y="218"/>
                    </a:lnTo>
                    <a:lnTo>
                      <a:pt x="591" y="210"/>
                    </a:lnTo>
                    <a:lnTo>
                      <a:pt x="605" y="216"/>
                    </a:lnTo>
                    <a:lnTo>
                      <a:pt x="614" y="220"/>
                    </a:lnTo>
                    <a:lnTo>
                      <a:pt x="620" y="228"/>
                    </a:lnTo>
                    <a:lnTo>
                      <a:pt x="623" y="242"/>
                    </a:lnTo>
                    <a:lnTo>
                      <a:pt x="631" y="249"/>
                    </a:lnTo>
                    <a:lnTo>
                      <a:pt x="640" y="253"/>
                    </a:lnTo>
                    <a:lnTo>
                      <a:pt x="640" y="264"/>
                    </a:lnTo>
                    <a:lnTo>
                      <a:pt x="627" y="256"/>
                    </a:lnTo>
                    <a:lnTo>
                      <a:pt x="617" y="244"/>
                    </a:lnTo>
                    <a:lnTo>
                      <a:pt x="602" y="233"/>
                    </a:lnTo>
                    <a:lnTo>
                      <a:pt x="586" y="233"/>
                    </a:lnTo>
                    <a:lnTo>
                      <a:pt x="585" y="238"/>
                    </a:lnTo>
                    <a:lnTo>
                      <a:pt x="582" y="249"/>
                    </a:lnTo>
                    <a:lnTo>
                      <a:pt x="575" y="265"/>
                    </a:lnTo>
                    <a:lnTo>
                      <a:pt x="564" y="284"/>
                    </a:lnTo>
                    <a:lnTo>
                      <a:pt x="548" y="291"/>
                    </a:lnTo>
                    <a:lnTo>
                      <a:pt x="525" y="283"/>
                    </a:lnTo>
                    <a:lnTo>
                      <a:pt x="528" y="275"/>
                    </a:lnTo>
                    <a:lnTo>
                      <a:pt x="543" y="270"/>
                    </a:lnTo>
                    <a:lnTo>
                      <a:pt x="557" y="262"/>
                    </a:lnTo>
                    <a:lnTo>
                      <a:pt x="557" y="261"/>
                    </a:lnTo>
                    <a:lnTo>
                      <a:pt x="558" y="260"/>
                    </a:lnTo>
                    <a:lnTo>
                      <a:pt x="559" y="258"/>
                    </a:lnTo>
                    <a:lnTo>
                      <a:pt x="559" y="256"/>
                    </a:lnTo>
                    <a:lnTo>
                      <a:pt x="560" y="254"/>
                    </a:lnTo>
                    <a:lnTo>
                      <a:pt x="561" y="253"/>
                    </a:lnTo>
                    <a:lnTo>
                      <a:pt x="561" y="250"/>
                    </a:lnTo>
                    <a:lnTo>
                      <a:pt x="561" y="249"/>
                    </a:lnTo>
                    <a:lnTo>
                      <a:pt x="561" y="247"/>
                    </a:lnTo>
                    <a:lnTo>
                      <a:pt x="562" y="246"/>
                    </a:lnTo>
                    <a:lnTo>
                      <a:pt x="561" y="244"/>
                    </a:lnTo>
                    <a:lnTo>
                      <a:pt x="561" y="243"/>
                    </a:lnTo>
                    <a:lnTo>
                      <a:pt x="561" y="241"/>
                    </a:lnTo>
                    <a:lnTo>
                      <a:pt x="560" y="238"/>
                    </a:lnTo>
                    <a:lnTo>
                      <a:pt x="559" y="235"/>
                    </a:lnTo>
                    <a:lnTo>
                      <a:pt x="558" y="233"/>
                    </a:lnTo>
                    <a:lnTo>
                      <a:pt x="557" y="231"/>
                    </a:lnTo>
                    <a:lnTo>
                      <a:pt x="556" y="228"/>
                    </a:lnTo>
                    <a:lnTo>
                      <a:pt x="555" y="227"/>
                    </a:lnTo>
                    <a:lnTo>
                      <a:pt x="554" y="225"/>
                    </a:lnTo>
                    <a:lnTo>
                      <a:pt x="554" y="224"/>
                    </a:lnTo>
                    <a:lnTo>
                      <a:pt x="550" y="209"/>
                    </a:lnTo>
                    <a:lnTo>
                      <a:pt x="550" y="198"/>
                    </a:lnTo>
                    <a:lnTo>
                      <a:pt x="545" y="184"/>
                    </a:lnTo>
                    <a:lnTo>
                      <a:pt x="541" y="167"/>
                    </a:lnTo>
                    <a:lnTo>
                      <a:pt x="535" y="142"/>
                    </a:lnTo>
                    <a:lnTo>
                      <a:pt x="530" y="123"/>
                    </a:lnTo>
                    <a:lnTo>
                      <a:pt x="517" y="109"/>
                    </a:lnTo>
                    <a:lnTo>
                      <a:pt x="498" y="110"/>
                    </a:lnTo>
                    <a:lnTo>
                      <a:pt x="488" y="135"/>
                    </a:lnTo>
                    <a:lnTo>
                      <a:pt x="485" y="159"/>
                    </a:lnTo>
                    <a:lnTo>
                      <a:pt x="469" y="170"/>
                    </a:lnTo>
                    <a:lnTo>
                      <a:pt x="470" y="186"/>
                    </a:lnTo>
                    <a:lnTo>
                      <a:pt x="480" y="201"/>
                    </a:lnTo>
                    <a:lnTo>
                      <a:pt x="491" y="216"/>
                    </a:lnTo>
                    <a:lnTo>
                      <a:pt x="499" y="228"/>
                    </a:lnTo>
                    <a:lnTo>
                      <a:pt x="503" y="239"/>
                    </a:lnTo>
                    <a:lnTo>
                      <a:pt x="490" y="244"/>
                    </a:lnTo>
                    <a:lnTo>
                      <a:pt x="476" y="226"/>
                    </a:lnTo>
                    <a:lnTo>
                      <a:pt x="452" y="212"/>
                    </a:lnTo>
                    <a:lnTo>
                      <a:pt x="424" y="204"/>
                    </a:lnTo>
                    <a:lnTo>
                      <a:pt x="399" y="204"/>
                    </a:lnTo>
                    <a:lnTo>
                      <a:pt x="393" y="213"/>
                    </a:lnTo>
                    <a:lnTo>
                      <a:pt x="401" y="218"/>
                    </a:lnTo>
                    <a:lnTo>
                      <a:pt x="399" y="237"/>
                    </a:lnTo>
                    <a:lnTo>
                      <a:pt x="387" y="241"/>
                    </a:lnTo>
                    <a:lnTo>
                      <a:pt x="384" y="224"/>
                    </a:lnTo>
                    <a:lnTo>
                      <a:pt x="373" y="224"/>
                    </a:lnTo>
                    <a:lnTo>
                      <a:pt x="364" y="236"/>
                    </a:lnTo>
                    <a:lnTo>
                      <a:pt x="333" y="236"/>
                    </a:lnTo>
                    <a:lnTo>
                      <a:pt x="322" y="249"/>
                    </a:lnTo>
                    <a:lnTo>
                      <a:pt x="314" y="233"/>
                    </a:lnTo>
                    <a:lnTo>
                      <a:pt x="303" y="236"/>
                    </a:lnTo>
                    <a:lnTo>
                      <a:pt x="287" y="243"/>
                    </a:lnTo>
                    <a:lnTo>
                      <a:pt x="270" y="249"/>
                    </a:lnTo>
                    <a:lnTo>
                      <a:pt x="251" y="267"/>
                    </a:lnTo>
                    <a:lnTo>
                      <a:pt x="230" y="277"/>
                    </a:lnTo>
                    <a:lnTo>
                      <a:pt x="223" y="264"/>
                    </a:lnTo>
                    <a:lnTo>
                      <a:pt x="223" y="252"/>
                    </a:lnTo>
                    <a:lnTo>
                      <a:pt x="208" y="237"/>
                    </a:lnTo>
                    <a:lnTo>
                      <a:pt x="187" y="239"/>
                    </a:lnTo>
                    <a:lnTo>
                      <a:pt x="192" y="252"/>
                    </a:lnTo>
                    <a:lnTo>
                      <a:pt x="197" y="267"/>
                    </a:lnTo>
                    <a:lnTo>
                      <a:pt x="203" y="281"/>
                    </a:lnTo>
                    <a:lnTo>
                      <a:pt x="204" y="298"/>
                    </a:lnTo>
                    <a:lnTo>
                      <a:pt x="190" y="291"/>
                    </a:lnTo>
                    <a:lnTo>
                      <a:pt x="175" y="288"/>
                    </a:lnTo>
                    <a:lnTo>
                      <a:pt x="166" y="298"/>
                    </a:lnTo>
                    <a:lnTo>
                      <a:pt x="147" y="304"/>
                    </a:lnTo>
                    <a:lnTo>
                      <a:pt x="146" y="316"/>
                    </a:lnTo>
                    <a:lnTo>
                      <a:pt x="157" y="322"/>
                    </a:lnTo>
                    <a:lnTo>
                      <a:pt x="153" y="338"/>
                    </a:lnTo>
                    <a:lnTo>
                      <a:pt x="138" y="338"/>
                    </a:lnTo>
                    <a:lnTo>
                      <a:pt x="138" y="322"/>
                    </a:lnTo>
                    <a:lnTo>
                      <a:pt x="124" y="316"/>
                    </a:lnTo>
                    <a:lnTo>
                      <a:pt x="109" y="322"/>
                    </a:lnTo>
                    <a:lnTo>
                      <a:pt x="111" y="334"/>
                    </a:lnTo>
                    <a:lnTo>
                      <a:pt x="121" y="338"/>
                    </a:lnTo>
                    <a:lnTo>
                      <a:pt x="125" y="344"/>
                    </a:lnTo>
                    <a:lnTo>
                      <a:pt x="117" y="352"/>
                    </a:lnTo>
                    <a:lnTo>
                      <a:pt x="102" y="341"/>
                    </a:lnTo>
                    <a:lnTo>
                      <a:pt x="91" y="326"/>
                    </a:lnTo>
                    <a:lnTo>
                      <a:pt x="83" y="311"/>
                    </a:lnTo>
                    <a:lnTo>
                      <a:pt x="80" y="289"/>
                    </a:lnTo>
                    <a:lnTo>
                      <a:pt x="74" y="281"/>
                    </a:lnTo>
                    <a:lnTo>
                      <a:pt x="90" y="286"/>
                    </a:lnTo>
                    <a:lnTo>
                      <a:pt x="115" y="293"/>
                    </a:lnTo>
                    <a:lnTo>
                      <a:pt x="138" y="287"/>
                    </a:lnTo>
                    <a:lnTo>
                      <a:pt x="149" y="277"/>
                    </a:lnTo>
                    <a:lnTo>
                      <a:pt x="155" y="265"/>
                    </a:lnTo>
                    <a:lnTo>
                      <a:pt x="130" y="247"/>
                    </a:lnTo>
                    <a:lnTo>
                      <a:pt x="100" y="233"/>
                    </a:lnTo>
                    <a:lnTo>
                      <a:pt x="69" y="216"/>
                    </a:lnTo>
                    <a:lnTo>
                      <a:pt x="53" y="209"/>
                    </a:lnTo>
                    <a:lnTo>
                      <a:pt x="36" y="220"/>
                    </a:lnTo>
                    <a:lnTo>
                      <a:pt x="20" y="237"/>
                    </a:lnTo>
                    <a:lnTo>
                      <a:pt x="14" y="252"/>
                    </a:lnTo>
                    <a:lnTo>
                      <a:pt x="14" y="267"/>
                    </a:lnTo>
                    <a:lnTo>
                      <a:pt x="19" y="288"/>
                    </a:lnTo>
                    <a:lnTo>
                      <a:pt x="20" y="311"/>
                    </a:lnTo>
                    <a:lnTo>
                      <a:pt x="26" y="332"/>
                    </a:lnTo>
                    <a:lnTo>
                      <a:pt x="34" y="354"/>
                    </a:lnTo>
                    <a:lnTo>
                      <a:pt x="42" y="363"/>
                    </a:lnTo>
                    <a:lnTo>
                      <a:pt x="52" y="371"/>
                    </a:lnTo>
                    <a:lnTo>
                      <a:pt x="41" y="381"/>
                    </a:lnTo>
                    <a:lnTo>
                      <a:pt x="25" y="397"/>
                    </a:lnTo>
                    <a:lnTo>
                      <a:pt x="12" y="414"/>
                    </a:lnTo>
                    <a:lnTo>
                      <a:pt x="8" y="427"/>
                    </a:lnTo>
                    <a:lnTo>
                      <a:pt x="9" y="444"/>
                    </a:lnTo>
                    <a:lnTo>
                      <a:pt x="0" y="447"/>
                    </a:lnTo>
                    <a:lnTo>
                      <a:pt x="16" y="470"/>
                    </a:lnTo>
                    <a:lnTo>
                      <a:pt x="39" y="490"/>
                    </a:lnTo>
                    <a:lnTo>
                      <a:pt x="78" y="506"/>
                    </a:lnTo>
                    <a:lnTo>
                      <a:pt x="81" y="557"/>
                    </a:lnTo>
                    <a:lnTo>
                      <a:pt x="75" y="564"/>
                    </a:lnTo>
                    <a:lnTo>
                      <a:pt x="69" y="584"/>
                    </a:lnTo>
                    <a:lnTo>
                      <a:pt x="106" y="582"/>
                    </a:lnTo>
                    <a:lnTo>
                      <a:pt x="114" y="604"/>
                    </a:lnTo>
                    <a:lnTo>
                      <a:pt x="171" y="651"/>
                    </a:lnTo>
                    <a:lnTo>
                      <a:pt x="163" y="695"/>
                    </a:lnTo>
                    <a:lnTo>
                      <a:pt x="169" y="702"/>
                    </a:lnTo>
                    <a:lnTo>
                      <a:pt x="155" y="717"/>
                    </a:lnTo>
                    <a:lnTo>
                      <a:pt x="142" y="729"/>
                    </a:lnTo>
                    <a:lnTo>
                      <a:pt x="138" y="740"/>
                    </a:lnTo>
                    <a:lnTo>
                      <a:pt x="157" y="749"/>
                    </a:lnTo>
                    <a:lnTo>
                      <a:pt x="168" y="761"/>
                    </a:lnTo>
                    <a:lnTo>
                      <a:pt x="199" y="743"/>
                    </a:lnTo>
                    <a:lnTo>
                      <a:pt x="217" y="752"/>
                    </a:lnTo>
                    <a:lnTo>
                      <a:pt x="229" y="752"/>
                    </a:lnTo>
                    <a:lnTo>
                      <a:pt x="242" y="764"/>
                    </a:lnTo>
                    <a:lnTo>
                      <a:pt x="256" y="780"/>
                    </a:lnTo>
                    <a:lnTo>
                      <a:pt x="285" y="773"/>
                    </a:lnTo>
                    <a:lnTo>
                      <a:pt x="277" y="753"/>
                    </a:lnTo>
                    <a:lnTo>
                      <a:pt x="285" y="740"/>
                    </a:lnTo>
                    <a:lnTo>
                      <a:pt x="304" y="7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6684109" y="3299875"/>
                <a:ext cx="534644" cy="511210"/>
              </a:xfrm>
              <a:custGeom>
                <a:avLst/>
                <a:gdLst>
                  <a:gd name="T0" fmla="*/ 159 w 304"/>
                  <a:gd name="T1" fmla="*/ 72 h 290"/>
                  <a:gd name="T2" fmla="*/ 169 w 304"/>
                  <a:gd name="T3" fmla="*/ 64 h 290"/>
                  <a:gd name="T4" fmla="*/ 189 w 304"/>
                  <a:gd name="T5" fmla="*/ 65 h 290"/>
                  <a:gd name="T6" fmla="*/ 205 w 304"/>
                  <a:gd name="T7" fmla="*/ 83 h 290"/>
                  <a:gd name="T8" fmla="*/ 226 w 304"/>
                  <a:gd name="T9" fmla="*/ 103 h 290"/>
                  <a:gd name="T10" fmla="*/ 227 w 304"/>
                  <a:gd name="T11" fmla="*/ 121 h 290"/>
                  <a:gd name="T12" fmla="*/ 235 w 304"/>
                  <a:gd name="T13" fmla="*/ 128 h 290"/>
                  <a:gd name="T14" fmla="*/ 247 w 304"/>
                  <a:gd name="T15" fmla="*/ 161 h 290"/>
                  <a:gd name="T16" fmla="*/ 290 w 304"/>
                  <a:gd name="T17" fmla="*/ 164 h 290"/>
                  <a:gd name="T18" fmla="*/ 303 w 304"/>
                  <a:gd name="T19" fmla="*/ 182 h 290"/>
                  <a:gd name="T20" fmla="*/ 294 w 304"/>
                  <a:gd name="T21" fmla="*/ 222 h 290"/>
                  <a:gd name="T22" fmla="*/ 252 w 304"/>
                  <a:gd name="T23" fmla="*/ 230 h 290"/>
                  <a:gd name="T24" fmla="*/ 209 w 304"/>
                  <a:gd name="T25" fmla="*/ 237 h 290"/>
                  <a:gd name="T26" fmla="*/ 197 w 304"/>
                  <a:gd name="T27" fmla="*/ 253 h 290"/>
                  <a:gd name="T28" fmla="*/ 192 w 304"/>
                  <a:gd name="T29" fmla="*/ 274 h 290"/>
                  <a:gd name="T30" fmla="*/ 172 w 304"/>
                  <a:gd name="T31" fmla="*/ 289 h 290"/>
                  <a:gd name="T32" fmla="*/ 172 w 304"/>
                  <a:gd name="T33" fmla="*/ 276 h 290"/>
                  <a:gd name="T34" fmla="*/ 172 w 304"/>
                  <a:gd name="T35" fmla="*/ 266 h 290"/>
                  <a:gd name="T36" fmla="*/ 166 w 304"/>
                  <a:gd name="T37" fmla="*/ 264 h 290"/>
                  <a:gd name="T38" fmla="*/ 149 w 304"/>
                  <a:gd name="T39" fmla="*/ 263 h 290"/>
                  <a:gd name="T40" fmla="*/ 132 w 304"/>
                  <a:gd name="T41" fmla="*/ 264 h 290"/>
                  <a:gd name="T42" fmla="*/ 121 w 304"/>
                  <a:gd name="T43" fmla="*/ 270 h 290"/>
                  <a:gd name="T44" fmla="*/ 105 w 304"/>
                  <a:gd name="T45" fmla="*/ 252 h 290"/>
                  <a:gd name="T46" fmla="*/ 100 w 304"/>
                  <a:gd name="T47" fmla="*/ 234 h 290"/>
                  <a:gd name="T48" fmla="*/ 91 w 304"/>
                  <a:gd name="T49" fmla="*/ 219 h 290"/>
                  <a:gd name="T50" fmla="*/ 72 w 304"/>
                  <a:gd name="T51" fmla="*/ 197 h 290"/>
                  <a:gd name="T52" fmla="*/ 65 w 304"/>
                  <a:gd name="T53" fmla="*/ 181 h 290"/>
                  <a:gd name="T54" fmla="*/ 54 w 304"/>
                  <a:gd name="T55" fmla="*/ 149 h 290"/>
                  <a:gd name="T56" fmla="*/ 38 w 304"/>
                  <a:gd name="T57" fmla="*/ 123 h 290"/>
                  <a:gd name="T58" fmla="*/ 18 w 304"/>
                  <a:gd name="T59" fmla="*/ 104 h 290"/>
                  <a:gd name="T60" fmla="*/ 15 w 304"/>
                  <a:gd name="T61" fmla="*/ 81 h 290"/>
                  <a:gd name="T62" fmla="*/ 3 w 304"/>
                  <a:gd name="T63" fmla="*/ 74 h 290"/>
                  <a:gd name="T64" fmla="*/ 0 w 304"/>
                  <a:gd name="T65" fmla="*/ 58 h 290"/>
                  <a:gd name="T66" fmla="*/ 18 w 304"/>
                  <a:gd name="T67" fmla="*/ 58 h 290"/>
                  <a:gd name="T68" fmla="*/ 31 w 304"/>
                  <a:gd name="T69" fmla="*/ 46 h 290"/>
                  <a:gd name="T70" fmla="*/ 43 w 304"/>
                  <a:gd name="T71" fmla="*/ 36 h 290"/>
                  <a:gd name="T72" fmla="*/ 43 w 304"/>
                  <a:gd name="T73" fmla="*/ 15 h 290"/>
                  <a:gd name="T74" fmla="*/ 59 w 304"/>
                  <a:gd name="T75" fmla="*/ 2 h 290"/>
                  <a:gd name="T76" fmla="*/ 65 w 304"/>
                  <a:gd name="T77" fmla="*/ 0 h 290"/>
                  <a:gd name="T78" fmla="*/ 74 w 304"/>
                  <a:gd name="T79" fmla="*/ 8 h 290"/>
                  <a:gd name="T80" fmla="*/ 84 w 304"/>
                  <a:gd name="T81" fmla="*/ 15 h 290"/>
                  <a:gd name="T82" fmla="*/ 100 w 304"/>
                  <a:gd name="T83" fmla="*/ 14 h 290"/>
                  <a:gd name="T84" fmla="*/ 110 w 304"/>
                  <a:gd name="T85" fmla="*/ 31 h 290"/>
                  <a:gd name="T86" fmla="*/ 121 w 304"/>
                  <a:gd name="T87" fmla="*/ 34 h 290"/>
                  <a:gd name="T88" fmla="*/ 134 w 304"/>
                  <a:gd name="T89" fmla="*/ 57 h 290"/>
                  <a:gd name="T90" fmla="*/ 159 w 304"/>
                  <a:gd name="T91" fmla="*/ 7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" h="290">
                    <a:moveTo>
                      <a:pt x="159" y="72"/>
                    </a:moveTo>
                    <a:lnTo>
                      <a:pt x="169" y="64"/>
                    </a:lnTo>
                    <a:lnTo>
                      <a:pt x="189" y="65"/>
                    </a:lnTo>
                    <a:lnTo>
                      <a:pt x="205" y="83"/>
                    </a:lnTo>
                    <a:lnTo>
                      <a:pt x="226" y="103"/>
                    </a:lnTo>
                    <a:lnTo>
                      <a:pt x="227" y="121"/>
                    </a:lnTo>
                    <a:lnTo>
                      <a:pt x="235" y="128"/>
                    </a:lnTo>
                    <a:lnTo>
                      <a:pt x="247" y="161"/>
                    </a:lnTo>
                    <a:lnTo>
                      <a:pt x="290" y="164"/>
                    </a:lnTo>
                    <a:lnTo>
                      <a:pt x="303" y="182"/>
                    </a:lnTo>
                    <a:lnTo>
                      <a:pt x="294" y="222"/>
                    </a:lnTo>
                    <a:lnTo>
                      <a:pt x="252" y="230"/>
                    </a:lnTo>
                    <a:lnTo>
                      <a:pt x="209" y="237"/>
                    </a:lnTo>
                    <a:lnTo>
                      <a:pt x="197" y="253"/>
                    </a:lnTo>
                    <a:lnTo>
                      <a:pt x="192" y="274"/>
                    </a:lnTo>
                    <a:lnTo>
                      <a:pt x="172" y="289"/>
                    </a:lnTo>
                    <a:lnTo>
                      <a:pt x="172" y="276"/>
                    </a:lnTo>
                    <a:lnTo>
                      <a:pt x="172" y="266"/>
                    </a:lnTo>
                    <a:lnTo>
                      <a:pt x="166" y="264"/>
                    </a:lnTo>
                    <a:lnTo>
                      <a:pt x="149" y="263"/>
                    </a:lnTo>
                    <a:lnTo>
                      <a:pt x="132" y="264"/>
                    </a:lnTo>
                    <a:lnTo>
                      <a:pt x="121" y="270"/>
                    </a:lnTo>
                    <a:lnTo>
                      <a:pt x="105" y="252"/>
                    </a:lnTo>
                    <a:lnTo>
                      <a:pt x="100" y="234"/>
                    </a:lnTo>
                    <a:lnTo>
                      <a:pt x="91" y="219"/>
                    </a:lnTo>
                    <a:lnTo>
                      <a:pt x="72" y="197"/>
                    </a:lnTo>
                    <a:lnTo>
                      <a:pt x="65" y="181"/>
                    </a:lnTo>
                    <a:lnTo>
                      <a:pt x="54" y="149"/>
                    </a:lnTo>
                    <a:lnTo>
                      <a:pt x="38" y="123"/>
                    </a:lnTo>
                    <a:lnTo>
                      <a:pt x="18" y="104"/>
                    </a:lnTo>
                    <a:lnTo>
                      <a:pt x="15" y="81"/>
                    </a:lnTo>
                    <a:lnTo>
                      <a:pt x="3" y="74"/>
                    </a:lnTo>
                    <a:lnTo>
                      <a:pt x="0" y="58"/>
                    </a:lnTo>
                    <a:lnTo>
                      <a:pt x="18" y="58"/>
                    </a:lnTo>
                    <a:lnTo>
                      <a:pt x="31" y="4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59" y="2"/>
                    </a:lnTo>
                    <a:lnTo>
                      <a:pt x="65" y="0"/>
                    </a:lnTo>
                    <a:lnTo>
                      <a:pt x="74" y="8"/>
                    </a:lnTo>
                    <a:lnTo>
                      <a:pt x="84" y="15"/>
                    </a:lnTo>
                    <a:lnTo>
                      <a:pt x="100" y="14"/>
                    </a:lnTo>
                    <a:lnTo>
                      <a:pt x="110" y="31"/>
                    </a:lnTo>
                    <a:lnTo>
                      <a:pt x="121" y="34"/>
                    </a:lnTo>
                    <a:lnTo>
                      <a:pt x="134" y="57"/>
                    </a:lnTo>
                    <a:lnTo>
                      <a:pt x="15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7215608" y="2861021"/>
                <a:ext cx="325504" cy="292569"/>
              </a:xfrm>
              <a:custGeom>
                <a:avLst/>
                <a:gdLst>
                  <a:gd name="T0" fmla="*/ 148 w 184"/>
                  <a:gd name="T1" fmla="*/ 166 h 167"/>
                  <a:gd name="T2" fmla="*/ 137 w 184"/>
                  <a:gd name="T3" fmla="*/ 161 h 167"/>
                  <a:gd name="T4" fmla="*/ 118 w 184"/>
                  <a:gd name="T5" fmla="*/ 160 h 167"/>
                  <a:gd name="T6" fmla="*/ 120 w 184"/>
                  <a:gd name="T7" fmla="*/ 149 h 167"/>
                  <a:gd name="T8" fmla="*/ 112 w 184"/>
                  <a:gd name="T9" fmla="*/ 146 h 167"/>
                  <a:gd name="T10" fmla="*/ 104 w 184"/>
                  <a:gd name="T11" fmla="*/ 151 h 167"/>
                  <a:gd name="T12" fmla="*/ 70 w 184"/>
                  <a:gd name="T13" fmla="*/ 123 h 167"/>
                  <a:gd name="T14" fmla="*/ 74 w 184"/>
                  <a:gd name="T15" fmla="*/ 112 h 167"/>
                  <a:gd name="T16" fmla="*/ 66 w 184"/>
                  <a:gd name="T17" fmla="*/ 109 h 167"/>
                  <a:gd name="T18" fmla="*/ 58 w 184"/>
                  <a:gd name="T19" fmla="*/ 109 h 167"/>
                  <a:gd name="T20" fmla="*/ 47 w 184"/>
                  <a:gd name="T21" fmla="*/ 106 h 167"/>
                  <a:gd name="T22" fmla="*/ 51 w 184"/>
                  <a:gd name="T23" fmla="*/ 99 h 167"/>
                  <a:gd name="T24" fmla="*/ 44 w 184"/>
                  <a:gd name="T25" fmla="*/ 93 h 167"/>
                  <a:gd name="T26" fmla="*/ 40 w 184"/>
                  <a:gd name="T27" fmla="*/ 84 h 167"/>
                  <a:gd name="T28" fmla="*/ 30 w 184"/>
                  <a:gd name="T29" fmla="*/ 89 h 167"/>
                  <a:gd name="T30" fmla="*/ 20 w 184"/>
                  <a:gd name="T31" fmla="*/ 92 h 167"/>
                  <a:gd name="T32" fmla="*/ 18 w 184"/>
                  <a:gd name="T33" fmla="*/ 102 h 167"/>
                  <a:gd name="T34" fmla="*/ 0 w 184"/>
                  <a:gd name="T35" fmla="*/ 97 h 167"/>
                  <a:gd name="T36" fmla="*/ 11 w 184"/>
                  <a:gd name="T37" fmla="*/ 25 h 167"/>
                  <a:gd name="T38" fmla="*/ 42 w 184"/>
                  <a:gd name="T39" fmla="*/ 0 h 167"/>
                  <a:gd name="T40" fmla="*/ 45 w 184"/>
                  <a:gd name="T41" fmla="*/ 37 h 167"/>
                  <a:gd name="T42" fmla="*/ 60 w 184"/>
                  <a:gd name="T43" fmla="*/ 37 h 167"/>
                  <a:gd name="T44" fmla="*/ 67 w 184"/>
                  <a:gd name="T45" fmla="*/ 44 h 167"/>
                  <a:gd name="T46" fmla="*/ 84 w 184"/>
                  <a:gd name="T47" fmla="*/ 44 h 167"/>
                  <a:gd name="T48" fmla="*/ 86 w 184"/>
                  <a:gd name="T49" fmla="*/ 20 h 167"/>
                  <a:gd name="T50" fmla="*/ 95 w 184"/>
                  <a:gd name="T51" fmla="*/ 37 h 167"/>
                  <a:gd name="T52" fmla="*/ 100 w 184"/>
                  <a:gd name="T53" fmla="*/ 50 h 167"/>
                  <a:gd name="T54" fmla="*/ 118 w 184"/>
                  <a:gd name="T55" fmla="*/ 45 h 167"/>
                  <a:gd name="T56" fmla="*/ 135 w 184"/>
                  <a:gd name="T57" fmla="*/ 47 h 167"/>
                  <a:gd name="T58" fmla="*/ 150 w 184"/>
                  <a:gd name="T59" fmla="*/ 54 h 167"/>
                  <a:gd name="T60" fmla="*/ 151 w 184"/>
                  <a:gd name="T61" fmla="*/ 77 h 167"/>
                  <a:gd name="T62" fmla="*/ 156 w 184"/>
                  <a:gd name="T63" fmla="*/ 89 h 167"/>
                  <a:gd name="T64" fmla="*/ 173 w 184"/>
                  <a:gd name="T65" fmla="*/ 98 h 167"/>
                  <a:gd name="T66" fmla="*/ 183 w 184"/>
                  <a:gd name="T67" fmla="*/ 106 h 167"/>
                  <a:gd name="T68" fmla="*/ 175 w 184"/>
                  <a:gd name="T69" fmla="*/ 122 h 167"/>
                  <a:gd name="T70" fmla="*/ 164 w 184"/>
                  <a:gd name="T71" fmla="*/ 137 h 167"/>
                  <a:gd name="T72" fmla="*/ 148 w 184"/>
                  <a:gd name="T73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4" h="167">
                    <a:moveTo>
                      <a:pt x="148" y="166"/>
                    </a:moveTo>
                    <a:lnTo>
                      <a:pt x="137" y="161"/>
                    </a:lnTo>
                    <a:lnTo>
                      <a:pt x="118" y="160"/>
                    </a:lnTo>
                    <a:lnTo>
                      <a:pt x="120" y="149"/>
                    </a:lnTo>
                    <a:lnTo>
                      <a:pt x="112" y="146"/>
                    </a:lnTo>
                    <a:lnTo>
                      <a:pt x="104" y="151"/>
                    </a:lnTo>
                    <a:lnTo>
                      <a:pt x="70" y="123"/>
                    </a:lnTo>
                    <a:lnTo>
                      <a:pt x="74" y="112"/>
                    </a:lnTo>
                    <a:lnTo>
                      <a:pt x="66" y="109"/>
                    </a:lnTo>
                    <a:lnTo>
                      <a:pt x="58" y="109"/>
                    </a:lnTo>
                    <a:lnTo>
                      <a:pt x="47" y="106"/>
                    </a:lnTo>
                    <a:lnTo>
                      <a:pt x="51" y="99"/>
                    </a:lnTo>
                    <a:lnTo>
                      <a:pt x="44" y="93"/>
                    </a:lnTo>
                    <a:lnTo>
                      <a:pt x="40" y="84"/>
                    </a:lnTo>
                    <a:lnTo>
                      <a:pt x="30" y="89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0" y="97"/>
                    </a:lnTo>
                    <a:lnTo>
                      <a:pt x="11" y="25"/>
                    </a:lnTo>
                    <a:lnTo>
                      <a:pt x="42" y="0"/>
                    </a:lnTo>
                    <a:lnTo>
                      <a:pt x="45" y="37"/>
                    </a:lnTo>
                    <a:lnTo>
                      <a:pt x="60" y="37"/>
                    </a:lnTo>
                    <a:lnTo>
                      <a:pt x="67" y="44"/>
                    </a:lnTo>
                    <a:lnTo>
                      <a:pt x="84" y="44"/>
                    </a:lnTo>
                    <a:lnTo>
                      <a:pt x="86" y="20"/>
                    </a:lnTo>
                    <a:lnTo>
                      <a:pt x="95" y="37"/>
                    </a:lnTo>
                    <a:lnTo>
                      <a:pt x="100" y="50"/>
                    </a:lnTo>
                    <a:lnTo>
                      <a:pt x="118" y="45"/>
                    </a:lnTo>
                    <a:lnTo>
                      <a:pt x="135" y="47"/>
                    </a:lnTo>
                    <a:lnTo>
                      <a:pt x="150" y="54"/>
                    </a:lnTo>
                    <a:lnTo>
                      <a:pt x="151" y="77"/>
                    </a:lnTo>
                    <a:lnTo>
                      <a:pt x="156" y="89"/>
                    </a:lnTo>
                    <a:lnTo>
                      <a:pt x="173" y="98"/>
                    </a:lnTo>
                    <a:lnTo>
                      <a:pt x="183" y="106"/>
                    </a:lnTo>
                    <a:lnTo>
                      <a:pt x="175" y="122"/>
                    </a:lnTo>
                    <a:lnTo>
                      <a:pt x="164" y="137"/>
                    </a:lnTo>
                    <a:lnTo>
                      <a:pt x="148" y="1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0" name="Freeform 277"/>
              <p:cNvSpPr>
                <a:spLocks/>
              </p:cNvSpPr>
              <p:nvPr/>
            </p:nvSpPr>
            <p:spPr bwMode="auto">
              <a:xfrm>
                <a:off x="6649514" y="3213362"/>
                <a:ext cx="72334" cy="151004"/>
              </a:xfrm>
              <a:custGeom>
                <a:avLst/>
                <a:gdLst>
                  <a:gd name="T0" fmla="*/ 0 w 46"/>
                  <a:gd name="T1" fmla="*/ 74 h 96"/>
                  <a:gd name="T2" fmla="*/ 15 w 46"/>
                  <a:gd name="T3" fmla="*/ 29 h 96"/>
                  <a:gd name="T4" fmla="*/ 27 w 46"/>
                  <a:gd name="T5" fmla="*/ 0 h 96"/>
                  <a:gd name="T6" fmla="*/ 46 w 46"/>
                  <a:gd name="T7" fmla="*/ 17 h 96"/>
                  <a:gd name="T8" fmla="*/ 40 w 46"/>
                  <a:gd name="T9" fmla="*/ 35 h 96"/>
                  <a:gd name="T10" fmla="*/ 27 w 46"/>
                  <a:gd name="T11" fmla="*/ 42 h 96"/>
                  <a:gd name="T12" fmla="*/ 27 w 46"/>
                  <a:gd name="T13" fmla="*/ 77 h 96"/>
                  <a:gd name="T14" fmla="*/ 22 w 46"/>
                  <a:gd name="T15" fmla="*/ 96 h 96"/>
                  <a:gd name="T16" fmla="*/ 7 w 46"/>
                  <a:gd name="T17" fmla="*/ 75 h 96"/>
                  <a:gd name="T18" fmla="*/ 0 w 46"/>
                  <a:gd name="T19" fmla="*/ 7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96">
                    <a:moveTo>
                      <a:pt x="0" y="74"/>
                    </a:moveTo>
                    <a:lnTo>
                      <a:pt x="15" y="29"/>
                    </a:lnTo>
                    <a:lnTo>
                      <a:pt x="27" y="0"/>
                    </a:lnTo>
                    <a:lnTo>
                      <a:pt x="46" y="17"/>
                    </a:lnTo>
                    <a:lnTo>
                      <a:pt x="40" y="35"/>
                    </a:lnTo>
                    <a:lnTo>
                      <a:pt x="27" y="42"/>
                    </a:lnTo>
                    <a:lnTo>
                      <a:pt x="27" y="77"/>
                    </a:lnTo>
                    <a:lnTo>
                      <a:pt x="22" y="96"/>
                    </a:lnTo>
                    <a:lnTo>
                      <a:pt x="7" y="75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076627" y="3568937"/>
              <a:ext cx="1754892" cy="2162811"/>
              <a:chOff x="5380520" y="3142579"/>
              <a:chExt cx="1754892" cy="2162811"/>
            </a:xfrm>
            <a:grpFill/>
          </p:grpSpPr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474969" y="4710814"/>
                <a:ext cx="191843" cy="220213"/>
              </a:xfrm>
              <a:custGeom>
                <a:avLst/>
                <a:gdLst>
                  <a:gd name="T0" fmla="*/ 65 w 108"/>
                  <a:gd name="T1" fmla="*/ 0 h 125"/>
                  <a:gd name="T2" fmla="*/ 59 w 108"/>
                  <a:gd name="T3" fmla="*/ 7 h 125"/>
                  <a:gd name="T4" fmla="*/ 47 w 108"/>
                  <a:gd name="T5" fmla="*/ 9 h 125"/>
                  <a:gd name="T6" fmla="*/ 45 w 108"/>
                  <a:gd name="T7" fmla="*/ 20 h 125"/>
                  <a:gd name="T8" fmla="*/ 40 w 108"/>
                  <a:gd name="T9" fmla="*/ 23 h 125"/>
                  <a:gd name="T10" fmla="*/ 32 w 108"/>
                  <a:gd name="T11" fmla="*/ 25 h 125"/>
                  <a:gd name="T12" fmla="*/ 30 w 108"/>
                  <a:gd name="T13" fmla="*/ 36 h 125"/>
                  <a:gd name="T14" fmla="*/ 22 w 108"/>
                  <a:gd name="T15" fmla="*/ 39 h 125"/>
                  <a:gd name="T16" fmla="*/ 8 w 108"/>
                  <a:gd name="T17" fmla="*/ 39 h 125"/>
                  <a:gd name="T18" fmla="*/ 0 w 108"/>
                  <a:gd name="T19" fmla="*/ 42 h 125"/>
                  <a:gd name="T20" fmla="*/ 6 w 108"/>
                  <a:gd name="T21" fmla="*/ 64 h 125"/>
                  <a:gd name="T22" fmla="*/ 8 w 108"/>
                  <a:gd name="T23" fmla="*/ 75 h 125"/>
                  <a:gd name="T24" fmla="*/ 15 w 108"/>
                  <a:gd name="T25" fmla="*/ 79 h 125"/>
                  <a:gd name="T26" fmla="*/ 19 w 108"/>
                  <a:gd name="T27" fmla="*/ 91 h 125"/>
                  <a:gd name="T28" fmla="*/ 27 w 108"/>
                  <a:gd name="T29" fmla="*/ 92 h 125"/>
                  <a:gd name="T30" fmla="*/ 31 w 108"/>
                  <a:gd name="T31" fmla="*/ 107 h 125"/>
                  <a:gd name="T32" fmla="*/ 37 w 108"/>
                  <a:gd name="T33" fmla="*/ 109 h 125"/>
                  <a:gd name="T34" fmla="*/ 52 w 108"/>
                  <a:gd name="T35" fmla="*/ 115 h 125"/>
                  <a:gd name="T36" fmla="*/ 62 w 108"/>
                  <a:gd name="T37" fmla="*/ 119 h 125"/>
                  <a:gd name="T38" fmla="*/ 66 w 108"/>
                  <a:gd name="T39" fmla="*/ 124 h 125"/>
                  <a:gd name="T40" fmla="*/ 82 w 108"/>
                  <a:gd name="T41" fmla="*/ 124 h 125"/>
                  <a:gd name="T42" fmla="*/ 85 w 108"/>
                  <a:gd name="T43" fmla="*/ 113 h 125"/>
                  <a:gd name="T44" fmla="*/ 93 w 108"/>
                  <a:gd name="T45" fmla="*/ 108 h 125"/>
                  <a:gd name="T46" fmla="*/ 92 w 108"/>
                  <a:gd name="T47" fmla="*/ 87 h 125"/>
                  <a:gd name="T48" fmla="*/ 102 w 108"/>
                  <a:gd name="T49" fmla="*/ 82 h 125"/>
                  <a:gd name="T50" fmla="*/ 107 w 108"/>
                  <a:gd name="T51" fmla="*/ 75 h 125"/>
                  <a:gd name="T52" fmla="*/ 101 w 108"/>
                  <a:gd name="T53" fmla="*/ 61 h 125"/>
                  <a:gd name="T54" fmla="*/ 100 w 108"/>
                  <a:gd name="T55" fmla="*/ 51 h 125"/>
                  <a:gd name="T56" fmla="*/ 105 w 108"/>
                  <a:gd name="T57" fmla="*/ 31 h 125"/>
                  <a:gd name="T58" fmla="*/ 98 w 108"/>
                  <a:gd name="T59" fmla="*/ 16 h 125"/>
                  <a:gd name="T60" fmla="*/ 77 w 108"/>
                  <a:gd name="T61" fmla="*/ 13 h 125"/>
                  <a:gd name="T62" fmla="*/ 70 w 108"/>
                  <a:gd name="T63" fmla="*/ 1 h 125"/>
                  <a:gd name="T64" fmla="*/ 65 w 108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25">
                    <a:moveTo>
                      <a:pt x="65" y="0"/>
                    </a:moveTo>
                    <a:lnTo>
                      <a:pt x="59" y="7"/>
                    </a:lnTo>
                    <a:lnTo>
                      <a:pt x="47" y="9"/>
                    </a:lnTo>
                    <a:lnTo>
                      <a:pt x="45" y="20"/>
                    </a:lnTo>
                    <a:lnTo>
                      <a:pt x="40" y="23"/>
                    </a:lnTo>
                    <a:lnTo>
                      <a:pt x="32" y="25"/>
                    </a:lnTo>
                    <a:lnTo>
                      <a:pt x="30" y="36"/>
                    </a:lnTo>
                    <a:lnTo>
                      <a:pt x="22" y="39"/>
                    </a:lnTo>
                    <a:lnTo>
                      <a:pt x="8" y="39"/>
                    </a:lnTo>
                    <a:lnTo>
                      <a:pt x="0" y="42"/>
                    </a:lnTo>
                    <a:lnTo>
                      <a:pt x="6" y="64"/>
                    </a:lnTo>
                    <a:lnTo>
                      <a:pt x="8" y="75"/>
                    </a:lnTo>
                    <a:lnTo>
                      <a:pt x="15" y="79"/>
                    </a:lnTo>
                    <a:lnTo>
                      <a:pt x="19" y="91"/>
                    </a:lnTo>
                    <a:lnTo>
                      <a:pt x="27" y="92"/>
                    </a:lnTo>
                    <a:lnTo>
                      <a:pt x="31" y="107"/>
                    </a:lnTo>
                    <a:lnTo>
                      <a:pt x="37" y="109"/>
                    </a:lnTo>
                    <a:lnTo>
                      <a:pt x="52" y="115"/>
                    </a:lnTo>
                    <a:lnTo>
                      <a:pt x="62" y="119"/>
                    </a:lnTo>
                    <a:lnTo>
                      <a:pt x="66" y="124"/>
                    </a:lnTo>
                    <a:lnTo>
                      <a:pt x="82" y="124"/>
                    </a:lnTo>
                    <a:lnTo>
                      <a:pt x="85" y="113"/>
                    </a:lnTo>
                    <a:lnTo>
                      <a:pt x="93" y="108"/>
                    </a:lnTo>
                    <a:lnTo>
                      <a:pt x="92" y="87"/>
                    </a:lnTo>
                    <a:lnTo>
                      <a:pt x="102" y="82"/>
                    </a:lnTo>
                    <a:lnTo>
                      <a:pt x="107" y="75"/>
                    </a:lnTo>
                    <a:lnTo>
                      <a:pt x="101" y="61"/>
                    </a:lnTo>
                    <a:lnTo>
                      <a:pt x="100" y="51"/>
                    </a:lnTo>
                    <a:lnTo>
                      <a:pt x="105" y="31"/>
                    </a:lnTo>
                    <a:lnTo>
                      <a:pt x="98" y="16"/>
                    </a:lnTo>
                    <a:lnTo>
                      <a:pt x="77" y="13"/>
                    </a:lnTo>
                    <a:lnTo>
                      <a:pt x="70" y="1"/>
                    </a:lnTo>
                    <a:lnTo>
                      <a:pt x="6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116442" y="4751711"/>
                <a:ext cx="250025" cy="374363"/>
              </a:xfrm>
              <a:custGeom>
                <a:avLst/>
                <a:gdLst>
                  <a:gd name="T0" fmla="*/ 1 w 141"/>
                  <a:gd name="T1" fmla="*/ 6 h 212"/>
                  <a:gd name="T2" fmla="*/ 15 w 141"/>
                  <a:gd name="T3" fmla="*/ 0 h 212"/>
                  <a:gd name="T4" fmla="*/ 31 w 141"/>
                  <a:gd name="T5" fmla="*/ 7 h 212"/>
                  <a:gd name="T6" fmla="*/ 56 w 141"/>
                  <a:gd name="T7" fmla="*/ 9 h 212"/>
                  <a:gd name="T8" fmla="*/ 93 w 141"/>
                  <a:gd name="T9" fmla="*/ 8 h 212"/>
                  <a:gd name="T10" fmla="*/ 98 w 141"/>
                  <a:gd name="T11" fmla="*/ 16 h 212"/>
                  <a:gd name="T12" fmla="*/ 129 w 141"/>
                  <a:gd name="T13" fmla="*/ 20 h 212"/>
                  <a:gd name="T14" fmla="*/ 140 w 141"/>
                  <a:gd name="T15" fmla="*/ 22 h 212"/>
                  <a:gd name="T16" fmla="*/ 133 w 141"/>
                  <a:gd name="T17" fmla="*/ 35 h 212"/>
                  <a:gd name="T18" fmla="*/ 132 w 141"/>
                  <a:gd name="T19" fmla="*/ 87 h 212"/>
                  <a:gd name="T20" fmla="*/ 126 w 141"/>
                  <a:gd name="T21" fmla="*/ 91 h 212"/>
                  <a:gd name="T22" fmla="*/ 118 w 141"/>
                  <a:gd name="T23" fmla="*/ 95 h 212"/>
                  <a:gd name="T24" fmla="*/ 119 w 141"/>
                  <a:gd name="T25" fmla="*/ 146 h 212"/>
                  <a:gd name="T26" fmla="*/ 115 w 141"/>
                  <a:gd name="T27" fmla="*/ 202 h 212"/>
                  <a:gd name="T28" fmla="*/ 107 w 141"/>
                  <a:gd name="T29" fmla="*/ 211 h 212"/>
                  <a:gd name="T30" fmla="*/ 87 w 141"/>
                  <a:gd name="T31" fmla="*/ 208 h 212"/>
                  <a:gd name="T32" fmla="*/ 81 w 141"/>
                  <a:gd name="T33" fmla="*/ 197 h 212"/>
                  <a:gd name="T34" fmla="*/ 77 w 141"/>
                  <a:gd name="T35" fmla="*/ 202 h 212"/>
                  <a:gd name="T36" fmla="*/ 67 w 141"/>
                  <a:gd name="T37" fmla="*/ 203 h 212"/>
                  <a:gd name="T38" fmla="*/ 63 w 141"/>
                  <a:gd name="T39" fmla="*/ 190 h 212"/>
                  <a:gd name="T40" fmla="*/ 55 w 141"/>
                  <a:gd name="T41" fmla="*/ 181 h 212"/>
                  <a:gd name="T42" fmla="*/ 45 w 141"/>
                  <a:gd name="T43" fmla="*/ 179 h 212"/>
                  <a:gd name="T44" fmla="*/ 46 w 141"/>
                  <a:gd name="T45" fmla="*/ 160 h 212"/>
                  <a:gd name="T46" fmla="*/ 42 w 141"/>
                  <a:gd name="T47" fmla="*/ 138 h 212"/>
                  <a:gd name="T48" fmla="*/ 41 w 141"/>
                  <a:gd name="T49" fmla="*/ 123 h 212"/>
                  <a:gd name="T50" fmla="*/ 40 w 141"/>
                  <a:gd name="T51" fmla="*/ 103 h 212"/>
                  <a:gd name="T52" fmla="*/ 35 w 141"/>
                  <a:gd name="T53" fmla="*/ 89 h 212"/>
                  <a:gd name="T54" fmla="*/ 30 w 141"/>
                  <a:gd name="T55" fmla="*/ 78 h 212"/>
                  <a:gd name="T56" fmla="*/ 25 w 141"/>
                  <a:gd name="T57" fmla="*/ 68 h 212"/>
                  <a:gd name="T58" fmla="*/ 16 w 141"/>
                  <a:gd name="T59" fmla="*/ 50 h 212"/>
                  <a:gd name="T60" fmla="*/ 11 w 141"/>
                  <a:gd name="T61" fmla="*/ 40 h 212"/>
                  <a:gd name="T62" fmla="*/ 0 w 141"/>
                  <a:gd name="T63" fmla="*/ 25 h 212"/>
                  <a:gd name="T64" fmla="*/ 1 w 141"/>
                  <a:gd name="T65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12">
                    <a:moveTo>
                      <a:pt x="1" y="6"/>
                    </a:moveTo>
                    <a:lnTo>
                      <a:pt x="15" y="0"/>
                    </a:lnTo>
                    <a:lnTo>
                      <a:pt x="31" y="7"/>
                    </a:lnTo>
                    <a:lnTo>
                      <a:pt x="56" y="9"/>
                    </a:lnTo>
                    <a:lnTo>
                      <a:pt x="93" y="8"/>
                    </a:lnTo>
                    <a:lnTo>
                      <a:pt x="98" y="16"/>
                    </a:lnTo>
                    <a:lnTo>
                      <a:pt x="129" y="20"/>
                    </a:lnTo>
                    <a:lnTo>
                      <a:pt x="140" y="22"/>
                    </a:lnTo>
                    <a:lnTo>
                      <a:pt x="133" y="35"/>
                    </a:lnTo>
                    <a:lnTo>
                      <a:pt x="132" y="87"/>
                    </a:lnTo>
                    <a:lnTo>
                      <a:pt x="126" y="91"/>
                    </a:lnTo>
                    <a:lnTo>
                      <a:pt x="118" y="95"/>
                    </a:lnTo>
                    <a:lnTo>
                      <a:pt x="119" y="146"/>
                    </a:lnTo>
                    <a:lnTo>
                      <a:pt x="115" y="202"/>
                    </a:lnTo>
                    <a:lnTo>
                      <a:pt x="107" y="211"/>
                    </a:lnTo>
                    <a:lnTo>
                      <a:pt x="87" y="208"/>
                    </a:lnTo>
                    <a:lnTo>
                      <a:pt x="81" y="197"/>
                    </a:lnTo>
                    <a:lnTo>
                      <a:pt x="77" y="202"/>
                    </a:lnTo>
                    <a:lnTo>
                      <a:pt x="67" y="203"/>
                    </a:lnTo>
                    <a:lnTo>
                      <a:pt x="63" y="190"/>
                    </a:lnTo>
                    <a:lnTo>
                      <a:pt x="55" y="181"/>
                    </a:lnTo>
                    <a:lnTo>
                      <a:pt x="45" y="179"/>
                    </a:lnTo>
                    <a:lnTo>
                      <a:pt x="46" y="160"/>
                    </a:lnTo>
                    <a:lnTo>
                      <a:pt x="42" y="138"/>
                    </a:lnTo>
                    <a:lnTo>
                      <a:pt x="41" y="123"/>
                    </a:lnTo>
                    <a:lnTo>
                      <a:pt x="40" y="103"/>
                    </a:lnTo>
                    <a:lnTo>
                      <a:pt x="35" y="89"/>
                    </a:lnTo>
                    <a:lnTo>
                      <a:pt x="30" y="78"/>
                    </a:lnTo>
                    <a:lnTo>
                      <a:pt x="25" y="68"/>
                    </a:lnTo>
                    <a:lnTo>
                      <a:pt x="16" y="50"/>
                    </a:lnTo>
                    <a:lnTo>
                      <a:pt x="11" y="40"/>
                    </a:lnTo>
                    <a:lnTo>
                      <a:pt x="0" y="25"/>
                    </a:lnTo>
                    <a:lnTo>
                      <a:pt x="1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902684" y="4600707"/>
                <a:ext cx="204423" cy="421552"/>
              </a:xfrm>
              <a:custGeom>
                <a:avLst/>
                <a:gdLst>
                  <a:gd name="T0" fmla="*/ 88 w 116"/>
                  <a:gd name="T1" fmla="*/ 3 h 238"/>
                  <a:gd name="T2" fmla="*/ 87 w 116"/>
                  <a:gd name="T3" fmla="*/ 23 h 238"/>
                  <a:gd name="T4" fmla="*/ 81 w 116"/>
                  <a:gd name="T5" fmla="*/ 26 h 238"/>
                  <a:gd name="T6" fmla="*/ 79 w 116"/>
                  <a:gd name="T7" fmla="*/ 41 h 238"/>
                  <a:gd name="T8" fmla="*/ 70 w 116"/>
                  <a:gd name="T9" fmla="*/ 41 h 238"/>
                  <a:gd name="T10" fmla="*/ 66 w 116"/>
                  <a:gd name="T11" fmla="*/ 47 h 238"/>
                  <a:gd name="T12" fmla="*/ 64 w 116"/>
                  <a:gd name="T13" fmla="*/ 55 h 238"/>
                  <a:gd name="T14" fmla="*/ 56 w 116"/>
                  <a:gd name="T15" fmla="*/ 62 h 238"/>
                  <a:gd name="T16" fmla="*/ 53 w 116"/>
                  <a:gd name="T17" fmla="*/ 70 h 238"/>
                  <a:gd name="T18" fmla="*/ 48 w 116"/>
                  <a:gd name="T19" fmla="*/ 69 h 238"/>
                  <a:gd name="T20" fmla="*/ 46 w 116"/>
                  <a:gd name="T21" fmla="*/ 61 h 238"/>
                  <a:gd name="T22" fmla="*/ 37 w 116"/>
                  <a:gd name="T23" fmla="*/ 61 h 238"/>
                  <a:gd name="T24" fmla="*/ 35 w 116"/>
                  <a:gd name="T25" fmla="*/ 67 h 238"/>
                  <a:gd name="T26" fmla="*/ 26 w 116"/>
                  <a:gd name="T27" fmla="*/ 71 h 238"/>
                  <a:gd name="T28" fmla="*/ 23 w 116"/>
                  <a:gd name="T29" fmla="*/ 84 h 238"/>
                  <a:gd name="T30" fmla="*/ 17 w 116"/>
                  <a:gd name="T31" fmla="*/ 85 h 238"/>
                  <a:gd name="T32" fmla="*/ 20 w 116"/>
                  <a:gd name="T33" fmla="*/ 127 h 238"/>
                  <a:gd name="T34" fmla="*/ 24 w 116"/>
                  <a:gd name="T35" fmla="*/ 128 h 238"/>
                  <a:gd name="T36" fmla="*/ 26 w 116"/>
                  <a:gd name="T37" fmla="*/ 139 h 238"/>
                  <a:gd name="T38" fmla="*/ 20 w 116"/>
                  <a:gd name="T39" fmla="*/ 143 h 238"/>
                  <a:gd name="T40" fmla="*/ 17 w 116"/>
                  <a:gd name="T41" fmla="*/ 157 h 238"/>
                  <a:gd name="T42" fmla="*/ 10 w 116"/>
                  <a:gd name="T43" fmla="*/ 160 h 238"/>
                  <a:gd name="T44" fmla="*/ 9 w 116"/>
                  <a:gd name="T45" fmla="*/ 167 h 238"/>
                  <a:gd name="T46" fmla="*/ 0 w 116"/>
                  <a:gd name="T47" fmla="*/ 170 h 238"/>
                  <a:gd name="T48" fmla="*/ 1 w 116"/>
                  <a:gd name="T49" fmla="*/ 189 h 238"/>
                  <a:gd name="T50" fmla="*/ 11 w 116"/>
                  <a:gd name="T51" fmla="*/ 189 h 238"/>
                  <a:gd name="T52" fmla="*/ 11 w 116"/>
                  <a:gd name="T53" fmla="*/ 228 h 238"/>
                  <a:gd name="T54" fmla="*/ 20 w 116"/>
                  <a:gd name="T55" fmla="*/ 228 h 238"/>
                  <a:gd name="T56" fmla="*/ 26 w 116"/>
                  <a:gd name="T57" fmla="*/ 234 h 238"/>
                  <a:gd name="T58" fmla="*/ 33 w 116"/>
                  <a:gd name="T59" fmla="*/ 237 h 238"/>
                  <a:gd name="T60" fmla="*/ 42 w 116"/>
                  <a:gd name="T61" fmla="*/ 228 h 238"/>
                  <a:gd name="T62" fmla="*/ 52 w 116"/>
                  <a:gd name="T63" fmla="*/ 227 h 238"/>
                  <a:gd name="T64" fmla="*/ 59 w 116"/>
                  <a:gd name="T65" fmla="*/ 222 h 238"/>
                  <a:gd name="T66" fmla="*/ 66 w 116"/>
                  <a:gd name="T67" fmla="*/ 217 h 238"/>
                  <a:gd name="T68" fmla="*/ 70 w 116"/>
                  <a:gd name="T69" fmla="*/ 198 h 238"/>
                  <a:gd name="T70" fmla="*/ 78 w 116"/>
                  <a:gd name="T71" fmla="*/ 195 h 238"/>
                  <a:gd name="T72" fmla="*/ 78 w 116"/>
                  <a:gd name="T73" fmla="*/ 170 h 238"/>
                  <a:gd name="T74" fmla="*/ 83 w 116"/>
                  <a:gd name="T75" fmla="*/ 167 h 238"/>
                  <a:gd name="T76" fmla="*/ 82 w 116"/>
                  <a:gd name="T77" fmla="*/ 132 h 238"/>
                  <a:gd name="T78" fmla="*/ 92 w 116"/>
                  <a:gd name="T79" fmla="*/ 125 h 238"/>
                  <a:gd name="T80" fmla="*/ 98 w 116"/>
                  <a:gd name="T81" fmla="*/ 119 h 238"/>
                  <a:gd name="T82" fmla="*/ 98 w 116"/>
                  <a:gd name="T83" fmla="*/ 91 h 238"/>
                  <a:gd name="T84" fmla="*/ 106 w 116"/>
                  <a:gd name="T85" fmla="*/ 86 h 238"/>
                  <a:gd name="T86" fmla="*/ 107 w 116"/>
                  <a:gd name="T87" fmla="*/ 64 h 238"/>
                  <a:gd name="T88" fmla="*/ 114 w 116"/>
                  <a:gd name="T89" fmla="*/ 64 h 238"/>
                  <a:gd name="T90" fmla="*/ 115 w 116"/>
                  <a:gd name="T91" fmla="*/ 28 h 238"/>
                  <a:gd name="T92" fmla="*/ 106 w 116"/>
                  <a:gd name="T93" fmla="*/ 23 h 238"/>
                  <a:gd name="T94" fmla="*/ 105 w 116"/>
                  <a:gd name="T95" fmla="*/ 6 h 238"/>
                  <a:gd name="T96" fmla="*/ 96 w 116"/>
                  <a:gd name="T97" fmla="*/ 0 h 238"/>
                  <a:gd name="T98" fmla="*/ 88 w 116"/>
                  <a:gd name="T99" fmla="*/ 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38">
                    <a:moveTo>
                      <a:pt x="88" y="3"/>
                    </a:moveTo>
                    <a:lnTo>
                      <a:pt x="87" y="23"/>
                    </a:lnTo>
                    <a:lnTo>
                      <a:pt x="81" y="26"/>
                    </a:lnTo>
                    <a:lnTo>
                      <a:pt x="79" y="41"/>
                    </a:lnTo>
                    <a:lnTo>
                      <a:pt x="70" y="41"/>
                    </a:lnTo>
                    <a:lnTo>
                      <a:pt x="66" y="47"/>
                    </a:lnTo>
                    <a:lnTo>
                      <a:pt x="64" y="55"/>
                    </a:lnTo>
                    <a:lnTo>
                      <a:pt x="56" y="62"/>
                    </a:lnTo>
                    <a:lnTo>
                      <a:pt x="53" y="70"/>
                    </a:lnTo>
                    <a:lnTo>
                      <a:pt x="48" y="69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5" y="67"/>
                    </a:lnTo>
                    <a:lnTo>
                      <a:pt x="26" y="71"/>
                    </a:lnTo>
                    <a:lnTo>
                      <a:pt x="23" y="84"/>
                    </a:lnTo>
                    <a:lnTo>
                      <a:pt x="17" y="85"/>
                    </a:lnTo>
                    <a:lnTo>
                      <a:pt x="20" y="127"/>
                    </a:lnTo>
                    <a:lnTo>
                      <a:pt x="24" y="128"/>
                    </a:lnTo>
                    <a:lnTo>
                      <a:pt x="26" y="139"/>
                    </a:lnTo>
                    <a:lnTo>
                      <a:pt x="20" y="143"/>
                    </a:lnTo>
                    <a:lnTo>
                      <a:pt x="17" y="157"/>
                    </a:lnTo>
                    <a:lnTo>
                      <a:pt x="10" y="160"/>
                    </a:lnTo>
                    <a:lnTo>
                      <a:pt x="9" y="167"/>
                    </a:lnTo>
                    <a:lnTo>
                      <a:pt x="0" y="170"/>
                    </a:lnTo>
                    <a:lnTo>
                      <a:pt x="1" y="189"/>
                    </a:lnTo>
                    <a:lnTo>
                      <a:pt x="11" y="189"/>
                    </a:lnTo>
                    <a:lnTo>
                      <a:pt x="11" y="228"/>
                    </a:lnTo>
                    <a:lnTo>
                      <a:pt x="20" y="228"/>
                    </a:lnTo>
                    <a:lnTo>
                      <a:pt x="26" y="234"/>
                    </a:lnTo>
                    <a:lnTo>
                      <a:pt x="33" y="237"/>
                    </a:lnTo>
                    <a:lnTo>
                      <a:pt x="42" y="228"/>
                    </a:lnTo>
                    <a:lnTo>
                      <a:pt x="52" y="227"/>
                    </a:lnTo>
                    <a:lnTo>
                      <a:pt x="59" y="222"/>
                    </a:lnTo>
                    <a:lnTo>
                      <a:pt x="66" y="217"/>
                    </a:lnTo>
                    <a:lnTo>
                      <a:pt x="70" y="198"/>
                    </a:lnTo>
                    <a:lnTo>
                      <a:pt x="78" y="195"/>
                    </a:lnTo>
                    <a:lnTo>
                      <a:pt x="78" y="170"/>
                    </a:lnTo>
                    <a:lnTo>
                      <a:pt x="83" y="167"/>
                    </a:lnTo>
                    <a:lnTo>
                      <a:pt x="82" y="132"/>
                    </a:lnTo>
                    <a:lnTo>
                      <a:pt x="92" y="125"/>
                    </a:lnTo>
                    <a:lnTo>
                      <a:pt x="98" y="119"/>
                    </a:lnTo>
                    <a:lnTo>
                      <a:pt x="98" y="91"/>
                    </a:lnTo>
                    <a:lnTo>
                      <a:pt x="106" y="86"/>
                    </a:lnTo>
                    <a:lnTo>
                      <a:pt x="107" y="64"/>
                    </a:lnTo>
                    <a:lnTo>
                      <a:pt x="114" y="64"/>
                    </a:lnTo>
                    <a:lnTo>
                      <a:pt x="115" y="28"/>
                    </a:lnTo>
                    <a:lnTo>
                      <a:pt x="106" y="23"/>
                    </a:lnTo>
                    <a:lnTo>
                      <a:pt x="105" y="6"/>
                    </a:lnTo>
                    <a:lnTo>
                      <a:pt x="96" y="0"/>
                    </a:lnTo>
                    <a:lnTo>
                      <a:pt x="8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324010" y="4778451"/>
                <a:ext cx="243735" cy="279986"/>
              </a:xfrm>
              <a:custGeom>
                <a:avLst/>
                <a:gdLst>
                  <a:gd name="T0" fmla="*/ 47 w 139"/>
                  <a:gd name="T1" fmla="*/ 3 h 159"/>
                  <a:gd name="T2" fmla="*/ 86 w 139"/>
                  <a:gd name="T3" fmla="*/ 4 h 159"/>
                  <a:gd name="T4" fmla="*/ 92 w 139"/>
                  <a:gd name="T5" fmla="*/ 26 h 159"/>
                  <a:gd name="T6" fmla="*/ 93 w 139"/>
                  <a:gd name="T7" fmla="*/ 37 h 159"/>
                  <a:gd name="T8" fmla="*/ 101 w 139"/>
                  <a:gd name="T9" fmla="*/ 42 h 159"/>
                  <a:gd name="T10" fmla="*/ 105 w 139"/>
                  <a:gd name="T11" fmla="*/ 54 h 159"/>
                  <a:gd name="T12" fmla="*/ 113 w 139"/>
                  <a:gd name="T13" fmla="*/ 54 h 159"/>
                  <a:gd name="T14" fmla="*/ 117 w 139"/>
                  <a:gd name="T15" fmla="*/ 70 h 159"/>
                  <a:gd name="T16" fmla="*/ 123 w 139"/>
                  <a:gd name="T17" fmla="*/ 71 h 159"/>
                  <a:gd name="T18" fmla="*/ 138 w 139"/>
                  <a:gd name="T19" fmla="*/ 77 h 159"/>
                  <a:gd name="T20" fmla="*/ 135 w 139"/>
                  <a:gd name="T21" fmla="*/ 86 h 159"/>
                  <a:gd name="T22" fmla="*/ 126 w 139"/>
                  <a:gd name="T23" fmla="*/ 93 h 159"/>
                  <a:gd name="T24" fmla="*/ 117 w 139"/>
                  <a:gd name="T25" fmla="*/ 102 h 159"/>
                  <a:gd name="T26" fmla="*/ 106 w 139"/>
                  <a:gd name="T27" fmla="*/ 107 h 159"/>
                  <a:gd name="T28" fmla="*/ 102 w 139"/>
                  <a:gd name="T29" fmla="*/ 121 h 159"/>
                  <a:gd name="T30" fmla="*/ 93 w 139"/>
                  <a:gd name="T31" fmla="*/ 124 h 159"/>
                  <a:gd name="T32" fmla="*/ 87 w 139"/>
                  <a:gd name="T33" fmla="*/ 133 h 159"/>
                  <a:gd name="T34" fmla="*/ 78 w 139"/>
                  <a:gd name="T35" fmla="*/ 142 h 159"/>
                  <a:gd name="T36" fmla="*/ 64 w 139"/>
                  <a:gd name="T37" fmla="*/ 142 h 159"/>
                  <a:gd name="T38" fmla="*/ 55 w 139"/>
                  <a:gd name="T39" fmla="*/ 136 h 159"/>
                  <a:gd name="T40" fmla="*/ 46 w 139"/>
                  <a:gd name="T41" fmla="*/ 136 h 159"/>
                  <a:gd name="T42" fmla="*/ 41 w 139"/>
                  <a:gd name="T43" fmla="*/ 144 h 159"/>
                  <a:gd name="T44" fmla="*/ 38 w 139"/>
                  <a:gd name="T45" fmla="*/ 153 h 159"/>
                  <a:gd name="T46" fmla="*/ 30 w 139"/>
                  <a:gd name="T47" fmla="*/ 158 h 159"/>
                  <a:gd name="T48" fmla="*/ 10 w 139"/>
                  <a:gd name="T49" fmla="*/ 153 h 159"/>
                  <a:gd name="T50" fmla="*/ 6 w 139"/>
                  <a:gd name="T51" fmla="*/ 138 h 159"/>
                  <a:gd name="T52" fmla="*/ 1 w 139"/>
                  <a:gd name="T53" fmla="*/ 132 h 159"/>
                  <a:gd name="T54" fmla="*/ 0 w 139"/>
                  <a:gd name="T55" fmla="*/ 80 h 159"/>
                  <a:gd name="T56" fmla="*/ 8 w 139"/>
                  <a:gd name="T57" fmla="*/ 76 h 159"/>
                  <a:gd name="T58" fmla="*/ 15 w 139"/>
                  <a:gd name="T59" fmla="*/ 72 h 159"/>
                  <a:gd name="T60" fmla="*/ 15 w 139"/>
                  <a:gd name="T61" fmla="*/ 20 h 159"/>
                  <a:gd name="T62" fmla="*/ 22 w 139"/>
                  <a:gd name="T63" fmla="*/ 7 h 159"/>
                  <a:gd name="T64" fmla="*/ 40 w 139"/>
                  <a:gd name="T65" fmla="*/ 0 h 159"/>
                  <a:gd name="T66" fmla="*/ 47 w 139"/>
                  <a:gd name="T67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59">
                    <a:moveTo>
                      <a:pt x="47" y="3"/>
                    </a:moveTo>
                    <a:lnTo>
                      <a:pt x="86" y="4"/>
                    </a:lnTo>
                    <a:lnTo>
                      <a:pt x="92" y="26"/>
                    </a:lnTo>
                    <a:lnTo>
                      <a:pt x="93" y="37"/>
                    </a:lnTo>
                    <a:lnTo>
                      <a:pt x="101" y="42"/>
                    </a:lnTo>
                    <a:lnTo>
                      <a:pt x="105" y="54"/>
                    </a:lnTo>
                    <a:lnTo>
                      <a:pt x="113" y="54"/>
                    </a:lnTo>
                    <a:lnTo>
                      <a:pt x="117" y="70"/>
                    </a:lnTo>
                    <a:lnTo>
                      <a:pt x="123" y="71"/>
                    </a:lnTo>
                    <a:lnTo>
                      <a:pt x="138" y="77"/>
                    </a:lnTo>
                    <a:lnTo>
                      <a:pt x="135" y="86"/>
                    </a:lnTo>
                    <a:lnTo>
                      <a:pt x="126" y="93"/>
                    </a:lnTo>
                    <a:lnTo>
                      <a:pt x="117" y="102"/>
                    </a:lnTo>
                    <a:lnTo>
                      <a:pt x="106" y="107"/>
                    </a:lnTo>
                    <a:lnTo>
                      <a:pt x="102" y="121"/>
                    </a:lnTo>
                    <a:lnTo>
                      <a:pt x="93" y="124"/>
                    </a:lnTo>
                    <a:lnTo>
                      <a:pt x="87" y="133"/>
                    </a:lnTo>
                    <a:lnTo>
                      <a:pt x="78" y="142"/>
                    </a:lnTo>
                    <a:lnTo>
                      <a:pt x="64" y="142"/>
                    </a:lnTo>
                    <a:lnTo>
                      <a:pt x="55" y="136"/>
                    </a:lnTo>
                    <a:lnTo>
                      <a:pt x="46" y="136"/>
                    </a:lnTo>
                    <a:lnTo>
                      <a:pt x="41" y="144"/>
                    </a:lnTo>
                    <a:lnTo>
                      <a:pt x="38" y="153"/>
                    </a:lnTo>
                    <a:lnTo>
                      <a:pt x="30" y="158"/>
                    </a:lnTo>
                    <a:lnTo>
                      <a:pt x="10" y="153"/>
                    </a:lnTo>
                    <a:lnTo>
                      <a:pt x="6" y="138"/>
                    </a:lnTo>
                    <a:lnTo>
                      <a:pt x="1" y="132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5" y="72"/>
                    </a:lnTo>
                    <a:lnTo>
                      <a:pt x="15" y="20"/>
                    </a:lnTo>
                    <a:lnTo>
                      <a:pt x="22" y="7"/>
                    </a:lnTo>
                    <a:lnTo>
                      <a:pt x="40" y="0"/>
                    </a:lnTo>
                    <a:lnTo>
                      <a:pt x="47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1" name="Freeform 152"/>
              <p:cNvSpPr>
                <a:spLocks/>
              </p:cNvSpPr>
              <p:nvPr/>
            </p:nvSpPr>
            <p:spPr bwMode="auto">
              <a:xfrm>
                <a:off x="6235951" y="4913725"/>
                <a:ext cx="418281" cy="391665"/>
              </a:xfrm>
              <a:custGeom>
                <a:avLst/>
                <a:gdLst>
                  <a:gd name="T0" fmla="*/ 217 w 237"/>
                  <a:gd name="T1" fmla="*/ 9 h 221"/>
                  <a:gd name="T2" fmla="*/ 201 w 237"/>
                  <a:gd name="T3" fmla="*/ 9 h 221"/>
                  <a:gd name="T4" fmla="*/ 197 w 237"/>
                  <a:gd name="T5" fmla="*/ 4 h 221"/>
                  <a:gd name="T6" fmla="*/ 187 w 237"/>
                  <a:gd name="T7" fmla="*/ 0 h 221"/>
                  <a:gd name="T8" fmla="*/ 184 w 237"/>
                  <a:gd name="T9" fmla="*/ 8 h 221"/>
                  <a:gd name="T10" fmla="*/ 175 w 237"/>
                  <a:gd name="T11" fmla="*/ 15 h 221"/>
                  <a:gd name="T12" fmla="*/ 167 w 237"/>
                  <a:gd name="T13" fmla="*/ 25 h 221"/>
                  <a:gd name="T14" fmla="*/ 156 w 237"/>
                  <a:gd name="T15" fmla="*/ 30 h 221"/>
                  <a:gd name="T16" fmla="*/ 151 w 237"/>
                  <a:gd name="T17" fmla="*/ 44 h 221"/>
                  <a:gd name="T18" fmla="*/ 143 w 237"/>
                  <a:gd name="T19" fmla="*/ 47 h 221"/>
                  <a:gd name="T20" fmla="*/ 137 w 237"/>
                  <a:gd name="T21" fmla="*/ 55 h 221"/>
                  <a:gd name="T22" fmla="*/ 128 w 237"/>
                  <a:gd name="T23" fmla="*/ 65 h 221"/>
                  <a:gd name="T24" fmla="*/ 114 w 237"/>
                  <a:gd name="T25" fmla="*/ 65 h 221"/>
                  <a:gd name="T26" fmla="*/ 105 w 237"/>
                  <a:gd name="T27" fmla="*/ 59 h 221"/>
                  <a:gd name="T28" fmla="*/ 96 w 237"/>
                  <a:gd name="T29" fmla="*/ 59 h 221"/>
                  <a:gd name="T30" fmla="*/ 91 w 237"/>
                  <a:gd name="T31" fmla="*/ 66 h 221"/>
                  <a:gd name="T32" fmla="*/ 88 w 237"/>
                  <a:gd name="T33" fmla="*/ 76 h 221"/>
                  <a:gd name="T34" fmla="*/ 80 w 237"/>
                  <a:gd name="T35" fmla="*/ 81 h 221"/>
                  <a:gd name="T36" fmla="*/ 61 w 237"/>
                  <a:gd name="T37" fmla="*/ 76 h 221"/>
                  <a:gd name="T38" fmla="*/ 57 w 237"/>
                  <a:gd name="T39" fmla="*/ 61 h 221"/>
                  <a:gd name="T40" fmla="*/ 52 w 237"/>
                  <a:gd name="T41" fmla="*/ 54 h 221"/>
                  <a:gd name="T42" fmla="*/ 47 w 237"/>
                  <a:gd name="T43" fmla="*/ 110 h 221"/>
                  <a:gd name="T44" fmla="*/ 40 w 237"/>
                  <a:gd name="T45" fmla="*/ 120 h 221"/>
                  <a:gd name="T46" fmla="*/ 20 w 237"/>
                  <a:gd name="T47" fmla="*/ 117 h 221"/>
                  <a:gd name="T48" fmla="*/ 14 w 237"/>
                  <a:gd name="T49" fmla="*/ 105 h 221"/>
                  <a:gd name="T50" fmla="*/ 10 w 237"/>
                  <a:gd name="T51" fmla="*/ 110 h 221"/>
                  <a:gd name="T52" fmla="*/ 0 w 237"/>
                  <a:gd name="T53" fmla="*/ 111 h 221"/>
                  <a:gd name="T54" fmla="*/ 3 w 237"/>
                  <a:gd name="T55" fmla="*/ 118 h 221"/>
                  <a:gd name="T56" fmla="*/ 3 w 237"/>
                  <a:gd name="T57" fmla="*/ 134 h 221"/>
                  <a:gd name="T58" fmla="*/ 13 w 237"/>
                  <a:gd name="T59" fmla="*/ 138 h 221"/>
                  <a:gd name="T60" fmla="*/ 14 w 237"/>
                  <a:gd name="T61" fmla="*/ 157 h 221"/>
                  <a:gd name="T62" fmla="*/ 20 w 237"/>
                  <a:gd name="T63" fmla="*/ 160 h 221"/>
                  <a:gd name="T64" fmla="*/ 20 w 237"/>
                  <a:gd name="T65" fmla="*/ 166 h 221"/>
                  <a:gd name="T66" fmla="*/ 27 w 237"/>
                  <a:gd name="T67" fmla="*/ 166 h 221"/>
                  <a:gd name="T68" fmla="*/ 25 w 237"/>
                  <a:gd name="T69" fmla="*/ 178 h 221"/>
                  <a:gd name="T70" fmla="*/ 17 w 237"/>
                  <a:gd name="T71" fmla="*/ 184 h 221"/>
                  <a:gd name="T72" fmla="*/ 43 w 237"/>
                  <a:gd name="T73" fmla="*/ 218 h 221"/>
                  <a:gd name="T74" fmla="*/ 61 w 237"/>
                  <a:gd name="T75" fmla="*/ 220 h 221"/>
                  <a:gd name="T76" fmla="*/ 70 w 237"/>
                  <a:gd name="T77" fmla="*/ 214 h 221"/>
                  <a:gd name="T78" fmla="*/ 78 w 237"/>
                  <a:gd name="T79" fmla="*/ 203 h 221"/>
                  <a:gd name="T80" fmla="*/ 108 w 237"/>
                  <a:gd name="T81" fmla="*/ 204 h 221"/>
                  <a:gd name="T82" fmla="*/ 111 w 237"/>
                  <a:gd name="T83" fmla="*/ 209 h 221"/>
                  <a:gd name="T84" fmla="*/ 128 w 237"/>
                  <a:gd name="T85" fmla="*/ 202 h 221"/>
                  <a:gd name="T86" fmla="*/ 135 w 237"/>
                  <a:gd name="T87" fmla="*/ 196 h 221"/>
                  <a:gd name="T88" fmla="*/ 156 w 237"/>
                  <a:gd name="T89" fmla="*/ 193 h 221"/>
                  <a:gd name="T90" fmla="*/ 167 w 237"/>
                  <a:gd name="T91" fmla="*/ 186 h 221"/>
                  <a:gd name="T92" fmla="*/ 178 w 237"/>
                  <a:gd name="T93" fmla="*/ 167 h 221"/>
                  <a:gd name="T94" fmla="*/ 190 w 237"/>
                  <a:gd name="T95" fmla="*/ 158 h 221"/>
                  <a:gd name="T96" fmla="*/ 209 w 237"/>
                  <a:gd name="T97" fmla="*/ 142 h 221"/>
                  <a:gd name="T98" fmla="*/ 212 w 237"/>
                  <a:gd name="T99" fmla="*/ 125 h 221"/>
                  <a:gd name="T100" fmla="*/ 217 w 237"/>
                  <a:gd name="T101" fmla="*/ 110 h 221"/>
                  <a:gd name="T102" fmla="*/ 228 w 237"/>
                  <a:gd name="T103" fmla="*/ 109 h 221"/>
                  <a:gd name="T104" fmla="*/ 236 w 237"/>
                  <a:gd name="T105" fmla="*/ 93 h 221"/>
                  <a:gd name="T106" fmla="*/ 224 w 237"/>
                  <a:gd name="T107" fmla="*/ 88 h 221"/>
                  <a:gd name="T108" fmla="*/ 222 w 237"/>
                  <a:gd name="T109" fmla="*/ 76 h 221"/>
                  <a:gd name="T110" fmla="*/ 216 w 237"/>
                  <a:gd name="T111" fmla="*/ 66 h 221"/>
                  <a:gd name="T112" fmla="*/ 217 w 237"/>
                  <a:gd name="T113" fmla="*/ 52 h 221"/>
                  <a:gd name="T114" fmla="*/ 217 w 237"/>
                  <a:gd name="T115" fmla="*/ 34 h 221"/>
                  <a:gd name="T116" fmla="*/ 217 w 237"/>
                  <a:gd name="T117" fmla="*/ 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221">
                    <a:moveTo>
                      <a:pt x="217" y="9"/>
                    </a:moveTo>
                    <a:lnTo>
                      <a:pt x="201" y="9"/>
                    </a:lnTo>
                    <a:lnTo>
                      <a:pt x="197" y="4"/>
                    </a:lnTo>
                    <a:lnTo>
                      <a:pt x="187" y="0"/>
                    </a:lnTo>
                    <a:lnTo>
                      <a:pt x="184" y="8"/>
                    </a:lnTo>
                    <a:lnTo>
                      <a:pt x="175" y="15"/>
                    </a:lnTo>
                    <a:lnTo>
                      <a:pt x="167" y="25"/>
                    </a:lnTo>
                    <a:lnTo>
                      <a:pt x="156" y="30"/>
                    </a:lnTo>
                    <a:lnTo>
                      <a:pt x="151" y="44"/>
                    </a:lnTo>
                    <a:lnTo>
                      <a:pt x="143" y="47"/>
                    </a:lnTo>
                    <a:lnTo>
                      <a:pt x="137" y="55"/>
                    </a:lnTo>
                    <a:lnTo>
                      <a:pt x="128" y="65"/>
                    </a:lnTo>
                    <a:lnTo>
                      <a:pt x="114" y="65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91" y="66"/>
                    </a:lnTo>
                    <a:lnTo>
                      <a:pt x="88" y="76"/>
                    </a:lnTo>
                    <a:lnTo>
                      <a:pt x="80" y="81"/>
                    </a:lnTo>
                    <a:lnTo>
                      <a:pt x="61" y="76"/>
                    </a:lnTo>
                    <a:lnTo>
                      <a:pt x="57" y="61"/>
                    </a:lnTo>
                    <a:lnTo>
                      <a:pt x="52" y="54"/>
                    </a:lnTo>
                    <a:lnTo>
                      <a:pt x="47" y="110"/>
                    </a:lnTo>
                    <a:lnTo>
                      <a:pt x="40" y="120"/>
                    </a:lnTo>
                    <a:lnTo>
                      <a:pt x="20" y="117"/>
                    </a:lnTo>
                    <a:lnTo>
                      <a:pt x="14" y="105"/>
                    </a:lnTo>
                    <a:lnTo>
                      <a:pt x="10" y="110"/>
                    </a:lnTo>
                    <a:lnTo>
                      <a:pt x="0" y="111"/>
                    </a:lnTo>
                    <a:lnTo>
                      <a:pt x="3" y="118"/>
                    </a:lnTo>
                    <a:lnTo>
                      <a:pt x="3" y="134"/>
                    </a:lnTo>
                    <a:lnTo>
                      <a:pt x="13" y="138"/>
                    </a:lnTo>
                    <a:lnTo>
                      <a:pt x="14" y="157"/>
                    </a:lnTo>
                    <a:lnTo>
                      <a:pt x="20" y="160"/>
                    </a:lnTo>
                    <a:lnTo>
                      <a:pt x="20" y="166"/>
                    </a:lnTo>
                    <a:lnTo>
                      <a:pt x="27" y="166"/>
                    </a:lnTo>
                    <a:lnTo>
                      <a:pt x="25" y="178"/>
                    </a:lnTo>
                    <a:lnTo>
                      <a:pt x="17" y="184"/>
                    </a:lnTo>
                    <a:lnTo>
                      <a:pt x="43" y="218"/>
                    </a:lnTo>
                    <a:lnTo>
                      <a:pt x="61" y="220"/>
                    </a:lnTo>
                    <a:lnTo>
                      <a:pt x="70" y="214"/>
                    </a:lnTo>
                    <a:lnTo>
                      <a:pt x="78" y="203"/>
                    </a:lnTo>
                    <a:lnTo>
                      <a:pt x="108" y="204"/>
                    </a:lnTo>
                    <a:lnTo>
                      <a:pt x="111" y="209"/>
                    </a:lnTo>
                    <a:lnTo>
                      <a:pt x="128" y="202"/>
                    </a:lnTo>
                    <a:lnTo>
                      <a:pt x="135" y="196"/>
                    </a:lnTo>
                    <a:lnTo>
                      <a:pt x="156" y="193"/>
                    </a:lnTo>
                    <a:lnTo>
                      <a:pt x="167" y="186"/>
                    </a:lnTo>
                    <a:lnTo>
                      <a:pt x="178" y="167"/>
                    </a:lnTo>
                    <a:lnTo>
                      <a:pt x="190" y="158"/>
                    </a:lnTo>
                    <a:lnTo>
                      <a:pt x="209" y="142"/>
                    </a:lnTo>
                    <a:lnTo>
                      <a:pt x="212" y="125"/>
                    </a:lnTo>
                    <a:lnTo>
                      <a:pt x="217" y="110"/>
                    </a:lnTo>
                    <a:lnTo>
                      <a:pt x="228" y="109"/>
                    </a:lnTo>
                    <a:lnTo>
                      <a:pt x="236" y="93"/>
                    </a:lnTo>
                    <a:lnTo>
                      <a:pt x="224" y="88"/>
                    </a:lnTo>
                    <a:lnTo>
                      <a:pt x="222" y="76"/>
                    </a:lnTo>
                    <a:lnTo>
                      <a:pt x="216" y="66"/>
                    </a:lnTo>
                    <a:lnTo>
                      <a:pt x="217" y="52"/>
                    </a:lnTo>
                    <a:lnTo>
                      <a:pt x="217" y="34"/>
                    </a:lnTo>
                    <a:lnTo>
                      <a:pt x="2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2" name="Freeform 153"/>
              <p:cNvSpPr>
                <a:spLocks/>
              </p:cNvSpPr>
              <p:nvPr/>
            </p:nvSpPr>
            <p:spPr bwMode="auto">
              <a:xfrm>
                <a:off x="6589760" y="4570821"/>
                <a:ext cx="264177" cy="509637"/>
              </a:xfrm>
              <a:custGeom>
                <a:avLst/>
                <a:gdLst>
                  <a:gd name="T0" fmla="*/ 24 w 150"/>
                  <a:gd name="T1" fmla="*/ 284 h 289"/>
                  <a:gd name="T2" fmla="*/ 15 w 150"/>
                  <a:gd name="T3" fmla="*/ 262 h 289"/>
                  <a:gd name="T4" fmla="*/ 16 w 150"/>
                  <a:gd name="T5" fmla="*/ 229 h 289"/>
                  <a:gd name="T6" fmla="*/ 19 w 150"/>
                  <a:gd name="T7" fmla="*/ 194 h 289"/>
                  <a:gd name="T8" fmla="*/ 26 w 150"/>
                  <a:gd name="T9" fmla="*/ 168 h 289"/>
                  <a:gd name="T10" fmla="*/ 41 w 150"/>
                  <a:gd name="T11" fmla="*/ 155 h 289"/>
                  <a:gd name="T12" fmla="*/ 35 w 150"/>
                  <a:gd name="T13" fmla="*/ 132 h 289"/>
                  <a:gd name="T14" fmla="*/ 32 w 150"/>
                  <a:gd name="T15" fmla="*/ 97 h 289"/>
                  <a:gd name="T16" fmla="*/ 5 w 150"/>
                  <a:gd name="T17" fmla="*/ 82 h 289"/>
                  <a:gd name="T18" fmla="*/ 23 w 150"/>
                  <a:gd name="T19" fmla="*/ 75 h 289"/>
                  <a:gd name="T20" fmla="*/ 38 w 150"/>
                  <a:gd name="T21" fmla="*/ 60 h 289"/>
                  <a:gd name="T22" fmla="*/ 60 w 150"/>
                  <a:gd name="T23" fmla="*/ 68 h 289"/>
                  <a:gd name="T24" fmla="*/ 55 w 150"/>
                  <a:gd name="T25" fmla="*/ 94 h 289"/>
                  <a:gd name="T26" fmla="*/ 71 w 150"/>
                  <a:gd name="T27" fmla="*/ 99 h 289"/>
                  <a:gd name="T28" fmla="*/ 85 w 150"/>
                  <a:gd name="T29" fmla="*/ 81 h 289"/>
                  <a:gd name="T30" fmla="*/ 78 w 150"/>
                  <a:gd name="T31" fmla="*/ 59 h 289"/>
                  <a:gd name="T32" fmla="*/ 69 w 150"/>
                  <a:gd name="T33" fmla="*/ 44 h 289"/>
                  <a:gd name="T34" fmla="*/ 64 w 150"/>
                  <a:gd name="T35" fmla="*/ 26 h 289"/>
                  <a:gd name="T36" fmla="*/ 64 w 150"/>
                  <a:gd name="T37" fmla="*/ 0 h 289"/>
                  <a:gd name="T38" fmla="*/ 80 w 150"/>
                  <a:gd name="T39" fmla="*/ 18 h 289"/>
                  <a:gd name="T40" fmla="*/ 112 w 150"/>
                  <a:gd name="T41" fmla="*/ 11 h 289"/>
                  <a:gd name="T42" fmla="*/ 132 w 150"/>
                  <a:gd name="T43" fmla="*/ 4 h 289"/>
                  <a:gd name="T44" fmla="*/ 149 w 150"/>
                  <a:gd name="T45" fmla="*/ 30 h 289"/>
                  <a:gd name="T46" fmla="*/ 140 w 150"/>
                  <a:gd name="T47" fmla="*/ 93 h 289"/>
                  <a:gd name="T48" fmla="*/ 113 w 150"/>
                  <a:gd name="T49" fmla="*/ 106 h 289"/>
                  <a:gd name="T50" fmla="*/ 101 w 150"/>
                  <a:gd name="T51" fmla="*/ 117 h 289"/>
                  <a:gd name="T52" fmla="*/ 93 w 150"/>
                  <a:gd name="T53" fmla="*/ 139 h 289"/>
                  <a:gd name="T54" fmla="*/ 73 w 150"/>
                  <a:gd name="T55" fmla="*/ 149 h 289"/>
                  <a:gd name="T56" fmla="*/ 68 w 150"/>
                  <a:gd name="T57" fmla="*/ 189 h 289"/>
                  <a:gd name="T58" fmla="*/ 71 w 150"/>
                  <a:gd name="T59" fmla="*/ 220 h 289"/>
                  <a:gd name="T60" fmla="*/ 68 w 150"/>
                  <a:gd name="T61" fmla="*/ 234 h 289"/>
                  <a:gd name="T62" fmla="*/ 56 w 150"/>
                  <a:gd name="T63" fmla="*/ 242 h 289"/>
                  <a:gd name="T64" fmla="*/ 39 w 150"/>
                  <a:gd name="T65" fmla="*/ 248 h 289"/>
                  <a:gd name="T66" fmla="*/ 37 w 150"/>
                  <a:gd name="T67" fmla="*/ 269 h 289"/>
                  <a:gd name="T68" fmla="*/ 36 w 150"/>
                  <a:gd name="T69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89">
                    <a:moveTo>
                      <a:pt x="36" y="288"/>
                    </a:moveTo>
                    <a:lnTo>
                      <a:pt x="24" y="284"/>
                    </a:lnTo>
                    <a:lnTo>
                      <a:pt x="21" y="272"/>
                    </a:lnTo>
                    <a:lnTo>
                      <a:pt x="15" y="262"/>
                    </a:lnTo>
                    <a:lnTo>
                      <a:pt x="16" y="247"/>
                    </a:lnTo>
                    <a:lnTo>
                      <a:pt x="16" y="229"/>
                    </a:lnTo>
                    <a:lnTo>
                      <a:pt x="16" y="205"/>
                    </a:lnTo>
                    <a:lnTo>
                      <a:pt x="19" y="194"/>
                    </a:lnTo>
                    <a:lnTo>
                      <a:pt x="27" y="189"/>
                    </a:lnTo>
                    <a:lnTo>
                      <a:pt x="26" y="168"/>
                    </a:lnTo>
                    <a:lnTo>
                      <a:pt x="36" y="162"/>
                    </a:lnTo>
                    <a:lnTo>
                      <a:pt x="41" y="155"/>
                    </a:lnTo>
                    <a:lnTo>
                      <a:pt x="36" y="142"/>
                    </a:lnTo>
                    <a:lnTo>
                      <a:pt x="35" y="132"/>
                    </a:lnTo>
                    <a:lnTo>
                      <a:pt x="40" y="111"/>
                    </a:lnTo>
                    <a:lnTo>
                      <a:pt x="32" y="97"/>
                    </a:lnTo>
                    <a:lnTo>
                      <a:pt x="12" y="93"/>
                    </a:lnTo>
                    <a:lnTo>
                      <a:pt x="5" y="82"/>
                    </a:lnTo>
                    <a:lnTo>
                      <a:pt x="0" y="81"/>
                    </a:lnTo>
                    <a:lnTo>
                      <a:pt x="23" y="75"/>
                    </a:lnTo>
                    <a:lnTo>
                      <a:pt x="26" y="66"/>
                    </a:lnTo>
                    <a:lnTo>
                      <a:pt x="38" y="60"/>
                    </a:lnTo>
                    <a:lnTo>
                      <a:pt x="49" y="65"/>
                    </a:lnTo>
                    <a:lnTo>
                      <a:pt x="60" y="68"/>
                    </a:lnTo>
                    <a:lnTo>
                      <a:pt x="59" y="80"/>
                    </a:lnTo>
                    <a:lnTo>
                      <a:pt x="55" y="94"/>
                    </a:lnTo>
                    <a:lnTo>
                      <a:pt x="61" y="101"/>
                    </a:lnTo>
                    <a:lnTo>
                      <a:pt x="71" y="99"/>
                    </a:lnTo>
                    <a:lnTo>
                      <a:pt x="75" y="88"/>
                    </a:lnTo>
                    <a:lnTo>
                      <a:pt x="85" y="81"/>
                    </a:lnTo>
                    <a:lnTo>
                      <a:pt x="82" y="68"/>
                    </a:lnTo>
                    <a:lnTo>
                      <a:pt x="78" y="59"/>
                    </a:lnTo>
                    <a:lnTo>
                      <a:pt x="72" y="49"/>
                    </a:lnTo>
                    <a:lnTo>
                      <a:pt x="69" y="44"/>
                    </a:lnTo>
                    <a:lnTo>
                      <a:pt x="63" y="37"/>
                    </a:lnTo>
                    <a:lnTo>
                      <a:pt x="64" y="26"/>
                    </a:lnTo>
                    <a:lnTo>
                      <a:pt x="67" y="14"/>
                    </a:lnTo>
                    <a:lnTo>
                      <a:pt x="64" y="0"/>
                    </a:lnTo>
                    <a:lnTo>
                      <a:pt x="77" y="9"/>
                    </a:lnTo>
                    <a:lnTo>
                      <a:pt x="80" y="18"/>
                    </a:lnTo>
                    <a:lnTo>
                      <a:pt x="109" y="20"/>
                    </a:lnTo>
                    <a:lnTo>
                      <a:pt x="112" y="11"/>
                    </a:lnTo>
                    <a:lnTo>
                      <a:pt x="129" y="11"/>
                    </a:lnTo>
                    <a:lnTo>
                      <a:pt x="132" y="4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9" y="83"/>
                    </a:lnTo>
                    <a:lnTo>
                      <a:pt x="140" y="93"/>
                    </a:lnTo>
                    <a:lnTo>
                      <a:pt x="136" y="103"/>
                    </a:lnTo>
                    <a:lnTo>
                      <a:pt x="113" y="106"/>
                    </a:lnTo>
                    <a:lnTo>
                      <a:pt x="111" y="114"/>
                    </a:lnTo>
                    <a:lnTo>
                      <a:pt x="101" y="117"/>
                    </a:lnTo>
                    <a:lnTo>
                      <a:pt x="97" y="121"/>
                    </a:lnTo>
                    <a:lnTo>
                      <a:pt x="93" y="139"/>
                    </a:lnTo>
                    <a:lnTo>
                      <a:pt x="81" y="143"/>
                    </a:lnTo>
                    <a:lnTo>
                      <a:pt x="73" y="149"/>
                    </a:lnTo>
                    <a:lnTo>
                      <a:pt x="69" y="157"/>
                    </a:lnTo>
                    <a:lnTo>
                      <a:pt x="68" y="189"/>
                    </a:lnTo>
                    <a:lnTo>
                      <a:pt x="71" y="190"/>
                    </a:lnTo>
                    <a:lnTo>
                      <a:pt x="71" y="220"/>
                    </a:lnTo>
                    <a:lnTo>
                      <a:pt x="73" y="233"/>
                    </a:lnTo>
                    <a:lnTo>
                      <a:pt x="68" y="234"/>
                    </a:lnTo>
                    <a:lnTo>
                      <a:pt x="67" y="242"/>
                    </a:lnTo>
                    <a:lnTo>
                      <a:pt x="56" y="242"/>
                    </a:lnTo>
                    <a:lnTo>
                      <a:pt x="52" y="246"/>
                    </a:lnTo>
                    <a:lnTo>
                      <a:pt x="39" y="248"/>
                    </a:lnTo>
                    <a:lnTo>
                      <a:pt x="37" y="259"/>
                    </a:lnTo>
                    <a:lnTo>
                      <a:pt x="37" y="269"/>
                    </a:lnTo>
                    <a:lnTo>
                      <a:pt x="37" y="280"/>
                    </a:lnTo>
                    <a:lnTo>
                      <a:pt x="36" y="28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3" name="Freeform 154"/>
              <p:cNvSpPr>
                <a:spLocks/>
              </p:cNvSpPr>
              <p:nvPr/>
            </p:nvSpPr>
            <p:spPr bwMode="auto">
              <a:xfrm>
                <a:off x="6492266" y="5111917"/>
                <a:ext cx="66044" cy="67637"/>
              </a:xfrm>
              <a:custGeom>
                <a:avLst/>
                <a:gdLst>
                  <a:gd name="T0" fmla="*/ 12 w 38"/>
                  <a:gd name="T1" fmla="*/ 2 h 38"/>
                  <a:gd name="T2" fmla="*/ 9 w 38"/>
                  <a:gd name="T3" fmla="*/ 9 h 38"/>
                  <a:gd name="T4" fmla="*/ 0 w 38"/>
                  <a:gd name="T5" fmla="*/ 11 h 38"/>
                  <a:gd name="T6" fmla="*/ 1 w 38"/>
                  <a:gd name="T7" fmla="*/ 34 h 38"/>
                  <a:gd name="T8" fmla="*/ 13 w 38"/>
                  <a:gd name="T9" fmla="*/ 33 h 38"/>
                  <a:gd name="T10" fmla="*/ 16 w 38"/>
                  <a:gd name="T11" fmla="*/ 37 h 38"/>
                  <a:gd name="T12" fmla="*/ 23 w 38"/>
                  <a:gd name="T13" fmla="*/ 36 h 38"/>
                  <a:gd name="T14" fmla="*/ 28 w 38"/>
                  <a:gd name="T15" fmla="*/ 30 h 38"/>
                  <a:gd name="T16" fmla="*/ 31 w 38"/>
                  <a:gd name="T17" fmla="*/ 22 h 38"/>
                  <a:gd name="T18" fmla="*/ 37 w 38"/>
                  <a:gd name="T19" fmla="*/ 22 h 38"/>
                  <a:gd name="T20" fmla="*/ 37 w 38"/>
                  <a:gd name="T21" fmla="*/ 1 h 38"/>
                  <a:gd name="T22" fmla="*/ 23 w 38"/>
                  <a:gd name="T23" fmla="*/ 0 h 38"/>
                  <a:gd name="T24" fmla="*/ 12 w 38"/>
                  <a:gd name="T2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2" y="2"/>
                    </a:moveTo>
                    <a:lnTo>
                      <a:pt x="9" y="9"/>
                    </a:lnTo>
                    <a:lnTo>
                      <a:pt x="0" y="11"/>
                    </a:lnTo>
                    <a:lnTo>
                      <a:pt x="1" y="34"/>
                    </a:lnTo>
                    <a:lnTo>
                      <a:pt x="13" y="33"/>
                    </a:lnTo>
                    <a:lnTo>
                      <a:pt x="16" y="37"/>
                    </a:lnTo>
                    <a:lnTo>
                      <a:pt x="23" y="36"/>
                    </a:lnTo>
                    <a:lnTo>
                      <a:pt x="28" y="30"/>
                    </a:lnTo>
                    <a:lnTo>
                      <a:pt x="31" y="22"/>
                    </a:lnTo>
                    <a:lnTo>
                      <a:pt x="37" y="22"/>
                    </a:lnTo>
                    <a:lnTo>
                      <a:pt x="37" y="1"/>
                    </a:lnTo>
                    <a:lnTo>
                      <a:pt x="23" y="0"/>
                    </a:lnTo>
                    <a:lnTo>
                      <a:pt x="12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4" name="Freeform 155"/>
              <p:cNvSpPr>
                <a:spLocks/>
              </p:cNvSpPr>
              <p:nvPr/>
            </p:nvSpPr>
            <p:spPr bwMode="auto">
              <a:xfrm>
                <a:off x="6369612" y="4481163"/>
                <a:ext cx="306634" cy="305153"/>
              </a:xfrm>
              <a:custGeom>
                <a:avLst/>
                <a:gdLst>
                  <a:gd name="T0" fmla="*/ 59 w 174"/>
                  <a:gd name="T1" fmla="*/ 172 h 173"/>
                  <a:gd name="T2" fmla="*/ 68 w 174"/>
                  <a:gd name="T3" fmla="*/ 169 h 173"/>
                  <a:gd name="T4" fmla="*/ 81 w 174"/>
                  <a:gd name="T5" fmla="*/ 169 h 173"/>
                  <a:gd name="T6" fmla="*/ 89 w 174"/>
                  <a:gd name="T7" fmla="*/ 166 h 173"/>
                  <a:gd name="T8" fmla="*/ 92 w 174"/>
                  <a:gd name="T9" fmla="*/ 156 h 173"/>
                  <a:gd name="T10" fmla="*/ 99 w 174"/>
                  <a:gd name="T11" fmla="*/ 153 h 173"/>
                  <a:gd name="T12" fmla="*/ 104 w 174"/>
                  <a:gd name="T13" fmla="*/ 150 h 173"/>
                  <a:gd name="T14" fmla="*/ 106 w 174"/>
                  <a:gd name="T15" fmla="*/ 140 h 173"/>
                  <a:gd name="T16" fmla="*/ 119 w 174"/>
                  <a:gd name="T17" fmla="*/ 137 h 173"/>
                  <a:gd name="T18" fmla="*/ 125 w 174"/>
                  <a:gd name="T19" fmla="*/ 130 h 173"/>
                  <a:gd name="T20" fmla="*/ 148 w 174"/>
                  <a:gd name="T21" fmla="*/ 125 h 173"/>
                  <a:gd name="T22" fmla="*/ 151 w 174"/>
                  <a:gd name="T23" fmla="*/ 116 h 173"/>
                  <a:gd name="T24" fmla="*/ 163 w 174"/>
                  <a:gd name="T25" fmla="*/ 110 h 173"/>
                  <a:gd name="T26" fmla="*/ 165 w 174"/>
                  <a:gd name="T27" fmla="*/ 83 h 173"/>
                  <a:gd name="T28" fmla="*/ 173 w 174"/>
                  <a:gd name="T29" fmla="*/ 76 h 173"/>
                  <a:gd name="T30" fmla="*/ 170 w 174"/>
                  <a:gd name="T31" fmla="*/ 59 h 173"/>
                  <a:gd name="T32" fmla="*/ 170 w 174"/>
                  <a:gd name="T33" fmla="*/ 39 h 173"/>
                  <a:gd name="T34" fmla="*/ 162 w 174"/>
                  <a:gd name="T35" fmla="*/ 25 h 173"/>
                  <a:gd name="T36" fmla="*/ 148 w 174"/>
                  <a:gd name="T37" fmla="*/ 19 h 173"/>
                  <a:gd name="T38" fmla="*/ 139 w 174"/>
                  <a:gd name="T39" fmla="*/ 8 h 173"/>
                  <a:gd name="T40" fmla="*/ 137 w 174"/>
                  <a:gd name="T41" fmla="*/ 0 h 173"/>
                  <a:gd name="T42" fmla="*/ 126 w 174"/>
                  <a:gd name="T43" fmla="*/ 1 h 173"/>
                  <a:gd name="T44" fmla="*/ 123 w 174"/>
                  <a:gd name="T45" fmla="*/ 10 h 173"/>
                  <a:gd name="T46" fmla="*/ 112 w 174"/>
                  <a:gd name="T47" fmla="*/ 14 h 173"/>
                  <a:gd name="T48" fmla="*/ 107 w 174"/>
                  <a:gd name="T49" fmla="*/ 25 h 173"/>
                  <a:gd name="T50" fmla="*/ 103 w 174"/>
                  <a:gd name="T51" fmla="*/ 69 h 173"/>
                  <a:gd name="T52" fmla="*/ 109 w 174"/>
                  <a:gd name="T53" fmla="*/ 75 h 173"/>
                  <a:gd name="T54" fmla="*/ 119 w 174"/>
                  <a:gd name="T55" fmla="*/ 75 h 173"/>
                  <a:gd name="T56" fmla="*/ 122 w 174"/>
                  <a:gd name="T57" fmla="*/ 93 h 173"/>
                  <a:gd name="T58" fmla="*/ 118 w 174"/>
                  <a:gd name="T59" fmla="*/ 103 h 173"/>
                  <a:gd name="T60" fmla="*/ 102 w 174"/>
                  <a:gd name="T61" fmla="*/ 103 h 173"/>
                  <a:gd name="T62" fmla="*/ 96 w 174"/>
                  <a:gd name="T63" fmla="*/ 96 h 173"/>
                  <a:gd name="T64" fmla="*/ 92 w 174"/>
                  <a:gd name="T65" fmla="*/ 80 h 173"/>
                  <a:gd name="T66" fmla="*/ 81 w 174"/>
                  <a:gd name="T67" fmla="*/ 74 h 173"/>
                  <a:gd name="T68" fmla="*/ 80 w 174"/>
                  <a:gd name="T69" fmla="*/ 69 h 173"/>
                  <a:gd name="T70" fmla="*/ 68 w 174"/>
                  <a:gd name="T71" fmla="*/ 70 h 173"/>
                  <a:gd name="T72" fmla="*/ 64 w 174"/>
                  <a:gd name="T73" fmla="*/ 80 h 173"/>
                  <a:gd name="T74" fmla="*/ 57 w 174"/>
                  <a:gd name="T75" fmla="*/ 77 h 173"/>
                  <a:gd name="T76" fmla="*/ 53 w 174"/>
                  <a:gd name="T77" fmla="*/ 62 h 173"/>
                  <a:gd name="T78" fmla="*/ 37 w 174"/>
                  <a:gd name="T79" fmla="*/ 60 h 173"/>
                  <a:gd name="T80" fmla="*/ 35 w 174"/>
                  <a:gd name="T81" fmla="*/ 94 h 173"/>
                  <a:gd name="T82" fmla="*/ 22 w 174"/>
                  <a:gd name="T83" fmla="*/ 94 h 173"/>
                  <a:gd name="T84" fmla="*/ 17 w 174"/>
                  <a:gd name="T85" fmla="*/ 85 h 173"/>
                  <a:gd name="T86" fmla="*/ 11 w 174"/>
                  <a:gd name="T87" fmla="*/ 86 h 173"/>
                  <a:gd name="T88" fmla="*/ 11 w 174"/>
                  <a:gd name="T89" fmla="*/ 94 h 173"/>
                  <a:gd name="T90" fmla="*/ 1 w 174"/>
                  <a:gd name="T91" fmla="*/ 95 h 173"/>
                  <a:gd name="T92" fmla="*/ 0 w 174"/>
                  <a:gd name="T93" fmla="*/ 134 h 173"/>
                  <a:gd name="T94" fmla="*/ 2 w 174"/>
                  <a:gd name="T95" fmla="*/ 146 h 173"/>
                  <a:gd name="T96" fmla="*/ 14 w 174"/>
                  <a:gd name="T97" fmla="*/ 160 h 173"/>
                  <a:gd name="T98" fmla="*/ 14 w 174"/>
                  <a:gd name="T99" fmla="*/ 168 h 173"/>
                  <a:gd name="T100" fmla="*/ 21 w 174"/>
                  <a:gd name="T101" fmla="*/ 170 h 173"/>
                  <a:gd name="T102" fmla="*/ 59 w 174"/>
                  <a:gd name="T103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" h="173">
                    <a:moveTo>
                      <a:pt x="59" y="172"/>
                    </a:moveTo>
                    <a:lnTo>
                      <a:pt x="68" y="169"/>
                    </a:lnTo>
                    <a:lnTo>
                      <a:pt x="81" y="169"/>
                    </a:lnTo>
                    <a:lnTo>
                      <a:pt x="89" y="166"/>
                    </a:lnTo>
                    <a:lnTo>
                      <a:pt x="92" y="156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6" y="140"/>
                    </a:lnTo>
                    <a:lnTo>
                      <a:pt x="119" y="137"/>
                    </a:lnTo>
                    <a:lnTo>
                      <a:pt x="125" y="130"/>
                    </a:lnTo>
                    <a:lnTo>
                      <a:pt x="148" y="125"/>
                    </a:lnTo>
                    <a:lnTo>
                      <a:pt x="151" y="116"/>
                    </a:lnTo>
                    <a:lnTo>
                      <a:pt x="163" y="110"/>
                    </a:lnTo>
                    <a:lnTo>
                      <a:pt x="165" y="83"/>
                    </a:lnTo>
                    <a:lnTo>
                      <a:pt x="173" y="76"/>
                    </a:lnTo>
                    <a:lnTo>
                      <a:pt x="170" y="59"/>
                    </a:lnTo>
                    <a:lnTo>
                      <a:pt x="170" y="39"/>
                    </a:lnTo>
                    <a:lnTo>
                      <a:pt x="162" y="25"/>
                    </a:lnTo>
                    <a:lnTo>
                      <a:pt x="148" y="19"/>
                    </a:lnTo>
                    <a:lnTo>
                      <a:pt x="139" y="8"/>
                    </a:lnTo>
                    <a:lnTo>
                      <a:pt x="137" y="0"/>
                    </a:lnTo>
                    <a:lnTo>
                      <a:pt x="126" y="1"/>
                    </a:lnTo>
                    <a:lnTo>
                      <a:pt x="123" y="10"/>
                    </a:lnTo>
                    <a:lnTo>
                      <a:pt x="112" y="14"/>
                    </a:lnTo>
                    <a:lnTo>
                      <a:pt x="107" y="25"/>
                    </a:lnTo>
                    <a:lnTo>
                      <a:pt x="103" y="69"/>
                    </a:lnTo>
                    <a:lnTo>
                      <a:pt x="109" y="75"/>
                    </a:lnTo>
                    <a:lnTo>
                      <a:pt x="119" y="75"/>
                    </a:lnTo>
                    <a:lnTo>
                      <a:pt x="122" y="93"/>
                    </a:lnTo>
                    <a:lnTo>
                      <a:pt x="118" y="103"/>
                    </a:lnTo>
                    <a:lnTo>
                      <a:pt x="102" y="103"/>
                    </a:lnTo>
                    <a:lnTo>
                      <a:pt x="96" y="96"/>
                    </a:lnTo>
                    <a:lnTo>
                      <a:pt x="92" y="80"/>
                    </a:lnTo>
                    <a:lnTo>
                      <a:pt x="81" y="74"/>
                    </a:lnTo>
                    <a:lnTo>
                      <a:pt x="80" y="69"/>
                    </a:lnTo>
                    <a:lnTo>
                      <a:pt x="68" y="70"/>
                    </a:lnTo>
                    <a:lnTo>
                      <a:pt x="64" y="80"/>
                    </a:lnTo>
                    <a:lnTo>
                      <a:pt x="57" y="77"/>
                    </a:lnTo>
                    <a:lnTo>
                      <a:pt x="53" y="62"/>
                    </a:lnTo>
                    <a:lnTo>
                      <a:pt x="37" y="60"/>
                    </a:lnTo>
                    <a:lnTo>
                      <a:pt x="35" y="94"/>
                    </a:lnTo>
                    <a:lnTo>
                      <a:pt x="22" y="94"/>
                    </a:lnTo>
                    <a:lnTo>
                      <a:pt x="17" y="85"/>
                    </a:lnTo>
                    <a:lnTo>
                      <a:pt x="11" y="86"/>
                    </a:lnTo>
                    <a:lnTo>
                      <a:pt x="11" y="94"/>
                    </a:lnTo>
                    <a:lnTo>
                      <a:pt x="1" y="9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21" y="170"/>
                    </a:lnTo>
                    <a:lnTo>
                      <a:pt x="59" y="1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5" name="Freeform 159"/>
              <p:cNvSpPr>
                <a:spLocks/>
              </p:cNvSpPr>
              <p:nvPr/>
            </p:nvSpPr>
            <p:spPr bwMode="auto">
              <a:xfrm>
                <a:off x="6871235" y="3910181"/>
                <a:ext cx="56609" cy="56626"/>
              </a:xfrm>
              <a:custGeom>
                <a:avLst/>
                <a:gdLst>
                  <a:gd name="T0" fmla="*/ 16 w 32"/>
                  <a:gd name="T1" fmla="*/ 30 h 31"/>
                  <a:gd name="T2" fmla="*/ 0 w 32"/>
                  <a:gd name="T3" fmla="*/ 27 h 31"/>
                  <a:gd name="T4" fmla="*/ 3 w 32"/>
                  <a:gd name="T5" fmla="*/ 0 h 31"/>
                  <a:gd name="T6" fmla="*/ 31 w 32"/>
                  <a:gd name="T7" fmla="*/ 17 h 31"/>
                  <a:gd name="T8" fmla="*/ 16 w 3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6" y="30"/>
                    </a:moveTo>
                    <a:lnTo>
                      <a:pt x="0" y="27"/>
                    </a:lnTo>
                    <a:lnTo>
                      <a:pt x="3" y="0"/>
                    </a:lnTo>
                    <a:lnTo>
                      <a:pt x="31" y="17"/>
                    </a:lnTo>
                    <a:lnTo>
                      <a:pt x="16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6" name="Freeform 160"/>
              <p:cNvSpPr>
                <a:spLocks/>
              </p:cNvSpPr>
              <p:nvPr/>
            </p:nvSpPr>
            <p:spPr bwMode="auto">
              <a:xfrm>
                <a:off x="5833395" y="3903889"/>
                <a:ext cx="84914" cy="184036"/>
              </a:xfrm>
              <a:custGeom>
                <a:avLst/>
                <a:gdLst>
                  <a:gd name="T0" fmla="*/ 0 w 48"/>
                  <a:gd name="T1" fmla="*/ 36 h 104"/>
                  <a:gd name="T2" fmla="*/ 7 w 48"/>
                  <a:gd name="T3" fmla="*/ 46 h 104"/>
                  <a:gd name="T4" fmla="*/ 10 w 48"/>
                  <a:gd name="T5" fmla="*/ 66 h 104"/>
                  <a:gd name="T6" fmla="*/ 11 w 48"/>
                  <a:gd name="T7" fmla="*/ 84 h 104"/>
                  <a:gd name="T8" fmla="*/ 16 w 48"/>
                  <a:gd name="T9" fmla="*/ 103 h 104"/>
                  <a:gd name="T10" fmla="*/ 34 w 48"/>
                  <a:gd name="T11" fmla="*/ 95 h 104"/>
                  <a:gd name="T12" fmla="*/ 31 w 48"/>
                  <a:gd name="T13" fmla="*/ 62 h 104"/>
                  <a:gd name="T14" fmla="*/ 39 w 48"/>
                  <a:gd name="T15" fmla="*/ 51 h 104"/>
                  <a:gd name="T16" fmla="*/ 47 w 48"/>
                  <a:gd name="T17" fmla="*/ 19 h 104"/>
                  <a:gd name="T18" fmla="*/ 44 w 48"/>
                  <a:gd name="T19" fmla="*/ 0 h 104"/>
                  <a:gd name="T20" fmla="*/ 31 w 48"/>
                  <a:gd name="T21" fmla="*/ 1 h 104"/>
                  <a:gd name="T22" fmla="*/ 27 w 48"/>
                  <a:gd name="T23" fmla="*/ 16 h 104"/>
                  <a:gd name="T24" fmla="*/ 11 w 48"/>
                  <a:gd name="T25" fmla="*/ 21 h 104"/>
                  <a:gd name="T26" fmla="*/ 0 w 48"/>
                  <a:gd name="T27" fmla="*/ 3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04">
                    <a:moveTo>
                      <a:pt x="0" y="36"/>
                    </a:moveTo>
                    <a:lnTo>
                      <a:pt x="7" y="46"/>
                    </a:lnTo>
                    <a:lnTo>
                      <a:pt x="10" y="66"/>
                    </a:lnTo>
                    <a:lnTo>
                      <a:pt x="11" y="84"/>
                    </a:lnTo>
                    <a:lnTo>
                      <a:pt x="16" y="103"/>
                    </a:lnTo>
                    <a:lnTo>
                      <a:pt x="34" y="95"/>
                    </a:lnTo>
                    <a:lnTo>
                      <a:pt x="31" y="62"/>
                    </a:lnTo>
                    <a:lnTo>
                      <a:pt x="39" y="51"/>
                    </a:lnTo>
                    <a:lnTo>
                      <a:pt x="47" y="19"/>
                    </a:lnTo>
                    <a:lnTo>
                      <a:pt x="44" y="0"/>
                    </a:lnTo>
                    <a:lnTo>
                      <a:pt x="31" y="1"/>
                    </a:lnTo>
                    <a:lnTo>
                      <a:pt x="27" y="16"/>
                    </a:lnTo>
                    <a:lnTo>
                      <a:pt x="11" y="21"/>
                    </a:lnTo>
                    <a:lnTo>
                      <a:pt x="0" y="3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7" name="Freeform 161"/>
              <p:cNvSpPr>
                <a:spLocks/>
              </p:cNvSpPr>
              <p:nvPr/>
            </p:nvSpPr>
            <p:spPr bwMode="auto">
              <a:xfrm>
                <a:off x="5489021" y="3977818"/>
                <a:ext cx="88059" cy="94377"/>
              </a:xfrm>
              <a:custGeom>
                <a:avLst/>
                <a:gdLst>
                  <a:gd name="T0" fmla="*/ 48 w 49"/>
                  <a:gd name="T1" fmla="*/ 26 h 53"/>
                  <a:gd name="T2" fmla="*/ 44 w 49"/>
                  <a:gd name="T3" fmla="*/ 9 h 53"/>
                  <a:gd name="T4" fmla="*/ 27 w 49"/>
                  <a:gd name="T5" fmla="*/ 0 h 53"/>
                  <a:gd name="T6" fmla="*/ 15 w 49"/>
                  <a:gd name="T7" fmla="*/ 6 h 53"/>
                  <a:gd name="T8" fmla="*/ 0 w 49"/>
                  <a:gd name="T9" fmla="*/ 10 h 53"/>
                  <a:gd name="T10" fmla="*/ 3 w 49"/>
                  <a:gd name="T11" fmla="*/ 25 h 53"/>
                  <a:gd name="T12" fmla="*/ 14 w 49"/>
                  <a:gd name="T13" fmla="*/ 28 h 53"/>
                  <a:gd name="T14" fmla="*/ 16 w 49"/>
                  <a:gd name="T15" fmla="*/ 40 h 53"/>
                  <a:gd name="T16" fmla="*/ 29 w 49"/>
                  <a:gd name="T17" fmla="*/ 44 h 53"/>
                  <a:gd name="T18" fmla="*/ 33 w 49"/>
                  <a:gd name="T19" fmla="*/ 52 h 53"/>
                  <a:gd name="T20" fmla="*/ 48 w 49"/>
                  <a:gd name="T2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3">
                    <a:moveTo>
                      <a:pt x="48" y="26"/>
                    </a:moveTo>
                    <a:lnTo>
                      <a:pt x="44" y="9"/>
                    </a:lnTo>
                    <a:lnTo>
                      <a:pt x="27" y="0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3" y="25"/>
                    </a:lnTo>
                    <a:lnTo>
                      <a:pt x="14" y="28"/>
                    </a:lnTo>
                    <a:lnTo>
                      <a:pt x="16" y="40"/>
                    </a:lnTo>
                    <a:lnTo>
                      <a:pt x="29" y="44"/>
                    </a:lnTo>
                    <a:lnTo>
                      <a:pt x="33" y="52"/>
                    </a:lnTo>
                    <a:lnTo>
                      <a:pt x="48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8" name="Freeform 163"/>
              <p:cNvSpPr>
                <a:spLocks/>
              </p:cNvSpPr>
              <p:nvPr/>
            </p:nvSpPr>
            <p:spPr bwMode="auto">
              <a:xfrm>
                <a:off x="6555165" y="4298700"/>
                <a:ext cx="48747" cy="48762"/>
              </a:xfrm>
              <a:custGeom>
                <a:avLst/>
                <a:gdLst>
                  <a:gd name="T0" fmla="*/ 13 w 28"/>
                  <a:gd name="T1" fmla="*/ 0 h 28"/>
                  <a:gd name="T2" fmla="*/ 3 w 28"/>
                  <a:gd name="T3" fmla="*/ 4 h 28"/>
                  <a:gd name="T4" fmla="*/ 6 w 28"/>
                  <a:gd name="T5" fmla="*/ 14 h 28"/>
                  <a:gd name="T6" fmla="*/ 0 w 28"/>
                  <a:gd name="T7" fmla="*/ 19 h 28"/>
                  <a:gd name="T8" fmla="*/ 1 w 28"/>
                  <a:gd name="T9" fmla="*/ 27 h 28"/>
                  <a:gd name="T10" fmla="*/ 10 w 28"/>
                  <a:gd name="T11" fmla="*/ 26 h 28"/>
                  <a:gd name="T12" fmla="*/ 22 w 28"/>
                  <a:gd name="T13" fmla="*/ 26 h 28"/>
                  <a:gd name="T14" fmla="*/ 27 w 28"/>
                  <a:gd name="T15" fmla="*/ 19 h 28"/>
                  <a:gd name="T16" fmla="*/ 24 w 28"/>
                  <a:gd name="T17" fmla="*/ 4 h 28"/>
                  <a:gd name="T18" fmla="*/ 13 w 28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3" y="0"/>
                    </a:moveTo>
                    <a:lnTo>
                      <a:pt x="3" y="4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10" y="26"/>
                    </a:lnTo>
                    <a:lnTo>
                      <a:pt x="22" y="26"/>
                    </a:lnTo>
                    <a:lnTo>
                      <a:pt x="27" y="19"/>
                    </a:lnTo>
                    <a:lnTo>
                      <a:pt x="24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9" name="Freeform 164"/>
              <p:cNvSpPr>
                <a:spLocks/>
              </p:cNvSpPr>
              <p:nvPr/>
            </p:nvSpPr>
            <p:spPr bwMode="auto">
              <a:xfrm>
                <a:off x="6567745" y="4331732"/>
                <a:ext cx="42457" cy="51907"/>
              </a:xfrm>
              <a:custGeom>
                <a:avLst/>
                <a:gdLst>
                  <a:gd name="T0" fmla="*/ 13 w 25"/>
                  <a:gd name="T1" fmla="*/ 26 h 29"/>
                  <a:gd name="T2" fmla="*/ 24 w 25"/>
                  <a:gd name="T3" fmla="*/ 25 h 29"/>
                  <a:gd name="T4" fmla="*/ 23 w 25"/>
                  <a:gd name="T5" fmla="*/ 7 h 29"/>
                  <a:gd name="T6" fmla="*/ 19 w 25"/>
                  <a:gd name="T7" fmla="*/ 0 h 29"/>
                  <a:gd name="T8" fmla="*/ 14 w 25"/>
                  <a:gd name="T9" fmla="*/ 7 h 29"/>
                  <a:gd name="T10" fmla="*/ 2 w 25"/>
                  <a:gd name="T11" fmla="*/ 7 h 29"/>
                  <a:gd name="T12" fmla="*/ 0 w 25"/>
                  <a:gd name="T13" fmla="*/ 23 h 29"/>
                  <a:gd name="T14" fmla="*/ 6 w 25"/>
                  <a:gd name="T15" fmla="*/ 28 h 29"/>
                  <a:gd name="T16" fmla="*/ 13 w 25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13" y="26"/>
                    </a:moveTo>
                    <a:lnTo>
                      <a:pt x="24" y="25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3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0" name="Freeform 167"/>
              <p:cNvSpPr>
                <a:spLocks/>
              </p:cNvSpPr>
              <p:nvPr/>
            </p:nvSpPr>
            <p:spPr bwMode="auto">
              <a:xfrm>
                <a:off x="6042536" y="4199604"/>
                <a:ext cx="163538" cy="191900"/>
              </a:xfrm>
              <a:custGeom>
                <a:avLst/>
                <a:gdLst>
                  <a:gd name="T0" fmla="*/ 68 w 93"/>
                  <a:gd name="T1" fmla="*/ 0 h 109"/>
                  <a:gd name="T2" fmla="*/ 45 w 93"/>
                  <a:gd name="T3" fmla="*/ 2 h 109"/>
                  <a:gd name="T4" fmla="*/ 37 w 93"/>
                  <a:gd name="T5" fmla="*/ 8 h 109"/>
                  <a:gd name="T6" fmla="*/ 37 w 93"/>
                  <a:gd name="T7" fmla="*/ 16 h 109"/>
                  <a:gd name="T8" fmla="*/ 33 w 93"/>
                  <a:gd name="T9" fmla="*/ 27 h 109"/>
                  <a:gd name="T10" fmla="*/ 18 w 93"/>
                  <a:gd name="T11" fmla="*/ 28 h 109"/>
                  <a:gd name="T12" fmla="*/ 14 w 93"/>
                  <a:gd name="T13" fmla="*/ 23 h 109"/>
                  <a:gd name="T14" fmla="*/ 14 w 93"/>
                  <a:gd name="T15" fmla="*/ 42 h 109"/>
                  <a:gd name="T16" fmla="*/ 2 w 93"/>
                  <a:gd name="T17" fmla="*/ 48 h 109"/>
                  <a:gd name="T18" fmla="*/ 0 w 93"/>
                  <a:gd name="T19" fmla="*/ 52 h 109"/>
                  <a:gd name="T20" fmla="*/ 7 w 93"/>
                  <a:gd name="T21" fmla="*/ 56 h 109"/>
                  <a:gd name="T22" fmla="*/ 6 w 93"/>
                  <a:gd name="T23" fmla="*/ 69 h 109"/>
                  <a:gd name="T24" fmla="*/ 24 w 93"/>
                  <a:gd name="T25" fmla="*/ 85 h 109"/>
                  <a:gd name="T26" fmla="*/ 38 w 93"/>
                  <a:gd name="T27" fmla="*/ 102 h 109"/>
                  <a:gd name="T28" fmla="*/ 43 w 93"/>
                  <a:gd name="T29" fmla="*/ 108 h 109"/>
                  <a:gd name="T30" fmla="*/ 49 w 93"/>
                  <a:gd name="T31" fmla="*/ 100 h 109"/>
                  <a:gd name="T32" fmla="*/ 54 w 93"/>
                  <a:gd name="T33" fmla="*/ 89 h 109"/>
                  <a:gd name="T34" fmla="*/ 47 w 93"/>
                  <a:gd name="T35" fmla="*/ 84 h 109"/>
                  <a:gd name="T36" fmla="*/ 45 w 93"/>
                  <a:gd name="T37" fmla="*/ 76 h 109"/>
                  <a:gd name="T38" fmla="*/ 55 w 93"/>
                  <a:gd name="T39" fmla="*/ 71 h 109"/>
                  <a:gd name="T40" fmla="*/ 63 w 93"/>
                  <a:gd name="T41" fmla="*/ 69 h 109"/>
                  <a:gd name="T42" fmla="*/ 71 w 93"/>
                  <a:gd name="T43" fmla="*/ 79 h 109"/>
                  <a:gd name="T44" fmla="*/ 83 w 93"/>
                  <a:gd name="T45" fmla="*/ 74 h 109"/>
                  <a:gd name="T46" fmla="*/ 92 w 93"/>
                  <a:gd name="T47" fmla="*/ 61 h 109"/>
                  <a:gd name="T48" fmla="*/ 89 w 93"/>
                  <a:gd name="T49" fmla="*/ 47 h 109"/>
                  <a:gd name="T50" fmla="*/ 83 w 93"/>
                  <a:gd name="T51" fmla="*/ 41 h 109"/>
                  <a:gd name="T52" fmla="*/ 78 w 93"/>
                  <a:gd name="T53" fmla="*/ 30 h 109"/>
                  <a:gd name="T54" fmla="*/ 82 w 93"/>
                  <a:gd name="T55" fmla="*/ 23 h 109"/>
                  <a:gd name="T56" fmla="*/ 78 w 93"/>
                  <a:gd name="T57" fmla="*/ 14 h 109"/>
                  <a:gd name="T58" fmla="*/ 68 w 93"/>
                  <a:gd name="T59" fmla="*/ 13 h 109"/>
                  <a:gd name="T60" fmla="*/ 68 w 93"/>
                  <a:gd name="T6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109">
                    <a:moveTo>
                      <a:pt x="68" y="0"/>
                    </a:moveTo>
                    <a:lnTo>
                      <a:pt x="45" y="2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3" y="27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14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6" y="69"/>
                    </a:lnTo>
                    <a:lnTo>
                      <a:pt x="24" y="85"/>
                    </a:lnTo>
                    <a:lnTo>
                      <a:pt x="38" y="102"/>
                    </a:lnTo>
                    <a:lnTo>
                      <a:pt x="43" y="108"/>
                    </a:lnTo>
                    <a:lnTo>
                      <a:pt x="49" y="100"/>
                    </a:lnTo>
                    <a:lnTo>
                      <a:pt x="54" y="89"/>
                    </a:lnTo>
                    <a:lnTo>
                      <a:pt x="47" y="84"/>
                    </a:lnTo>
                    <a:lnTo>
                      <a:pt x="45" y="76"/>
                    </a:lnTo>
                    <a:lnTo>
                      <a:pt x="55" y="71"/>
                    </a:lnTo>
                    <a:lnTo>
                      <a:pt x="63" y="69"/>
                    </a:lnTo>
                    <a:lnTo>
                      <a:pt x="71" y="79"/>
                    </a:lnTo>
                    <a:lnTo>
                      <a:pt x="83" y="74"/>
                    </a:lnTo>
                    <a:lnTo>
                      <a:pt x="92" y="61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8" y="30"/>
                    </a:lnTo>
                    <a:lnTo>
                      <a:pt x="82" y="23"/>
                    </a:lnTo>
                    <a:lnTo>
                      <a:pt x="78" y="14"/>
                    </a:lnTo>
                    <a:lnTo>
                      <a:pt x="68" y="13"/>
                    </a:lnTo>
                    <a:lnTo>
                      <a:pt x="6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1" name="Freeform 168"/>
              <p:cNvSpPr>
                <a:spLocks/>
              </p:cNvSpPr>
              <p:nvPr/>
            </p:nvSpPr>
            <p:spPr bwMode="auto">
              <a:xfrm>
                <a:off x="5421404" y="3427284"/>
                <a:ext cx="202850" cy="224932"/>
              </a:xfrm>
              <a:custGeom>
                <a:avLst/>
                <a:gdLst>
                  <a:gd name="T0" fmla="*/ 112 w 115"/>
                  <a:gd name="T1" fmla="*/ 7 h 127"/>
                  <a:gd name="T2" fmla="*/ 114 w 115"/>
                  <a:gd name="T3" fmla="*/ 0 h 127"/>
                  <a:gd name="T4" fmla="*/ 104 w 115"/>
                  <a:gd name="T5" fmla="*/ 0 h 127"/>
                  <a:gd name="T6" fmla="*/ 67 w 115"/>
                  <a:gd name="T7" fmla="*/ 0 h 127"/>
                  <a:gd name="T8" fmla="*/ 61 w 115"/>
                  <a:gd name="T9" fmla="*/ 9 h 127"/>
                  <a:gd name="T10" fmla="*/ 44 w 115"/>
                  <a:gd name="T11" fmla="*/ 6 h 127"/>
                  <a:gd name="T12" fmla="*/ 41 w 115"/>
                  <a:gd name="T13" fmla="*/ 25 h 127"/>
                  <a:gd name="T14" fmla="*/ 35 w 115"/>
                  <a:gd name="T15" fmla="*/ 35 h 127"/>
                  <a:gd name="T16" fmla="*/ 23 w 115"/>
                  <a:gd name="T17" fmla="*/ 40 h 127"/>
                  <a:gd name="T18" fmla="*/ 16 w 115"/>
                  <a:gd name="T19" fmla="*/ 46 h 127"/>
                  <a:gd name="T20" fmla="*/ 18 w 115"/>
                  <a:gd name="T21" fmla="*/ 68 h 127"/>
                  <a:gd name="T22" fmla="*/ 8 w 115"/>
                  <a:gd name="T23" fmla="*/ 70 h 127"/>
                  <a:gd name="T24" fmla="*/ 12 w 115"/>
                  <a:gd name="T25" fmla="*/ 81 h 127"/>
                  <a:gd name="T26" fmla="*/ 5 w 115"/>
                  <a:gd name="T27" fmla="*/ 86 h 127"/>
                  <a:gd name="T28" fmla="*/ 0 w 115"/>
                  <a:gd name="T29" fmla="*/ 100 h 127"/>
                  <a:gd name="T30" fmla="*/ 1 w 115"/>
                  <a:gd name="T31" fmla="*/ 121 h 127"/>
                  <a:gd name="T32" fmla="*/ 7 w 115"/>
                  <a:gd name="T33" fmla="*/ 123 h 127"/>
                  <a:gd name="T34" fmla="*/ 27 w 115"/>
                  <a:gd name="T35" fmla="*/ 126 h 127"/>
                  <a:gd name="T36" fmla="*/ 41 w 115"/>
                  <a:gd name="T37" fmla="*/ 126 h 127"/>
                  <a:gd name="T38" fmla="*/ 41 w 115"/>
                  <a:gd name="T39" fmla="*/ 105 h 127"/>
                  <a:gd name="T40" fmla="*/ 45 w 115"/>
                  <a:gd name="T41" fmla="*/ 92 h 127"/>
                  <a:gd name="T42" fmla="*/ 53 w 115"/>
                  <a:gd name="T43" fmla="*/ 84 h 127"/>
                  <a:gd name="T44" fmla="*/ 67 w 115"/>
                  <a:gd name="T45" fmla="*/ 88 h 127"/>
                  <a:gd name="T46" fmla="*/ 67 w 115"/>
                  <a:gd name="T47" fmla="*/ 39 h 127"/>
                  <a:gd name="T48" fmla="*/ 100 w 115"/>
                  <a:gd name="T49" fmla="*/ 36 h 127"/>
                  <a:gd name="T50" fmla="*/ 107 w 115"/>
                  <a:gd name="T51" fmla="*/ 27 h 127"/>
                  <a:gd name="T52" fmla="*/ 112 w 115"/>
                  <a:gd name="T53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5" h="127">
                    <a:moveTo>
                      <a:pt x="112" y="7"/>
                    </a:moveTo>
                    <a:lnTo>
                      <a:pt x="114" y="0"/>
                    </a:lnTo>
                    <a:lnTo>
                      <a:pt x="104" y="0"/>
                    </a:lnTo>
                    <a:lnTo>
                      <a:pt x="67" y="0"/>
                    </a:lnTo>
                    <a:lnTo>
                      <a:pt x="61" y="9"/>
                    </a:lnTo>
                    <a:lnTo>
                      <a:pt x="44" y="6"/>
                    </a:lnTo>
                    <a:lnTo>
                      <a:pt x="41" y="25"/>
                    </a:lnTo>
                    <a:lnTo>
                      <a:pt x="35" y="35"/>
                    </a:lnTo>
                    <a:lnTo>
                      <a:pt x="23" y="40"/>
                    </a:lnTo>
                    <a:lnTo>
                      <a:pt x="16" y="46"/>
                    </a:lnTo>
                    <a:lnTo>
                      <a:pt x="18" y="68"/>
                    </a:lnTo>
                    <a:lnTo>
                      <a:pt x="8" y="70"/>
                    </a:lnTo>
                    <a:lnTo>
                      <a:pt x="12" y="81"/>
                    </a:lnTo>
                    <a:lnTo>
                      <a:pt x="5" y="86"/>
                    </a:lnTo>
                    <a:lnTo>
                      <a:pt x="0" y="100"/>
                    </a:lnTo>
                    <a:lnTo>
                      <a:pt x="1" y="121"/>
                    </a:lnTo>
                    <a:lnTo>
                      <a:pt x="7" y="123"/>
                    </a:lnTo>
                    <a:lnTo>
                      <a:pt x="27" y="126"/>
                    </a:lnTo>
                    <a:lnTo>
                      <a:pt x="41" y="126"/>
                    </a:lnTo>
                    <a:lnTo>
                      <a:pt x="41" y="105"/>
                    </a:lnTo>
                    <a:lnTo>
                      <a:pt x="45" y="92"/>
                    </a:lnTo>
                    <a:lnTo>
                      <a:pt x="53" y="84"/>
                    </a:lnTo>
                    <a:lnTo>
                      <a:pt x="67" y="88"/>
                    </a:lnTo>
                    <a:lnTo>
                      <a:pt x="67" y="39"/>
                    </a:lnTo>
                    <a:lnTo>
                      <a:pt x="100" y="36"/>
                    </a:lnTo>
                    <a:lnTo>
                      <a:pt x="107" y="27"/>
                    </a:lnTo>
                    <a:lnTo>
                      <a:pt x="112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2" name="Freeform 169"/>
              <p:cNvSpPr>
                <a:spLocks/>
              </p:cNvSpPr>
              <p:nvPr/>
            </p:nvSpPr>
            <p:spPr bwMode="auto">
              <a:xfrm>
                <a:off x="5380520" y="3779625"/>
                <a:ext cx="174546" cy="147858"/>
              </a:xfrm>
              <a:custGeom>
                <a:avLst/>
                <a:gdLst>
                  <a:gd name="T0" fmla="*/ 17 w 99"/>
                  <a:gd name="T1" fmla="*/ 66 h 84"/>
                  <a:gd name="T2" fmla="*/ 18 w 99"/>
                  <a:gd name="T3" fmla="*/ 77 h 84"/>
                  <a:gd name="T4" fmla="*/ 31 w 99"/>
                  <a:gd name="T5" fmla="*/ 77 h 84"/>
                  <a:gd name="T6" fmla="*/ 36 w 99"/>
                  <a:gd name="T7" fmla="*/ 83 h 84"/>
                  <a:gd name="T8" fmla="*/ 43 w 99"/>
                  <a:gd name="T9" fmla="*/ 74 h 84"/>
                  <a:gd name="T10" fmla="*/ 61 w 99"/>
                  <a:gd name="T11" fmla="*/ 68 h 84"/>
                  <a:gd name="T12" fmla="*/ 81 w 99"/>
                  <a:gd name="T13" fmla="*/ 71 h 84"/>
                  <a:gd name="T14" fmla="*/ 98 w 99"/>
                  <a:gd name="T15" fmla="*/ 71 h 84"/>
                  <a:gd name="T16" fmla="*/ 90 w 99"/>
                  <a:gd name="T17" fmla="*/ 54 h 84"/>
                  <a:gd name="T18" fmla="*/ 82 w 99"/>
                  <a:gd name="T19" fmla="*/ 48 h 84"/>
                  <a:gd name="T20" fmla="*/ 79 w 99"/>
                  <a:gd name="T21" fmla="*/ 36 h 84"/>
                  <a:gd name="T22" fmla="*/ 68 w 99"/>
                  <a:gd name="T23" fmla="*/ 28 h 84"/>
                  <a:gd name="T24" fmla="*/ 57 w 99"/>
                  <a:gd name="T25" fmla="*/ 13 h 84"/>
                  <a:gd name="T26" fmla="*/ 47 w 99"/>
                  <a:gd name="T27" fmla="*/ 8 h 84"/>
                  <a:gd name="T28" fmla="*/ 41 w 99"/>
                  <a:gd name="T29" fmla="*/ 0 h 84"/>
                  <a:gd name="T30" fmla="*/ 28 w 99"/>
                  <a:gd name="T31" fmla="*/ 3 h 84"/>
                  <a:gd name="T32" fmla="*/ 10 w 99"/>
                  <a:gd name="T33" fmla="*/ 24 h 84"/>
                  <a:gd name="T34" fmla="*/ 0 w 99"/>
                  <a:gd name="T35" fmla="*/ 28 h 84"/>
                  <a:gd name="T36" fmla="*/ 11 w 99"/>
                  <a:gd name="T37" fmla="*/ 32 h 84"/>
                  <a:gd name="T38" fmla="*/ 21 w 99"/>
                  <a:gd name="T39" fmla="*/ 44 h 84"/>
                  <a:gd name="T40" fmla="*/ 28 w 99"/>
                  <a:gd name="T41" fmla="*/ 50 h 84"/>
                  <a:gd name="T42" fmla="*/ 19 w 99"/>
                  <a:gd name="T43" fmla="*/ 56 h 84"/>
                  <a:gd name="T44" fmla="*/ 17 w 99"/>
                  <a:gd name="T45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17" y="66"/>
                    </a:moveTo>
                    <a:lnTo>
                      <a:pt x="18" y="77"/>
                    </a:lnTo>
                    <a:lnTo>
                      <a:pt x="31" y="77"/>
                    </a:lnTo>
                    <a:lnTo>
                      <a:pt x="36" y="83"/>
                    </a:lnTo>
                    <a:lnTo>
                      <a:pt x="43" y="74"/>
                    </a:lnTo>
                    <a:lnTo>
                      <a:pt x="61" y="68"/>
                    </a:lnTo>
                    <a:lnTo>
                      <a:pt x="81" y="71"/>
                    </a:lnTo>
                    <a:lnTo>
                      <a:pt x="98" y="71"/>
                    </a:lnTo>
                    <a:lnTo>
                      <a:pt x="90" y="54"/>
                    </a:lnTo>
                    <a:lnTo>
                      <a:pt x="82" y="48"/>
                    </a:lnTo>
                    <a:lnTo>
                      <a:pt x="79" y="36"/>
                    </a:lnTo>
                    <a:lnTo>
                      <a:pt x="68" y="28"/>
                    </a:lnTo>
                    <a:lnTo>
                      <a:pt x="57" y="13"/>
                    </a:lnTo>
                    <a:lnTo>
                      <a:pt x="47" y="8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0" y="24"/>
                    </a:lnTo>
                    <a:lnTo>
                      <a:pt x="0" y="28"/>
                    </a:lnTo>
                    <a:lnTo>
                      <a:pt x="11" y="32"/>
                    </a:lnTo>
                    <a:lnTo>
                      <a:pt x="21" y="44"/>
                    </a:lnTo>
                    <a:lnTo>
                      <a:pt x="28" y="50"/>
                    </a:lnTo>
                    <a:lnTo>
                      <a:pt x="19" y="56"/>
                    </a:lnTo>
                    <a:lnTo>
                      <a:pt x="17" y="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3" name="Freeform 170"/>
              <p:cNvSpPr>
                <a:spLocks/>
              </p:cNvSpPr>
              <p:nvPr/>
            </p:nvSpPr>
            <p:spPr bwMode="auto">
              <a:xfrm>
                <a:off x="6015803" y="3142579"/>
                <a:ext cx="95922" cy="188754"/>
              </a:xfrm>
              <a:custGeom>
                <a:avLst/>
                <a:gdLst>
                  <a:gd name="T0" fmla="*/ 29 w 55"/>
                  <a:gd name="T1" fmla="*/ 106 h 107"/>
                  <a:gd name="T2" fmla="*/ 22 w 55"/>
                  <a:gd name="T3" fmla="*/ 105 h 107"/>
                  <a:gd name="T4" fmla="*/ 18 w 55"/>
                  <a:gd name="T5" fmla="*/ 89 h 107"/>
                  <a:gd name="T6" fmla="*/ 5 w 55"/>
                  <a:gd name="T7" fmla="*/ 85 h 107"/>
                  <a:gd name="T8" fmla="*/ 0 w 55"/>
                  <a:gd name="T9" fmla="*/ 68 h 107"/>
                  <a:gd name="T10" fmla="*/ 3 w 55"/>
                  <a:gd name="T11" fmla="*/ 53 h 107"/>
                  <a:gd name="T12" fmla="*/ 17 w 55"/>
                  <a:gd name="T13" fmla="*/ 48 h 107"/>
                  <a:gd name="T14" fmla="*/ 9 w 55"/>
                  <a:gd name="T15" fmla="*/ 37 h 107"/>
                  <a:gd name="T16" fmla="*/ 11 w 55"/>
                  <a:gd name="T17" fmla="*/ 25 h 107"/>
                  <a:gd name="T18" fmla="*/ 18 w 55"/>
                  <a:gd name="T19" fmla="*/ 25 h 107"/>
                  <a:gd name="T20" fmla="*/ 15 w 55"/>
                  <a:gd name="T21" fmla="*/ 7 h 107"/>
                  <a:gd name="T22" fmla="*/ 25 w 55"/>
                  <a:gd name="T23" fmla="*/ 1 h 107"/>
                  <a:gd name="T24" fmla="*/ 32 w 55"/>
                  <a:gd name="T25" fmla="*/ 0 h 107"/>
                  <a:gd name="T26" fmla="*/ 39 w 55"/>
                  <a:gd name="T27" fmla="*/ 5 h 107"/>
                  <a:gd name="T28" fmla="*/ 51 w 55"/>
                  <a:gd name="T29" fmla="*/ 9 h 107"/>
                  <a:gd name="T30" fmla="*/ 47 w 55"/>
                  <a:gd name="T31" fmla="*/ 21 h 107"/>
                  <a:gd name="T32" fmla="*/ 52 w 55"/>
                  <a:gd name="T33" fmla="*/ 30 h 107"/>
                  <a:gd name="T34" fmla="*/ 51 w 55"/>
                  <a:gd name="T35" fmla="*/ 47 h 107"/>
                  <a:gd name="T36" fmla="*/ 40 w 55"/>
                  <a:gd name="T37" fmla="*/ 50 h 107"/>
                  <a:gd name="T38" fmla="*/ 40 w 55"/>
                  <a:gd name="T39" fmla="*/ 64 h 107"/>
                  <a:gd name="T40" fmla="*/ 47 w 55"/>
                  <a:gd name="T41" fmla="*/ 67 h 107"/>
                  <a:gd name="T42" fmla="*/ 54 w 55"/>
                  <a:gd name="T43" fmla="*/ 75 h 107"/>
                  <a:gd name="T44" fmla="*/ 51 w 55"/>
                  <a:gd name="T45" fmla="*/ 97 h 107"/>
                  <a:gd name="T46" fmla="*/ 43 w 55"/>
                  <a:gd name="T47" fmla="*/ 99 h 107"/>
                  <a:gd name="T48" fmla="*/ 29 w 55"/>
                  <a:gd name="T49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07">
                    <a:moveTo>
                      <a:pt x="29" y="106"/>
                    </a:moveTo>
                    <a:lnTo>
                      <a:pt x="22" y="105"/>
                    </a:lnTo>
                    <a:lnTo>
                      <a:pt x="18" y="89"/>
                    </a:lnTo>
                    <a:lnTo>
                      <a:pt x="5" y="85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17" y="48"/>
                    </a:lnTo>
                    <a:lnTo>
                      <a:pt x="9" y="37"/>
                    </a:lnTo>
                    <a:lnTo>
                      <a:pt x="11" y="25"/>
                    </a:lnTo>
                    <a:lnTo>
                      <a:pt x="18" y="25"/>
                    </a:lnTo>
                    <a:lnTo>
                      <a:pt x="15" y="7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47" y="21"/>
                    </a:lnTo>
                    <a:lnTo>
                      <a:pt x="52" y="30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40" y="64"/>
                    </a:lnTo>
                    <a:lnTo>
                      <a:pt x="47" y="67"/>
                    </a:lnTo>
                    <a:lnTo>
                      <a:pt x="54" y="75"/>
                    </a:lnTo>
                    <a:lnTo>
                      <a:pt x="51" y="97"/>
                    </a:lnTo>
                    <a:lnTo>
                      <a:pt x="43" y="99"/>
                    </a:lnTo>
                    <a:lnTo>
                      <a:pt x="29" y="10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4" name="Freeform 180"/>
              <p:cNvSpPr>
                <a:spLocks/>
              </p:cNvSpPr>
              <p:nvPr/>
            </p:nvSpPr>
            <p:spPr bwMode="auto">
              <a:xfrm>
                <a:off x="5518898" y="3502786"/>
                <a:ext cx="418281" cy="470313"/>
              </a:xfrm>
              <a:custGeom>
                <a:avLst/>
                <a:gdLst>
                  <a:gd name="T0" fmla="*/ 0 w 237"/>
                  <a:gd name="T1" fmla="*/ 191 h 266"/>
                  <a:gd name="T2" fmla="*/ 14 w 237"/>
                  <a:gd name="T3" fmla="*/ 173 h 266"/>
                  <a:gd name="T4" fmla="*/ 26 w 237"/>
                  <a:gd name="T5" fmla="*/ 179 h 266"/>
                  <a:gd name="T6" fmla="*/ 78 w 237"/>
                  <a:gd name="T7" fmla="*/ 182 h 266"/>
                  <a:gd name="T8" fmla="*/ 96 w 237"/>
                  <a:gd name="T9" fmla="*/ 180 h 266"/>
                  <a:gd name="T10" fmla="*/ 95 w 237"/>
                  <a:gd name="T11" fmla="*/ 162 h 266"/>
                  <a:gd name="T12" fmla="*/ 83 w 237"/>
                  <a:gd name="T13" fmla="*/ 158 h 266"/>
                  <a:gd name="T14" fmla="*/ 85 w 237"/>
                  <a:gd name="T15" fmla="*/ 47 h 266"/>
                  <a:gd name="T16" fmla="*/ 78 w 237"/>
                  <a:gd name="T17" fmla="*/ 38 h 266"/>
                  <a:gd name="T18" fmla="*/ 78 w 237"/>
                  <a:gd name="T19" fmla="*/ 16 h 266"/>
                  <a:gd name="T20" fmla="*/ 87 w 237"/>
                  <a:gd name="T21" fmla="*/ 14 h 266"/>
                  <a:gd name="T22" fmla="*/ 88 w 237"/>
                  <a:gd name="T23" fmla="*/ 0 h 266"/>
                  <a:gd name="T24" fmla="*/ 103 w 237"/>
                  <a:gd name="T25" fmla="*/ 9 h 266"/>
                  <a:gd name="T26" fmla="*/ 204 w 237"/>
                  <a:gd name="T27" fmla="*/ 89 h 266"/>
                  <a:gd name="T28" fmla="*/ 217 w 237"/>
                  <a:gd name="T29" fmla="*/ 96 h 266"/>
                  <a:gd name="T30" fmla="*/ 221 w 237"/>
                  <a:gd name="T31" fmla="*/ 119 h 266"/>
                  <a:gd name="T32" fmla="*/ 233 w 237"/>
                  <a:gd name="T33" fmla="*/ 117 h 266"/>
                  <a:gd name="T34" fmla="*/ 236 w 237"/>
                  <a:gd name="T35" fmla="*/ 164 h 266"/>
                  <a:gd name="T36" fmla="*/ 226 w 237"/>
                  <a:gd name="T37" fmla="*/ 166 h 266"/>
                  <a:gd name="T38" fmla="*/ 226 w 237"/>
                  <a:gd name="T39" fmla="*/ 174 h 266"/>
                  <a:gd name="T40" fmla="*/ 188 w 237"/>
                  <a:gd name="T41" fmla="*/ 179 h 266"/>
                  <a:gd name="T42" fmla="*/ 177 w 237"/>
                  <a:gd name="T43" fmla="*/ 187 h 266"/>
                  <a:gd name="T44" fmla="*/ 153 w 237"/>
                  <a:gd name="T45" fmla="*/ 186 h 266"/>
                  <a:gd name="T46" fmla="*/ 145 w 237"/>
                  <a:gd name="T47" fmla="*/ 196 h 266"/>
                  <a:gd name="T48" fmla="*/ 137 w 237"/>
                  <a:gd name="T49" fmla="*/ 203 h 266"/>
                  <a:gd name="T50" fmla="*/ 118 w 237"/>
                  <a:gd name="T51" fmla="*/ 209 h 266"/>
                  <a:gd name="T52" fmla="*/ 115 w 237"/>
                  <a:gd name="T53" fmla="*/ 217 h 266"/>
                  <a:gd name="T54" fmla="*/ 110 w 237"/>
                  <a:gd name="T55" fmla="*/ 228 h 266"/>
                  <a:gd name="T56" fmla="*/ 100 w 237"/>
                  <a:gd name="T57" fmla="*/ 242 h 266"/>
                  <a:gd name="T58" fmla="*/ 95 w 237"/>
                  <a:gd name="T59" fmla="*/ 262 h 266"/>
                  <a:gd name="T60" fmla="*/ 78 w 237"/>
                  <a:gd name="T61" fmla="*/ 264 h 266"/>
                  <a:gd name="T62" fmla="*/ 65 w 237"/>
                  <a:gd name="T63" fmla="*/ 265 h 266"/>
                  <a:gd name="T64" fmla="*/ 60 w 237"/>
                  <a:gd name="T65" fmla="*/ 246 h 266"/>
                  <a:gd name="T66" fmla="*/ 49 w 237"/>
                  <a:gd name="T67" fmla="*/ 235 h 266"/>
                  <a:gd name="T68" fmla="*/ 33 w 237"/>
                  <a:gd name="T69" fmla="*/ 231 h 266"/>
                  <a:gd name="T70" fmla="*/ 19 w 237"/>
                  <a:gd name="T71" fmla="*/ 227 h 266"/>
                  <a:gd name="T72" fmla="*/ 11 w 237"/>
                  <a:gd name="T73" fmla="*/ 210 h 266"/>
                  <a:gd name="T74" fmla="*/ 3 w 237"/>
                  <a:gd name="T75" fmla="*/ 204 h 266"/>
                  <a:gd name="T76" fmla="*/ 0 w 237"/>
                  <a:gd name="T77" fmla="*/ 19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7" h="266">
                    <a:moveTo>
                      <a:pt x="0" y="191"/>
                    </a:moveTo>
                    <a:lnTo>
                      <a:pt x="14" y="173"/>
                    </a:lnTo>
                    <a:lnTo>
                      <a:pt x="26" y="179"/>
                    </a:lnTo>
                    <a:lnTo>
                      <a:pt x="78" y="182"/>
                    </a:lnTo>
                    <a:lnTo>
                      <a:pt x="96" y="180"/>
                    </a:lnTo>
                    <a:lnTo>
                      <a:pt x="95" y="162"/>
                    </a:lnTo>
                    <a:lnTo>
                      <a:pt x="83" y="158"/>
                    </a:lnTo>
                    <a:lnTo>
                      <a:pt x="85" y="47"/>
                    </a:lnTo>
                    <a:lnTo>
                      <a:pt x="78" y="38"/>
                    </a:lnTo>
                    <a:lnTo>
                      <a:pt x="78" y="16"/>
                    </a:lnTo>
                    <a:lnTo>
                      <a:pt x="87" y="14"/>
                    </a:lnTo>
                    <a:lnTo>
                      <a:pt x="88" y="0"/>
                    </a:lnTo>
                    <a:lnTo>
                      <a:pt x="103" y="9"/>
                    </a:lnTo>
                    <a:lnTo>
                      <a:pt x="204" y="89"/>
                    </a:lnTo>
                    <a:lnTo>
                      <a:pt x="217" y="96"/>
                    </a:lnTo>
                    <a:lnTo>
                      <a:pt x="221" y="119"/>
                    </a:lnTo>
                    <a:lnTo>
                      <a:pt x="233" y="117"/>
                    </a:lnTo>
                    <a:lnTo>
                      <a:pt x="236" y="164"/>
                    </a:lnTo>
                    <a:lnTo>
                      <a:pt x="226" y="166"/>
                    </a:lnTo>
                    <a:lnTo>
                      <a:pt x="226" y="174"/>
                    </a:lnTo>
                    <a:lnTo>
                      <a:pt x="188" y="179"/>
                    </a:lnTo>
                    <a:lnTo>
                      <a:pt x="177" y="187"/>
                    </a:lnTo>
                    <a:lnTo>
                      <a:pt x="153" y="186"/>
                    </a:lnTo>
                    <a:lnTo>
                      <a:pt x="145" y="196"/>
                    </a:lnTo>
                    <a:lnTo>
                      <a:pt x="137" y="203"/>
                    </a:lnTo>
                    <a:lnTo>
                      <a:pt x="118" y="209"/>
                    </a:lnTo>
                    <a:lnTo>
                      <a:pt x="115" y="217"/>
                    </a:lnTo>
                    <a:lnTo>
                      <a:pt x="110" y="228"/>
                    </a:lnTo>
                    <a:lnTo>
                      <a:pt x="100" y="242"/>
                    </a:lnTo>
                    <a:lnTo>
                      <a:pt x="95" y="262"/>
                    </a:lnTo>
                    <a:lnTo>
                      <a:pt x="78" y="264"/>
                    </a:lnTo>
                    <a:lnTo>
                      <a:pt x="65" y="265"/>
                    </a:lnTo>
                    <a:lnTo>
                      <a:pt x="60" y="246"/>
                    </a:lnTo>
                    <a:lnTo>
                      <a:pt x="49" y="235"/>
                    </a:lnTo>
                    <a:lnTo>
                      <a:pt x="33" y="231"/>
                    </a:lnTo>
                    <a:lnTo>
                      <a:pt x="19" y="227"/>
                    </a:lnTo>
                    <a:lnTo>
                      <a:pt x="11" y="210"/>
                    </a:lnTo>
                    <a:lnTo>
                      <a:pt x="3" y="204"/>
                    </a:lnTo>
                    <a:lnTo>
                      <a:pt x="0" y="1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5888432" y="3862992"/>
                <a:ext cx="278330" cy="276840"/>
              </a:xfrm>
              <a:custGeom>
                <a:avLst/>
                <a:gdLst>
                  <a:gd name="T0" fmla="*/ 126 w 158"/>
                  <a:gd name="T1" fmla="*/ 101 h 156"/>
                  <a:gd name="T2" fmla="*/ 135 w 158"/>
                  <a:gd name="T3" fmla="*/ 84 h 156"/>
                  <a:gd name="T4" fmla="*/ 142 w 158"/>
                  <a:gd name="T5" fmla="*/ 57 h 156"/>
                  <a:gd name="T6" fmla="*/ 146 w 158"/>
                  <a:gd name="T7" fmla="*/ 49 h 156"/>
                  <a:gd name="T8" fmla="*/ 154 w 158"/>
                  <a:gd name="T9" fmla="*/ 44 h 156"/>
                  <a:gd name="T10" fmla="*/ 157 w 158"/>
                  <a:gd name="T11" fmla="*/ 24 h 156"/>
                  <a:gd name="T12" fmla="*/ 154 w 158"/>
                  <a:gd name="T13" fmla="*/ 0 h 156"/>
                  <a:gd name="T14" fmla="*/ 143 w 158"/>
                  <a:gd name="T15" fmla="*/ 6 h 156"/>
                  <a:gd name="T16" fmla="*/ 137 w 158"/>
                  <a:gd name="T17" fmla="*/ 13 h 156"/>
                  <a:gd name="T18" fmla="*/ 129 w 158"/>
                  <a:gd name="T19" fmla="*/ 6 h 156"/>
                  <a:gd name="T20" fmla="*/ 111 w 158"/>
                  <a:gd name="T21" fmla="*/ 6 h 156"/>
                  <a:gd name="T22" fmla="*/ 109 w 158"/>
                  <a:gd name="T23" fmla="*/ 13 h 156"/>
                  <a:gd name="T24" fmla="*/ 96 w 158"/>
                  <a:gd name="T25" fmla="*/ 13 h 156"/>
                  <a:gd name="T26" fmla="*/ 89 w 158"/>
                  <a:gd name="T27" fmla="*/ 4 h 156"/>
                  <a:gd name="T28" fmla="*/ 78 w 158"/>
                  <a:gd name="T29" fmla="*/ 6 h 156"/>
                  <a:gd name="T30" fmla="*/ 60 w 158"/>
                  <a:gd name="T31" fmla="*/ 7 h 156"/>
                  <a:gd name="T32" fmla="*/ 59 w 158"/>
                  <a:gd name="T33" fmla="*/ 13 h 156"/>
                  <a:gd name="T34" fmla="*/ 52 w 158"/>
                  <a:gd name="T35" fmla="*/ 3 h 156"/>
                  <a:gd name="T36" fmla="*/ 41 w 158"/>
                  <a:gd name="T37" fmla="*/ 2 h 156"/>
                  <a:gd name="T38" fmla="*/ 28 w 158"/>
                  <a:gd name="T39" fmla="*/ 6 h 156"/>
                  <a:gd name="T40" fmla="*/ 23 w 158"/>
                  <a:gd name="T41" fmla="*/ 16 h 156"/>
                  <a:gd name="T42" fmla="*/ 18 w 158"/>
                  <a:gd name="T43" fmla="*/ 23 h 156"/>
                  <a:gd name="T44" fmla="*/ 14 w 158"/>
                  <a:gd name="T45" fmla="*/ 23 h 156"/>
                  <a:gd name="T46" fmla="*/ 16 w 158"/>
                  <a:gd name="T47" fmla="*/ 42 h 156"/>
                  <a:gd name="T48" fmla="*/ 8 w 158"/>
                  <a:gd name="T49" fmla="*/ 74 h 156"/>
                  <a:gd name="T50" fmla="*/ 0 w 158"/>
                  <a:gd name="T51" fmla="*/ 85 h 156"/>
                  <a:gd name="T52" fmla="*/ 3 w 158"/>
                  <a:gd name="T53" fmla="*/ 117 h 156"/>
                  <a:gd name="T54" fmla="*/ 15 w 158"/>
                  <a:gd name="T55" fmla="*/ 119 h 156"/>
                  <a:gd name="T56" fmla="*/ 28 w 158"/>
                  <a:gd name="T57" fmla="*/ 117 h 156"/>
                  <a:gd name="T58" fmla="*/ 34 w 158"/>
                  <a:gd name="T59" fmla="*/ 124 h 156"/>
                  <a:gd name="T60" fmla="*/ 40 w 158"/>
                  <a:gd name="T61" fmla="*/ 132 h 156"/>
                  <a:gd name="T62" fmla="*/ 39 w 158"/>
                  <a:gd name="T63" fmla="*/ 147 h 156"/>
                  <a:gd name="T64" fmla="*/ 50 w 158"/>
                  <a:gd name="T65" fmla="*/ 154 h 156"/>
                  <a:gd name="T66" fmla="*/ 63 w 158"/>
                  <a:gd name="T67" fmla="*/ 155 h 156"/>
                  <a:gd name="T68" fmla="*/ 89 w 158"/>
                  <a:gd name="T69" fmla="*/ 133 h 156"/>
                  <a:gd name="T70" fmla="*/ 98 w 158"/>
                  <a:gd name="T71" fmla="*/ 122 h 156"/>
                  <a:gd name="T72" fmla="*/ 110 w 158"/>
                  <a:gd name="T73" fmla="*/ 111 h 156"/>
                  <a:gd name="T74" fmla="*/ 126 w 158"/>
                  <a:gd name="T7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6">
                    <a:moveTo>
                      <a:pt x="126" y="101"/>
                    </a:moveTo>
                    <a:lnTo>
                      <a:pt x="135" y="84"/>
                    </a:lnTo>
                    <a:lnTo>
                      <a:pt x="142" y="57"/>
                    </a:lnTo>
                    <a:lnTo>
                      <a:pt x="146" y="49"/>
                    </a:lnTo>
                    <a:lnTo>
                      <a:pt x="154" y="44"/>
                    </a:lnTo>
                    <a:lnTo>
                      <a:pt x="157" y="24"/>
                    </a:lnTo>
                    <a:lnTo>
                      <a:pt x="154" y="0"/>
                    </a:lnTo>
                    <a:lnTo>
                      <a:pt x="143" y="6"/>
                    </a:lnTo>
                    <a:lnTo>
                      <a:pt x="137" y="13"/>
                    </a:lnTo>
                    <a:lnTo>
                      <a:pt x="129" y="6"/>
                    </a:lnTo>
                    <a:lnTo>
                      <a:pt x="111" y="6"/>
                    </a:lnTo>
                    <a:lnTo>
                      <a:pt x="109" y="13"/>
                    </a:lnTo>
                    <a:lnTo>
                      <a:pt x="96" y="13"/>
                    </a:lnTo>
                    <a:lnTo>
                      <a:pt x="89" y="4"/>
                    </a:lnTo>
                    <a:lnTo>
                      <a:pt x="78" y="6"/>
                    </a:lnTo>
                    <a:lnTo>
                      <a:pt x="60" y="7"/>
                    </a:lnTo>
                    <a:lnTo>
                      <a:pt x="59" y="13"/>
                    </a:lnTo>
                    <a:lnTo>
                      <a:pt x="52" y="3"/>
                    </a:lnTo>
                    <a:lnTo>
                      <a:pt x="41" y="2"/>
                    </a:lnTo>
                    <a:lnTo>
                      <a:pt x="28" y="6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6" y="42"/>
                    </a:lnTo>
                    <a:lnTo>
                      <a:pt x="8" y="74"/>
                    </a:lnTo>
                    <a:lnTo>
                      <a:pt x="0" y="85"/>
                    </a:lnTo>
                    <a:lnTo>
                      <a:pt x="3" y="117"/>
                    </a:lnTo>
                    <a:lnTo>
                      <a:pt x="15" y="119"/>
                    </a:lnTo>
                    <a:lnTo>
                      <a:pt x="28" y="117"/>
                    </a:lnTo>
                    <a:lnTo>
                      <a:pt x="34" y="124"/>
                    </a:lnTo>
                    <a:lnTo>
                      <a:pt x="40" y="132"/>
                    </a:lnTo>
                    <a:lnTo>
                      <a:pt x="39" y="147"/>
                    </a:lnTo>
                    <a:lnTo>
                      <a:pt x="50" y="154"/>
                    </a:lnTo>
                    <a:lnTo>
                      <a:pt x="63" y="155"/>
                    </a:lnTo>
                    <a:lnTo>
                      <a:pt x="89" y="133"/>
                    </a:lnTo>
                    <a:lnTo>
                      <a:pt x="98" y="122"/>
                    </a:lnTo>
                    <a:lnTo>
                      <a:pt x="110" y="111"/>
                    </a:lnTo>
                    <a:lnTo>
                      <a:pt x="126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6" name="Freeform 182"/>
              <p:cNvSpPr>
                <a:spLocks/>
              </p:cNvSpPr>
              <p:nvPr/>
            </p:nvSpPr>
            <p:spPr bwMode="auto">
              <a:xfrm>
                <a:off x="6202929" y="3941640"/>
                <a:ext cx="311352" cy="251673"/>
              </a:xfrm>
              <a:custGeom>
                <a:avLst/>
                <a:gdLst>
                  <a:gd name="T0" fmla="*/ 174 w 177"/>
                  <a:gd name="T1" fmla="*/ 101 h 142"/>
                  <a:gd name="T2" fmla="*/ 166 w 177"/>
                  <a:gd name="T3" fmla="*/ 100 h 142"/>
                  <a:gd name="T4" fmla="*/ 150 w 177"/>
                  <a:gd name="T5" fmla="*/ 103 h 142"/>
                  <a:gd name="T6" fmla="*/ 136 w 177"/>
                  <a:gd name="T7" fmla="*/ 101 h 142"/>
                  <a:gd name="T8" fmla="*/ 135 w 177"/>
                  <a:gd name="T9" fmla="*/ 108 h 142"/>
                  <a:gd name="T10" fmla="*/ 106 w 177"/>
                  <a:gd name="T11" fmla="*/ 110 h 142"/>
                  <a:gd name="T12" fmla="*/ 103 w 177"/>
                  <a:gd name="T13" fmla="*/ 116 h 142"/>
                  <a:gd name="T14" fmla="*/ 79 w 177"/>
                  <a:gd name="T15" fmla="*/ 120 h 142"/>
                  <a:gd name="T16" fmla="*/ 74 w 177"/>
                  <a:gd name="T17" fmla="*/ 109 h 142"/>
                  <a:gd name="T18" fmla="*/ 64 w 177"/>
                  <a:gd name="T19" fmla="*/ 105 h 142"/>
                  <a:gd name="T20" fmla="*/ 58 w 177"/>
                  <a:gd name="T21" fmla="*/ 114 h 142"/>
                  <a:gd name="T22" fmla="*/ 51 w 177"/>
                  <a:gd name="T23" fmla="*/ 117 h 142"/>
                  <a:gd name="T24" fmla="*/ 46 w 177"/>
                  <a:gd name="T25" fmla="*/ 121 h 142"/>
                  <a:gd name="T26" fmla="*/ 35 w 177"/>
                  <a:gd name="T27" fmla="*/ 123 h 142"/>
                  <a:gd name="T28" fmla="*/ 28 w 177"/>
                  <a:gd name="T29" fmla="*/ 132 h 142"/>
                  <a:gd name="T30" fmla="*/ 22 w 177"/>
                  <a:gd name="T31" fmla="*/ 141 h 142"/>
                  <a:gd name="T32" fmla="*/ 17 w 177"/>
                  <a:gd name="T33" fmla="*/ 132 h 142"/>
                  <a:gd name="T34" fmla="*/ 10 w 177"/>
                  <a:gd name="T35" fmla="*/ 111 h 142"/>
                  <a:gd name="T36" fmla="*/ 0 w 177"/>
                  <a:gd name="T37" fmla="*/ 94 h 142"/>
                  <a:gd name="T38" fmla="*/ 6 w 177"/>
                  <a:gd name="T39" fmla="*/ 75 h 142"/>
                  <a:gd name="T40" fmla="*/ 13 w 177"/>
                  <a:gd name="T41" fmla="*/ 66 h 142"/>
                  <a:gd name="T42" fmla="*/ 21 w 177"/>
                  <a:gd name="T43" fmla="*/ 61 h 142"/>
                  <a:gd name="T44" fmla="*/ 35 w 177"/>
                  <a:gd name="T45" fmla="*/ 62 h 142"/>
                  <a:gd name="T46" fmla="*/ 39 w 177"/>
                  <a:gd name="T47" fmla="*/ 53 h 142"/>
                  <a:gd name="T48" fmla="*/ 55 w 177"/>
                  <a:gd name="T49" fmla="*/ 52 h 142"/>
                  <a:gd name="T50" fmla="*/ 62 w 177"/>
                  <a:gd name="T51" fmla="*/ 42 h 142"/>
                  <a:gd name="T52" fmla="*/ 75 w 177"/>
                  <a:gd name="T53" fmla="*/ 38 h 142"/>
                  <a:gd name="T54" fmla="*/ 80 w 177"/>
                  <a:gd name="T55" fmla="*/ 27 h 142"/>
                  <a:gd name="T56" fmla="*/ 90 w 177"/>
                  <a:gd name="T57" fmla="*/ 24 h 142"/>
                  <a:gd name="T58" fmla="*/ 96 w 177"/>
                  <a:gd name="T59" fmla="*/ 12 h 142"/>
                  <a:gd name="T60" fmla="*/ 106 w 177"/>
                  <a:gd name="T61" fmla="*/ 3 h 142"/>
                  <a:gd name="T62" fmla="*/ 113 w 177"/>
                  <a:gd name="T63" fmla="*/ 0 h 142"/>
                  <a:gd name="T64" fmla="*/ 119 w 177"/>
                  <a:gd name="T65" fmla="*/ 11 h 142"/>
                  <a:gd name="T66" fmla="*/ 126 w 177"/>
                  <a:gd name="T67" fmla="*/ 26 h 142"/>
                  <a:gd name="T68" fmla="*/ 124 w 177"/>
                  <a:gd name="T69" fmla="*/ 38 h 142"/>
                  <a:gd name="T70" fmla="*/ 131 w 177"/>
                  <a:gd name="T71" fmla="*/ 41 h 142"/>
                  <a:gd name="T72" fmla="*/ 132 w 177"/>
                  <a:gd name="T73" fmla="*/ 50 h 142"/>
                  <a:gd name="T74" fmla="*/ 143 w 177"/>
                  <a:gd name="T75" fmla="*/ 47 h 142"/>
                  <a:gd name="T76" fmla="*/ 146 w 177"/>
                  <a:gd name="T77" fmla="*/ 61 h 142"/>
                  <a:gd name="T78" fmla="*/ 159 w 177"/>
                  <a:gd name="T79" fmla="*/ 64 h 142"/>
                  <a:gd name="T80" fmla="*/ 162 w 177"/>
                  <a:gd name="T81" fmla="*/ 80 h 142"/>
                  <a:gd name="T82" fmla="*/ 169 w 177"/>
                  <a:gd name="T83" fmla="*/ 83 h 142"/>
                  <a:gd name="T84" fmla="*/ 173 w 177"/>
                  <a:gd name="T85" fmla="*/ 89 h 142"/>
                  <a:gd name="T86" fmla="*/ 176 w 177"/>
                  <a:gd name="T87" fmla="*/ 94 h 142"/>
                  <a:gd name="T88" fmla="*/ 174 w 177"/>
                  <a:gd name="T89" fmla="*/ 10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142">
                    <a:moveTo>
                      <a:pt x="174" y="101"/>
                    </a:moveTo>
                    <a:lnTo>
                      <a:pt x="166" y="100"/>
                    </a:lnTo>
                    <a:lnTo>
                      <a:pt x="150" y="103"/>
                    </a:lnTo>
                    <a:lnTo>
                      <a:pt x="136" y="101"/>
                    </a:lnTo>
                    <a:lnTo>
                      <a:pt x="135" y="108"/>
                    </a:lnTo>
                    <a:lnTo>
                      <a:pt x="106" y="110"/>
                    </a:lnTo>
                    <a:lnTo>
                      <a:pt x="103" y="116"/>
                    </a:lnTo>
                    <a:lnTo>
                      <a:pt x="79" y="120"/>
                    </a:lnTo>
                    <a:lnTo>
                      <a:pt x="74" y="109"/>
                    </a:lnTo>
                    <a:lnTo>
                      <a:pt x="64" y="105"/>
                    </a:lnTo>
                    <a:lnTo>
                      <a:pt x="58" y="114"/>
                    </a:lnTo>
                    <a:lnTo>
                      <a:pt x="51" y="117"/>
                    </a:lnTo>
                    <a:lnTo>
                      <a:pt x="46" y="121"/>
                    </a:lnTo>
                    <a:lnTo>
                      <a:pt x="35" y="123"/>
                    </a:lnTo>
                    <a:lnTo>
                      <a:pt x="28" y="132"/>
                    </a:lnTo>
                    <a:lnTo>
                      <a:pt x="22" y="141"/>
                    </a:lnTo>
                    <a:lnTo>
                      <a:pt x="17" y="132"/>
                    </a:lnTo>
                    <a:lnTo>
                      <a:pt x="10" y="111"/>
                    </a:lnTo>
                    <a:lnTo>
                      <a:pt x="0" y="94"/>
                    </a:lnTo>
                    <a:lnTo>
                      <a:pt x="6" y="75"/>
                    </a:lnTo>
                    <a:lnTo>
                      <a:pt x="13" y="66"/>
                    </a:lnTo>
                    <a:lnTo>
                      <a:pt x="21" y="61"/>
                    </a:lnTo>
                    <a:lnTo>
                      <a:pt x="35" y="62"/>
                    </a:lnTo>
                    <a:lnTo>
                      <a:pt x="39" y="53"/>
                    </a:lnTo>
                    <a:lnTo>
                      <a:pt x="55" y="52"/>
                    </a:lnTo>
                    <a:lnTo>
                      <a:pt x="62" y="42"/>
                    </a:lnTo>
                    <a:lnTo>
                      <a:pt x="75" y="38"/>
                    </a:lnTo>
                    <a:lnTo>
                      <a:pt x="80" y="27"/>
                    </a:lnTo>
                    <a:lnTo>
                      <a:pt x="90" y="24"/>
                    </a:lnTo>
                    <a:lnTo>
                      <a:pt x="96" y="12"/>
                    </a:lnTo>
                    <a:lnTo>
                      <a:pt x="106" y="3"/>
                    </a:lnTo>
                    <a:lnTo>
                      <a:pt x="113" y="0"/>
                    </a:lnTo>
                    <a:lnTo>
                      <a:pt x="119" y="11"/>
                    </a:lnTo>
                    <a:lnTo>
                      <a:pt x="126" y="26"/>
                    </a:lnTo>
                    <a:lnTo>
                      <a:pt x="124" y="38"/>
                    </a:lnTo>
                    <a:lnTo>
                      <a:pt x="131" y="41"/>
                    </a:lnTo>
                    <a:lnTo>
                      <a:pt x="132" y="50"/>
                    </a:lnTo>
                    <a:lnTo>
                      <a:pt x="143" y="47"/>
                    </a:lnTo>
                    <a:lnTo>
                      <a:pt x="146" y="61"/>
                    </a:lnTo>
                    <a:lnTo>
                      <a:pt x="159" y="64"/>
                    </a:lnTo>
                    <a:lnTo>
                      <a:pt x="162" y="80"/>
                    </a:lnTo>
                    <a:lnTo>
                      <a:pt x="169" y="83"/>
                    </a:lnTo>
                    <a:lnTo>
                      <a:pt x="173" y="89"/>
                    </a:lnTo>
                    <a:lnTo>
                      <a:pt x="176" y="94"/>
                    </a:lnTo>
                    <a:lnTo>
                      <a:pt x="174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7" name="Freeform 183"/>
              <p:cNvSpPr>
                <a:spLocks/>
              </p:cNvSpPr>
              <p:nvPr/>
            </p:nvSpPr>
            <p:spPr bwMode="auto">
              <a:xfrm>
                <a:off x="6446664" y="3325042"/>
                <a:ext cx="270467" cy="316164"/>
              </a:xfrm>
              <a:custGeom>
                <a:avLst/>
                <a:gdLst>
                  <a:gd name="T0" fmla="*/ 0 w 172"/>
                  <a:gd name="T1" fmla="*/ 2 h 201"/>
                  <a:gd name="T2" fmla="*/ 0 w 172"/>
                  <a:gd name="T3" fmla="*/ 201 h 201"/>
                  <a:gd name="T4" fmla="*/ 10 w 172"/>
                  <a:gd name="T5" fmla="*/ 195 h 201"/>
                  <a:gd name="T6" fmla="*/ 22 w 172"/>
                  <a:gd name="T7" fmla="*/ 186 h 201"/>
                  <a:gd name="T8" fmla="*/ 129 w 172"/>
                  <a:gd name="T9" fmla="*/ 186 h 201"/>
                  <a:gd name="T10" fmla="*/ 138 w 172"/>
                  <a:gd name="T11" fmla="*/ 195 h 201"/>
                  <a:gd name="T12" fmla="*/ 166 w 172"/>
                  <a:gd name="T13" fmla="*/ 172 h 201"/>
                  <a:gd name="T14" fmla="*/ 166 w 172"/>
                  <a:gd name="T15" fmla="*/ 149 h 201"/>
                  <a:gd name="T16" fmla="*/ 172 w 172"/>
                  <a:gd name="T17" fmla="*/ 146 h 201"/>
                  <a:gd name="T18" fmla="*/ 134 w 172"/>
                  <a:gd name="T19" fmla="*/ 85 h 201"/>
                  <a:gd name="T20" fmla="*/ 112 w 172"/>
                  <a:gd name="T21" fmla="*/ 48 h 201"/>
                  <a:gd name="T22" fmla="*/ 112 w 172"/>
                  <a:gd name="T23" fmla="*/ 32 h 201"/>
                  <a:gd name="T24" fmla="*/ 125 w 172"/>
                  <a:gd name="T25" fmla="*/ 45 h 201"/>
                  <a:gd name="T26" fmla="*/ 143 w 172"/>
                  <a:gd name="T27" fmla="*/ 65 h 201"/>
                  <a:gd name="T28" fmla="*/ 151 w 172"/>
                  <a:gd name="T29" fmla="*/ 48 h 201"/>
                  <a:gd name="T30" fmla="*/ 151 w 172"/>
                  <a:gd name="T31" fmla="*/ 28 h 201"/>
                  <a:gd name="T32" fmla="*/ 136 w 172"/>
                  <a:gd name="T33" fmla="*/ 5 h 201"/>
                  <a:gd name="T34" fmla="*/ 112 w 172"/>
                  <a:gd name="T35" fmla="*/ 2 h 201"/>
                  <a:gd name="T36" fmla="*/ 91 w 172"/>
                  <a:gd name="T37" fmla="*/ 3 h 201"/>
                  <a:gd name="T38" fmla="*/ 67 w 172"/>
                  <a:gd name="T39" fmla="*/ 19 h 201"/>
                  <a:gd name="T40" fmla="*/ 55 w 172"/>
                  <a:gd name="T41" fmla="*/ 12 h 201"/>
                  <a:gd name="T42" fmla="*/ 44 w 172"/>
                  <a:gd name="T43" fmla="*/ 0 h 201"/>
                  <a:gd name="T44" fmla="*/ 0 w 172"/>
                  <a:gd name="T45" fmla="*/ 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201">
                    <a:moveTo>
                      <a:pt x="0" y="2"/>
                    </a:moveTo>
                    <a:lnTo>
                      <a:pt x="0" y="201"/>
                    </a:lnTo>
                    <a:lnTo>
                      <a:pt x="10" y="195"/>
                    </a:lnTo>
                    <a:lnTo>
                      <a:pt x="22" y="186"/>
                    </a:lnTo>
                    <a:lnTo>
                      <a:pt x="129" y="186"/>
                    </a:lnTo>
                    <a:lnTo>
                      <a:pt x="138" y="195"/>
                    </a:lnTo>
                    <a:lnTo>
                      <a:pt x="166" y="172"/>
                    </a:lnTo>
                    <a:lnTo>
                      <a:pt x="166" y="149"/>
                    </a:lnTo>
                    <a:lnTo>
                      <a:pt x="172" y="146"/>
                    </a:lnTo>
                    <a:lnTo>
                      <a:pt x="134" y="85"/>
                    </a:lnTo>
                    <a:lnTo>
                      <a:pt x="112" y="48"/>
                    </a:lnTo>
                    <a:lnTo>
                      <a:pt x="112" y="32"/>
                    </a:lnTo>
                    <a:lnTo>
                      <a:pt x="125" y="45"/>
                    </a:lnTo>
                    <a:lnTo>
                      <a:pt x="143" y="65"/>
                    </a:lnTo>
                    <a:lnTo>
                      <a:pt x="151" y="48"/>
                    </a:lnTo>
                    <a:lnTo>
                      <a:pt x="151" y="28"/>
                    </a:lnTo>
                    <a:lnTo>
                      <a:pt x="136" y="5"/>
                    </a:lnTo>
                    <a:lnTo>
                      <a:pt x="112" y="2"/>
                    </a:lnTo>
                    <a:lnTo>
                      <a:pt x="91" y="3"/>
                    </a:lnTo>
                    <a:lnTo>
                      <a:pt x="67" y="19"/>
                    </a:lnTo>
                    <a:lnTo>
                      <a:pt x="55" y="12"/>
                    </a:lnTo>
                    <a:lnTo>
                      <a:pt x="44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5537768" y="3192914"/>
                <a:ext cx="264177" cy="246954"/>
              </a:xfrm>
              <a:custGeom>
                <a:avLst/>
                <a:gdLst>
                  <a:gd name="T0" fmla="*/ 118 w 149"/>
                  <a:gd name="T1" fmla="*/ 19 h 140"/>
                  <a:gd name="T2" fmla="*/ 135 w 149"/>
                  <a:gd name="T3" fmla="*/ 16 h 140"/>
                  <a:gd name="T4" fmla="*/ 146 w 149"/>
                  <a:gd name="T5" fmla="*/ 27 h 140"/>
                  <a:gd name="T6" fmla="*/ 139 w 149"/>
                  <a:gd name="T7" fmla="*/ 41 h 140"/>
                  <a:gd name="T8" fmla="*/ 148 w 149"/>
                  <a:gd name="T9" fmla="*/ 46 h 140"/>
                  <a:gd name="T10" fmla="*/ 141 w 149"/>
                  <a:gd name="T11" fmla="*/ 70 h 140"/>
                  <a:gd name="T12" fmla="*/ 126 w 149"/>
                  <a:gd name="T13" fmla="*/ 71 h 140"/>
                  <a:gd name="T14" fmla="*/ 122 w 149"/>
                  <a:gd name="T15" fmla="*/ 82 h 140"/>
                  <a:gd name="T16" fmla="*/ 130 w 149"/>
                  <a:gd name="T17" fmla="*/ 89 h 140"/>
                  <a:gd name="T18" fmla="*/ 111 w 149"/>
                  <a:gd name="T19" fmla="*/ 105 h 140"/>
                  <a:gd name="T20" fmla="*/ 100 w 149"/>
                  <a:gd name="T21" fmla="*/ 118 h 140"/>
                  <a:gd name="T22" fmla="*/ 88 w 149"/>
                  <a:gd name="T23" fmla="*/ 124 h 140"/>
                  <a:gd name="T24" fmla="*/ 77 w 149"/>
                  <a:gd name="T25" fmla="*/ 124 h 140"/>
                  <a:gd name="T26" fmla="*/ 74 w 149"/>
                  <a:gd name="T27" fmla="*/ 131 h 140"/>
                  <a:gd name="T28" fmla="*/ 63 w 149"/>
                  <a:gd name="T29" fmla="*/ 130 h 140"/>
                  <a:gd name="T30" fmla="*/ 61 w 149"/>
                  <a:gd name="T31" fmla="*/ 139 h 140"/>
                  <a:gd name="T32" fmla="*/ 46 w 149"/>
                  <a:gd name="T33" fmla="*/ 139 h 140"/>
                  <a:gd name="T34" fmla="*/ 48 w 149"/>
                  <a:gd name="T35" fmla="*/ 132 h 140"/>
                  <a:gd name="T36" fmla="*/ 37 w 149"/>
                  <a:gd name="T37" fmla="*/ 132 h 140"/>
                  <a:gd name="T38" fmla="*/ 0 w 149"/>
                  <a:gd name="T39" fmla="*/ 132 h 140"/>
                  <a:gd name="T40" fmla="*/ 9 w 149"/>
                  <a:gd name="T41" fmla="*/ 120 h 140"/>
                  <a:gd name="T42" fmla="*/ 17 w 149"/>
                  <a:gd name="T43" fmla="*/ 115 h 140"/>
                  <a:gd name="T44" fmla="*/ 25 w 149"/>
                  <a:gd name="T45" fmla="*/ 108 h 140"/>
                  <a:gd name="T46" fmla="*/ 31 w 149"/>
                  <a:gd name="T47" fmla="*/ 64 h 140"/>
                  <a:gd name="T48" fmla="*/ 36 w 149"/>
                  <a:gd name="T49" fmla="*/ 49 h 140"/>
                  <a:gd name="T50" fmla="*/ 42 w 149"/>
                  <a:gd name="T51" fmla="*/ 51 h 140"/>
                  <a:gd name="T52" fmla="*/ 43 w 149"/>
                  <a:gd name="T53" fmla="*/ 41 h 140"/>
                  <a:gd name="T54" fmla="*/ 67 w 149"/>
                  <a:gd name="T55" fmla="*/ 40 h 140"/>
                  <a:gd name="T56" fmla="*/ 67 w 149"/>
                  <a:gd name="T57" fmla="*/ 28 h 140"/>
                  <a:gd name="T58" fmla="*/ 76 w 149"/>
                  <a:gd name="T59" fmla="*/ 19 h 140"/>
                  <a:gd name="T60" fmla="*/ 82 w 149"/>
                  <a:gd name="T61" fmla="*/ 9 h 140"/>
                  <a:gd name="T62" fmla="*/ 85 w 149"/>
                  <a:gd name="T63" fmla="*/ 0 h 140"/>
                  <a:gd name="T64" fmla="*/ 96 w 149"/>
                  <a:gd name="T65" fmla="*/ 7 h 140"/>
                  <a:gd name="T66" fmla="*/ 108 w 149"/>
                  <a:gd name="T67" fmla="*/ 8 h 140"/>
                  <a:gd name="T68" fmla="*/ 118 w 149"/>
                  <a:gd name="T69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40">
                    <a:moveTo>
                      <a:pt x="118" y="19"/>
                    </a:moveTo>
                    <a:lnTo>
                      <a:pt x="135" y="16"/>
                    </a:lnTo>
                    <a:lnTo>
                      <a:pt x="146" y="27"/>
                    </a:lnTo>
                    <a:lnTo>
                      <a:pt x="139" y="41"/>
                    </a:lnTo>
                    <a:lnTo>
                      <a:pt x="148" y="46"/>
                    </a:lnTo>
                    <a:lnTo>
                      <a:pt x="141" y="70"/>
                    </a:lnTo>
                    <a:lnTo>
                      <a:pt x="126" y="71"/>
                    </a:lnTo>
                    <a:lnTo>
                      <a:pt x="122" y="82"/>
                    </a:lnTo>
                    <a:lnTo>
                      <a:pt x="130" y="89"/>
                    </a:lnTo>
                    <a:lnTo>
                      <a:pt x="111" y="105"/>
                    </a:lnTo>
                    <a:lnTo>
                      <a:pt x="100" y="118"/>
                    </a:lnTo>
                    <a:lnTo>
                      <a:pt x="88" y="124"/>
                    </a:lnTo>
                    <a:lnTo>
                      <a:pt x="77" y="124"/>
                    </a:lnTo>
                    <a:lnTo>
                      <a:pt x="74" y="131"/>
                    </a:lnTo>
                    <a:lnTo>
                      <a:pt x="63" y="130"/>
                    </a:lnTo>
                    <a:lnTo>
                      <a:pt x="61" y="139"/>
                    </a:lnTo>
                    <a:lnTo>
                      <a:pt x="46" y="139"/>
                    </a:lnTo>
                    <a:lnTo>
                      <a:pt x="48" y="132"/>
                    </a:lnTo>
                    <a:lnTo>
                      <a:pt x="37" y="132"/>
                    </a:lnTo>
                    <a:lnTo>
                      <a:pt x="0" y="132"/>
                    </a:lnTo>
                    <a:lnTo>
                      <a:pt x="9" y="120"/>
                    </a:lnTo>
                    <a:lnTo>
                      <a:pt x="17" y="115"/>
                    </a:lnTo>
                    <a:lnTo>
                      <a:pt x="25" y="108"/>
                    </a:lnTo>
                    <a:lnTo>
                      <a:pt x="31" y="64"/>
                    </a:lnTo>
                    <a:lnTo>
                      <a:pt x="36" y="49"/>
                    </a:lnTo>
                    <a:lnTo>
                      <a:pt x="42" y="51"/>
                    </a:lnTo>
                    <a:lnTo>
                      <a:pt x="43" y="41"/>
                    </a:lnTo>
                    <a:lnTo>
                      <a:pt x="67" y="40"/>
                    </a:lnTo>
                    <a:lnTo>
                      <a:pt x="67" y="28"/>
                    </a:lnTo>
                    <a:lnTo>
                      <a:pt x="76" y="1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96" y="7"/>
                    </a:lnTo>
                    <a:lnTo>
                      <a:pt x="108" y="8"/>
                    </a:lnTo>
                    <a:lnTo>
                      <a:pt x="118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5619537" y="3152017"/>
                <a:ext cx="503195" cy="564690"/>
              </a:xfrm>
              <a:custGeom>
                <a:avLst/>
                <a:gdLst>
                  <a:gd name="T0" fmla="*/ 89 w 285"/>
                  <a:gd name="T1" fmla="*/ 41 h 320"/>
                  <a:gd name="T2" fmla="*/ 100 w 285"/>
                  <a:gd name="T3" fmla="*/ 52 h 320"/>
                  <a:gd name="T4" fmla="*/ 94 w 285"/>
                  <a:gd name="T5" fmla="*/ 65 h 320"/>
                  <a:gd name="T6" fmla="*/ 102 w 285"/>
                  <a:gd name="T7" fmla="*/ 70 h 320"/>
                  <a:gd name="T8" fmla="*/ 95 w 285"/>
                  <a:gd name="T9" fmla="*/ 95 h 320"/>
                  <a:gd name="T10" fmla="*/ 80 w 285"/>
                  <a:gd name="T11" fmla="*/ 96 h 320"/>
                  <a:gd name="T12" fmla="*/ 77 w 285"/>
                  <a:gd name="T13" fmla="*/ 107 h 320"/>
                  <a:gd name="T14" fmla="*/ 84 w 285"/>
                  <a:gd name="T15" fmla="*/ 113 h 320"/>
                  <a:gd name="T16" fmla="*/ 65 w 285"/>
                  <a:gd name="T17" fmla="*/ 129 h 320"/>
                  <a:gd name="T18" fmla="*/ 54 w 285"/>
                  <a:gd name="T19" fmla="*/ 142 h 320"/>
                  <a:gd name="T20" fmla="*/ 42 w 285"/>
                  <a:gd name="T21" fmla="*/ 148 h 320"/>
                  <a:gd name="T22" fmla="*/ 31 w 285"/>
                  <a:gd name="T23" fmla="*/ 148 h 320"/>
                  <a:gd name="T24" fmla="*/ 28 w 285"/>
                  <a:gd name="T25" fmla="*/ 156 h 320"/>
                  <a:gd name="T26" fmla="*/ 17 w 285"/>
                  <a:gd name="T27" fmla="*/ 154 h 320"/>
                  <a:gd name="T28" fmla="*/ 15 w 285"/>
                  <a:gd name="T29" fmla="*/ 163 h 320"/>
                  <a:gd name="T30" fmla="*/ 0 w 285"/>
                  <a:gd name="T31" fmla="*/ 163 h 320"/>
                  <a:gd name="T32" fmla="*/ 31 w 285"/>
                  <a:gd name="T33" fmla="*/ 200 h 320"/>
                  <a:gd name="T34" fmla="*/ 46 w 285"/>
                  <a:gd name="T35" fmla="*/ 209 h 320"/>
                  <a:gd name="T36" fmla="*/ 146 w 285"/>
                  <a:gd name="T37" fmla="*/ 289 h 320"/>
                  <a:gd name="T38" fmla="*/ 160 w 285"/>
                  <a:gd name="T39" fmla="*/ 295 h 320"/>
                  <a:gd name="T40" fmla="*/ 163 w 285"/>
                  <a:gd name="T41" fmla="*/ 319 h 320"/>
                  <a:gd name="T42" fmla="*/ 176 w 285"/>
                  <a:gd name="T43" fmla="*/ 316 h 320"/>
                  <a:gd name="T44" fmla="*/ 178 w 285"/>
                  <a:gd name="T45" fmla="*/ 309 h 320"/>
                  <a:gd name="T46" fmla="*/ 202 w 285"/>
                  <a:gd name="T47" fmla="*/ 307 h 320"/>
                  <a:gd name="T48" fmla="*/ 212 w 285"/>
                  <a:gd name="T49" fmla="*/ 296 h 320"/>
                  <a:gd name="T50" fmla="*/ 220 w 285"/>
                  <a:gd name="T51" fmla="*/ 291 h 320"/>
                  <a:gd name="T52" fmla="*/ 223 w 285"/>
                  <a:gd name="T53" fmla="*/ 282 h 320"/>
                  <a:gd name="T54" fmla="*/ 246 w 285"/>
                  <a:gd name="T55" fmla="*/ 274 h 320"/>
                  <a:gd name="T56" fmla="*/ 253 w 285"/>
                  <a:gd name="T57" fmla="*/ 264 h 320"/>
                  <a:gd name="T58" fmla="*/ 264 w 285"/>
                  <a:gd name="T59" fmla="*/ 254 h 320"/>
                  <a:gd name="T60" fmla="*/ 279 w 285"/>
                  <a:gd name="T61" fmla="*/ 248 h 320"/>
                  <a:gd name="T62" fmla="*/ 284 w 285"/>
                  <a:gd name="T63" fmla="*/ 241 h 320"/>
                  <a:gd name="T64" fmla="*/ 282 w 285"/>
                  <a:gd name="T65" fmla="*/ 227 h 320"/>
                  <a:gd name="T66" fmla="*/ 259 w 285"/>
                  <a:gd name="T67" fmla="*/ 223 h 320"/>
                  <a:gd name="T68" fmla="*/ 252 w 285"/>
                  <a:gd name="T69" fmla="*/ 216 h 320"/>
                  <a:gd name="T70" fmla="*/ 250 w 285"/>
                  <a:gd name="T71" fmla="*/ 198 h 320"/>
                  <a:gd name="T72" fmla="*/ 253 w 285"/>
                  <a:gd name="T73" fmla="*/ 102 h 320"/>
                  <a:gd name="T74" fmla="*/ 246 w 285"/>
                  <a:gd name="T75" fmla="*/ 101 h 320"/>
                  <a:gd name="T76" fmla="*/ 242 w 285"/>
                  <a:gd name="T77" fmla="*/ 85 h 320"/>
                  <a:gd name="T78" fmla="*/ 229 w 285"/>
                  <a:gd name="T79" fmla="*/ 80 h 320"/>
                  <a:gd name="T80" fmla="*/ 224 w 285"/>
                  <a:gd name="T81" fmla="*/ 63 h 320"/>
                  <a:gd name="T82" fmla="*/ 227 w 285"/>
                  <a:gd name="T83" fmla="*/ 48 h 320"/>
                  <a:gd name="T84" fmla="*/ 241 w 285"/>
                  <a:gd name="T85" fmla="*/ 44 h 320"/>
                  <a:gd name="T86" fmla="*/ 233 w 285"/>
                  <a:gd name="T87" fmla="*/ 33 h 320"/>
                  <a:gd name="T88" fmla="*/ 235 w 285"/>
                  <a:gd name="T89" fmla="*/ 21 h 320"/>
                  <a:gd name="T90" fmla="*/ 242 w 285"/>
                  <a:gd name="T91" fmla="*/ 21 h 320"/>
                  <a:gd name="T92" fmla="*/ 239 w 285"/>
                  <a:gd name="T93" fmla="*/ 3 h 320"/>
                  <a:gd name="T94" fmla="*/ 196 w 285"/>
                  <a:gd name="T95" fmla="*/ 0 h 320"/>
                  <a:gd name="T96" fmla="*/ 176 w 285"/>
                  <a:gd name="T97" fmla="*/ 3 h 320"/>
                  <a:gd name="T98" fmla="*/ 160 w 285"/>
                  <a:gd name="T99" fmla="*/ 8 h 320"/>
                  <a:gd name="T100" fmla="*/ 128 w 285"/>
                  <a:gd name="T101" fmla="*/ 11 h 320"/>
                  <a:gd name="T102" fmla="*/ 117 w 285"/>
                  <a:gd name="T103" fmla="*/ 21 h 320"/>
                  <a:gd name="T104" fmla="*/ 96 w 285"/>
                  <a:gd name="T105" fmla="*/ 25 h 320"/>
                  <a:gd name="T106" fmla="*/ 89 w 285"/>
                  <a:gd name="T107" fmla="*/ 4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5" h="320">
                    <a:moveTo>
                      <a:pt x="89" y="41"/>
                    </a:moveTo>
                    <a:lnTo>
                      <a:pt x="100" y="52"/>
                    </a:lnTo>
                    <a:lnTo>
                      <a:pt x="94" y="65"/>
                    </a:lnTo>
                    <a:lnTo>
                      <a:pt x="102" y="70"/>
                    </a:lnTo>
                    <a:lnTo>
                      <a:pt x="95" y="95"/>
                    </a:lnTo>
                    <a:lnTo>
                      <a:pt x="80" y="96"/>
                    </a:lnTo>
                    <a:lnTo>
                      <a:pt x="77" y="107"/>
                    </a:lnTo>
                    <a:lnTo>
                      <a:pt x="84" y="113"/>
                    </a:lnTo>
                    <a:lnTo>
                      <a:pt x="65" y="129"/>
                    </a:lnTo>
                    <a:lnTo>
                      <a:pt x="54" y="142"/>
                    </a:lnTo>
                    <a:lnTo>
                      <a:pt x="42" y="148"/>
                    </a:lnTo>
                    <a:lnTo>
                      <a:pt x="31" y="148"/>
                    </a:lnTo>
                    <a:lnTo>
                      <a:pt x="28" y="156"/>
                    </a:lnTo>
                    <a:lnTo>
                      <a:pt x="17" y="154"/>
                    </a:lnTo>
                    <a:lnTo>
                      <a:pt x="15" y="163"/>
                    </a:lnTo>
                    <a:lnTo>
                      <a:pt x="0" y="163"/>
                    </a:lnTo>
                    <a:lnTo>
                      <a:pt x="31" y="200"/>
                    </a:lnTo>
                    <a:lnTo>
                      <a:pt x="46" y="209"/>
                    </a:lnTo>
                    <a:lnTo>
                      <a:pt x="146" y="289"/>
                    </a:lnTo>
                    <a:lnTo>
                      <a:pt x="160" y="295"/>
                    </a:lnTo>
                    <a:lnTo>
                      <a:pt x="163" y="319"/>
                    </a:lnTo>
                    <a:lnTo>
                      <a:pt x="176" y="316"/>
                    </a:lnTo>
                    <a:lnTo>
                      <a:pt x="178" y="309"/>
                    </a:lnTo>
                    <a:lnTo>
                      <a:pt x="202" y="307"/>
                    </a:lnTo>
                    <a:lnTo>
                      <a:pt x="212" y="296"/>
                    </a:lnTo>
                    <a:lnTo>
                      <a:pt x="220" y="291"/>
                    </a:lnTo>
                    <a:lnTo>
                      <a:pt x="223" y="282"/>
                    </a:lnTo>
                    <a:lnTo>
                      <a:pt x="246" y="274"/>
                    </a:lnTo>
                    <a:lnTo>
                      <a:pt x="253" y="264"/>
                    </a:lnTo>
                    <a:lnTo>
                      <a:pt x="264" y="254"/>
                    </a:lnTo>
                    <a:lnTo>
                      <a:pt x="279" y="248"/>
                    </a:lnTo>
                    <a:lnTo>
                      <a:pt x="284" y="241"/>
                    </a:lnTo>
                    <a:lnTo>
                      <a:pt x="282" y="227"/>
                    </a:lnTo>
                    <a:lnTo>
                      <a:pt x="259" y="223"/>
                    </a:lnTo>
                    <a:lnTo>
                      <a:pt x="252" y="216"/>
                    </a:lnTo>
                    <a:lnTo>
                      <a:pt x="250" y="198"/>
                    </a:lnTo>
                    <a:lnTo>
                      <a:pt x="253" y="102"/>
                    </a:lnTo>
                    <a:lnTo>
                      <a:pt x="246" y="101"/>
                    </a:lnTo>
                    <a:lnTo>
                      <a:pt x="242" y="85"/>
                    </a:lnTo>
                    <a:lnTo>
                      <a:pt x="229" y="80"/>
                    </a:lnTo>
                    <a:lnTo>
                      <a:pt x="224" y="63"/>
                    </a:lnTo>
                    <a:lnTo>
                      <a:pt x="227" y="48"/>
                    </a:lnTo>
                    <a:lnTo>
                      <a:pt x="241" y="44"/>
                    </a:lnTo>
                    <a:lnTo>
                      <a:pt x="233" y="33"/>
                    </a:lnTo>
                    <a:lnTo>
                      <a:pt x="235" y="21"/>
                    </a:lnTo>
                    <a:lnTo>
                      <a:pt x="242" y="21"/>
                    </a:lnTo>
                    <a:lnTo>
                      <a:pt x="239" y="3"/>
                    </a:lnTo>
                    <a:lnTo>
                      <a:pt x="196" y="0"/>
                    </a:lnTo>
                    <a:lnTo>
                      <a:pt x="176" y="3"/>
                    </a:lnTo>
                    <a:lnTo>
                      <a:pt x="160" y="8"/>
                    </a:lnTo>
                    <a:lnTo>
                      <a:pt x="128" y="11"/>
                    </a:lnTo>
                    <a:lnTo>
                      <a:pt x="117" y="21"/>
                    </a:lnTo>
                    <a:lnTo>
                      <a:pt x="96" y="25"/>
                    </a:lnTo>
                    <a:lnTo>
                      <a:pt x="89" y="4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6000078" y="3862992"/>
                <a:ext cx="242163" cy="369644"/>
              </a:xfrm>
              <a:custGeom>
                <a:avLst/>
                <a:gdLst>
                  <a:gd name="T0" fmla="*/ 0 w 138"/>
                  <a:gd name="T1" fmla="*/ 157 h 209"/>
                  <a:gd name="T2" fmla="*/ 26 w 138"/>
                  <a:gd name="T3" fmla="*/ 135 h 209"/>
                  <a:gd name="T4" fmla="*/ 35 w 138"/>
                  <a:gd name="T5" fmla="*/ 124 h 209"/>
                  <a:gd name="T6" fmla="*/ 47 w 138"/>
                  <a:gd name="T7" fmla="*/ 113 h 209"/>
                  <a:gd name="T8" fmla="*/ 63 w 138"/>
                  <a:gd name="T9" fmla="*/ 102 h 209"/>
                  <a:gd name="T10" fmla="*/ 72 w 138"/>
                  <a:gd name="T11" fmla="*/ 85 h 209"/>
                  <a:gd name="T12" fmla="*/ 79 w 138"/>
                  <a:gd name="T13" fmla="*/ 58 h 209"/>
                  <a:gd name="T14" fmla="*/ 83 w 138"/>
                  <a:gd name="T15" fmla="*/ 51 h 209"/>
                  <a:gd name="T16" fmla="*/ 92 w 138"/>
                  <a:gd name="T17" fmla="*/ 45 h 209"/>
                  <a:gd name="T18" fmla="*/ 94 w 138"/>
                  <a:gd name="T19" fmla="*/ 25 h 209"/>
                  <a:gd name="T20" fmla="*/ 91 w 138"/>
                  <a:gd name="T21" fmla="*/ 1 h 209"/>
                  <a:gd name="T22" fmla="*/ 97 w 138"/>
                  <a:gd name="T23" fmla="*/ 0 h 209"/>
                  <a:gd name="T24" fmla="*/ 100 w 138"/>
                  <a:gd name="T25" fmla="*/ 10 h 209"/>
                  <a:gd name="T26" fmla="*/ 104 w 138"/>
                  <a:gd name="T27" fmla="*/ 18 h 209"/>
                  <a:gd name="T28" fmla="*/ 111 w 138"/>
                  <a:gd name="T29" fmla="*/ 32 h 209"/>
                  <a:gd name="T30" fmla="*/ 111 w 138"/>
                  <a:gd name="T31" fmla="*/ 40 h 209"/>
                  <a:gd name="T32" fmla="*/ 105 w 138"/>
                  <a:gd name="T33" fmla="*/ 43 h 209"/>
                  <a:gd name="T34" fmla="*/ 108 w 138"/>
                  <a:gd name="T35" fmla="*/ 46 h 209"/>
                  <a:gd name="T36" fmla="*/ 111 w 138"/>
                  <a:gd name="T37" fmla="*/ 54 h 209"/>
                  <a:gd name="T38" fmla="*/ 116 w 138"/>
                  <a:gd name="T39" fmla="*/ 62 h 209"/>
                  <a:gd name="T40" fmla="*/ 115 w 138"/>
                  <a:gd name="T41" fmla="*/ 69 h 209"/>
                  <a:gd name="T42" fmla="*/ 108 w 138"/>
                  <a:gd name="T43" fmla="*/ 73 h 209"/>
                  <a:gd name="T44" fmla="*/ 109 w 138"/>
                  <a:gd name="T45" fmla="*/ 81 h 209"/>
                  <a:gd name="T46" fmla="*/ 120 w 138"/>
                  <a:gd name="T47" fmla="*/ 95 h 209"/>
                  <a:gd name="T48" fmla="*/ 128 w 138"/>
                  <a:gd name="T49" fmla="*/ 111 h 209"/>
                  <a:gd name="T50" fmla="*/ 121 w 138"/>
                  <a:gd name="T51" fmla="*/ 120 h 209"/>
                  <a:gd name="T52" fmla="*/ 115 w 138"/>
                  <a:gd name="T53" fmla="*/ 139 h 209"/>
                  <a:gd name="T54" fmla="*/ 125 w 138"/>
                  <a:gd name="T55" fmla="*/ 156 h 209"/>
                  <a:gd name="T56" fmla="*/ 132 w 138"/>
                  <a:gd name="T57" fmla="*/ 176 h 209"/>
                  <a:gd name="T58" fmla="*/ 137 w 138"/>
                  <a:gd name="T59" fmla="*/ 185 h 209"/>
                  <a:gd name="T60" fmla="*/ 92 w 138"/>
                  <a:gd name="T61" fmla="*/ 190 h 209"/>
                  <a:gd name="T62" fmla="*/ 69 w 138"/>
                  <a:gd name="T63" fmla="*/ 193 h 209"/>
                  <a:gd name="T64" fmla="*/ 60 w 138"/>
                  <a:gd name="T65" fmla="*/ 200 h 209"/>
                  <a:gd name="T66" fmla="*/ 60 w 138"/>
                  <a:gd name="T67" fmla="*/ 206 h 209"/>
                  <a:gd name="T68" fmla="*/ 40 w 138"/>
                  <a:gd name="T69" fmla="*/ 208 h 209"/>
                  <a:gd name="T70" fmla="*/ 37 w 138"/>
                  <a:gd name="T71" fmla="*/ 193 h 209"/>
                  <a:gd name="T72" fmla="*/ 44 w 138"/>
                  <a:gd name="T73" fmla="*/ 178 h 209"/>
                  <a:gd name="T74" fmla="*/ 37 w 138"/>
                  <a:gd name="T75" fmla="*/ 170 h 209"/>
                  <a:gd name="T76" fmla="*/ 22 w 138"/>
                  <a:gd name="T77" fmla="*/ 164 h 209"/>
                  <a:gd name="T78" fmla="*/ 0 w 138"/>
                  <a:gd name="T79" fmla="*/ 15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209">
                    <a:moveTo>
                      <a:pt x="0" y="157"/>
                    </a:moveTo>
                    <a:lnTo>
                      <a:pt x="26" y="135"/>
                    </a:lnTo>
                    <a:lnTo>
                      <a:pt x="35" y="124"/>
                    </a:lnTo>
                    <a:lnTo>
                      <a:pt x="47" y="113"/>
                    </a:lnTo>
                    <a:lnTo>
                      <a:pt x="63" y="102"/>
                    </a:lnTo>
                    <a:lnTo>
                      <a:pt x="72" y="85"/>
                    </a:lnTo>
                    <a:lnTo>
                      <a:pt x="79" y="58"/>
                    </a:lnTo>
                    <a:lnTo>
                      <a:pt x="83" y="51"/>
                    </a:lnTo>
                    <a:lnTo>
                      <a:pt x="92" y="45"/>
                    </a:lnTo>
                    <a:lnTo>
                      <a:pt x="94" y="25"/>
                    </a:lnTo>
                    <a:lnTo>
                      <a:pt x="91" y="1"/>
                    </a:lnTo>
                    <a:lnTo>
                      <a:pt x="97" y="0"/>
                    </a:lnTo>
                    <a:lnTo>
                      <a:pt x="100" y="10"/>
                    </a:lnTo>
                    <a:lnTo>
                      <a:pt x="104" y="18"/>
                    </a:lnTo>
                    <a:lnTo>
                      <a:pt x="111" y="32"/>
                    </a:lnTo>
                    <a:lnTo>
                      <a:pt x="111" y="40"/>
                    </a:lnTo>
                    <a:lnTo>
                      <a:pt x="105" y="43"/>
                    </a:lnTo>
                    <a:lnTo>
                      <a:pt x="108" y="46"/>
                    </a:lnTo>
                    <a:lnTo>
                      <a:pt x="111" y="54"/>
                    </a:lnTo>
                    <a:lnTo>
                      <a:pt x="116" y="62"/>
                    </a:lnTo>
                    <a:lnTo>
                      <a:pt x="115" y="69"/>
                    </a:lnTo>
                    <a:lnTo>
                      <a:pt x="108" y="73"/>
                    </a:lnTo>
                    <a:lnTo>
                      <a:pt x="109" y="81"/>
                    </a:lnTo>
                    <a:lnTo>
                      <a:pt x="120" y="95"/>
                    </a:lnTo>
                    <a:lnTo>
                      <a:pt x="128" y="111"/>
                    </a:lnTo>
                    <a:lnTo>
                      <a:pt x="121" y="120"/>
                    </a:lnTo>
                    <a:lnTo>
                      <a:pt x="115" y="139"/>
                    </a:lnTo>
                    <a:lnTo>
                      <a:pt x="125" y="156"/>
                    </a:lnTo>
                    <a:lnTo>
                      <a:pt x="132" y="176"/>
                    </a:lnTo>
                    <a:lnTo>
                      <a:pt x="137" y="185"/>
                    </a:lnTo>
                    <a:lnTo>
                      <a:pt x="92" y="190"/>
                    </a:lnTo>
                    <a:lnTo>
                      <a:pt x="69" y="193"/>
                    </a:lnTo>
                    <a:lnTo>
                      <a:pt x="60" y="200"/>
                    </a:lnTo>
                    <a:lnTo>
                      <a:pt x="60" y="206"/>
                    </a:lnTo>
                    <a:lnTo>
                      <a:pt x="40" y="208"/>
                    </a:lnTo>
                    <a:lnTo>
                      <a:pt x="37" y="193"/>
                    </a:lnTo>
                    <a:lnTo>
                      <a:pt x="44" y="178"/>
                    </a:lnTo>
                    <a:lnTo>
                      <a:pt x="37" y="170"/>
                    </a:lnTo>
                    <a:lnTo>
                      <a:pt x="22" y="164"/>
                    </a:lnTo>
                    <a:lnTo>
                      <a:pt x="0" y="15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1" name="Freeform 210"/>
              <p:cNvSpPr>
                <a:spLocks/>
              </p:cNvSpPr>
              <p:nvPr/>
            </p:nvSpPr>
            <p:spPr bwMode="auto">
              <a:xfrm>
                <a:off x="5547203" y="4025006"/>
                <a:ext cx="117936" cy="128982"/>
              </a:xfrm>
              <a:custGeom>
                <a:avLst/>
                <a:gdLst>
                  <a:gd name="T0" fmla="*/ 0 w 67"/>
                  <a:gd name="T1" fmla="*/ 26 h 74"/>
                  <a:gd name="T2" fmla="*/ 14 w 67"/>
                  <a:gd name="T3" fmla="*/ 0 h 74"/>
                  <a:gd name="T4" fmla="*/ 23 w 67"/>
                  <a:gd name="T5" fmla="*/ 17 h 74"/>
                  <a:gd name="T6" fmla="*/ 34 w 67"/>
                  <a:gd name="T7" fmla="*/ 20 h 74"/>
                  <a:gd name="T8" fmla="*/ 38 w 67"/>
                  <a:gd name="T9" fmla="*/ 34 h 74"/>
                  <a:gd name="T10" fmla="*/ 47 w 67"/>
                  <a:gd name="T11" fmla="*/ 36 h 74"/>
                  <a:gd name="T12" fmla="*/ 49 w 67"/>
                  <a:gd name="T13" fmla="*/ 53 h 74"/>
                  <a:gd name="T14" fmla="*/ 66 w 67"/>
                  <a:gd name="T15" fmla="*/ 59 h 74"/>
                  <a:gd name="T16" fmla="*/ 63 w 67"/>
                  <a:gd name="T17" fmla="*/ 67 h 74"/>
                  <a:gd name="T18" fmla="*/ 54 w 67"/>
                  <a:gd name="T19" fmla="*/ 73 h 74"/>
                  <a:gd name="T20" fmla="*/ 36 w 67"/>
                  <a:gd name="T21" fmla="*/ 68 h 74"/>
                  <a:gd name="T22" fmla="*/ 0 w 67"/>
                  <a:gd name="T23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4">
                    <a:moveTo>
                      <a:pt x="0" y="26"/>
                    </a:moveTo>
                    <a:lnTo>
                      <a:pt x="14" y="0"/>
                    </a:lnTo>
                    <a:lnTo>
                      <a:pt x="23" y="17"/>
                    </a:lnTo>
                    <a:lnTo>
                      <a:pt x="34" y="20"/>
                    </a:lnTo>
                    <a:lnTo>
                      <a:pt x="38" y="34"/>
                    </a:lnTo>
                    <a:lnTo>
                      <a:pt x="47" y="36"/>
                    </a:lnTo>
                    <a:lnTo>
                      <a:pt x="49" y="53"/>
                    </a:lnTo>
                    <a:lnTo>
                      <a:pt x="66" y="59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36" y="68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2" name="Freeform 211"/>
              <p:cNvSpPr>
                <a:spLocks/>
              </p:cNvSpPr>
              <p:nvPr/>
            </p:nvSpPr>
            <p:spPr bwMode="auto">
              <a:xfrm>
                <a:off x="5422977" y="3438295"/>
                <a:ext cx="268895" cy="405822"/>
              </a:xfrm>
              <a:custGeom>
                <a:avLst/>
                <a:gdLst>
                  <a:gd name="T0" fmla="*/ 112 w 152"/>
                  <a:gd name="T1" fmla="*/ 0 h 229"/>
                  <a:gd name="T2" fmla="*/ 107 w 152"/>
                  <a:gd name="T3" fmla="*/ 20 h 229"/>
                  <a:gd name="T4" fmla="*/ 100 w 152"/>
                  <a:gd name="T5" fmla="*/ 29 h 229"/>
                  <a:gd name="T6" fmla="*/ 66 w 152"/>
                  <a:gd name="T7" fmla="*/ 31 h 229"/>
                  <a:gd name="T8" fmla="*/ 66 w 152"/>
                  <a:gd name="T9" fmla="*/ 81 h 229"/>
                  <a:gd name="T10" fmla="*/ 53 w 152"/>
                  <a:gd name="T11" fmla="*/ 76 h 229"/>
                  <a:gd name="T12" fmla="*/ 44 w 152"/>
                  <a:gd name="T13" fmla="*/ 84 h 229"/>
                  <a:gd name="T14" fmla="*/ 41 w 152"/>
                  <a:gd name="T15" fmla="*/ 97 h 229"/>
                  <a:gd name="T16" fmla="*/ 40 w 152"/>
                  <a:gd name="T17" fmla="*/ 118 h 229"/>
                  <a:gd name="T18" fmla="*/ 26 w 152"/>
                  <a:gd name="T19" fmla="*/ 118 h 229"/>
                  <a:gd name="T20" fmla="*/ 6 w 152"/>
                  <a:gd name="T21" fmla="*/ 115 h 229"/>
                  <a:gd name="T22" fmla="*/ 0 w 152"/>
                  <a:gd name="T23" fmla="*/ 113 h 229"/>
                  <a:gd name="T24" fmla="*/ 0 w 152"/>
                  <a:gd name="T25" fmla="*/ 156 h 229"/>
                  <a:gd name="T26" fmla="*/ 4 w 152"/>
                  <a:gd name="T27" fmla="*/ 162 h 229"/>
                  <a:gd name="T28" fmla="*/ 4 w 152"/>
                  <a:gd name="T29" fmla="*/ 195 h 229"/>
                  <a:gd name="T30" fmla="*/ 17 w 152"/>
                  <a:gd name="T31" fmla="*/ 192 h 229"/>
                  <a:gd name="T32" fmla="*/ 23 w 152"/>
                  <a:gd name="T33" fmla="*/ 201 h 229"/>
                  <a:gd name="T34" fmla="*/ 33 w 152"/>
                  <a:gd name="T35" fmla="*/ 205 h 229"/>
                  <a:gd name="T36" fmla="*/ 44 w 152"/>
                  <a:gd name="T37" fmla="*/ 220 h 229"/>
                  <a:gd name="T38" fmla="*/ 55 w 152"/>
                  <a:gd name="T39" fmla="*/ 228 h 229"/>
                  <a:gd name="T40" fmla="*/ 70 w 152"/>
                  <a:gd name="T41" fmla="*/ 209 h 229"/>
                  <a:gd name="T42" fmla="*/ 81 w 152"/>
                  <a:gd name="T43" fmla="*/ 215 h 229"/>
                  <a:gd name="T44" fmla="*/ 132 w 152"/>
                  <a:gd name="T45" fmla="*/ 219 h 229"/>
                  <a:gd name="T46" fmla="*/ 151 w 152"/>
                  <a:gd name="T47" fmla="*/ 217 h 229"/>
                  <a:gd name="T48" fmla="*/ 149 w 152"/>
                  <a:gd name="T49" fmla="*/ 198 h 229"/>
                  <a:gd name="T50" fmla="*/ 138 w 152"/>
                  <a:gd name="T51" fmla="*/ 195 h 229"/>
                  <a:gd name="T52" fmla="*/ 140 w 152"/>
                  <a:gd name="T53" fmla="*/ 84 h 229"/>
                  <a:gd name="T54" fmla="*/ 132 w 152"/>
                  <a:gd name="T55" fmla="*/ 75 h 229"/>
                  <a:gd name="T56" fmla="*/ 132 w 152"/>
                  <a:gd name="T57" fmla="*/ 53 h 229"/>
                  <a:gd name="T58" fmla="*/ 142 w 152"/>
                  <a:gd name="T59" fmla="*/ 50 h 229"/>
                  <a:gd name="T60" fmla="*/ 143 w 152"/>
                  <a:gd name="T61" fmla="*/ 36 h 229"/>
                  <a:gd name="T62" fmla="*/ 112 w 152"/>
                  <a:gd name="T6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29">
                    <a:moveTo>
                      <a:pt x="112" y="0"/>
                    </a:moveTo>
                    <a:lnTo>
                      <a:pt x="107" y="20"/>
                    </a:lnTo>
                    <a:lnTo>
                      <a:pt x="100" y="29"/>
                    </a:lnTo>
                    <a:lnTo>
                      <a:pt x="66" y="31"/>
                    </a:lnTo>
                    <a:lnTo>
                      <a:pt x="66" y="81"/>
                    </a:lnTo>
                    <a:lnTo>
                      <a:pt x="53" y="76"/>
                    </a:lnTo>
                    <a:lnTo>
                      <a:pt x="44" y="84"/>
                    </a:lnTo>
                    <a:lnTo>
                      <a:pt x="41" y="97"/>
                    </a:lnTo>
                    <a:lnTo>
                      <a:pt x="40" y="118"/>
                    </a:lnTo>
                    <a:lnTo>
                      <a:pt x="26" y="118"/>
                    </a:lnTo>
                    <a:lnTo>
                      <a:pt x="6" y="115"/>
                    </a:lnTo>
                    <a:lnTo>
                      <a:pt x="0" y="113"/>
                    </a:lnTo>
                    <a:lnTo>
                      <a:pt x="0" y="156"/>
                    </a:lnTo>
                    <a:lnTo>
                      <a:pt x="4" y="162"/>
                    </a:lnTo>
                    <a:lnTo>
                      <a:pt x="4" y="195"/>
                    </a:lnTo>
                    <a:lnTo>
                      <a:pt x="17" y="192"/>
                    </a:lnTo>
                    <a:lnTo>
                      <a:pt x="23" y="201"/>
                    </a:lnTo>
                    <a:lnTo>
                      <a:pt x="33" y="205"/>
                    </a:lnTo>
                    <a:lnTo>
                      <a:pt x="44" y="220"/>
                    </a:lnTo>
                    <a:lnTo>
                      <a:pt x="55" y="228"/>
                    </a:lnTo>
                    <a:lnTo>
                      <a:pt x="70" y="209"/>
                    </a:lnTo>
                    <a:lnTo>
                      <a:pt x="81" y="215"/>
                    </a:lnTo>
                    <a:lnTo>
                      <a:pt x="132" y="219"/>
                    </a:lnTo>
                    <a:lnTo>
                      <a:pt x="151" y="217"/>
                    </a:lnTo>
                    <a:lnTo>
                      <a:pt x="149" y="198"/>
                    </a:lnTo>
                    <a:lnTo>
                      <a:pt x="138" y="195"/>
                    </a:lnTo>
                    <a:lnTo>
                      <a:pt x="140" y="84"/>
                    </a:lnTo>
                    <a:lnTo>
                      <a:pt x="132" y="75"/>
                    </a:lnTo>
                    <a:lnTo>
                      <a:pt x="132" y="53"/>
                    </a:lnTo>
                    <a:lnTo>
                      <a:pt x="142" y="50"/>
                    </a:lnTo>
                    <a:lnTo>
                      <a:pt x="143" y="36"/>
                    </a:lnTo>
                    <a:lnTo>
                      <a:pt x="1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3" name="Freeform 212"/>
              <p:cNvSpPr>
                <a:spLocks/>
              </p:cNvSpPr>
              <p:nvPr/>
            </p:nvSpPr>
            <p:spPr bwMode="auto">
              <a:xfrm>
                <a:off x="6118015" y="4153988"/>
                <a:ext cx="182408" cy="254818"/>
              </a:xfrm>
              <a:custGeom>
                <a:avLst/>
                <a:gdLst>
                  <a:gd name="T0" fmla="*/ 0 w 103"/>
                  <a:gd name="T1" fmla="*/ 133 h 145"/>
                  <a:gd name="T2" fmla="*/ 5 w 103"/>
                  <a:gd name="T3" fmla="*/ 126 h 145"/>
                  <a:gd name="T4" fmla="*/ 10 w 103"/>
                  <a:gd name="T5" fmla="*/ 114 h 145"/>
                  <a:gd name="T6" fmla="*/ 3 w 103"/>
                  <a:gd name="T7" fmla="*/ 108 h 145"/>
                  <a:gd name="T8" fmla="*/ 2 w 103"/>
                  <a:gd name="T9" fmla="*/ 101 h 145"/>
                  <a:gd name="T10" fmla="*/ 12 w 103"/>
                  <a:gd name="T11" fmla="*/ 97 h 145"/>
                  <a:gd name="T12" fmla="*/ 19 w 103"/>
                  <a:gd name="T13" fmla="*/ 95 h 145"/>
                  <a:gd name="T14" fmla="*/ 27 w 103"/>
                  <a:gd name="T15" fmla="*/ 104 h 145"/>
                  <a:gd name="T16" fmla="*/ 39 w 103"/>
                  <a:gd name="T17" fmla="*/ 100 h 145"/>
                  <a:gd name="T18" fmla="*/ 48 w 103"/>
                  <a:gd name="T19" fmla="*/ 86 h 145"/>
                  <a:gd name="T20" fmla="*/ 46 w 103"/>
                  <a:gd name="T21" fmla="*/ 72 h 145"/>
                  <a:gd name="T22" fmla="*/ 38 w 103"/>
                  <a:gd name="T23" fmla="*/ 65 h 145"/>
                  <a:gd name="T24" fmla="*/ 34 w 103"/>
                  <a:gd name="T25" fmla="*/ 55 h 145"/>
                  <a:gd name="T26" fmla="*/ 37 w 103"/>
                  <a:gd name="T27" fmla="*/ 47 h 145"/>
                  <a:gd name="T28" fmla="*/ 35 w 103"/>
                  <a:gd name="T29" fmla="*/ 38 h 145"/>
                  <a:gd name="T30" fmla="*/ 24 w 103"/>
                  <a:gd name="T31" fmla="*/ 38 h 145"/>
                  <a:gd name="T32" fmla="*/ 24 w 103"/>
                  <a:gd name="T33" fmla="*/ 25 h 145"/>
                  <a:gd name="T34" fmla="*/ 69 w 103"/>
                  <a:gd name="T35" fmla="*/ 19 h 145"/>
                  <a:gd name="T36" fmla="*/ 75 w 103"/>
                  <a:gd name="T37" fmla="*/ 10 h 145"/>
                  <a:gd name="T38" fmla="*/ 82 w 103"/>
                  <a:gd name="T39" fmla="*/ 2 h 145"/>
                  <a:gd name="T40" fmla="*/ 93 w 103"/>
                  <a:gd name="T41" fmla="*/ 0 h 145"/>
                  <a:gd name="T42" fmla="*/ 102 w 103"/>
                  <a:gd name="T43" fmla="*/ 3 h 145"/>
                  <a:gd name="T44" fmla="*/ 98 w 103"/>
                  <a:gd name="T45" fmla="*/ 22 h 145"/>
                  <a:gd name="T46" fmla="*/ 94 w 103"/>
                  <a:gd name="T47" fmla="*/ 26 h 145"/>
                  <a:gd name="T48" fmla="*/ 93 w 103"/>
                  <a:gd name="T49" fmla="*/ 71 h 145"/>
                  <a:gd name="T50" fmla="*/ 89 w 103"/>
                  <a:gd name="T51" fmla="*/ 77 h 145"/>
                  <a:gd name="T52" fmla="*/ 83 w 103"/>
                  <a:gd name="T53" fmla="*/ 84 h 145"/>
                  <a:gd name="T54" fmla="*/ 82 w 103"/>
                  <a:gd name="T55" fmla="*/ 103 h 145"/>
                  <a:gd name="T56" fmla="*/ 70 w 103"/>
                  <a:gd name="T57" fmla="*/ 104 h 145"/>
                  <a:gd name="T58" fmla="*/ 69 w 103"/>
                  <a:gd name="T59" fmla="*/ 128 h 145"/>
                  <a:gd name="T60" fmla="*/ 54 w 103"/>
                  <a:gd name="T61" fmla="*/ 134 h 145"/>
                  <a:gd name="T62" fmla="*/ 51 w 103"/>
                  <a:gd name="T63" fmla="*/ 139 h 145"/>
                  <a:gd name="T64" fmla="*/ 39 w 103"/>
                  <a:gd name="T65" fmla="*/ 139 h 145"/>
                  <a:gd name="T66" fmla="*/ 32 w 103"/>
                  <a:gd name="T67" fmla="*/ 135 h 145"/>
                  <a:gd name="T68" fmla="*/ 22 w 103"/>
                  <a:gd name="T69" fmla="*/ 139 h 145"/>
                  <a:gd name="T70" fmla="*/ 14 w 103"/>
                  <a:gd name="T71" fmla="*/ 142 h 145"/>
                  <a:gd name="T72" fmla="*/ 8 w 103"/>
                  <a:gd name="T73" fmla="*/ 144 h 145"/>
                  <a:gd name="T74" fmla="*/ 8 w 103"/>
                  <a:gd name="T75" fmla="*/ 137 h 145"/>
                  <a:gd name="T76" fmla="*/ 0 w 103"/>
                  <a:gd name="T77" fmla="*/ 13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145">
                    <a:moveTo>
                      <a:pt x="0" y="133"/>
                    </a:moveTo>
                    <a:lnTo>
                      <a:pt x="5" y="126"/>
                    </a:lnTo>
                    <a:lnTo>
                      <a:pt x="10" y="114"/>
                    </a:lnTo>
                    <a:lnTo>
                      <a:pt x="3" y="108"/>
                    </a:lnTo>
                    <a:lnTo>
                      <a:pt x="2" y="101"/>
                    </a:lnTo>
                    <a:lnTo>
                      <a:pt x="12" y="97"/>
                    </a:lnTo>
                    <a:lnTo>
                      <a:pt x="19" y="95"/>
                    </a:lnTo>
                    <a:lnTo>
                      <a:pt x="27" y="104"/>
                    </a:lnTo>
                    <a:lnTo>
                      <a:pt x="39" y="100"/>
                    </a:lnTo>
                    <a:lnTo>
                      <a:pt x="48" y="86"/>
                    </a:lnTo>
                    <a:lnTo>
                      <a:pt x="46" y="72"/>
                    </a:lnTo>
                    <a:lnTo>
                      <a:pt x="38" y="65"/>
                    </a:lnTo>
                    <a:lnTo>
                      <a:pt x="34" y="55"/>
                    </a:lnTo>
                    <a:lnTo>
                      <a:pt x="37" y="47"/>
                    </a:lnTo>
                    <a:lnTo>
                      <a:pt x="35" y="38"/>
                    </a:lnTo>
                    <a:lnTo>
                      <a:pt x="24" y="38"/>
                    </a:lnTo>
                    <a:lnTo>
                      <a:pt x="24" y="25"/>
                    </a:lnTo>
                    <a:lnTo>
                      <a:pt x="69" y="19"/>
                    </a:lnTo>
                    <a:lnTo>
                      <a:pt x="75" y="10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2" y="3"/>
                    </a:lnTo>
                    <a:lnTo>
                      <a:pt x="98" y="22"/>
                    </a:lnTo>
                    <a:lnTo>
                      <a:pt x="94" y="26"/>
                    </a:lnTo>
                    <a:lnTo>
                      <a:pt x="93" y="71"/>
                    </a:lnTo>
                    <a:lnTo>
                      <a:pt x="89" y="77"/>
                    </a:lnTo>
                    <a:lnTo>
                      <a:pt x="83" y="84"/>
                    </a:lnTo>
                    <a:lnTo>
                      <a:pt x="82" y="103"/>
                    </a:lnTo>
                    <a:lnTo>
                      <a:pt x="70" y="104"/>
                    </a:lnTo>
                    <a:lnTo>
                      <a:pt x="69" y="128"/>
                    </a:lnTo>
                    <a:lnTo>
                      <a:pt x="54" y="134"/>
                    </a:lnTo>
                    <a:lnTo>
                      <a:pt x="51" y="139"/>
                    </a:lnTo>
                    <a:lnTo>
                      <a:pt x="39" y="139"/>
                    </a:lnTo>
                    <a:lnTo>
                      <a:pt x="32" y="135"/>
                    </a:lnTo>
                    <a:lnTo>
                      <a:pt x="22" y="139"/>
                    </a:lnTo>
                    <a:lnTo>
                      <a:pt x="14" y="142"/>
                    </a:lnTo>
                    <a:lnTo>
                      <a:pt x="8" y="144"/>
                    </a:lnTo>
                    <a:lnTo>
                      <a:pt x="8" y="137"/>
                    </a:lnTo>
                    <a:lnTo>
                      <a:pt x="0" y="1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4" name="Freeform 213"/>
              <p:cNvSpPr>
                <a:spLocks/>
              </p:cNvSpPr>
              <p:nvPr/>
            </p:nvSpPr>
            <p:spPr bwMode="auto">
              <a:xfrm>
                <a:off x="6132167" y="4116237"/>
                <a:ext cx="495332" cy="550534"/>
              </a:xfrm>
              <a:custGeom>
                <a:avLst/>
                <a:gdLst>
                  <a:gd name="T0" fmla="*/ 1 w 282"/>
                  <a:gd name="T1" fmla="*/ 174 h 311"/>
                  <a:gd name="T2" fmla="*/ 7 w 282"/>
                  <a:gd name="T3" fmla="*/ 183 h 311"/>
                  <a:gd name="T4" fmla="*/ 42 w 282"/>
                  <a:gd name="T5" fmla="*/ 178 h 311"/>
                  <a:gd name="T6" fmla="*/ 75 w 282"/>
                  <a:gd name="T7" fmla="*/ 206 h 311"/>
                  <a:gd name="T8" fmla="*/ 82 w 282"/>
                  <a:gd name="T9" fmla="*/ 217 h 311"/>
                  <a:gd name="T10" fmla="*/ 110 w 282"/>
                  <a:gd name="T11" fmla="*/ 201 h 311"/>
                  <a:gd name="T12" fmla="*/ 124 w 282"/>
                  <a:gd name="T13" fmla="*/ 213 h 311"/>
                  <a:gd name="T14" fmla="*/ 139 w 282"/>
                  <a:gd name="T15" fmla="*/ 206 h 311"/>
                  <a:gd name="T16" fmla="*/ 146 w 282"/>
                  <a:gd name="T17" fmla="*/ 247 h 311"/>
                  <a:gd name="T18" fmla="*/ 155 w 282"/>
                  <a:gd name="T19" fmla="*/ 267 h 311"/>
                  <a:gd name="T20" fmla="*/ 188 w 282"/>
                  <a:gd name="T21" fmla="*/ 268 h 311"/>
                  <a:gd name="T22" fmla="*/ 199 w 282"/>
                  <a:gd name="T23" fmla="*/ 286 h 311"/>
                  <a:gd name="T24" fmla="*/ 215 w 282"/>
                  <a:gd name="T25" fmla="*/ 275 h 311"/>
                  <a:gd name="T26" fmla="*/ 228 w 282"/>
                  <a:gd name="T27" fmla="*/ 286 h 311"/>
                  <a:gd name="T28" fmla="*/ 237 w 282"/>
                  <a:gd name="T29" fmla="*/ 310 h 311"/>
                  <a:gd name="T30" fmla="*/ 257 w 282"/>
                  <a:gd name="T31" fmla="*/ 300 h 311"/>
                  <a:gd name="T32" fmla="*/ 244 w 282"/>
                  <a:gd name="T33" fmla="*/ 281 h 311"/>
                  <a:gd name="T34" fmla="*/ 242 w 282"/>
                  <a:gd name="T35" fmla="*/ 231 h 311"/>
                  <a:gd name="T36" fmla="*/ 258 w 282"/>
                  <a:gd name="T37" fmla="*/ 217 h 311"/>
                  <a:gd name="T38" fmla="*/ 262 w 282"/>
                  <a:gd name="T39" fmla="*/ 200 h 311"/>
                  <a:gd name="T40" fmla="*/ 257 w 282"/>
                  <a:gd name="T41" fmla="*/ 180 h 311"/>
                  <a:gd name="T42" fmla="*/ 257 w 282"/>
                  <a:gd name="T43" fmla="*/ 159 h 311"/>
                  <a:gd name="T44" fmla="*/ 247 w 282"/>
                  <a:gd name="T45" fmla="*/ 144 h 311"/>
                  <a:gd name="T46" fmla="*/ 241 w 282"/>
                  <a:gd name="T47" fmla="*/ 130 h 311"/>
                  <a:gd name="T48" fmla="*/ 246 w 282"/>
                  <a:gd name="T49" fmla="*/ 116 h 311"/>
                  <a:gd name="T50" fmla="*/ 253 w 282"/>
                  <a:gd name="T51" fmla="*/ 102 h 311"/>
                  <a:gd name="T52" fmla="*/ 272 w 282"/>
                  <a:gd name="T53" fmla="*/ 62 h 311"/>
                  <a:gd name="T54" fmla="*/ 281 w 282"/>
                  <a:gd name="T55" fmla="*/ 48 h 311"/>
                  <a:gd name="T56" fmla="*/ 272 w 282"/>
                  <a:gd name="T57" fmla="*/ 42 h 311"/>
                  <a:gd name="T58" fmla="*/ 268 w 282"/>
                  <a:gd name="T59" fmla="*/ 21 h 311"/>
                  <a:gd name="T60" fmla="*/ 253 w 282"/>
                  <a:gd name="T61" fmla="*/ 11 h 311"/>
                  <a:gd name="T62" fmla="*/ 215 w 282"/>
                  <a:gd name="T63" fmla="*/ 1 h 311"/>
                  <a:gd name="T64" fmla="*/ 190 w 282"/>
                  <a:gd name="T65" fmla="*/ 3 h 311"/>
                  <a:gd name="T66" fmla="*/ 176 w 282"/>
                  <a:gd name="T67" fmla="*/ 8 h 311"/>
                  <a:gd name="T68" fmla="*/ 143 w 282"/>
                  <a:gd name="T69" fmla="*/ 16 h 311"/>
                  <a:gd name="T70" fmla="*/ 114 w 282"/>
                  <a:gd name="T71" fmla="*/ 8 h 311"/>
                  <a:gd name="T72" fmla="*/ 98 w 282"/>
                  <a:gd name="T73" fmla="*/ 14 h 311"/>
                  <a:gd name="T74" fmla="*/ 86 w 282"/>
                  <a:gd name="T75" fmla="*/ 21 h 311"/>
                  <a:gd name="T76" fmla="*/ 91 w 282"/>
                  <a:gd name="T77" fmla="*/ 43 h 311"/>
                  <a:gd name="T78" fmla="*/ 86 w 282"/>
                  <a:gd name="T79" fmla="*/ 92 h 311"/>
                  <a:gd name="T80" fmla="*/ 76 w 282"/>
                  <a:gd name="T81" fmla="*/ 105 h 311"/>
                  <a:gd name="T82" fmla="*/ 63 w 282"/>
                  <a:gd name="T83" fmla="*/ 125 h 311"/>
                  <a:gd name="T84" fmla="*/ 47 w 282"/>
                  <a:gd name="T85" fmla="*/ 155 h 311"/>
                  <a:gd name="T86" fmla="*/ 31 w 282"/>
                  <a:gd name="T87" fmla="*/ 160 h 311"/>
                  <a:gd name="T88" fmla="*/ 14 w 282"/>
                  <a:gd name="T89" fmla="*/ 160 h 311"/>
                  <a:gd name="T90" fmla="*/ 1 w 282"/>
                  <a:gd name="T91" fmla="*/ 16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311">
                    <a:moveTo>
                      <a:pt x="7" y="171"/>
                    </a:moveTo>
                    <a:lnTo>
                      <a:pt x="1" y="174"/>
                    </a:lnTo>
                    <a:lnTo>
                      <a:pt x="0" y="180"/>
                    </a:lnTo>
                    <a:lnTo>
                      <a:pt x="7" y="183"/>
                    </a:lnTo>
                    <a:lnTo>
                      <a:pt x="28" y="184"/>
                    </a:lnTo>
                    <a:lnTo>
                      <a:pt x="42" y="178"/>
                    </a:lnTo>
                    <a:lnTo>
                      <a:pt x="69" y="181"/>
                    </a:lnTo>
                    <a:lnTo>
                      <a:pt x="75" y="206"/>
                    </a:lnTo>
                    <a:lnTo>
                      <a:pt x="81" y="208"/>
                    </a:lnTo>
                    <a:lnTo>
                      <a:pt x="82" y="217"/>
                    </a:lnTo>
                    <a:lnTo>
                      <a:pt x="109" y="217"/>
                    </a:lnTo>
                    <a:lnTo>
                      <a:pt x="110" y="201"/>
                    </a:lnTo>
                    <a:lnTo>
                      <a:pt x="116" y="195"/>
                    </a:lnTo>
                    <a:lnTo>
                      <a:pt x="124" y="213"/>
                    </a:lnTo>
                    <a:lnTo>
                      <a:pt x="130" y="208"/>
                    </a:lnTo>
                    <a:lnTo>
                      <a:pt x="139" y="206"/>
                    </a:lnTo>
                    <a:lnTo>
                      <a:pt x="145" y="215"/>
                    </a:lnTo>
                    <a:lnTo>
                      <a:pt x="146" y="247"/>
                    </a:lnTo>
                    <a:lnTo>
                      <a:pt x="146" y="259"/>
                    </a:lnTo>
                    <a:lnTo>
                      <a:pt x="155" y="267"/>
                    </a:lnTo>
                    <a:lnTo>
                      <a:pt x="172" y="267"/>
                    </a:lnTo>
                    <a:lnTo>
                      <a:pt x="188" y="268"/>
                    </a:lnTo>
                    <a:lnTo>
                      <a:pt x="192" y="284"/>
                    </a:lnTo>
                    <a:lnTo>
                      <a:pt x="199" y="286"/>
                    </a:lnTo>
                    <a:lnTo>
                      <a:pt x="203" y="277"/>
                    </a:lnTo>
                    <a:lnTo>
                      <a:pt x="215" y="275"/>
                    </a:lnTo>
                    <a:lnTo>
                      <a:pt x="216" y="280"/>
                    </a:lnTo>
                    <a:lnTo>
                      <a:pt x="228" y="286"/>
                    </a:lnTo>
                    <a:lnTo>
                      <a:pt x="231" y="302"/>
                    </a:lnTo>
                    <a:lnTo>
                      <a:pt x="237" y="310"/>
                    </a:lnTo>
                    <a:lnTo>
                      <a:pt x="253" y="309"/>
                    </a:lnTo>
                    <a:lnTo>
                      <a:pt x="257" y="300"/>
                    </a:lnTo>
                    <a:lnTo>
                      <a:pt x="254" y="282"/>
                    </a:lnTo>
                    <a:lnTo>
                      <a:pt x="244" y="281"/>
                    </a:lnTo>
                    <a:lnTo>
                      <a:pt x="238" y="275"/>
                    </a:lnTo>
                    <a:lnTo>
                      <a:pt x="242" y="231"/>
                    </a:lnTo>
                    <a:lnTo>
                      <a:pt x="247" y="221"/>
                    </a:lnTo>
                    <a:lnTo>
                      <a:pt x="258" y="217"/>
                    </a:lnTo>
                    <a:lnTo>
                      <a:pt x="261" y="208"/>
                    </a:lnTo>
                    <a:lnTo>
                      <a:pt x="262" y="200"/>
                    </a:lnTo>
                    <a:lnTo>
                      <a:pt x="261" y="190"/>
                    </a:lnTo>
                    <a:lnTo>
                      <a:pt x="257" y="180"/>
                    </a:lnTo>
                    <a:lnTo>
                      <a:pt x="256" y="173"/>
                    </a:lnTo>
                    <a:lnTo>
                      <a:pt x="257" y="159"/>
                    </a:lnTo>
                    <a:lnTo>
                      <a:pt x="253" y="149"/>
                    </a:lnTo>
                    <a:lnTo>
                      <a:pt x="247" y="144"/>
                    </a:lnTo>
                    <a:lnTo>
                      <a:pt x="250" y="129"/>
                    </a:lnTo>
                    <a:lnTo>
                      <a:pt x="241" y="130"/>
                    </a:lnTo>
                    <a:lnTo>
                      <a:pt x="240" y="122"/>
                    </a:lnTo>
                    <a:lnTo>
                      <a:pt x="246" y="116"/>
                    </a:lnTo>
                    <a:lnTo>
                      <a:pt x="244" y="107"/>
                    </a:lnTo>
                    <a:lnTo>
                      <a:pt x="253" y="102"/>
                    </a:lnTo>
                    <a:lnTo>
                      <a:pt x="257" y="68"/>
                    </a:lnTo>
                    <a:lnTo>
                      <a:pt x="272" y="62"/>
                    </a:lnTo>
                    <a:lnTo>
                      <a:pt x="280" y="58"/>
                    </a:lnTo>
                    <a:lnTo>
                      <a:pt x="281" y="48"/>
                    </a:lnTo>
                    <a:lnTo>
                      <a:pt x="272" y="48"/>
                    </a:lnTo>
                    <a:lnTo>
                      <a:pt x="272" y="42"/>
                    </a:lnTo>
                    <a:lnTo>
                      <a:pt x="268" y="23"/>
                    </a:lnTo>
                    <a:lnTo>
                      <a:pt x="268" y="21"/>
                    </a:lnTo>
                    <a:lnTo>
                      <a:pt x="258" y="19"/>
                    </a:lnTo>
                    <a:lnTo>
                      <a:pt x="253" y="11"/>
                    </a:lnTo>
                    <a:lnTo>
                      <a:pt x="220" y="8"/>
                    </a:lnTo>
                    <a:lnTo>
                      <a:pt x="215" y="1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77" y="1"/>
                    </a:lnTo>
                    <a:lnTo>
                      <a:pt x="176" y="8"/>
                    </a:lnTo>
                    <a:lnTo>
                      <a:pt x="146" y="10"/>
                    </a:lnTo>
                    <a:lnTo>
                      <a:pt x="143" y="16"/>
                    </a:lnTo>
                    <a:lnTo>
                      <a:pt x="119" y="19"/>
                    </a:lnTo>
                    <a:lnTo>
                      <a:pt x="114" y="8"/>
                    </a:lnTo>
                    <a:lnTo>
                      <a:pt x="104" y="5"/>
                    </a:lnTo>
                    <a:lnTo>
                      <a:pt x="98" y="14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95" y="25"/>
                    </a:lnTo>
                    <a:lnTo>
                      <a:pt x="91" y="43"/>
                    </a:lnTo>
                    <a:lnTo>
                      <a:pt x="87" y="47"/>
                    </a:lnTo>
                    <a:lnTo>
                      <a:pt x="86" y="92"/>
                    </a:lnTo>
                    <a:lnTo>
                      <a:pt x="82" y="98"/>
                    </a:lnTo>
                    <a:lnTo>
                      <a:pt x="76" y="105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62" y="149"/>
                    </a:lnTo>
                    <a:lnTo>
                      <a:pt x="47" y="155"/>
                    </a:lnTo>
                    <a:lnTo>
                      <a:pt x="43" y="160"/>
                    </a:lnTo>
                    <a:lnTo>
                      <a:pt x="31" y="160"/>
                    </a:lnTo>
                    <a:lnTo>
                      <a:pt x="25" y="156"/>
                    </a:lnTo>
                    <a:lnTo>
                      <a:pt x="14" y="160"/>
                    </a:lnTo>
                    <a:lnTo>
                      <a:pt x="7" y="163"/>
                    </a:lnTo>
                    <a:lnTo>
                      <a:pt x="1" y="165"/>
                    </a:lnTo>
                    <a:lnTo>
                      <a:pt x="4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5" name="Freeform 214"/>
              <p:cNvSpPr>
                <a:spLocks/>
              </p:cNvSpPr>
              <p:nvPr/>
            </p:nvSpPr>
            <p:spPr bwMode="auto">
              <a:xfrm>
                <a:off x="6118015" y="4432401"/>
                <a:ext cx="317642" cy="358633"/>
              </a:xfrm>
              <a:custGeom>
                <a:avLst/>
                <a:gdLst>
                  <a:gd name="T0" fmla="*/ 8 w 180"/>
                  <a:gd name="T1" fmla="*/ 3 h 203"/>
                  <a:gd name="T2" fmla="*/ 14 w 180"/>
                  <a:gd name="T3" fmla="*/ 5 h 203"/>
                  <a:gd name="T4" fmla="*/ 35 w 180"/>
                  <a:gd name="T5" fmla="*/ 6 h 203"/>
                  <a:gd name="T6" fmla="*/ 50 w 180"/>
                  <a:gd name="T7" fmla="*/ 0 h 203"/>
                  <a:gd name="T8" fmla="*/ 76 w 180"/>
                  <a:gd name="T9" fmla="*/ 3 h 203"/>
                  <a:gd name="T10" fmla="*/ 82 w 180"/>
                  <a:gd name="T11" fmla="*/ 28 h 203"/>
                  <a:gd name="T12" fmla="*/ 89 w 180"/>
                  <a:gd name="T13" fmla="*/ 30 h 203"/>
                  <a:gd name="T14" fmla="*/ 90 w 180"/>
                  <a:gd name="T15" fmla="*/ 39 h 203"/>
                  <a:gd name="T16" fmla="*/ 116 w 180"/>
                  <a:gd name="T17" fmla="*/ 39 h 203"/>
                  <a:gd name="T18" fmla="*/ 117 w 180"/>
                  <a:gd name="T19" fmla="*/ 23 h 203"/>
                  <a:gd name="T20" fmla="*/ 123 w 180"/>
                  <a:gd name="T21" fmla="*/ 17 h 203"/>
                  <a:gd name="T22" fmla="*/ 131 w 180"/>
                  <a:gd name="T23" fmla="*/ 35 h 203"/>
                  <a:gd name="T24" fmla="*/ 137 w 180"/>
                  <a:gd name="T25" fmla="*/ 30 h 203"/>
                  <a:gd name="T26" fmla="*/ 146 w 180"/>
                  <a:gd name="T27" fmla="*/ 28 h 203"/>
                  <a:gd name="T28" fmla="*/ 152 w 180"/>
                  <a:gd name="T29" fmla="*/ 37 h 203"/>
                  <a:gd name="T30" fmla="*/ 153 w 180"/>
                  <a:gd name="T31" fmla="*/ 69 h 203"/>
                  <a:gd name="T32" fmla="*/ 153 w 180"/>
                  <a:gd name="T33" fmla="*/ 81 h 203"/>
                  <a:gd name="T34" fmla="*/ 162 w 180"/>
                  <a:gd name="T35" fmla="*/ 88 h 203"/>
                  <a:gd name="T36" fmla="*/ 179 w 180"/>
                  <a:gd name="T37" fmla="*/ 88 h 203"/>
                  <a:gd name="T38" fmla="*/ 176 w 180"/>
                  <a:gd name="T39" fmla="*/ 122 h 203"/>
                  <a:gd name="T40" fmla="*/ 164 w 180"/>
                  <a:gd name="T41" fmla="*/ 122 h 203"/>
                  <a:gd name="T42" fmla="*/ 159 w 180"/>
                  <a:gd name="T43" fmla="*/ 113 h 203"/>
                  <a:gd name="T44" fmla="*/ 153 w 180"/>
                  <a:gd name="T45" fmla="*/ 114 h 203"/>
                  <a:gd name="T46" fmla="*/ 153 w 180"/>
                  <a:gd name="T47" fmla="*/ 122 h 203"/>
                  <a:gd name="T48" fmla="*/ 143 w 180"/>
                  <a:gd name="T49" fmla="*/ 123 h 203"/>
                  <a:gd name="T50" fmla="*/ 142 w 180"/>
                  <a:gd name="T51" fmla="*/ 162 h 203"/>
                  <a:gd name="T52" fmla="*/ 144 w 180"/>
                  <a:gd name="T53" fmla="*/ 173 h 203"/>
                  <a:gd name="T54" fmla="*/ 155 w 180"/>
                  <a:gd name="T55" fmla="*/ 188 h 203"/>
                  <a:gd name="T56" fmla="*/ 156 w 180"/>
                  <a:gd name="T57" fmla="*/ 195 h 203"/>
                  <a:gd name="T58" fmla="*/ 138 w 180"/>
                  <a:gd name="T59" fmla="*/ 202 h 203"/>
                  <a:gd name="T60" fmla="*/ 127 w 180"/>
                  <a:gd name="T61" fmla="*/ 200 h 203"/>
                  <a:gd name="T62" fmla="*/ 97 w 180"/>
                  <a:gd name="T63" fmla="*/ 196 h 203"/>
                  <a:gd name="T64" fmla="*/ 92 w 180"/>
                  <a:gd name="T65" fmla="*/ 188 h 203"/>
                  <a:gd name="T66" fmla="*/ 55 w 180"/>
                  <a:gd name="T67" fmla="*/ 189 h 203"/>
                  <a:gd name="T68" fmla="*/ 30 w 180"/>
                  <a:gd name="T69" fmla="*/ 187 h 203"/>
                  <a:gd name="T70" fmla="*/ 14 w 180"/>
                  <a:gd name="T71" fmla="*/ 180 h 203"/>
                  <a:gd name="T72" fmla="*/ 0 w 180"/>
                  <a:gd name="T73" fmla="*/ 186 h 203"/>
                  <a:gd name="T74" fmla="*/ 0 w 180"/>
                  <a:gd name="T75" fmla="*/ 162 h 203"/>
                  <a:gd name="T76" fmla="*/ 16 w 180"/>
                  <a:gd name="T77" fmla="*/ 133 h 203"/>
                  <a:gd name="T78" fmla="*/ 24 w 180"/>
                  <a:gd name="T79" fmla="*/ 114 h 203"/>
                  <a:gd name="T80" fmla="*/ 25 w 180"/>
                  <a:gd name="T81" fmla="*/ 110 h 203"/>
                  <a:gd name="T82" fmla="*/ 32 w 180"/>
                  <a:gd name="T83" fmla="*/ 108 h 203"/>
                  <a:gd name="T84" fmla="*/ 35 w 180"/>
                  <a:gd name="T85" fmla="*/ 93 h 203"/>
                  <a:gd name="T86" fmla="*/ 26 w 180"/>
                  <a:gd name="T87" fmla="*/ 78 h 203"/>
                  <a:gd name="T88" fmla="*/ 23 w 180"/>
                  <a:gd name="T89" fmla="*/ 59 h 203"/>
                  <a:gd name="T90" fmla="*/ 21 w 180"/>
                  <a:gd name="T91" fmla="*/ 39 h 203"/>
                  <a:gd name="T92" fmla="*/ 14 w 180"/>
                  <a:gd name="T93" fmla="*/ 34 h 203"/>
                  <a:gd name="T94" fmla="*/ 14 w 180"/>
                  <a:gd name="T95" fmla="*/ 12 h 203"/>
                  <a:gd name="T96" fmla="*/ 5 w 180"/>
                  <a:gd name="T97" fmla="*/ 12 h 203"/>
                  <a:gd name="T98" fmla="*/ 8 w 180"/>
                  <a:gd name="T99" fmla="*/ 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203">
                    <a:moveTo>
                      <a:pt x="8" y="3"/>
                    </a:moveTo>
                    <a:lnTo>
                      <a:pt x="14" y="5"/>
                    </a:lnTo>
                    <a:lnTo>
                      <a:pt x="35" y="6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82" y="28"/>
                    </a:lnTo>
                    <a:lnTo>
                      <a:pt x="89" y="30"/>
                    </a:lnTo>
                    <a:lnTo>
                      <a:pt x="90" y="39"/>
                    </a:lnTo>
                    <a:lnTo>
                      <a:pt x="116" y="39"/>
                    </a:lnTo>
                    <a:lnTo>
                      <a:pt x="117" y="23"/>
                    </a:lnTo>
                    <a:lnTo>
                      <a:pt x="123" y="17"/>
                    </a:lnTo>
                    <a:lnTo>
                      <a:pt x="131" y="35"/>
                    </a:lnTo>
                    <a:lnTo>
                      <a:pt x="137" y="30"/>
                    </a:lnTo>
                    <a:lnTo>
                      <a:pt x="146" y="28"/>
                    </a:lnTo>
                    <a:lnTo>
                      <a:pt x="152" y="37"/>
                    </a:lnTo>
                    <a:lnTo>
                      <a:pt x="153" y="69"/>
                    </a:lnTo>
                    <a:lnTo>
                      <a:pt x="153" y="81"/>
                    </a:lnTo>
                    <a:lnTo>
                      <a:pt x="162" y="88"/>
                    </a:lnTo>
                    <a:lnTo>
                      <a:pt x="179" y="88"/>
                    </a:lnTo>
                    <a:lnTo>
                      <a:pt x="176" y="122"/>
                    </a:lnTo>
                    <a:lnTo>
                      <a:pt x="164" y="122"/>
                    </a:lnTo>
                    <a:lnTo>
                      <a:pt x="159" y="113"/>
                    </a:lnTo>
                    <a:lnTo>
                      <a:pt x="153" y="114"/>
                    </a:lnTo>
                    <a:lnTo>
                      <a:pt x="153" y="122"/>
                    </a:lnTo>
                    <a:lnTo>
                      <a:pt x="143" y="123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55" y="188"/>
                    </a:lnTo>
                    <a:lnTo>
                      <a:pt x="156" y="195"/>
                    </a:lnTo>
                    <a:lnTo>
                      <a:pt x="138" y="202"/>
                    </a:lnTo>
                    <a:lnTo>
                      <a:pt x="127" y="200"/>
                    </a:lnTo>
                    <a:lnTo>
                      <a:pt x="97" y="196"/>
                    </a:lnTo>
                    <a:lnTo>
                      <a:pt x="92" y="188"/>
                    </a:lnTo>
                    <a:lnTo>
                      <a:pt x="55" y="189"/>
                    </a:lnTo>
                    <a:lnTo>
                      <a:pt x="30" y="187"/>
                    </a:lnTo>
                    <a:lnTo>
                      <a:pt x="14" y="180"/>
                    </a:lnTo>
                    <a:lnTo>
                      <a:pt x="0" y="186"/>
                    </a:lnTo>
                    <a:lnTo>
                      <a:pt x="0" y="162"/>
                    </a:lnTo>
                    <a:lnTo>
                      <a:pt x="16" y="133"/>
                    </a:lnTo>
                    <a:lnTo>
                      <a:pt x="24" y="114"/>
                    </a:lnTo>
                    <a:lnTo>
                      <a:pt x="25" y="110"/>
                    </a:lnTo>
                    <a:lnTo>
                      <a:pt x="32" y="108"/>
                    </a:lnTo>
                    <a:lnTo>
                      <a:pt x="35" y="93"/>
                    </a:lnTo>
                    <a:lnTo>
                      <a:pt x="26" y="78"/>
                    </a:lnTo>
                    <a:lnTo>
                      <a:pt x="23" y="59"/>
                    </a:lnTo>
                    <a:lnTo>
                      <a:pt x="21" y="39"/>
                    </a:lnTo>
                    <a:lnTo>
                      <a:pt x="14" y="34"/>
                    </a:lnTo>
                    <a:lnTo>
                      <a:pt x="14" y="12"/>
                    </a:lnTo>
                    <a:lnTo>
                      <a:pt x="5" y="12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6" name="Freeform 215"/>
              <p:cNvSpPr>
                <a:spLocks/>
              </p:cNvSpPr>
              <p:nvPr/>
            </p:nvSpPr>
            <p:spPr bwMode="auto">
              <a:xfrm>
                <a:off x="6679391" y="4127248"/>
                <a:ext cx="205995" cy="264256"/>
              </a:xfrm>
              <a:custGeom>
                <a:avLst/>
                <a:gdLst>
                  <a:gd name="T0" fmla="*/ 83 w 116"/>
                  <a:gd name="T1" fmla="*/ 150 h 151"/>
                  <a:gd name="T2" fmla="*/ 60 w 116"/>
                  <a:gd name="T3" fmla="*/ 138 h 151"/>
                  <a:gd name="T4" fmla="*/ 60 w 116"/>
                  <a:gd name="T5" fmla="*/ 126 h 151"/>
                  <a:gd name="T6" fmla="*/ 44 w 116"/>
                  <a:gd name="T7" fmla="*/ 121 h 151"/>
                  <a:gd name="T8" fmla="*/ 15 w 116"/>
                  <a:gd name="T9" fmla="*/ 98 h 151"/>
                  <a:gd name="T10" fmla="*/ 4 w 116"/>
                  <a:gd name="T11" fmla="*/ 98 h 151"/>
                  <a:gd name="T12" fmla="*/ 0 w 116"/>
                  <a:gd name="T13" fmla="*/ 88 h 151"/>
                  <a:gd name="T14" fmla="*/ 3 w 116"/>
                  <a:gd name="T15" fmla="*/ 72 h 151"/>
                  <a:gd name="T16" fmla="*/ 11 w 116"/>
                  <a:gd name="T17" fmla="*/ 56 h 151"/>
                  <a:gd name="T18" fmla="*/ 11 w 116"/>
                  <a:gd name="T19" fmla="*/ 29 h 151"/>
                  <a:gd name="T20" fmla="*/ 3 w 116"/>
                  <a:gd name="T21" fmla="*/ 14 h 151"/>
                  <a:gd name="T22" fmla="*/ 23 w 116"/>
                  <a:gd name="T23" fmla="*/ 0 h 151"/>
                  <a:gd name="T24" fmla="*/ 37 w 116"/>
                  <a:gd name="T25" fmla="*/ 3 h 151"/>
                  <a:gd name="T26" fmla="*/ 51 w 116"/>
                  <a:gd name="T27" fmla="*/ 13 h 151"/>
                  <a:gd name="T28" fmla="*/ 53 w 116"/>
                  <a:gd name="T29" fmla="*/ 23 h 151"/>
                  <a:gd name="T30" fmla="*/ 84 w 116"/>
                  <a:gd name="T31" fmla="*/ 20 h 151"/>
                  <a:gd name="T32" fmla="*/ 84 w 116"/>
                  <a:gd name="T33" fmla="*/ 14 h 151"/>
                  <a:gd name="T34" fmla="*/ 104 w 116"/>
                  <a:gd name="T35" fmla="*/ 13 h 151"/>
                  <a:gd name="T36" fmla="*/ 108 w 116"/>
                  <a:gd name="T37" fmla="*/ 19 h 151"/>
                  <a:gd name="T38" fmla="*/ 115 w 116"/>
                  <a:gd name="T39" fmla="*/ 23 h 151"/>
                  <a:gd name="T40" fmla="*/ 107 w 116"/>
                  <a:gd name="T41" fmla="*/ 29 h 151"/>
                  <a:gd name="T42" fmla="*/ 103 w 116"/>
                  <a:gd name="T43" fmla="*/ 39 h 151"/>
                  <a:gd name="T44" fmla="*/ 106 w 116"/>
                  <a:gd name="T45" fmla="*/ 102 h 151"/>
                  <a:gd name="T46" fmla="*/ 112 w 116"/>
                  <a:gd name="T47" fmla="*/ 105 h 151"/>
                  <a:gd name="T48" fmla="*/ 106 w 116"/>
                  <a:gd name="T49" fmla="*/ 111 h 151"/>
                  <a:gd name="T50" fmla="*/ 101 w 116"/>
                  <a:gd name="T51" fmla="*/ 121 h 151"/>
                  <a:gd name="T52" fmla="*/ 90 w 116"/>
                  <a:gd name="T53" fmla="*/ 131 h 151"/>
                  <a:gd name="T54" fmla="*/ 88 w 116"/>
                  <a:gd name="T55" fmla="*/ 140 h 151"/>
                  <a:gd name="T56" fmla="*/ 83 w 116"/>
                  <a:gd name="T57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51">
                    <a:moveTo>
                      <a:pt x="83" y="150"/>
                    </a:moveTo>
                    <a:lnTo>
                      <a:pt x="60" y="138"/>
                    </a:lnTo>
                    <a:lnTo>
                      <a:pt x="60" y="126"/>
                    </a:lnTo>
                    <a:lnTo>
                      <a:pt x="44" y="121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88"/>
                    </a:lnTo>
                    <a:lnTo>
                      <a:pt x="3" y="72"/>
                    </a:lnTo>
                    <a:lnTo>
                      <a:pt x="11" y="56"/>
                    </a:lnTo>
                    <a:lnTo>
                      <a:pt x="11" y="29"/>
                    </a:lnTo>
                    <a:lnTo>
                      <a:pt x="3" y="14"/>
                    </a:lnTo>
                    <a:lnTo>
                      <a:pt x="23" y="0"/>
                    </a:lnTo>
                    <a:lnTo>
                      <a:pt x="37" y="3"/>
                    </a:lnTo>
                    <a:lnTo>
                      <a:pt x="51" y="13"/>
                    </a:lnTo>
                    <a:lnTo>
                      <a:pt x="53" y="23"/>
                    </a:lnTo>
                    <a:lnTo>
                      <a:pt x="84" y="20"/>
                    </a:lnTo>
                    <a:lnTo>
                      <a:pt x="84" y="14"/>
                    </a:lnTo>
                    <a:lnTo>
                      <a:pt x="104" y="13"/>
                    </a:lnTo>
                    <a:lnTo>
                      <a:pt x="108" y="19"/>
                    </a:lnTo>
                    <a:lnTo>
                      <a:pt x="115" y="23"/>
                    </a:lnTo>
                    <a:lnTo>
                      <a:pt x="107" y="29"/>
                    </a:lnTo>
                    <a:lnTo>
                      <a:pt x="103" y="39"/>
                    </a:lnTo>
                    <a:lnTo>
                      <a:pt x="106" y="102"/>
                    </a:lnTo>
                    <a:lnTo>
                      <a:pt x="112" y="105"/>
                    </a:lnTo>
                    <a:lnTo>
                      <a:pt x="106" y="111"/>
                    </a:lnTo>
                    <a:lnTo>
                      <a:pt x="101" y="121"/>
                    </a:lnTo>
                    <a:lnTo>
                      <a:pt x="90" y="131"/>
                    </a:lnTo>
                    <a:lnTo>
                      <a:pt x="88" y="140"/>
                    </a:lnTo>
                    <a:lnTo>
                      <a:pt x="83" y="15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7" name="Freeform 216"/>
              <p:cNvSpPr>
                <a:spLocks/>
              </p:cNvSpPr>
              <p:nvPr/>
            </p:nvSpPr>
            <p:spPr bwMode="auto">
              <a:xfrm>
                <a:off x="6660522" y="3680529"/>
                <a:ext cx="360099" cy="484470"/>
              </a:xfrm>
              <a:custGeom>
                <a:avLst/>
                <a:gdLst>
                  <a:gd name="T0" fmla="*/ 126 w 204"/>
                  <a:gd name="T1" fmla="*/ 275 h 276"/>
                  <a:gd name="T2" fmla="*/ 119 w 204"/>
                  <a:gd name="T3" fmla="*/ 271 h 276"/>
                  <a:gd name="T4" fmla="*/ 115 w 204"/>
                  <a:gd name="T5" fmla="*/ 265 h 276"/>
                  <a:gd name="T6" fmla="*/ 96 w 204"/>
                  <a:gd name="T7" fmla="*/ 267 h 276"/>
                  <a:gd name="T8" fmla="*/ 96 w 204"/>
                  <a:gd name="T9" fmla="*/ 272 h 276"/>
                  <a:gd name="T10" fmla="*/ 64 w 204"/>
                  <a:gd name="T11" fmla="*/ 275 h 276"/>
                  <a:gd name="T12" fmla="*/ 63 w 204"/>
                  <a:gd name="T13" fmla="*/ 265 h 276"/>
                  <a:gd name="T14" fmla="*/ 49 w 204"/>
                  <a:gd name="T15" fmla="*/ 256 h 276"/>
                  <a:gd name="T16" fmla="*/ 35 w 204"/>
                  <a:gd name="T17" fmla="*/ 252 h 276"/>
                  <a:gd name="T18" fmla="*/ 35 w 204"/>
                  <a:gd name="T19" fmla="*/ 243 h 276"/>
                  <a:gd name="T20" fmla="*/ 28 w 204"/>
                  <a:gd name="T21" fmla="*/ 231 h 276"/>
                  <a:gd name="T22" fmla="*/ 24 w 204"/>
                  <a:gd name="T23" fmla="*/ 228 h 276"/>
                  <a:gd name="T24" fmla="*/ 16 w 204"/>
                  <a:gd name="T25" fmla="*/ 223 h 276"/>
                  <a:gd name="T26" fmla="*/ 16 w 204"/>
                  <a:gd name="T27" fmla="*/ 211 h 276"/>
                  <a:gd name="T28" fmla="*/ 8 w 204"/>
                  <a:gd name="T29" fmla="*/ 209 h 276"/>
                  <a:gd name="T30" fmla="*/ 0 w 204"/>
                  <a:gd name="T31" fmla="*/ 195 h 276"/>
                  <a:gd name="T32" fmla="*/ 15 w 204"/>
                  <a:gd name="T33" fmla="*/ 194 h 276"/>
                  <a:gd name="T34" fmla="*/ 19 w 204"/>
                  <a:gd name="T35" fmla="*/ 162 h 276"/>
                  <a:gd name="T36" fmla="*/ 30 w 204"/>
                  <a:gd name="T37" fmla="*/ 161 h 276"/>
                  <a:gd name="T38" fmla="*/ 33 w 204"/>
                  <a:gd name="T39" fmla="*/ 128 h 276"/>
                  <a:gd name="T40" fmla="*/ 52 w 204"/>
                  <a:gd name="T41" fmla="*/ 124 h 276"/>
                  <a:gd name="T42" fmla="*/ 49 w 204"/>
                  <a:gd name="T43" fmla="*/ 85 h 276"/>
                  <a:gd name="T44" fmla="*/ 39 w 204"/>
                  <a:gd name="T45" fmla="*/ 82 h 276"/>
                  <a:gd name="T46" fmla="*/ 40 w 204"/>
                  <a:gd name="T47" fmla="*/ 71 h 276"/>
                  <a:gd name="T48" fmla="*/ 52 w 204"/>
                  <a:gd name="T49" fmla="*/ 72 h 276"/>
                  <a:gd name="T50" fmla="*/ 52 w 204"/>
                  <a:gd name="T51" fmla="*/ 60 h 276"/>
                  <a:gd name="T52" fmla="*/ 46 w 204"/>
                  <a:gd name="T53" fmla="*/ 46 h 276"/>
                  <a:gd name="T54" fmla="*/ 45 w 204"/>
                  <a:gd name="T55" fmla="*/ 27 h 276"/>
                  <a:gd name="T56" fmla="*/ 55 w 204"/>
                  <a:gd name="T57" fmla="*/ 0 h 276"/>
                  <a:gd name="T58" fmla="*/ 60 w 204"/>
                  <a:gd name="T59" fmla="*/ 12 h 276"/>
                  <a:gd name="T60" fmla="*/ 68 w 204"/>
                  <a:gd name="T61" fmla="*/ 25 h 276"/>
                  <a:gd name="T62" fmla="*/ 74 w 204"/>
                  <a:gd name="T63" fmla="*/ 34 h 276"/>
                  <a:gd name="T64" fmla="*/ 84 w 204"/>
                  <a:gd name="T65" fmla="*/ 52 h 276"/>
                  <a:gd name="T66" fmla="*/ 90 w 204"/>
                  <a:gd name="T67" fmla="*/ 63 h 276"/>
                  <a:gd name="T68" fmla="*/ 91 w 204"/>
                  <a:gd name="T69" fmla="*/ 76 h 276"/>
                  <a:gd name="T70" fmla="*/ 108 w 204"/>
                  <a:gd name="T71" fmla="*/ 81 h 276"/>
                  <a:gd name="T72" fmla="*/ 116 w 204"/>
                  <a:gd name="T73" fmla="*/ 100 h 276"/>
                  <a:gd name="T74" fmla="*/ 127 w 204"/>
                  <a:gd name="T75" fmla="*/ 121 h 276"/>
                  <a:gd name="T76" fmla="*/ 123 w 204"/>
                  <a:gd name="T77" fmla="*/ 132 h 276"/>
                  <a:gd name="T78" fmla="*/ 121 w 204"/>
                  <a:gd name="T79" fmla="*/ 159 h 276"/>
                  <a:gd name="T80" fmla="*/ 137 w 204"/>
                  <a:gd name="T81" fmla="*/ 162 h 276"/>
                  <a:gd name="T82" fmla="*/ 148 w 204"/>
                  <a:gd name="T83" fmla="*/ 172 h 276"/>
                  <a:gd name="T84" fmla="*/ 173 w 204"/>
                  <a:gd name="T85" fmla="*/ 195 h 276"/>
                  <a:gd name="T86" fmla="*/ 189 w 204"/>
                  <a:gd name="T87" fmla="*/ 195 h 276"/>
                  <a:gd name="T88" fmla="*/ 203 w 204"/>
                  <a:gd name="T89" fmla="*/ 208 h 276"/>
                  <a:gd name="T90" fmla="*/ 189 w 204"/>
                  <a:gd name="T91" fmla="*/ 220 h 276"/>
                  <a:gd name="T92" fmla="*/ 185 w 204"/>
                  <a:gd name="T93" fmla="*/ 240 h 276"/>
                  <a:gd name="T94" fmla="*/ 171 w 204"/>
                  <a:gd name="T95" fmla="*/ 256 h 276"/>
                  <a:gd name="T96" fmla="*/ 151 w 204"/>
                  <a:gd name="T97" fmla="*/ 260 h 276"/>
                  <a:gd name="T98" fmla="*/ 137 w 204"/>
                  <a:gd name="T99" fmla="*/ 260 h 276"/>
                  <a:gd name="T100" fmla="*/ 126 w 204"/>
                  <a:gd name="T10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276">
                    <a:moveTo>
                      <a:pt x="126" y="275"/>
                    </a:moveTo>
                    <a:lnTo>
                      <a:pt x="119" y="271"/>
                    </a:lnTo>
                    <a:lnTo>
                      <a:pt x="115" y="265"/>
                    </a:lnTo>
                    <a:lnTo>
                      <a:pt x="96" y="267"/>
                    </a:lnTo>
                    <a:lnTo>
                      <a:pt x="96" y="272"/>
                    </a:lnTo>
                    <a:lnTo>
                      <a:pt x="64" y="275"/>
                    </a:lnTo>
                    <a:lnTo>
                      <a:pt x="63" y="265"/>
                    </a:lnTo>
                    <a:lnTo>
                      <a:pt x="49" y="256"/>
                    </a:lnTo>
                    <a:lnTo>
                      <a:pt x="35" y="252"/>
                    </a:lnTo>
                    <a:lnTo>
                      <a:pt x="35" y="243"/>
                    </a:lnTo>
                    <a:lnTo>
                      <a:pt x="28" y="231"/>
                    </a:lnTo>
                    <a:lnTo>
                      <a:pt x="24" y="228"/>
                    </a:lnTo>
                    <a:lnTo>
                      <a:pt x="16" y="223"/>
                    </a:lnTo>
                    <a:lnTo>
                      <a:pt x="16" y="211"/>
                    </a:lnTo>
                    <a:lnTo>
                      <a:pt x="8" y="209"/>
                    </a:lnTo>
                    <a:lnTo>
                      <a:pt x="0" y="195"/>
                    </a:lnTo>
                    <a:lnTo>
                      <a:pt x="15" y="194"/>
                    </a:lnTo>
                    <a:lnTo>
                      <a:pt x="19" y="162"/>
                    </a:lnTo>
                    <a:lnTo>
                      <a:pt x="30" y="161"/>
                    </a:lnTo>
                    <a:lnTo>
                      <a:pt x="33" y="128"/>
                    </a:lnTo>
                    <a:lnTo>
                      <a:pt x="52" y="124"/>
                    </a:lnTo>
                    <a:lnTo>
                      <a:pt x="49" y="85"/>
                    </a:lnTo>
                    <a:lnTo>
                      <a:pt x="39" y="82"/>
                    </a:lnTo>
                    <a:lnTo>
                      <a:pt x="40" y="71"/>
                    </a:lnTo>
                    <a:lnTo>
                      <a:pt x="52" y="72"/>
                    </a:lnTo>
                    <a:lnTo>
                      <a:pt x="52" y="60"/>
                    </a:lnTo>
                    <a:lnTo>
                      <a:pt x="46" y="46"/>
                    </a:lnTo>
                    <a:lnTo>
                      <a:pt x="45" y="27"/>
                    </a:lnTo>
                    <a:lnTo>
                      <a:pt x="55" y="0"/>
                    </a:lnTo>
                    <a:lnTo>
                      <a:pt x="60" y="12"/>
                    </a:lnTo>
                    <a:lnTo>
                      <a:pt x="68" y="25"/>
                    </a:lnTo>
                    <a:lnTo>
                      <a:pt x="74" y="34"/>
                    </a:lnTo>
                    <a:lnTo>
                      <a:pt x="84" y="52"/>
                    </a:lnTo>
                    <a:lnTo>
                      <a:pt x="90" y="63"/>
                    </a:lnTo>
                    <a:lnTo>
                      <a:pt x="91" y="76"/>
                    </a:lnTo>
                    <a:lnTo>
                      <a:pt x="108" y="81"/>
                    </a:lnTo>
                    <a:lnTo>
                      <a:pt x="116" y="100"/>
                    </a:lnTo>
                    <a:lnTo>
                      <a:pt x="127" y="121"/>
                    </a:lnTo>
                    <a:lnTo>
                      <a:pt x="123" y="132"/>
                    </a:lnTo>
                    <a:lnTo>
                      <a:pt x="121" y="159"/>
                    </a:lnTo>
                    <a:lnTo>
                      <a:pt x="137" y="162"/>
                    </a:lnTo>
                    <a:lnTo>
                      <a:pt x="148" y="172"/>
                    </a:lnTo>
                    <a:lnTo>
                      <a:pt x="173" y="195"/>
                    </a:lnTo>
                    <a:lnTo>
                      <a:pt x="189" y="195"/>
                    </a:lnTo>
                    <a:lnTo>
                      <a:pt x="203" y="208"/>
                    </a:lnTo>
                    <a:lnTo>
                      <a:pt x="189" y="220"/>
                    </a:lnTo>
                    <a:lnTo>
                      <a:pt x="185" y="240"/>
                    </a:lnTo>
                    <a:lnTo>
                      <a:pt x="171" y="256"/>
                    </a:lnTo>
                    <a:lnTo>
                      <a:pt x="151" y="260"/>
                    </a:lnTo>
                    <a:lnTo>
                      <a:pt x="137" y="260"/>
                    </a:lnTo>
                    <a:lnTo>
                      <a:pt x="126" y="27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8" name="Freeform 217"/>
              <p:cNvSpPr>
                <a:spLocks/>
              </p:cNvSpPr>
              <p:nvPr/>
            </p:nvSpPr>
            <p:spPr bwMode="auto">
              <a:xfrm>
                <a:off x="6861800" y="3907035"/>
                <a:ext cx="273612" cy="407395"/>
              </a:xfrm>
              <a:custGeom>
                <a:avLst/>
                <a:gdLst>
                  <a:gd name="T0" fmla="*/ 23 w 155"/>
                  <a:gd name="T1" fmla="*/ 33 h 231"/>
                  <a:gd name="T2" fmla="*/ 34 w 155"/>
                  <a:gd name="T3" fmla="*/ 43 h 231"/>
                  <a:gd name="T4" fmla="*/ 58 w 155"/>
                  <a:gd name="T5" fmla="*/ 67 h 231"/>
                  <a:gd name="T6" fmla="*/ 75 w 155"/>
                  <a:gd name="T7" fmla="*/ 66 h 231"/>
                  <a:gd name="T8" fmla="*/ 89 w 155"/>
                  <a:gd name="T9" fmla="*/ 80 h 231"/>
                  <a:gd name="T10" fmla="*/ 74 w 155"/>
                  <a:gd name="T11" fmla="*/ 92 h 231"/>
                  <a:gd name="T12" fmla="*/ 71 w 155"/>
                  <a:gd name="T13" fmla="*/ 112 h 231"/>
                  <a:gd name="T14" fmla="*/ 57 w 155"/>
                  <a:gd name="T15" fmla="*/ 127 h 231"/>
                  <a:gd name="T16" fmla="*/ 37 w 155"/>
                  <a:gd name="T17" fmla="*/ 132 h 231"/>
                  <a:gd name="T18" fmla="*/ 23 w 155"/>
                  <a:gd name="T19" fmla="*/ 132 h 231"/>
                  <a:gd name="T20" fmla="*/ 12 w 155"/>
                  <a:gd name="T21" fmla="*/ 147 h 231"/>
                  <a:gd name="T22" fmla="*/ 4 w 155"/>
                  <a:gd name="T23" fmla="*/ 154 h 231"/>
                  <a:gd name="T24" fmla="*/ 0 w 155"/>
                  <a:gd name="T25" fmla="*/ 163 h 231"/>
                  <a:gd name="T26" fmla="*/ 3 w 155"/>
                  <a:gd name="T27" fmla="*/ 227 h 231"/>
                  <a:gd name="T28" fmla="*/ 8 w 155"/>
                  <a:gd name="T29" fmla="*/ 230 h 231"/>
                  <a:gd name="T30" fmla="*/ 19 w 155"/>
                  <a:gd name="T31" fmla="*/ 216 h 231"/>
                  <a:gd name="T32" fmla="*/ 28 w 155"/>
                  <a:gd name="T33" fmla="*/ 201 h 231"/>
                  <a:gd name="T34" fmla="*/ 45 w 155"/>
                  <a:gd name="T35" fmla="*/ 189 h 231"/>
                  <a:gd name="T36" fmla="*/ 72 w 155"/>
                  <a:gd name="T37" fmla="*/ 165 h 231"/>
                  <a:gd name="T38" fmla="*/ 98 w 155"/>
                  <a:gd name="T39" fmla="*/ 138 h 231"/>
                  <a:gd name="T40" fmla="*/ 114 w 155"/>
                  <a:gd name="T41" fmla="*/ 115 h 231"/>
                  <a:gd name="T42" fmla="*/ 120 w 155"/>
                  <a:gd name="T43" fmla="*/ 87 h 231"/>
                  <a:gd name="T44" fmla="*/ 129 w 155"/>
                  <a:gd name="T45" fmla="*/ 67 h 231"/>
                  <a:gd name="T46" fmla="*/ 141 w 155"/>
                  <a:gd name="T47" fmla="*/ 51 h 231"/>
                  <a:gd name="T48" fmla="*/ 146 w 155"/>
                  <a:gd name="T49" fmla="*/ 33 h 231"/>
                  <a:gd name="T50" fmla="*/ 154 w 155"/>
                  <a:gd name="T51" fmla="*/ 25 h 231"/>
                  <a:gd name="T52" fmla="*/ 146 w 155"/>
                  <a:gd name="T53" fmla="*/ 15 h 231"/>
                  <a:gd name="T54" fmla="*/ 134 w 155"/>
                  <a:gd name="T55" fmla="*/ 0 h 231"/>
                  <a:gd name="T56" fmla="*/ 118 w 155"/>
                  <a:gd name="T57" fmla="*/ 14 h 231"/>
                  <a:gd name="T58" fmla="*/ 103 w 155"/>
                  <a:gd name="T59" fmla="*/ 17 h 231"/>
                  <a:gd name="T60" fmla="*/ 93 w 155"/>
                  <a:gd name="T61" fmla="*/ 22 h 231"/>
                  <a:gd name="T62" fmla="*/ 84 w 155"/>
                  <a:gd name="T63" fmla="*/ 29 h 231"/>
                  <a:gd name="T64" fmla="*/ 54 w 155"/>
                  <a:gd name="T65" fmla="*/ 26 h 231"/>
                  <a:gd name="T66" fmla="*/ 37 w 155"/>
                  <a:gd name="T67" fmla="*/ 20 h 231"/>
                  <a:gd name="T68" fmla="*/ 23 w 155"/>
                  <a:gd name="T69" fmla="*/ 3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231">
                    <a:moveTo>
                      <a:pt x="23" y="33"/>
                    </a:moveTo>
                    <a:lnTo>
                      <a:pt x="34" y="43"/>
                    </a:lnTo>
                    <a:lnTo>
                      <a:pt x="58" y="67"/>
                    </a:lnTo>
                    <a:lnTo>
                      <a:pt x="75" y="66"/>
                    </a:lnTo>
                    <a:lnTo>
                      <a:pt x="89" y="80"/>
                    </a:lnTo>
                    <a:lnTo>
                      <a:pt x="74" y="92"/>
                    </a:lnTo>
                    <a:lnTo>
                      <a:pt x="71" y="112"/>
                    </a:lnTo>
                    <a:lnTo>
                      <a:pt x="57" y="127"/>
                    </a:lnTo>
                    <a:lnTo>
                      <a:pt x="37" y="132"/>
                    </a:lnTo>
                    <a:lnTo>
                      <a:pt x="23" y="132"/>
                    </a:lnTo>
                    <a:lnTo>
                      <a:pt x="12" y="147"/>
                    </a:lnTo>
                    <a:lnTo>
                      <a:pt x="4" y="154"/>
                    </a:lnTo>
                    <a:lnTo>
                      <a:pt x="0" y="163"/>
                    </a:lnTo>
                    <a:lnTo>
                      <a:pt x="3" y="227"/>
                    </a:lnTo>
                    <a:lnTo>
                      <a:pt x="8" y="230"/>
                    </a:lnTo>
                    <a:lnTo>
                      <a:pt x="19" y="216"/>
                    </a:lnTo>
                    <a:lnTo>
                      <a:pt x="28" y="201"/>
                    </a:lnTo>
                    <a:lnTo>
                      <a:pt x="45" y="189"/>
                    </a:lnTo>
                    <a:lnTo>
                      <a:pt x="72" y="165"/>
                    </a:lnTo>
                    <a:lnTo>
                      <a:pt x="98" y="138"/>
                    </a:lnTo>
                    <a:lnTo>
                      <a:pt x="114" y="115"/>
                    </a:lnTo>
                    <a:lnTo>
                      <a:pt x="120" y="87"/>
                    </a:lnTo>
                    <a:lnTo>
                      <a:pt x="129" y="67"/>
                    </a:lnTo>
                    <a:lnTo>
                      <a:pt x="141" y="51"/>
                    </a:lnTo>
                    <a:lnTo>
                      <a:pt x="146" y="33"/>
                    </a:lnTo>
                    <a:lnTo>
                      <a:pt x="154" y="25"/>
                    </a:lnTo>
                    <a:lnTo>
                      <a:pt x="146" y="15"/>
                    </a:lnTo>
                    <a:lnTo>
                      <a:pt x="134" y="0"/>
                    </a:lnTo>
                    <a:lnTo>
                      <a:pt x="118" y="14"/>
                    </a:lnTo>
                    <a:lnTo>
                      <a:pt x="103" y="17"/>
                    </a:lnTo>
                    <a:lnTo>
                      <a:pt x="93" y="22"/>
                    </a:lnTo>
                    <a:lnTo>
                      <a:pt x="84" y="29"/>
                    </a:lnTo>
                    <a:lnTo>
                      <a:pt x="54" y="26"/>
                    </a:lnTo>
                    <a:lnTo>
                      <a:pt x="37" y="20"/>
                    </a:lnTo>
                    <a:lnTo>
                      <a:pt x="23" y="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9" name="Freeform 218"/>
              <p:cNvSpPr>
                <a:spLocks/>
              </p:cNvSpPr>
              <p:nvPr/>
            </p:nvSpPr>
            <p:spPr bwMode="auto">
              <a:xfrm>
                <a:off x="6059833" y="3271561"/>
                <a:ext cx="391548" cy="467167"/>
              </a:xfrm>
              <a:custGeom>
                <a:avLst/>
                <a:gdLst>
                  <a:gd name="T0" fmla="*/ 28 w 221"/>
                  <a:gd name="T1" fmla="*/ 2 h 264"/>
                  <a:gd name="T2" fmla="*/ 40 w 221"/>
                  <a:gd name="T3" fmla="*/ 8 h 264"/>
                  <a:gd name="T4" fmla="*/ 48 w 221"/>
                  <a:gd name="T5" fmla="*/ 9 h 264"/>
                  <a:gd name="T6" fmla="*/ 81 w 221"/>
                  <a:gd name="T7" fmla="*/ 15 h 264"/>
                  <a:gd name="T8" fmla="*/ 85 w 221"/>
                  <a:gd name="T9" fmla="*/ 27 h 264"/>
                  <a:gd name="T10" fmla="*/ 108 w 221"/>
                  <a:gd name="T11" fmla="*/ 31 h 264"/>
                  <a:gd name="T12" fmla="*/ 109 w 221"/>
                  <a:gd name="T13" fmla="*/ 38 h 264"/>
                  <a:gd name="T14" fmla="*/ 129 w 221"/>
                  <a:gd name="T15" fmla="*/ 42 h 264"/>
                  <a:gd name="T16" fmla="*/ 142 w 221"/>
                  <a:gd name="T17" fmla="*/ 48 h 264"/>
                  <a:gd name="T18" fmla="*/ 146 w 221"/>
                  <a:gd name="T19" fmla="*/ 41 h 264"/>
                  <a:gd name="T20" fmla="*/ 146 w 221"/>
                  <a:gd name="T21" fmla="*/ 20 h 264"/>
                  <a:gd name="T22" fmla="*/ 152 w 221"/>
                  <a:gd name="T23" fmla="*/ 14 h 264"/>
                  <a:gd name="T24" fmla="*/ 158 w 221"/>
                  <a:gd name="T25" fmla="*/ 5 h 264"/>
                  <a:gd name="T26" fmla="*/ 164 w 221"/>
                  <a:gd name="T27" fmla="*/ 0 h 264"/>
                  <a:gd name="T28" fmla="*/ 179 w 221"/>
                  <a:gd name="T29" fmla="*/ 1 h 264"/>
                  <a:gd name="T30" fmla="*/ 187 w 221"/>
                  <a:gd name="T31" fmla="*/ 9 h 264"/>
                  <a:gd name="T32" fmla="*/ 195 w 221"/>
                  <a:gd name="T33" fmla="*/ 16 h 264"/>
                  <a:gd name="T34" fmla="*/ 208 w 221"/>
                  <a:gd name="T35" fmla="*/ 16 h 264"/>
                  <a:gd name="T36" fmla="*/ 220 w 221"/>
                  <a:gd name="T37" fmla="*/ 20 h 264"/>
                  <a:gd name="T38" fmla="*/ 219 w 221"/>
                  <a:gd name="T39" fmla="*/ 34 h 264"/>
                  <a:gd name="T40" fmla="*/ 219 w 221"/>
                  <a:gd name="T41" fmla="*/ 210 h 264"/>
                  <a:gd name="T42" fmla="*/ 218 w 221"/>
                  <a:gd name="T43" fmla="*/ 234 h 264"/>
                  <a:gd name="T44" fmla="*/ 208 w 221"/>
                  <a:gd name="T45" fmla="*/ 237 h 264"/>
                  <a:gd name="T46" fmla="*/ 211 w 221"/>
                  <a:gd name="T47" fmla="*/ 263 h 264"/>
                  <a:gd name="T48" fmla="*/ 201 w 221"/>
                  <a:gd name="T49" fmla="*/ 261 h 264"/>
                  <a:gd name="T50" fmla="*/ 177 w 221"/>
                  <a:gd name="T51" fmla="*/ 243 h 264"/>
                  <a:gd name="T52" fmla="*/ 168 w 221"/>
                  <a:gd name="T53" fmla="*/ 238 h 264"/>
                  <a:gd name="T54" fmla="*/ 146 w 221"/>
                  <a:gd name="T55" fmla="*/ 227 h 264"/>
                  <a:gd name="T56" fmla="*/ 138 w 221"/>
                  <a:gd name="T57" fmla="*/ 214 h 264"/>
                  <a:gd name="T58" fmla="*/ 113 w 221"/>
                  <a:gd name="T59" fmla="*/ 210 h 264"/>
                  <a:gd name="T60" fmla="*/ 108 w 221"/>
                  <a:gd name="T61" fmla="*/ 198 h 264"/>
                  <a:gd name="T62" fmla="*/ 95 w 221"/>
                  <a:gd name="T63" fmla="*/ 193 h 264"/>
                  <a:gd name="T64" fmla="*/ 95 w 221"/>
                  <a:gd name="T65" fmla="*/ 187 h 264"/>
                  <a:gd name="T66" fmla="*/ 80 w 221"/>
                  <a:gd name="T67" fmla="*/ 186 h 264"/>
                  <a:gd name="T68" fmla="*/ 72 w 221"/>
                  <a:gd name="T69" fmla="*/ 182 h 264"/>
                  <a:gd name="T70" fmla="*/ 54 w 221"/>
                  <a:gd name="T71" fmla="*/ 181 h 264"/>
                  <a:gd name="T72" fmla="*/ 52 w 221"/>
                  <a:gd name="T73" fmla="*/ 173 h 264"/>
                  <a:gd name="T74" fmla="*/ 34 w 221"/>
                  <a:gd name="T75" fmla="*/ 173 h 264"/>
                  <a:gd name="T76" fmla="*/ 32 w 221"/>
                  <a:gd name="T77" fmla="*/ 159 h 264"/>
                  <a:gd name="T78" fmla="*/ 9 w 221"/>
                  <a:gd name="T79" fmla="*/ 155 h 264"/>
                  <a:gd name="T80" fmla="*/ 2 w 221"/>
                  <a:gd name="T81" fmla="*/ 148 h 264"/>
                  <a:gd name="T82" fmla="*/ 0 w 221"/>
                  <a:gd name="T83" fmla="*/ 130 h 264"/>
                  <a:gd name="T84" fmla="*/ 3 w 221"/>
                  <a:gd name="T85" fmla="*/ 33 h 264"/>
                  <a:gd name="T86" fmla="*/ 18 w 221"/>
                  <a:gd name="T87" fmla="*/ 26 h 264"/>
                  <a:gd name="T88" fmla="*/ 25 w 221"/>
                  <a:gd name="T89" fmla="*/ 24 h 264"/>
                  <a:gd name="T90" fmla="*/ 28 w 221"/>
                  <a:gd name="T91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1" h="264">
                    <a:moveTo>
                      <a:pt x="28" y="2"/>
                    </a:moveTo>
                    <a:lnTo>
                      <a:pt x="40" y="8"/>
                    </a:lnTo>
                    <a:lnTo>
                      <a:pt x="48" y="9"/>
                    </a:lnTo>
                    <a:lnTo>
                      <a:pt x="81" y="15"/>
                    </a:lnTo>
                    <a:lnTo>
                      <a:pt x="85" y="27"/>
                    </a:lnTo>
                    <a:lnTo>
                      <a:pt x="108" y="31"/>
                    </a:lnTo>
                    <a:lnTo>
                      <a:pt x="109" y="38"/>
                    </a:lnTo>
                    <a:lnTo>
                      <a:pt x="129" y="42"/>
                    </a:lnTo>
                    <a:lnTo>
                      <a:pt x="142" y="48"/>
                    </a:lnTo>
                    <a:lnTo>
                      <a:pt x="146" y="41"/>
                    </a:lnTo>
                    <a:lnTo>
                      <a:pt x="146" y="20"/>
                    </a:lnTo>
                    <a:lnTo>
                      <a:pt x="152" y="14"/>
                    </a:lnTo>
                    <a:lnTo>
                      <a:pt x="158" y="5"/>
                    </a:lnTo>
                    <a:lnTo>
                      <a:pt x="164" y="0"/>
                    </a:lnTo>
                    <a:lnTo>
                      <a:pt x="179" y="1"/>
                    </a:lnTo>
                    <a:lnTo>
                      <a:pt x="187" y="9"/>
                    </a:lnTo>
                    <a:lnTo>
                      <a:pt x="195" y="16"/>
                    </a:lnTo>
                    <a:lnTo>
                      <a:pt x="208" y="16"/>
                    </a:lnTo>
                    <a:lnTo>
                      <a:pt x="220" y="20"/>
                    </a:lnTo>
                    <a:lnTo>
                      <a:pt x="219" y="34"/>
                    </a:lnTo>
                    <a:lnTo>
                      <a:pt x="219" y="210"/>
                    </a:lnTo>
                    <a:lnTo>
                      <a:pt x="218" y="234"/>
                    </a:lnTo>
                    <a:lnTo>
                      <a:pt x="208" y="237"/>
                    </a:lnTo>
                    <a:lnTo>
                      <a:pt x="211" y="263"/>
                    </a:lnTo>
                    <a:lnTo>
                      <a:pt x="201" y="261"/>
                    </a:lnTo>
                    <a:lnTo>
                      <a:pt x="177" y="243"/>
                    </a:lnTo>
                    <a:lnTo>
                      <a:pt x="168" y="238"/>
                    </a:lnTo>
                    <a:lnTo>
                      <a:pt x="146" y="227"/>
                    </a:lnTo>
                    <a:lnTo>
                      <a:pt x="138" y="214"/>
                    </a:lnTo>
                    <a:lnTo>
                      <a:pt x="113" y="210"/>
                    </a:lnTo>
                    <a:lnTo>
                      <a:pt x="108" y="198"/>
                    </a:lnTo>
                    <a:lnTo>
                      <a:pt x="95" y="193"/>
                    </a:lnTo>
                    <a:lnTo>
                      <a:pt x="95" y="187"/>
                    </a:lnTo>
                    <a:lnTo>
                      <a:pt x="80" y="186"/>
                    </a:lnTo>
                    <a:lnTo>
                      <a:pt x="72" y="182"/>
                    </a:lnTo>
                    <a:lnTo>
                      <a:pt x="54" y="181"/>
                    </a:lnTo>
                    <a:lnTo>
                      <a:pt x="52" y="173"/>
                    </a:lnTo>
                    <a:lnTo>
                      <a:pt x="34" y="173"/>
                    </a:lnTo>
                    <a:lnTo>
                      <a:pt x="32" y="159"/>
                    </a:lnTo>
                    <a:lnTo>
                      <a:pt x="9" y="155"/>
                    </a:lnTo>
                    <a:lnTo>
                      <a:pt x="2" y="148"/>
                    </a:lnTo>
                    <a:lnTo>
                      <a:pt x="0" y="130"/>
                    </a:lnTo>
                    <a:lnTo>
                      <a:pt x="3" y="33"/>
                    </a:lnTo>
                    <a:lnTo>
                      <a:pt x="18" y="26"/>
                    </a:lnTo>
                    <a:lnTo>
                      <a:pt x="25" y="24"/>
                    </a:lnTo>
                    <a:lnTo>
                      <a:pt x="2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0" name="Freeform 219"/>
              <p:cNvSpPr>
                <a:spLocks/>
              </p:cNvSpPr>
              <p:nvPr/>
            </p:nvSpPr>
            <p:spPr bwMode="auto">
              <a:xfrm>
                <a:off x="6369612" y="3595590"/>
                <a:ext cx="388404" cy="566263"/>
              </a:xfrm>
              <a:custGeom>
                <a:avLst/>
                <a:gdLst>
                  <a:gd name="T0" fmla="*/ 34 w 220"/>
                  <a:gd name="T1" fmla="*/ 121 h 320"/>
                  <a:gd name="T2" fmla="*/ 16 w 220"/>
                  <a:gd name="T3" fmla="*/ 141 h 320"/>
                  <a:gd name="T4" fmla="*/ 2 w 220"/>
                  <a:gd name="T5" fmla="*/ 156 h 320"/>
                  <a:gd name="T6" fmla="*/ 11 w 220"/>
                  <a:gd name="T7" fmla="*/ 170 h 320"/>
                  <a:gd name="T8" fmla="*/ 20 w 220"/>
                  <a:gd name="T9" fmla="*/ 184 h 320"/>
                  <a:gd name="T10" fmla="*/ 18 w 220"/>
                  <a:gd name="T11" fmla="*/ 196 h 320"/>
                  <a:gd name="T12" fmla="*/ 31 w 220"/>
                  <a:gd name="T13" fmla="*/ 221 h 320"/>
                  <a:gd name="T14" fmla="*/ 36 w 220"/>
                  <a:gd name="T15" fmla="*/ 237 h 320"/>
                  <a:gd name="T16" fmla="*/ 48 w 220"/>
                  <a:gd name="T17" fmla="*/ 243 h 320"/>
                  <a:gd name="T18" fmla="*/ 64 w 220"/>
                  <a:gd name="T19" fmla="*/ 260 h 320"/>
                  <a:gd name="T20" fmla="*/ 74 w 220"/>
                  <a:gd name="T21" fmla="*/ 278 h 320"/>
                  <a:gd name="T22" fmla="*/ 81 w 220"/>
                  <a:gd name="T23" fmla="*/ 289 h 320"/>
                  <a:gd name="T24" fmla="*/ 85 w 220"/>
                  <a:gd name="T25" fmla="*/ 304 h 320"/>
                  <a:gd name="T26" fmla="*/ 123 w 220"/>
                  <a:gd name="T27" fmla="*/ 314 h 320"/>
                  <a:gd name="T28" fmla="*/ 133 w 220"/>
                  <a:gd name="T29" fmla="*/ 318 h 320"/>
                  <a:gd name="T30" fmla="*/ 162 w 220"/>
                  <a:gd name="T31" fmla="*/ 319 h 320"/>
                  <a:gd name="T32" fmla="*/ 199 w 220"/>
                  <a:gd name="T33" fmla="*/ 299 h 320"/>
                  <a:gd name="T34" fmla="*/ 192 w 220"/>
                  <a:gd name="T35" fmla="*/ 278 h 320"/>
                  <a:gd name="T36" fmla="*/ 180 w 220"/>
                  <a:gd name="T37" fmla="*/ 270 h 320"/>
                  <a:gd name="T38" fmla="*/ 172 w 220"/>
                  <a:gd name="T39" fmla="*/ 256 h 320"/>
                  <a:gd name="T40" fmla="*/ 179 w 220"/>
                  <a:gd name="T41" fmla="*/ 241 h 320"/>
                  <a:gd name="T42" fmla="*/ 194 w 220"/>
                  <a:gd name="T43" fmla="*/ 208 h 320"/>
                  <a:gd name="T44" fmla="*/ 216 w 220"/>
                  <a:gd name="T45" fmla="*/ 171 h 320"/>
                  <a:gd name="T46" fmla="*/ 203 w 220"/>
                  <a:gd name="T47" fmla="*/ 129 h 320"/>
                  <a:gd name="T48" fmla="*/ 216 w 220"/>
                  <a:gd name="T49" fmla="*/ 119 h 320"/>
                  <a:gd name="T50" fmla="*/ 210 w 220"/>
                  <a:gd name="T51" fmla="*/ 92 h 320"/>
                  <a:gd name="T52" fmla="*/ 219 w 220"/>
                  <a:gd name="T53" fmla="*/ 47 h 320"/>
                  <a:gd name="T54" fmla="*/ 210 w 220"/>
                  <a:gd name="T55" fmla="*/ 14 h 320"/>
                  <a:gd name="T56" fmla="*/ 167 w 220"/>
                  <a:gd name="T57" fmla="*/ 20 h 320"/>
                  <a:gd name="T58" fmla="*/ 64 w 220"/>
                  <a:gd name="T59" fmla="*/ 13 h 320"/>
                  <a:gd name="T60" fmla="*/ 44 w 220"/>
                  <a:gd name="T61" fmla="*/ 25 h 320"/>
                  <a:gd name="T62" fmla="*/ 33 w 220"/>
                  <a:gd name="T63" fmla="*/ 5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320">
                    <a:moveTo>
                      <a:pt x="36" y="79"/>
                    </a:moveTo>
                    <a:lnTo>
                      <a:pt x="34" y="121"/>
                    </a:lnTo>
                    <a:lnTo>
                      <a:pt x="25" y="125"/>
                    </a:lnTo>
                    <a:lnTo>
                      <a:pt x="16" y="141"/>
                    </a:lnTo>
                    <a:lnTo>
                      <a:pt x="13" y="155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1" y="170"/>
                    </a:lnTo>
                    <a:lnTo>
                      <a:pt x="14" y="182"/>
                    </a:lnTo>
                    <a:lnTo>
                      <a:pt x="20" y="184"/>
                    </a:lnTo>
                    <a:lnTo>
                      <a:pt x="20" y="191"/>
                    </a:lnTo>
                    <a:lnTo>
                      <a:pt x="18" y="196"/>
                    </a:lnTo>
                    <a:lnTo>
                      <a:pt x="25" y="207"/>
                    </a:lnTo>
                    <a:lnTo>
                      <a:pt x="31" y="221"/>
                    </a:lnTo>
                    <a:lnTo>
                      <a:pt x="30" y="234"/>
                    </a:lnTo>
                    <a:lnTo>
                      <a:pt x="36" y="237"/>
                    </a:lnTo>
                    <a:lnTo>
                      <a:pt x="37" y="245"/>
                    </a:lnTo>
                    <a:lnTo>
                      <a:pt x="48" y="243"/>
                    </a:lnTo>
                    <a:lnTo>
                      <a:pt x="52" y="256"/>
                    </a:lnTo>
                    <a:lnTo>
                      <a:pt x="64" y="260"/>
                    </a:lnTo>
                    <a:lnTo>
                      <a:pt x="67" y="276"/>
                    </a:lnTo>
                    <a:lnTo>
                      <a:pt x="74" y="278"/>
                    </a:lnTo>
                    <a:lnTo>
                      <a:pt x="79" y="284"/>
                    </a:lnTo>
                    <a:lnTo>
                      <a:pt x="81" y="289"/>
                    </a:lnTo>
                    <a:lnTo>
                      <a:pt x="79" y="296"/>
                    </a:lnTo>
                    <a:lnTo>
                      <a:pt x="85" y="304"/>
                    </a:lnTo>
                    <a:lnTo>
                      <a:pt x="118" y="306"/>
                    </a:lnTo>
                    <a:lnTo>
                      <a:pt x="123" y="314"/>
                    </a:lnTo>
                    <a:lnTo>
                      <a:pt x="133" y="316"/>
                    </a:lnTo>
                    <a:lnTo>
                      <a:pt x="133" y="318"/>
                    </a:lnTo>
                    <a:lnTo>
                      <a:pt x="148" y="318"/>
                    </a:lnTo>
                    <a:lnTo>
                      <a:pt x="162" y="319"/>
                    </a:lnTo>
                    <a:lnTo>
                      <a:pt x="178" y="314"/>
                    </a:lnTo>
                    <a:lnTo>
                      <a:pt x="199" y="299"/>
                    </a:lnTo>
                    <a:lnTo>
                      <a:pt x="199" y="290"/>
                    </a:lnTo>
                    <a:lnTo>
                      <a:pt x="192" y="278"/>
                    </a:lnTo>
                    <a:lnTo>
                      <a:pt x="188" y="275"/>
                    </a:lnTo>
                    <a:lnTo>
                      <a:pt x="180" y="270"/>
                    </a:lnTo>
                    <a:lnTo>
                      <a:pt x="180" y="258"/>
                    </a:lnTo>
                    <a:lnTo>
                      <a:pt x="172" y="256"/>
                    </a:lnTo>
                    <a:lnTo>
                      <a:pt x="164" y="242"/>
                    </a:lnTo>
                    <a:lnTo>
                      <a:pt x="179" y="241"/>
                    </a:lnTo>
                    <a:lnTo>
                      <a:pt x="183" y="209"/>
                    </a:lnTo>
                    <a:lnTo>
                      <a:pt x="194" y="208"/>
                    </a:lnTo>
                    <a:lnTo>
                      <a:pt x="197" y="175"/>
                    </a:lnTo>
                    <a:lnTo>
                      <a:pt x="216" y="171"/>
                    </a:lnTo>
                    <a:lnTo>
                      <a:pt x="213" y="132"/>
                    </a:lnTo>
                    <a:lnTo>
                      <a:pt x="203" y="129"/>
                    </a:lnTo>
                    <a:lnTo>
                      <a:pt x="204" y="118"/>
                    </a:lnTo>
                    <a:lnTo>
                      <a:pt x="216" y="119"/>
                    </a:lnTo>
                    <a:lnTo>
                      <a:pt x="216" y="107"/>
                    </a:lnTo>
                    <a:lnTo>
                      <a:pt x="210" y="92"/>
                    </a:lnTo>
                    <a:lnTo>
                      <a:pt x="209" y="74"/>
                    </a:lnTo>
                    <a:lnTo>
                      <a:pt x="219" y="47"/>
                    </a:lnTo>
                    <a:lnTo>
                      <a:pt x="217" y="33"/>
                    </a:lnTo>
                    <a:lnTo>
                      <a:pt x="210" y="14"/>
                    </a:lnTo>
                    <a:lnTo>
                      <a:pt x="191" y="0"/>
                    </a:lnTo>
                    <a:lnTo>
                      <a:pt x="167" y="20"/>
                    </a:lnTo>
                    <a:lnTo>
                      <a:pt x="158" y="13"/>
                    </a:lnTo>
                    <a:lnTo>
                      <a:pt x="64" y="13"/>
                    </a:lnTo>
                    <a:lnTo>
                      <a:pt x="53" y="20"/>
                    </a:lnTo>
                    <a:lnTo>
                      <a:pt x="44" y="25"/>
                    </a:lnTo>
                    <a:lnTo>
                      <a:pt x="43" y="50"/>
                    </a:lnTo>
                    <a:lnTo>
                      <a:pt x="33" y="53"/>
                    </a:lnTo>
                    <a:lnTo>
                      <a:pt x="36" y="7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1" name="Freeform 223"/>
              <p:cNvSpPr>
                <a:spLocks/>
              </p:cNvSpPr>
              <p:nvPr/>
            </p:nvSpPr>
            <p:spPr bwMode="auto">
              <a:xfrm>
                <a:off x="5606958" y="3966807"/>
                <a:ext cx="166683" cy="163587"/>
              </a:xfrm>
              <a:custGeom>
                <a:avLst/>
                <a:gdLst>
                  <a:gd name="T0" fmla="*/ 32 w 94"/>
                  <a:gd name="T1" fmla="*/ 92 h 93"/>
                  <a:gd name="T2" fmla="*/ 15 w 94"/>
                  <a:gd name="T3" fmla="*/ 86 h 93"/>
                  <a:gd name="T4" fmla="*/ 14 w 94"/>
                  <a:gd name="T5" fmla="*/ 69 h 93"/>
                  <a:gd name="T6" fmla="*/ 4 w 94"/>
                  <a:gd name="T7" fmla="*/ 68 h 93"/>
                  <a:gd name="T8" fmla="*/ 0 w 94"/>
                  <a:gd name="T9" fmla="*/ 53 h 93"/>
                  <a:gd name="T10" fmla="*/ 4 w 94"/>
                  <a:gd name="T11" fmla="*/ 35 h 93"/>
                  <a:gd name="T12" fmla="*/ 20 w 94"/>
                  <a:gd name="T13" fmla="*/ 24 h 93"/>
                  <a:gd name="T14" fmla="*/ 10 w 94"/>
                  <a:gd name="T15" fmla="*/ 15 h 93"/>
                  <a:gd name="T16" fmla="*/ 15 w 94"/>
                  <a:gd name="T17" fmla="*/ 3 h 93"/>
                  <a:gd name="T18" fmla="*/ 28 w 94"/>
                  <a:gd name="T19" fmla="*/ 3 h 93"/>
                  <a:gd name="T20" fmla="*/ 46 w 94"/>
                  <a:gd name="T21" fmla="*/ 0 h 93"/>
                  <a:gd name="T22" fmla="*/ 54 w 94"/>
                  <a:gd name="T23" fmla="*/ 6 h 93"/>
                  <a:gd name="T24" fmla="*/ 83 w 94"/>
                  <a:gd name="T25" fmla="*/ 8 h 93"/>
                  <a:gd name="T26" fmla="*/ 84 w 94"/>
                  <a:gd name="T27" fmla="*/ 21 h 93"/>
                  <a:gd name="T28" fmla="*/ 93 w 94"/>
                  <a:gd name="T29" fmla="*/ 26 h 93"/>
                  <a:gd name="T30" fmla="*/ 91 w 94"/>
                  <a:gd name="T31" fmla="*/ 37 h 93"/>
                  <a:gd name="T32" fmla="*/ 84 w 94"/>
                  <a:gd name="T33" fmla="*/ 39 h 93"/>
                  <a:gd name="T34" fmla="*/ 81 w 94"/>
                  <a:gd name="T35" fmla="*/ 61 h 93"/>
                  <a:gd name="T36" fmla="*/ 84 w 94"/>
                  <a:gd name="T37" fmla="*/ 84 h 93"/>
                  <a:gd name="T38" fmla="*/ 48 w 94"/>
                  <a:gd name="T39" fmla="*/ 85 h 93"/>
                  <a:gd name="T40" fmla="*/ 32 w 94"/>
                  <a:gd name="T4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93">
                    <a:moveTo>
                      <a:pt x="32" y="92"/>
                    </a:moveTo>
                    <a:lnTo>
                      <a:pt x="15" y="86"/>
                    </a:lnTo>
                    <a:lnTo>
                      <a:pt x="14" y="69"/>
                    </a:lnTo>
                    <a:lnTo>
                      <a:pt x="4" y="68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20" y="24"/>
                    </a:lnTo>
                    <a:lnTo>
                      <a:pt x="10" y="15"/>
                    </a:lnTo>
                    <a:lnTo>
                      <a:pt x="15" y="3"/>
                    </a:lnTo>
                    <a:lnTo>
                      <a:pt x="28" y="3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83" y="8"/>
                    </a:lnTo>
                    <a:lnTo>
                      <a:pt x="84" y="21"/>
                    </a:lnTo>
                    <a:lnTo>
                      <a:pt x="93" y="26"/>
                    </a:lnTo>
                    <a:lnTo>
                      <a:pt x="91" y="37"/>
                    </a:lnTo>
                    <a:lnTo>
                      <a:pt x="84" y="39"/>
                    </a:lnTo>
                    <a:lnTo>
                      <a:pt x="81" y="61"/>
                    </a:lnTo>
                    <a:lnTo>
                      <a:pt x="84" y="84"/>
                    </a:lnTo>
                    <a:lnTo>
                      <a:pt x="48" y="85"/>
                    </a:lnTo>
                    <a:lnTo>
                      <a:pt x="32" y="9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2" name="Freeform 226"/>
              <p:cNvSpPr>
                <a:spLocks/>
              </p:cNvSpPr>
              <p:nvPr/>
            </p:nvSpPr>
            <p:spPr bwMode="auto">
              <a:xfrm>
                <a:off x="5688727" y="3833106"/>
                <a:ext cx="201278" cy="149431"/>
              </a:xfrm>
              <a:custGeom>
                <a:avLst/>
                <a:gdLst>
                  <a:gd name="T0" fmla="*/ 113 w 114"/>
                  <a:gd name="T1" fmla="*/ 42 h 84"/>
                  <a:gd name="T2" fmla="*/ 109 w 114"/>
                  <a:gd name="T3" fmla="*/ 57 h 84"/>
                  <a:gd name="T4" fmla="*/ 93 w 114"/>
                  <a:gd name="T5" fmla="*/ 62 h 84"/>
                  <a:gd name="T6" fmla="*/ 82 w 114"/>
                  <a:gd name="T7" fmla="*/ 77 h 84"/>
                  <a:gd name="T8" fmla="*/ 75 w 114"/>
                  <a:gd name="T9" fmla="*/ 78 h 84"/>
                  <a:gd name="T10" fmla="*/ 63 w 114"/>
                  <a:gd name="T11" fmla="*/ 75 h 84"/>
                  <a:gd name="T12" fmla="*/ 52 w 114"/>
                  <a:gd name="T13" fmla="*/ 69 h 84"/>
                  <a:gd name="T14" fmla="*/ 45 w 114"/>
                  <a:gd name="T15" fmla="*/ 69 h 84"/>
                  <a:gd name="T16" fmla="*/ 37 w 114"/>
                  <a:gd name="T17" fmla="*/ 83 h 84"/>
                  <a:gd name="T18" fmla="*/ 8 w 114"/>
                  <a:gd name="T19" fmla="*/ 81 h 84"/>
                  <a:gd name="T20" fmla="*/ 0 w 114"/>
                  <a:gd name="T21" fmla="*/ 75 h 84"/>
                  <a:gd name="T22" fmla="*/ 4 w 114"/>
                  <a:gd name="T23" fmla="*/ 56 h 84"/>
                  <a:gd name="T24" fmla="*/ 14 w 114"/>
                  <a:gd name="T25" fmla="*/ 42 h 84"/>
                  <a:gd name="T26" fmla="*/ 19 w 114"/>
                  <a:gd name="T27" fmla="*/ 30 h 84"/>
                  <a:gd name="T28" fmla="*/ 23 w 114"/>
                  <a:gd name="T29" fmla="*/ 23 h 84"/>
                  <a:gd name="T30" fmla="*/ 41 w 114"/>
                  <a:gd name="T31" fmla="*/ 17 h 84"/>
                  <a:gd name="T32" fmla="*/ 49 w 114"/>
                  <a:gd name="T33" fmla="*/ 9 h 84"/>
                  <a:gd name="T34" fmla="*/ 57 w 114"/>
                  <a:gd name="T35" fmla="*/ 0 h 84"/>
                  <a:gd name="T36" fmla="*/ 81 w 114"/>
                  <a:gd name="T37" fmla="*/ 1 h 84"/>
                  <a:gd name="T38" fmla="*/ 85 w 114"/>
                  <a:gd name="T39" fmla="*/ 9 h 84"/>
                  <a:gd name="T40" fmla="*/ 94 w 114"/>
                  <a:gd name="T41" fmla="*/ 14 h 84"/>
                  <a:gd name="T42" fmla="*/ 95 w 114"/>
                  <a:gd name="T43" fmla="*/ 30 h 84"/>
                  <a:gd name="T44" fmla="*/ 105 w 114"/>
                  <a:gd name="T45" fmla="*/ 30 h 84"/>
                  <a:gd name="T46" fmla="*/ 113 w 114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3" y="42"/>
                    </a:moveTo>
                    <a:lnTo>
                      <a:pt x="109" y="57"/>
                    </a:lnTo>
                    <a:lnTo>
                      <a:pt x="93" y="62"/>
                    </a:lnTo>
                    <a:lnTo>
                      <a:pt x="82" y="77"/>
                    </a:lnTo>
                    <a:lnTo>
                      <a:pt x="75" y="78"/>
                    </a:lnTo>
                    <a:lnTo>
                      <a:pt x="63" y="75"/>
                    </a:lnTo>
                    <a:lnTo>
                      <a:pt x="52" y="69"/>
                    </a:lnTo>
                    <a:lnTo>
                      <a:pt x="45" y="69"/>
                    </a:lnTo>
                    <a:lnTo>
                      <a:pt x="37" y="83"/>
                    </a:lnTo>
                    <a:lnTo>
                      <a:pt x="8" y="81"/>
                    </a:lnTo>
                    <a:lnTo>
                      <a:pt x="0" y="75"/>
                    </a:lnTo>
                    <a:lnTo>
                      <a:pt x="4" y="56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3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57" y="0"/>
                    </a:lnTo>
                    <a:lnTo>
                      <a:pt x="81" y="1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95" y="30"/>
                    </a:lnTo>
                    <a:lnTo>
                      <a:pt x="105" y="30"/>
                    </a:lnTo>
                    <a:lnTo>
                      <a:pt x="11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3" name="Freeform 227"/>
              <p:cNvSpPr>
                <a:spLocks/>
              </p:cNvSpPr>
              <p:nvPr/>
            </p:nvSpPr>
            <p:spPr bwMode="auto">
              <a:xfrm>
                <a:off x="5444992" y="3897597"/>
                <a:ext cx="198133" cy="163587"/>
              </a:xfrm>
              <a:custGeom>
                <a:avLst/>
                <a:gdLst>
                  <a:gd name="T0" fmla="*/ 0 w 113"/>
                  <a:gd name="T1" fmla="*/ 15 h 93"/>
                  <a:gd name="T2" fmla="*/ 8 w 113"/>
                  <a:gd name="T3" fmla="*/ 6 h 93"/>
                  <a:gd name="T4" fmla="*/ 25 w 113"/>
                  <a:gd name="T5" fmla="*/ 0 h 93"/>
                  <a:gd name="T6" fmla="*/ 45 w 113"/>
                  <a:gd name="T7" fmla="*/ 3 h 93"/>
                  <a:gd name="T8" fmla="*/ 61 w 113"/>
                  <a:gd name="T9" fmla="*/ 3 h 93"/>
                  <a:gd name="T10" fmla="*/ 76 w 113"/>
                  <a:gd name="T11" fmla="*/ 8 h 93"/>
                  <a:gd name="T12" fmla="*/ 92 w 113"/>
                  <a:gd name="T13" fmla="*/ 11 h 93"/>
                  <a:gd name="T14" fmla="*/ 103 w 113"/>
                  <a:gd name="T15" fmla="*/ 23 h 93"/>
                  <a:gd name="T16" fmla="*/ 107 w 113"/>
                  <a:gd name="T17" fmla="*/ 42 h 93"/>
                  <a:gd name="T18" fmla="*/ 102 w 113"/>
                  <a:gd name="T19" fmla="*/ 54 h 93"/>
                  <a:gd name="T20" fmla="*/ 112 w 113"/>
                  <a:gd name="T21" fmla="*/ 62 h 93"/>
                  <a:gd name="T22" fmla="*/ 96 w 113"/>
                  <a:gd name="T23" fmla="*/ 74 h 93"/>
                  <a:gd name="T24" fmla="*/ 92 w 113"/>
                  <a:gd name="T25" fmla="*/ 92 h 93"/>
                  <a:gd name="T26" fmla="*/ 81 w 113"/>
                  <a:gd name="T27" fmla="*/ 89 h 93"/>
                  <a:gd name="T28" fmla="*/ 72 w 113"/>
                  <a:gd name="T29" fmla="*/ 72 h 93"/>
                  <a:gd name="T30" fmla="*/ 68 w 113"/>
                  <a:gd name="T31" fmla="*/ 55 h 93"/>
                  <a:gd name="T32" fmla="*/ 52 w 113"/>
                  <a:gd name="T33" fmla="*/ 46 h 93"/>
                  <a:gd name="T34" fmla="*/ 40 w 113"/>
                  <a:gd name="T35" fmla="*/ 52 h 93"/>
                  <a:gd name="T36" fmla="*/ 25 w 113"/>
                  <a:gd name="T37" fmla="*/ 56 h 93"/>
                  <a:gd name="T38" fmla="*/ 7 w 113"/>
                  <a:gd name="T39" fmla="*/ 37 h 93"/>
                  <a:gd name="T40" fmla="*/ 0 w 113"/>
                  <a:gd name="T41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93">
                    <a:moveTo>
                      <a:pt x="0" y="15"/>
                    </a:moveTo>
                    <a:lnTo>
                      <a:pt x="8" y="6"/>
                    </a:lnTo>
                    <a:lnTo>
                      <a:pt x="25" y="0"/>
                    </a:lnTo>
                    <a:lnTo>
                      <a:pt x="45" y="3"/>
                    </a:lnTo>
                    <a:lnTo>
                      <a:pt x="61" y="3"/>
                    </a:lnTo>
                    <a:lnTo>
                      <a:pt x="76" y="8"/>
                    </a:lnTo>
                    <a:lnTo>
                      <a:pt x="92" y="11"/>
                    </a:lnTo>
                    <a:lnTo>
                      <a:pt x="103" y="23"/>
                    </a:lnTo>
                    <a:lnTo>
                      <a:pt x="107" y="42"/>
                    </a:lnTo>
                    <a:lnTo>
                      <a:pt x="102" y="54"/>
                    </a:lnTo>
                    <a:lnTo>
                      <a:pt x="112" y="62"/>
                    </a:lnTo>
                    <a:lnTo>
                      <a:pt x="96" y="74"/>
                    </a:lnTo>
                    <a:lnTo>
                      <a:pt x="92" y="92"/>
                    </a:lnTo>
                    <a:lnTo>
                      <a:pt x="81" y="89"/>
                    </a:lnTo>
                    <a:lnTo>
                      <a:pt x="72" y="72"/>
                    </a:lnTo>
                    <a:lnTo>
                      <a:pt x="68" y="55"/>
                    </a:lnTo>
                    <a:lnTo>
                      <a:pt x="52" y="46"/>
                    </a:lnTo>
                    <a:lnTo>
                      <a:pt x="40" y="52"/>
                    </a:lnTo>
                    <a:lnTo>
                      <a:pt x="25" y="56"/>
                    </a:lnTo>
                    <a:lnTo>
                      <a:pt x="7" y="37"/>
                    </a:lnTo>
                    <a:lnTo>
                      <a:pt x="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4" name="Freeform 228"/>
              <p:cNvSpPr>
                <a:spLocks/>
              </p:cNvSpPr>
              <p:nvPr/>
            </p:nvSpPr>
            <p:spPr bwMode="auto">
              <a:xfrm>
                <a:off x="5751626" y="3954223"/>
                <a:ext cx="92777" cy="168306"/>
              </a:xfrm>
              <a:custGeom>
                <a:avLst/>
                <a:gdLst>
                  <a:gd name="T0" fmla="*/ 2 w 53"/>
                  <a:gd name="T1" fmla="*/ 91 h 95"/>
                  <a:gd name="T2" fmla="*/ 0 w 53"/>
                  <a:gd name="T3" fmla="*/ 68 h 95"/>
                  <a:gd name="T4" fmla="*/ 2 w 53"/>
                  <a:gd name="T5" fmla="*/ 45 h 95"/>
                  <a:gd name="T6" fmla="*/ 10 w 53"/>
                  <a:gd name="T7" fmla="*/ 44 h 95"/>
                  <a:gd name="T8" fmla="*/ 12 w 53"/>
                  <a:gd name="T9" fmla="*/ 32 h 95"/>
                  <a:gd name="T10" fmla="*/ 2 w 53"/>
                  <a:gd name="T11" fmla="*/ 27 h 95"/>
                  <a:gd name="T12" fmla="*/ 2 w 53"/>
                  <a:gd name="T13" fmla="*/ 14 h 95"/>
                  <a:gd name="T14" fmla="*/ 9 w 53"/>
                  <a:gd name="T15" fmla="*/ 0 h 95"/>
                  <a:gd name="T16" fmla="*/ 17 w 53"/>
                  <a:gd name="T17" fmla="*/ 0 h 95"/>
                  <a:gd name="T18" fmla="*/ 27 w 53"/>
                  <a:gd name="T19" fmla="*/ 6 h 95"/>
                  <a:gd name="T20" fmla="*/ 39 w 53"/>
                  <a:gd name="T21" fmla="*/ 9 h 95"/>
                  <a:gd name="T22" fmla="*/ 40 w 53"/>
                  <a:gd name="T23" fmla="*/ 23 h 95"/>
                  <a:gd name="T24" fmla="*/ 46 w 53"/>
                  <a:gd name="T25" fmla="*/ 26 h 95"/>
                  <a:gd name="T26" fmla="*/ 45 w 53"/>
                  <a:gd name="T27" fmla="*/ 39 h 95"/>
                  <a:gd name="T28" fmla="*/ 48 w 53"/>
                  <a:gd name="T29" fmla="*/ 60 h 95"/>
                  <a:gd name="T30" fmla="*/ 52 w 53"/>
                  <a:gd name="T31" fmla="*/ 79 h 95"/>
                  <a:gd name="T32" fmla="*/ 46 w 53"/>
                  <a:gd name="T33" fmla="*/ 86 h 95"/>
                  <a:gd name="T34" fmla="*/ 35 w 53"/>
                  <a:gd name="T35" fmla="*/ 86 h 95"/>
                  <a:gd name="T36" fmla="*/ 29 w 53"/>
                  <a:gd name="T37" fmla="*/ 93 h 95"/>
                  <a:gd name="T38" fmla="*/ 18 w 53"/>
                  <a:gd name="T39" fmla="*/ 94 h 95"/>
                  <a:gd name="T40" fmla="*/ 2 w 53"/>
                  <a:gd name="T41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95">
                    <a:moveTo>
                      <a:pt x="2" y="91"/>
                    </a:moveTo>
                    <a:lnTo>
                      <a:pt x="0" y="68"/>
                    </a:lnTo>
                    <a:lnTo>
                      <a:pt x="2" y="45"/>
                    </a:lnTo>
                    <a:lnTo>
                      <a:pt x="10" y="44"/>
                    </a:lnTo>
                    <a:lnTo>
                      <a:pt x="12" y="32"/>
                    </a:lnTo>
                    <a:lnTo>
                      <a:pt x="2" y="27"/>
                    </a:lnTo>
                    <a:lnTo>
                      <a:pt x="2" y="1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9" y="9"/>
                    </a:lnTo>
                    <a:lnTo>
                      <a:pt x="40" y="23"/>
                    </a:lnTo>
                    <a:lnTo>
                      <a:pt x="46" y="26"/>
                    </a:lnTo>
                    <a:lnTo>
                      <a:pt x="45" y="39"/>
                    </a:lnTo>
                    <a:lnTo>
                      <a:pt x="48" y="60"/>
                    </a:lnTo>
                    <a:lnTo>
                      <a:pt x="52" y="79"/>
                    </a:lnTo>
                    <a:lnTo>
                      <a:pt x="46" y="86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18" y="94"/>
                    </a:lnTo>
                    <a:lnTo>
                      <a:pt x="2" y="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5" name="Freeform 229"/>
              <p:cNvSpPr>
                <a:spLocks/>
              </p:cNvSpPr>
              <p:nvPr/>
            </p:nvSpPr>
            <p:spPr bwMode="auto">
              <a:xfrm>
                <a:off x="6575608" y="4298700"/>
                <a:ext cx="278330" cy="308299"/>
              </a:xfrm>
              <a:custGeom>
                <a:avLst/>
                <a:gdLst>
                  <a:gd name="T0" fmla="*/ 156 w 157"/>
                  <a:gd name="T1" fmla="*/ 154 h 175"/>
                  <a:gd name="T2" fmla="*/ 139 w 157"/>
                  <a:gd name="T3" fmla="*/ 158 h 175"/>
                  <a:gd name="T4" fmla="*/ 136 w 157"/>
                  <a:gd name="T5" fmla="*/ 165 h 175"/>
                  <a:gd name="T6" fmla="*/ 119 w 157"/>
                  <a:gd name="T7" fmla="*/ 165 h 175"/>
                  <a:gd name="T8" fmla="*/ 116 w 157"/>
                  <a:gd name="T9" fmla="*/ 174 h 175"/>
                  <a:gd name="T10" fmla="*/ 86 w 157"/>
                  <a:gd name="T11" fmla="*/ 171 h 175"/>
                  <a:gd name="T12" fmla="*/ 84 w 157"/>
                  <a:gd name="T13" fmla="*/ 163 h 175"/>
                  <a:gd name="T14" fmla="*/ 71 w 157"/>
                  <a:gd name="T15" fmla="*/ 154 h 175"/>
                  <a:gd name="T16" fmla="*/ 60 w 157"/>
                  <a:gd name="T17" fmla="*/ 146 h 175"/>
                  <a:gd name="T18" fmla="*/ 53 w 157"/>
                  <a:gd name="T19" fmla="*/ 143 h 175"/>
                  <a:gd name="T20" fmla="*/ 44 w 157"/>
                  <a:gd name="T21" fmla="*/ 129 h 175"/>
                  <a:gd name="T22" fmla="*/ 31 w 157"/>
                  <a:gd name="T23" fmla="*/ 122 h 175"/>
                  <a:gd name="T24" fmla="*/ 21 w 157"/>
                  <a:gd name="T25" fmla="*/ 112 h 175"/>
                  <a:gd name="T26" fmla="*/ 19 w 157"/>
                  <a:gd name="T27" fmla="*/ 104 h 175"/>
                  <a:gd name="T28" fmla="*/ 8 w 157"/>
                  <a:gd name="T29" fmla="*/ 105 h 175"/>
                  <a:gd name="T30" fmla="*/ 9 w 157"/>
                  <a:gd name="T31" fmla="*/ 97 h 175"/>
                  <a:gd name="T32" fmla="*/ 8 w 157"/>
                  <a:gd name="T33" fmla="*/ 87 h 175"/>
                  <a:gd name="T34" fmla="*/ 4 w 157"/>
                  <a:gd name="T35" fmla="*/ 78 h 175"/>
                  <a:gd name="T36" fmla="*/ 3 w 157"/>
                  <a:gd name="T37" fmla="*/ 70 h 175"/>
                  <a:gd name="T38" fmla="*/ 4 w 157"/>
                  <a:gd name="T39" fmla="*/ 57 h 175"/>
                  <a:gd name="T40" fmla="*/ 0 w 157"/>
                  <a:gd name="T41" fmla="*/ 46 h 175"/>
                  <a:gd name="T42" fmla="*/ 8 w 157"/>
                  <a:gd name="T43" fmla="*/ 45 h 175"/>
                  <a:gd name="T44" fmla="*/ 19 w 157"/>
                  <a:gd name="T45" fmla="*/ 43 h 175"/>
                  <a:gd name="T46" fmla="*/ 18 w 157"/>
                  <a:gd name="T47" fmla="*/ 26 h 175"/>
                  <a:gd name="T48" fmla="*/ 14 w 157"/>
                  <a:gd name="T49" fmla="*/ 19 h 175"/>
                  <a:gd name="T50" fmla="*/ 11 w 157"/>
                  <a:gd name="T51" fmla="*/ 4 h 175"/>
                  <a:gd name="T52" fmla="*/ 18 w 157"/>
                  <a:gd name="T53" fmla="*/ 0 h 175"/>
                  <a:gd name="T54" fmla="*/ 33 w 157"/>
                  <a:gd name="T55" fmla="*/ 1 h 175"/>
                  <a:gd name="T56" fmla="*/ 63 w 157"/>
                  <a:gd name="T57" fmla="*/ 0 h 175"/>
                  <a:gd name="T58" fmla="*/ 74 w 157"/>
                  <a:gd name="T59" fmla="*/ 0 h 175"/>
                  <a:gd name="T60" fmla="*/ 103 w 157"/>
                  <a:gd name="T61" fmla="*/ 24 h 175"/>
                  <a:gd name="T62" fmla="*/ 118 w 157"/>
                  <a:gd name="T63" fmla="*/ 28 h 175"/>
                  <a:gd name="T64" fmla="*/ 119 w 157"/>
                  <a:gd name="T65" fmla="*/ 41 h 175"/>
                  <a:gd name="T66" fmla="*/ 141 w 157"/>
                  <a:gd name="T67" fmla="*/ 52 h 175"/>
                  <a:gd name="T68" fmla="*/ 142 w 157"/>
                  <a:gd name="T69" fmla="*/ 60 h 175"/>
                  <a:gd name="T70" fmla="*/ 142 w 157"/>
                  <a:gd name="T71" fmla="*/ 71 h 175"/>
                  <a:gd name="T72" fmla="*/ 137 w 157"/>
                  <a:gd name="T73" fmla="*/ 77 h 175"/>
                  <a:gd name="T74" fmla="*/ 135 w 157"/>
                  <a:gd name="T75" fmla="*/ 88 h 175"/>
                  <a:gd name="T76" fmla="*/ 143 w 157"/>
                  <a:gd name="T77" fmla="*/ 90 h 175"/>
                  <a:gd name="T78" fmla="*/ 142 w 157"/>
                  <a:gd name="T79" fmla="*/ 106 h 175"/>
                  <a:gd name="T80" fmla="*/ 145 w 157"/>
                  <a:gd name="T81" fmla="*/ 122 h 175"/>
                  <a:gd name="T82" fmla="*/ 146 w 157"/>
                  <a:gd name="T83" fmla="*/ 140 h 175"/>
                  <a:gd name="T84" fmla="*/ 152 w 157"/>
                  <a:gd name="T85" fmla="*/ 146 h 175"/>
                  <a:gd name="T86" fmla="*/ 156 w 157"/>
                  <a:gd name="T8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75">
                    <a:moveTo>
                      <a:pt x="156" y="154"/>
                    </a:moveTo>
                    <a:lnTo>
                      <a:pt x="139" y="158"/>
                    </a:lnTo>
                    <a:lnTo>
                      <a:pt x="136" y="165"/>
                    </a:lnTo>
                    <a:lnTo>
                      <a:pt x="119" y="165"/>
                    </a:lnTo>
                    <a:lnTo>
                      <a:pt x="116" y="174"/>
                    </a:lnTo>
                    <a:lnTo>
                      <a:pt x="86" y="171"/>
                    </a:lnTo>
                    <a:lnTo>
                      <a:pt x="84" y="163"/>
                    </a:lnTo>
                    <a:lnTo>
                      <a:pt x="71" y="154"/>
                    </a:lnTo>
                    <a:lnTo>
                      <a:pt x="60" y="146"/>
                    </a:lnTo>
                    <a:lnTo>
                      <a:pt x="53" y="143"/>
                    </a:lnTo>
                    <a:lnTo>
                      <a:pt x="44" y="129"/>
                    </a:lnTo>
                    <a:lnTo>
                      <a:pt x="31" y="122"/>
                    </a:lnTo>
                    <a:lnTo>
                      <a:pt x="21" y="112"/>
                    </a:lnTo>
                    <a:lnTo>
                      <a:pt x="19" y="104"/>
                    </a:lnTo>
                    <a:lnTo>
                      <a:pt x="8" y="105"/>
                    </a:lnTo>
                    <a:lnTo>
                      <a:pt x="9" y="97"/>
                    </a:lnTo>
                    <a:lnTo>
                      <a:pt x="8" y="87"/>
                    </a:lnTo>
                    <a:lnTo>
                      <a:pt x="4" y="78"/>
                    </a:lnTo>
                    <a:lnTo>
                      <a:pt x="3" y="70"/>
                    </a:lnTo>
                    <a:lnTo>
                      <a:pt x="4" y="57"/>
                    </a:lnTo>
                    <a:lnTo>
                      <a:pt x="0" y="46"/>
                    </a:lnTo>
                    <a:lnTo>
                      <a:pt x="8" y="45"/>
                    </a:lnTo>
                    <a:lnTo>
                      <a:pt x="19" y="43"/>
                    </a:lnTo>
                    <a:lnTo>
                      <a:pt x="18" y="26"/>
                    </a:lnTo>
                    <a:lnTo>
                      <a:pt x="14" y="19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33" y="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103" y="24"/>
                    </a:lnTo>
                    <a:lnTo>
                      <a:pt x="118" y="28"/>
                    </a:lnTo>
                    <a:lnTo>
                      <a:pt x="119" y="41"/>
                    </a:lnTo>
                    <a:lnTo>
                      <a:pt x="141" y="52"/>
                    </a:lnTo>
                    <a:lnTo>
                      <a:pt x="142" y="60"/>
                    </a:lnTo>
                    <a:lnTo>
                      <a:pt x="142" y="71"/>
                    </a:lnTo>
                    <a:lnTo>
                      <a:pt x="137" y="77"/>
                    </a:lnTo>
                    <a:lnTo>
                      <a:pt x="135" y="88"/>
                    </a:lnTo>
                    <a:lnTo>
                      <a:pt x="143" y="90"/>
                    </a:lnTo>
                    <a:lnTo>
                      <a:pt x="142" y="106"/>
                    </a:lnTo>
                    <a:lnTo>
                      <a:pt x="145" y="122"/>
                    </a:lnTo>
                    <a:lnTo>
                      <a:pt x="146" y="140"/>
                    </a:lnTo>
                    <a:lnTo>
                      <a:pt x="152" y="146"/>
                    </a:lnTo>
                    <a:lnTo>
                      <a:pt x="156" y="1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6" name="Freeform 230"/>
              <p:cNvSpPr>
                <a:spLocks/>
              </p:cNvSpPr>
              <p:nvPr/>
            </p:nvSpPr>
            <p:spPr bwMode="auto">
              <a:xfrm>
                <a:off x="6575608" y="4150842"/>
                <a:ext cx="125799" cy="157295"/>
              </a:xfrm>
              <a:custGeom>
                <a:avLst/>
                <a:gdLst>
                  <a:gd name="T0" fmla="*/ 61 w 71"/>
                  <a:gd name="T1" fmla="*/ 0 h 89"/>
                  <a:gd name="T2" fmla="*/ 70 w 71"/>
                  <a:gd name="T3" fmla="*/ 14 h 89"/>
                  <a:gd name="T4" fmla="*/ 70 w 71"/>
                  <a:gd name="T5" fmla="*/ 41 h 89"/>
                  <a:gd name="T6" fmla="*/ 61 w 71"/>
                  <a:gd name="T7" fmla="*/ 58 h 89"/>
                  <a:gd name="T8" fmla="*/ 59 w 71"/>
                  <a:gd name="T9" fmla="*/ 74 h 89"/>
                  <a:gd name="T10" fmla="*/ 63 w 71"/>
                  <a:gd name="T11" fmla="*/ 84 h 89"/>
                  <a:gd name="T12" fmla="*/ 33 w 71"/>
                  <a:gd name="T13" fmla="*/ 85 h 89"/>
                  <a:gd name="T14" fmla="*/ 18 w 71"/>
                  <a:gd name="T15" fmla="*/ 84 h 89"/>
                  <a:gd name="T16" fmla="*/ 11 w 71"/>
                  <a:gd name="T17" fmla="*/ 88 h 89"/>
                  <a:gd name="T18" fmla="*/ 0 w 71"/>
                  <a:gd name="T19" fmla="*/ 84 h 89"/>
                  <a:gd name="T20" fmla="*/ 4 w 71"/>
                  <a:gd name="T21" fmla="*/ 49 h 89"/>
                  <a:gd name="T22" fmla="*/ 19 w 71"/>
                  <a:gd name="T23" fmla="*/ 43 h 89"/>
                  <a:gd name="T24" fmla="*/ 27 w 71"/>
                  <a:gd name="T25" fmla="*/ 39 h 89"/>
                  <a:gd name="T26" fmla="*/ 28 w 71"/>
                  <a:gd name="T27" fmla="*/ 30 h 89"/>
                  <a:gd name="T28" fmla="*/ 19 w 71"/>
                  <a:gd name="T29" fmla="*/ 30 h 89"/>
                  <a:gd name="T30" fmla="*/ 19 w 71"/>
                  <a:gd name="T31" fmla="*/ 23 h 89"/>
                  <a:gd name="T32" fmla="*/ 15 w 71"/>
                  <a:gd name="T33" fmla="*/ 4 h 89"/>
                  <a:gd name="T34" fmla="*/ 31 w 71"/>
                  <a:gd name="T35" fmla="*/ 4 h 89"/>
                  <a:gd name="T36" fmla="*/ 44 w 71"/>
                  <a:gd name="T37" fmla="*/ 5 h 89"/>
                  <a:gd name="T38" fmla="*/ 61 w 71"/>
                  <a:gd name="T3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89">
                    <a:moveTo>
                      <a:pt x="61" y="0"/>
                    </a:moveTo>
                    <a:lnTo>
                      <a:pt x="70" y="14"/>
                    </a:lnTo>
                    <a:lnTo>
                      <a:pt x="70" y="41"/>
                    </a:lnTo>
                    <a:lnTo>
                      <a:pt x="61" y="58"/>
                    </a:lnTo>
                    <a:lnTo>
                      <a:pt x="59" y="74"/>
                    </a:lnTo>
                    <a:lnTo>
                      <a:pt x="63" y="84"/>
                    </a:lnTo>
                    <a:lnTo>
                      <a:pt x="33" y="85"/>
                    </a:lnTo>
                    <a:lnTo>
                      <a:pt x="18" y="84"/>
                    </a:lnTo>
                    <a:lnTo>
                      <a:pt x="11" y="88"/>
                    </a:lnTo>
                    <a:lnTo>
                      <a:pt x="0" y="84"/>
                    </a:lnTo>
                    <a:lnTo>
                      <a:pt x="4" y="49"/>
                    </a:lnTo>
                    <a:lnTo>
                      <a:pt x="19" y="43"/>
                    </a:lnTo>
                    <a:lnTo>
                      <a:pt x="27" y="39"/>
                    </a:lnTo>
                    <a:lnTo>
                      <a:pt x="28" y="30"/>
                    </a:lnTo>
                    <a:lnTo>
                      <a:pt x="19" y="30"/>
                    </a:lnTo>
                    <a:lnTo>
                      <a:pt x="19" y="23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4" y="5"/>
                    </a:lnTo>
                    <a:lnTo>
                      <a:pt x="6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7" name="Freeform 232"/>
              <p:cNvSpPr>
                <a:spLocks/>
              </p:cNvSpPr>
              <p:nvPr/>
            </p:nvSpPr>
            <p:spPr bwMode="auto">
              <a:xfrm>
                <a:off x="6158899" y="3600309"/>
                <a:ext cx="275185" cy="457729"/>
              </a:xfrm>
              <a:custGeom>
                <a:avLst/>
                <a:gdLst>
                  <a:gd name="T0" fmla="*/ 24 w 155"/>
                  <a:gd name="T1" fmla="*/ 0 h 260"/>
                  <a:gd name="T2" fmla="*/ 26 w 155"/>
                  <a:gd name="T3" fmla="*/ 8 h 260"/>
                  <a:gd name="T4" fmla="*/ 29 w 155"/>
                  <a:gd name="T5" fmla="*/ 14 h 260"/>
                  <a:gd name="T6" fmla="*/ 36 w 155"/>
                  <a:gd name="T7" fmla="*/ 30 h 260"/>
                  <a:gd name="T8" fmla="*/ 30 w 155"/>
                  <a:gd name="T9" fmla="*/ 108 h 260"/>
                  <a:gd name="T10" fmla="*/ 20 w 155"/>
                  <a:gd name="T11" fmla="*/ 112 h 260"/>
                  <a:gd name="T12" fmla="*/ 15 w 155"/>
                  <a:gd name="T13" fmla="*/ 121 h 260"/>
                  <a:gd name="T14" fmla="*/ 5 w 155"/>
                  <a:gd name="T15" fmla="*/ 127 h 260"/>
                  <a:gd name="T16" fmla="*/ 0 w 155"/>
                  <a:gd name="T17" fmla="*/ 135 h 260"/>
                  <a:gd name="T18" fmla="*/ 0 w 155"/>
                  <a:gd name="T19" fmla="*/ 149 h 260"/>
                  <a:gd name="T20" fmla="*/ 6 w 155"/>
                  <a:gd name="T21" fmla="*/ 148 h 260"/>
                  <a:gd name="T22" fmla="*/ 8 w 155"/>
                  <a:gd name="T23" fmla="*/ 158 h 260"/>
                  <a:gd name="T24" fmla="*/ 13 w 155"/>
                  <a:gd name="T25" fmla="*/ 166 h 260"/>
                  <a:gd name="T26" fmla="*/ 19 w 155"/>
                  <a:gd name="T27" fmla="*/ 180 h 260"/>
                  <a:gd name="T28" fmla="*/ 19 w 155"/>
                  <a:gd name="T29" fmla="*/ 188 h 260"/>
                  <a:gd name="T30" fmla="*/ 14 w 155"/>
                  <a:gd name="T31" fmla="*/ 191 h 260"/>
                  <a:gd name="T32" fmla="*/ 17 w 155"/>
                  <a:gd name="T33" fmla="*/ 194 h 260"/>
                  <a:gd name="T34" fmla="*/ 19 w 155"/>
                  <a:gd name="T35" fmla="*/ 202 h 260"/>
                  <a:gd name="T36" fmla="*/ 25 w 155"/>
                  <a:gd name="T37" fmla="*/ 210 h 260"/>
                  <a:gd name="T38" fmla="*/ 24 w 155"/>
                  <a:gd name="T39" fmla="*/ 218 h 260"/>
                  <a:gd name="T40" fmla="*/ 17 w 155"/>
                  <a:gd name="T41" fmla="*/ 221 h 260"/>
                  <a:gd name="T42" fmla="*/ 18 w 155"/>
                  <a:gd name="T43" fmla="*/ 229 h 260"/>
                  <a:gd name="T44" fmla="*/ 29 w 155"/>
                  <a:gd name="T45" fmla="*/ 243 h 260"/>
                  <a:gd name="T46" fmla="*/ 36 w 155"/>
                  <a:gd name="T47" fmla="*/ 259 h 260"/>
                  <a:gd name="T48" fmla="*/ 45 w 155"/>
                  <a:gd name="T49" fmla="*/ 254 h 260"/>
                  <a:gd name="T50" fmla="*/ 58 w 155"/>
                  <a:gd name="T51" fmla="*/ 256 h 260"/>
                  <a:gd name="T52" fmla="*/ 63 w 155"/>
                  <a:gd name="T53" fmla="*/ 246 h 260"/>
                  <a:gd name="T54" fmla="*/ 79 w 155"/>
                  <a:gd name="T55" fmla="*/ 245 h 260"/>
                  <a:gd name="T56" fmla="*/ 85 w 155"/>
                  <a:gd name="T57" fmla="*/ 235 h 260"/>
                  <a:gd name="T58" fmla="*/ 99 w 155"/>
                  <a:gd name="T59" fmla="*/ 232 h 260"/>
                  <a:gd name="T60" fmla="*/ 104 w 155"/>
                  <a:gd name="T61" fmla="*/ 221 h 260"/>
                  <a:gd name="T62" fmla="*/ 113 w 155"/>
                  <a:gd name="T63" fmla="*/ 218 h 260"/>
                  <a:gd name="T64" fmla="*/ 119 w 155"/>
                  <a:gd name="T65" fmla="*/ 206 h 260"/>
                  <a:gd name="T66" fmla="*/ 129 w 155"/>
                  <a:gd name="T67" fmla="*/ 196 h 260"/>
                  <a:gd name="T68" fmla="*/ 136 w 155"/>
                  <a:gd name="T69" fmla="*/ 194 h 260"/>
                  <a:gd name="T70" fmla="*/ 139 w 155"/>
                  <a:gd name="T71" fmla="*/ 189 h 260"/>
                  <a:gd name="T72" fmla="*/ 139 w 155"/>
                  <a:gd name="T73" fmla="*/ 182 h 260"/>
                  <a:gd name="T74" fmla="*/ 133 w 155"/>
                  <a:gd name="T75" fmla="*/ 179 h 260"/>
                  <a:gd name="T76" fmla="*/ 129 w 155"/>
                  <a:gd name="T77" fmla="*/ 168 h 260"/>
                  <a:gd name="T78" fmla="*/ 118 w 155"/>
                  <a:gd name="T79" fmla="*/ 163 h 260"/>
                  <a:gd name="T80" fmla="*/ 120 w 155"/>
                  <a:gd name="T81" fmla="*/ 154 h 260"/>
                  <a:gd name="T82" fmla="*/ 131 w 155"/>
                  <a:gd name="T83" fmla="*/ 153 h 260"/>
                  <a:gd name="T84" fmla="*/ 135 w 155"/>
                  <a:gd name="T85" fmla="*/ 139 h 260"/>
                  <a:gd name="T86" fmla="*/ 144 w 155"/>
                  <a:gd name="T87" fmla="*/ 123 h 260"/>
                  <a:gd name="T88" fmla="*/ 152 w 155"/>
                  <a:gd name="T89" fmla="*/ 119 h 260"/>
                  <a:gd name="T90" fmla="*/ 154 w 155"/>
                  <a:gd name="T91" fmla="*/ 77 h 260"/>
                  <a:gd name="T92" fmla="*/ 145 w 155"/>
                  <a:gd name="T93" fmla="*/ 75 h 260"/>
                  <a:gd name="T94" fmla="*/ 120 w 155"/>
                  <a:gd name="T95" fmla="*/ 57 h 260"/>
                  <a:gd name="T96" fmla="*/ 111 w 155"/>
                  <a:gd name="T97" fmla="*/ 52 h 260"/>
                  <a:gd name="T98" fmla="*/ 89 w 155"/>
                  <a:gd name="T99" fmla="*/ 41 h 260"/>
                  <a:gd name="T100" fmla="*/ 81 w 155"/>
                  <a:gd name="T101" fmla="*/ 28 h 260"/>
                  <a:gd name="T102" fmla="*/ 57 w 155"/>
                  <a:gd name="T103" fmla="*/ 24 h 260"/>
                  <a:gd name="T104" fmla="*/ 52 w 155"/>
                  <a:gd name="T105" fmla="*/ 12 h 260"/>
                  <a:gd name="T106" fmla="*/ 38 w 155"/>
                  <a:gd name="T107" fmla="*/ 7 h 260"/>
                  <a:gd name="T108" fmla="*/ 38 w 155"/>
                  <a:gd name="T109" fmla="*/ 2 h 260"/>
                  <a:gd name="T110" fmla="*/ 24 w 155"/>
                  <a:gd name="T1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260">
                    <a:moveTo>
                      <a:pt x="24" y="0"/>
                    </a:moveTo>
                    <a:lnTo>
                      <a:pt x="26" y="8"/>
                    </a:lnTo>
                    <a:lnTo>
                      <a:pt x="29" y="14"/>
                    </a:lnTo>
                    <a:lnTo>
                      <a:pt x="36" y="30"/>
                    </a:lnTo>
                    <a:lnTo>
                      <a:pt x="30" y="108"/>
                    </a:lnTo>
                    <a:lnTo>
                      <a:pt x="20" y="112"/>
                    </a:lnTo>
                    <a:lnTo>
                      <a:pt x="15" y="121"/>
                    </a:lnTo>
                    <a:lnTo>
                      <a:pt x="5" y="127"/>
                    </a:lnTo>
                    <a:lnTo>
                      <a:pt x="0" y="135"/>
                    </a:lnTo>
                    <a:lnTo>
                      <a:pt x="0" y="149"/>
                    </a:lnTo>
                    <a:lnTo>
                      <a:pt x="6" y="148"/>
                    </a:lnTo>
                    <a:lnTo>
                      <a:pt x="8" y="158"/>
                    </a:lnTo>
                    <a:lnTo>
                      <a:pt x="13" y="166"/>
                    </a:lnTo>
                    <a:lnTo>
                      <a:pt x="19" y="180"/>
                    </a:lnTo>
                    <a:lnTo>
                      <a:pt x="19" y="188"/>
                    </a:lnTo>
                    <a:lnTo>
                      <a:pt x="14" y="191"/>
                    </a:lnTo>
                    <a:lnTo>
                      <a:pt x="17" y="194"/>
                    </a:lnTo>
                    <a:lnTo>
                      <a:pt x="19" y="202"/>
                    </a:lnTo>
                    <a:lnTo>
                      <a:pt x="25" y="210"/>
                    </a:lnTo>
                    <a:lnTo>
                      <a:pt x="24" y="218"/>
                    </a:lnTo>
                    <a:lnTo>
                      <a:pt x="17" y="221"/>
                    </a:lnTo>
                    <a:lnTo>
                      <a:pt x="18" y="229"/>
                    </a:lnTo>
                    <a:lnTo>
                      <a:pt x="29" y="243"/>
                    </a:lnTo>
                    <a:lnTo>
                      <a:pt x="36" y="259"/>
                    </a:lnTo>
                    <a:lnTo>
                      <a:pt x="45" y="254"/>
                    </a:lnTo>
                    <a:lnTo>
                      <a:pt x="58" y="256"/>
                    </a:lnTo>
                    <a:lnTo>
                      <a:pt x="63" y="246"/>
                    </a:lnTo>
                    <a:lnTo>
                      <a:pt x="79" y="245"/>
                    </a:lnTo>
                    <a:lnTo>
                      <a:pt x="85" y="235"/>
                    </a:lnTo>
                    <a:lnTo>
                      <a:pt x="99" y="232"/>
                    </a:lnTo>
                    <a:lnTo>
                      <a:pt x="104" y="221"/>
                    </a:lnTo>
                    <a:lnTo>
                      <a:pt x="113" y="218"/>
                    </a:lnTo>
                    <a:lnTo>
                      <a:pt x="119" y="206"/>
                    </a:lnTo>
                    <a:lnTo>
                      <a:pt x="129" y="196"/>
                    </a:lnTo>
                    <a:lnTo>
                      <a:pt x="136" y="194"/>
                    </a:lnTo>
                    <a:lnTo>
                      <a:pt x="139" y="189"/>
                    </a:lnTo>
                    <a:lnTo>
                      <a:pt x="139" y="182"/>
                    </a:lnTo>
                    <a:lnTo>
                      <a:pt x="133" y="179"/>
                    </a:lnTo>
                    <a:lnTo>
                      <a:pt x="129" y="168"/>
                    </a:lnTo>
                    <a:lnTo>
                      <a:pt x="118" y="163"/>
                    </a:lnTo>
                    <a:lnTo>
                      <a:pt x="120" y="154"/>
                    </a:lnTo>
                    <a:lnTo>
                      <a:pt x="131" y="153"/>
                    </a:lnTo>
                    <a:lnTo>
                      <a:pt x="135" y="139"/>
                    </a:lnTo>
                    <a:lnTo>
                      <a:pt x="144" y="123"/>
                    </a:lnTo>
                    <a:lnTo>
                      <a:pt x="152" y="119"/>
                    </a:lnTo>
                    <a:lnTo>
                      <a:pt x="154" y="77"/>
                    </a:lnTo>
                    <a:lnTo>
                      <a:pt x="145" y="75"/>
                    </a:lnTo>
                    <a:lnTo>
                      <a:pt x="120" y="57"/>
                    </a:lnTo>
                    <a:lnTo>
                      <a:pt x="111" y="52"/>
                    </a:lnTo>
                    <a:lnTo>
                      <a:pt x="89" y="41"/>
                    </a:lnTo>
                    <a:lnTo>
                      <a:pt x="81" y="28"/>
                    </a:lnTo>
                    <a:lnTo>
                      <a:pt x="57" y="24"/>
                    </a:lnTo>
                    <a:lnTo>
                      <a:pt x="52" y="12"/>
                    </a:lnTo>
                    <a:lnTo>
                      <a:pt x="38" y="7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8" name="Freeform 233"/>
              <p:cNvSpPr>
                <a:spLocks/>
              </p:cNvSpPr>
              <p:nvPr/>
            </p:nvSpPr>
            <p:spPr bwMode="auto">
              <a:xfrm>
                <a:off x="5833395" y="3576714"/>
                <a:ext cx="388404" cy="331893"/>
              </a:xfrm>
              <a:custGeom>
                <a:avLst/>
                <a:gdLst>
                  <a:gd name="T0" fmla="*/ 50 w 221"/>
                  <a:gd name="T1" fmla="*/ 186 h 188"/>
                  <a:gd name="T2" fmla="*/ 55 w 221"/>
                  <a:gd name="T3" fmla="*/ 179 h 188"/>
                  <a:gd name="T4" fmla="*/ 60 w 221"/>
                  <a:gd name="T5" fmla="*/ 168 h 188"/>
                  <a:gd name="T6" fmla="*/ 73 w 221"/>
                  <a:gd name="T7" fmla="*/ 164 h 188"/>
                  <a:gd name="T8" fmla="*/ 84 w 221"/>
                  <a:gd name="T9" fmla="*/ 166 h 188"/>
                  <a:gd name="T10" fmla="*/ 91 w 221"/>
                  <a:gd name="T11" fmla="*/ 176 h 188"/>
                  <a:gd name="T12" fmla="*/ 92 w 221"/>
                  <a:gd name="T13" fmla="*/ 169 h 188"/>
                  <a:gd name="T14" fmla="*/ 109 w 221"/>
                  <a:gd name="T15" fmla="*/ 168 h 188"/>
                  <a:gd name="T16" fmla="*/ 120 w 221"/>
                  <a:gd name="T17" fmla="*/ 167 h 188"/>
                  <a:gd name="T18" fmla="*/ 128 w 221"/>
                  <a:gd name="T19" fmla="*/ 175 h 188"/>
                  <a:gd name="T20" fmla="*/ 140 w 221"/>
                  <a:gd name="T21" fmla="*/ 176 h 188"/>
                  <a:gd name="T22" fmla="*/ 142 w 221"/>
                  <a:gd name="T23" fmla="*/ 168 h 188"/>
                  <a:gd name="T24" fmla="*/ 160 w 221"/>
                  <a:gd name="T25" fmla="*/ 168 h 188"/>
                  <a:gd name="T26" fmla="*/ 168 w 221"/>
                  <a:gd name="T27" fmla="*/ 176 h 188"/>
                  <a:gd name="T28" fmla="*/ 175 w 221"/>
                  <a:gd name="T29" fmla="*/ 168 h 188"/>
                  <a:gd name="T30" fmla="*/ 185 w 221"/>
                  <a:gd name="T31" fmla="*/ 162 h 188"/>
                  <a:gd name="T32" fmla="*/ 185 w 221"/>
                  <a:gd name="T33" fmla="*/ 148 h 188"/>
                  <a:gd name="T34" fmla="*/ 190 w 221"/>
                  <a:gd name="T35" fmla="*/ 140 h 188"/>
                  <a:gd name="T36" fmla="*/ 200 w 221"/>
                  <a:gd name="T37" fmla="*/ 134 h 188"/>
                  <a:gd name="T38" fmla="*/ 205 w 221"/>
                  <a:gd name="T39" fmla="*/ 125 h 188"/>
                  <a:gd name="T40" fmla="*/ 215 w 221"/>
                  <a:gd name="T41" fmla="*/ 122 h 188"/>
                  <a:gd name="T42" fmla="*/ 220 w 221"/>
                  <a:gd name="T43" fmla="*/ 43 h 188"/>
                  <a:gd name="T44" fmla="*/ 213 w 221"/>
                  <a:gd name="T45" fmla="*/ 27 h 188"/>
                  <a:gd name="T46" fmla="*/ 211 w 221"/>
                  <a:gd name="T47" fmla="*/ 21 h 188"/>
                  <a:gd name="T48" fmla="*/ 208 w 221"/>
                  <a:gd name="T49" fmla="*/ 13 h 188"/>
                  <a:gd name="T50" fmla="*/ 200 w 221"/>
                  <a:gd name="T51" fmla="*/ 9 h 188"/>
                  <a:gd name="T52" fmla="*/ 182 w 221"/>
                  <a:gd name="T53" fmla="*/ 8 h 188"/>
                  <a:gd name="T54" fmla="*/ 181 w 221"/>
                  <a:gd name="T55" fmla="*/ 0 h 188"/>
                  <a:gd name="T56" fmla="*/ 162 w 221"/>
                  <a:gd name="T57" fmla="*/ 0 h 188"/>
                  <a:gd name="T58" fmla="*/ 157 w 221"/>
                  <a:gd name="T59" fmla="*/ 7 h 188"/>
                  <a:gd name="T60" fmla="*/ 143 w 221"/>
                  <a:gd name="T61" fmla="*/ 13 h 188"/>
                  <a:gd name="T62" fmla="*/ 131 w 221"/>
                  <a:gd name="T63" fmla="*/ 23 h 188"/>
                  <a:gd name="T64" fmla="*/ 124 w 221"/>
                  <a:gd name="T65" fmla="*/ 33 h 188"/>
                  <a:gd name="T66" fmla="*/ 102 w 221"/>
                  <a:gd name="T67" fmla="*/ 41 h 188"/>
                  <a:gd name="T68" fmla="*/ 99 w 221"/>
                  <a:gd name="T69" fmla="*/ 50 h 188"/>
                  <a:gd name="T70" fmla="*/ 91 w 221"/>
                  <a:gd name="T71" fmla="*/ 55 h 188"/>
                  <a:gd name="T72" fmla="*/ 81 w 221"/>
                  <a:gd name="T73" fmla="*/ 66 h 188"/>
                  <a:gd name="T74" fmla="*/ 57 w 221"/>
                  <a:gd name="T75" fmla="*/ 68 h 188"/>
                  <a:gd name="T76" fmla="*/ 55 w 221"/>
                  <a:gd name="T77" fmla="*/ 76 h 188"/>
                  <a:gd name="T78" fmla="*/ 58 w 221"/>
                  <a:gd name="T79" fmla="*/ 123 h 188"/>
                  <a:gd name="T80" fmla="*/ 48 w 221"/>
                  <a:gd name="T81" fmla="*/ 125 h 188"/>
                  <a:gd name="T82" fmla="*/ 48 w 221"/>
                  <a:gd name="T83" fmla="*/ 133 h 188"/>
                  <a:gd name="T84" fmla="*/ 11 w 221"/>
                  <a:gd name="T85" fmla="*/ 139 h 188"/>
                  <a:gd name="T86" fmla="*/ 0 w 221"/>
                  <a:gd name="T87" fmla="*/ 146 h 188"/>
                  <a:gd name="T88" fmla="*/ 4 w 221"/>
                  <a:gd name="T89" fmla="*/ 155 h 188"/>
                  <a:gd name="T90" fmla="*/ 13 w 221"/>
                  <a:gd name="T91" fmla="*/ 160 h 188"/>
                  <a:gd name="T92" fmla="*/ 14 w 221"/>
                  <a:gd name="T93" fmla="*/ 175 h 188"/>
                  <a:gd name="T94" fmla="*/ 24 w 221"/>
                  <a:gd name="T95" fmla="*/ 176 h 188"/>
                  <a:gd name="T96" fmla="*/ 32 w 221"/>
                  <a:gd name="T97" fmla="*/ 187 h 188"/>
                  <a:gd name="T98" fmla="*/ 45 w 221"/>
                  <a:gd name="T99" fmla="*/ 186 h 188"/>
                  <a:gd name="T100" fmla="*/ 50 w 221"/>
                  <a:gd name="T101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1" h="188">
                    <a:moveTo>
                      <a:pt x="50" y="186"/>
                    </a:moveTo>
                    <a:lnTo>
                      <a:pt x="55" y="179"/>
                    </a:lnTo>
                    <a:lnTo>
                      <a:pt x="60" y="168"/>
                    </a:lnTo>
                    <a:lnTo>
                      <a:pt x="73" y="164"/>
                    </a:lnTo>
                    <a:lnTo>
                      <a:pt x="84" y="166"/>
                    </a:lnTo>
                    <a:lnTo>
                      <a:pt x="91" y="176"/>
                    </a:lnTo>
                    <a:lnTo>
                      <a:pt x="92" y="169"/>
                    </a:lnTo>
                    <a:lnTo>
                      <a:pt x="109" y="168"/>
                    </a:lnTo>
                    <a:lnTo>
                      <a:pt x="120" y="167"/>
                    </a:lnTo>
                    <a:lnTo>
                      <a:pt x="128" y="175"/>
                    </a:lnTo>
                    <a:lnTo>
                      <a:pt x="140" y="176"/>
                    </a:lnTo>
                    <a:lnTo>
                      <a:pt x="142" y="168"/>
                    </a:lnTo>
                    <a:lnTo>
                      <a:pt x="160" y="168"/>
                    </a:lnTo>
                    <a:lnTo>
                      <a:pt x="168" y="176"/>
                    </a:lnTo>
                    <a:lnTo>
                      <a:pt x="175" y="168"/>
                    </a:lnTo>
                    <a:lnTo>
                      <a:pt x="185" y="162"/>
                    </a:lnTo>
                    <a:lnTo>
                      <a:pt x="185" y="148"/>
                    </a:lnTo>
                    <a:lnTo>
                      <a:pt x="190" y="140"/>
                    </a:lnTo>
                    <a:lnTo>
                      <a:pt x="200" y="134"/>
                    </a:lnTo>
                    <a:lnTo>
                      <a:pt x="205" y="125"/>
                    </a:lnTo>
                    <a:lnTo>
                      <a:pt x="215" y="122"/>
                    </a:lnTo>
                    <a:lnTo>
                      <a:pt x="220" y="43"/>
                    </a:lnTo>
                    <a:lnTo>
                      <a:pt x="213" y="27"/>
                    </a:lnTo>
                    <a:lnTo>
                      <a:pt x="211" y="21"/>
                    </a:lnTo>
                    <a:lnTo>
                      <a:pt x="208" y="13"/>
                    </a:lnTo>
                    <a:lnTo>
                      <a:pt x="200" y="9"/>
                    </a:lnTo>
                    <a:lnTo>
                      <a:pt x="182" y="8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57" y="7"/>
                    </a:lnTo>
                    <a:lnTo>
                      <a:pt x="143" y="13"/>
                    </a:lnTo>
                    <a:lnTo>
                      <a:pt x="131" y="23"/>
                    </a:lnTo>
                    <a:lnTo>
                      <a:pt x="124" y="33"/>
                    </a:lnTo>
                    <a:lnTo>
                      <a:pt x="102" y="41"/>
                    </a:lnTo>
                    <a:lnTo>
                      <a:pt x="99" y="50"/>
                    </a:lnTo>
                    <a:lnTo>
                      <a:pt x="91" y="55"/>
                    </a:lnTo>
                    <a:lnTo>
                      <a:pt x="81" y="66"/>
                    </a:lnTo>
                    <a:lnTo>
                      <a:pt x="57" y="68"/>
                    </a:lnTo>
                    <a:lnTo>
                      <a:pt x="55" y="76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33"/>
                    </a:lnTo>
                    <a:lnTo>
                      <a:pt x="11" y="139"/>
                    </a:lnTo>
                    <a:lnTo>
                      <a:pt x="0" y="146"/>
                    </a:lnTo>
                    <a:lnTo>
                      <a:pt x="4" y="155"/>
                    </a:lnTo>
                    <a:lnTo>
                      <a:pt x="13" y="160"/>
                    </a:lnTo>
                    <a:lnTo>
                      <a:pt x="14" y="175"/>
                    </a:lnTo>
                    <a:lnTo>
                      <a:pt x="24" y="176"/>
                    </a:lnTo>
                    <a:lnTo>
                      <a:pt x="32" y="187"/>
                    </a:lnTo>
                    <a:lnTo>
                      <a:pt x="45" y="186"/>
                    </a:lnTo>
                    <a:lnTo>
                      <a:pt x="50" y="18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9" name="Freeform 275"/>
              <p:cNvSpPr>
                <a:spLocks/>
              </p:cNvSpPr>
              <p:nvPr/>
            </p:nvSpPr>
            <p:spPr bwMode="auto">
              <a:xfrm>
                <a:off x="5816098" y="3968380"/>
                <a:ext cx="42457" cy="130555"/>
              </a:xfrm>
              <a:custGeom>
                <a:avLst/>
                <a:gdLst>
                  <a:gd name="T0" fmla="*/ 15 w 27"/>
                  <a:gd name="T1" fmla="*/ 83 h 83"/>
                  <a:gd name="T2" fmla="*/ 27 w 27"/>
                  <a:gd name="T3" fmla="*/ 72 h 83"/>
                  <a:gd name="T4" fmla="*/ 20 w 27"/>
                  <a:gd name="T5" fmla="*/ 48 h 83"/>
                  <a:gd name="T6" fmla="*/ 20 w 27"/>
                  <a:gd name="T7" fmla="*/ 26 h 83"/>
                  <a:gd name="T8" fmla="*/ 18 w 27"/>
                  <a:gd name="T9" fmla="*/ 11 h 83"/>
                  <a:gd name="T10" fmla="*/ 12 w 27"/>
                  <a:gd name="T11" fmla="*/ 2 h 83"/>
                  <a:gd name="T12" fmla="*/ 2 w 27"/>
                  <a:gd name="T13" fmla="*/ 0 h 83"/>
                  <a:gd name="T14" fmla="*/ 0 w 27"/>
                  <a:gd name="T15" fmla="*/ 14 h 83"/>
                  <a:gd name="T16" fmla="*/ 6 w 27"/>
                  <a:gd name="T17" fmla="*/ 24 h 83"/>
                  <a:gd name="T18" fmla="*/ 9 w 27"/>
                  <a:gd name="T19" fmla="*/ 48 h 83"/>
                  <a:gd name="T20" fmla="*/ 15 w 2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3">
                    <a:moveTo>
                      <a:pt x="15" y="83"/>
                    </a:moveTo>
                    <a:lnTo>
                      <a:pt x="27" y="72"/>
                    </a:lnTo>
                    <a:lnTo>
                      <a:pt x="20" y="48"/>
                    </a:lnTo>
                    <a:lnTo>
                      <a:pt x="20" y="26"/>
                    </a:lnTo>
                    <a:lnTo>
                      <a:pt x="18" y="11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9" y="48"/>
                    </a:lnTo>
                    <a:lnTo>
                      <a:pt x="15" y="83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0" name="Freeform 278"/>
              <p:cNvSpPr>
                <a:spLocks/>
              </p:cNvSpPr>
              <p:nvPr/>
            </p:nvSpPr>
            <p:spPr bwMode="auto">
              <a:xfrm>
                <a:off x="6066123" y="4223198"/>
                <a:ext cx="45602" cy="26740"/>
              </a:xfrm>
              <a:custGeom>
                <a:avLst/>
                <a:gdLst>
                  <a:gd name="T0" fmla="*/ 0 w 29"/>
                  <a:gd name="T1" fmla="*/ 14 h 17"/>
                  <a:gd name="T2" fmla="*/ 2 w 29"/>
                  <a:gd name="T3" fmla="*/ 0 h 17"/>
                  <a:gd name="T4" fmla="*/ 29 w 29"/>
                  <a:gd name="T5" fmla="*/ 3 h 17"/>
                  <a:gd name="T6" fmla="*/ 18 w 29"/>
                  <a:gd name="T7" fmla="*/ 17 h 17"/>
                  <a:gd name="T8" fmla="*/ 0 w 29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14"/>
                    </a:moveTo>
                    <a:lnTo>
                      <a:pt x="2" y="0"/>
                    </a:lnTo>
                    <a:lnTo>
                      <a:pt x="29" y="3"/>
                    </a:lnTo>
                    <a:lnTo>
                      <a:pt x="18" y="1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1" name="Freeform 279"/>
              <p:cNvSpPr>
                <a:spLocks/>
              </p:cNvSpPr>
              <p:nvPr/>
            </p:nvSpPr>
            <p:spPr bwMode="auto">
              <a:xfrm>
                <a:off x="6658949" y="4548800"/>
                <a:ext cx="81769" cy="206057"/>
              </a:xfrm>
              <a:custGeom>
                <a:avLst/>
                <a:gdLst>
                  <a:gd name="T0" fmla="*/ 16 w 52"/>
                  <a:gd name="T1" fmla="*/ 119 h 131"/>
                  <a:gd name="T2" fmla="*/ 24 w 52"/>
                  <a:gd name="T3" fmla="*/ 90 h 131"/>
                  <a:gd name="T4" fmla="*/ 0 w 52"/>
                  <a:gd name="T5" fmla="*/ 81 h 131"/>
                  <a:gd name="T6" fmla="*/ 0 w 52"/>
                  <a:gd name="T7" fmla="*/ 50 h 131"/>
                  <a:gd name="T8" fmla="*/ 10 w 52"/>
                  <a:gd name="T9" fmla="*/ 41 h 131"/>
                  <a:gd name="T10" fmla="*/ 4 w 52"/>
                  <a:gd name="T11" fmla="*/ 17 h 131"/>
                  <a:gd name="T12" fmla="*/ 7 w 52"/>
                  <a:gd name="T13" fmla="*/ 0 h 131"/>
                  <a:gd name="T14" fmla="*/ 30 w 52"/>
                  <a:gd name="T15" fmla="*/ 14 h 131"/>
                  <a:gd name="T16" fmla="*/ 33 w 52"/>
                  <a:gd name="T17" fmla="*/ 30 h 131"/>
                  <a:gd name="T18" fmla="*/ 28 w 52"/>
                  <a:gd name="T19" fmla="*/ 56 h 131"/>
                  <a:gd name="T20" fmla="*/ 45 w 52"/>
                  <a:gd name="T21" fmla="*/ 81 h 131"/>
                  <a:gd name="T22" fmla="*/ 52 w 52"/>
                  <a:gd name="T23" fmla="*/ 104 h 131"/>
                  <a:gd name="T24" fmla="*/ 40 w 52"/>
                  <a:gd name="T25" fmla="*/ 110 h 131"/>
                  <a:gd name="T26" fmla="*/ 39 w 52"/>
                  <a:gd name="T27" fmla="*/ 126 h 131"/>
                  <a:gd name="T28" fmla="*/ 24 w 52"/>
                  <a:gd name="T29" fmla="*/ 131 h 131"/>
                  <a:gd name="T30" fmla="*/ 16 w 52"/>
                  <a:gd name="T31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131">
                    <a:moveTo>
                      <a:pt x="16" y="119"/>
                    </a:moveTo>
                    <a:lnTo>
                      <a:pt x="24" y="90"/>
                    </a:lnTo>
                    <a:lnTo>
                      <a:pt x="0" y="81"/>
                    </a:lnTo>
                    <a:lnTo>
                      <a:pt x="0" y="50"/>
                    </a:lnTo>
                    <a:lnTo>
                      <a:pt x="10" y="41"/>
                    </a:lnTo>
                    <a:lnTo>
                      <a:pt x="4" y="17"/>
                    </a:lnTo>
                    <a:lnTo>
                      <a:pt x="7" y="0"/>
                    </a:lnTo>
                    <a:lnTo>
                      <a:pt x="30" y="14"/>
                    </a:lnTo>
                    <a:lnTo>
                      <a:pt x="33" y="30"/>
                    </a:lnTo>
                    <a:lnTo>
                      <a:pt x="28" y="56"/>
                    </a:lnTo>
                    <a:lnTo>
                      <a:pt x="45" y="81"/>
                    </a:lnTo>
                    <a:lnTo>
                      <a:pt x="52" y="104"/>
                    </a:lnTo>
                    <a:lnTo>
                      <a:pt x="40" y="110"/>
                    </a:lnTo>
                    <a:lnTo>
                      <a:pt x="39" y="126"/>
                    </a:lnTo>
                    <a:lnTo>
                      <a:pt x="24" y="131"/>
                    </a:lnTo>
                    <a:lnTo>
                      <a:pt x="16" y="11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</p:grp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42400" y="6346537"/>
            <a:ext cx="2890045" cy="4779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042400" y="5855530"/>
            <a:ext cx="2890045" cy="493081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042400" y="6117769"/>
            <a:ext cx="2890045" cy="183616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314" name="Text Placeholder 15"/>
          <p:cNvSpPr>
            <a:spLocks noGrp="1"/>
          </p:cNvSpPr>
          <p:nvPr>
            <p:ph type="body" sz="quarter" idx="102" hasCustomPrompt="1"/>
          </p:nvPr>
        </p:nvSpPr>
        <p:spPr>
          <a:xfrm>
            <a:off x="195265" y="1619776"/>
            <a:ext cx="2531207" cy="277425"/>
          </a:xfrm>
        </p:spPr>
        <p:txBody>
          <a:bodyPr numCol="1" anchor="b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15" name="Text Placeholder 7"/>
          <p:cNvSpPr>
            <a:spLocks noGrp="1"/>
          </p:cNvSpPr>
          <p:nvPr>
            <p:ph type="body" sz="quarter" idx="104" hasCustomPrompt="1"/>
          </p:nvPr>
        </p:nvSpPr>
        <p:spPr>
          <a:xfrm>
            <a:off x="195263" y="4538045"/>
            <a:ext cx="2721768" cy="1620709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6" name="Text Placeholder 7"/>
          <p:cNvSpPr>
            <a:spLocks noGrp="1"/>
          </p:cNvSpPr>
          <p:nvPr>
            <p:ph type="body" sz="quarter" idx="105" hasCustomPrompt="1"/>
          </p:nvPr>
        </p:nvSpPr>
        <p:spPr>
          <a:xfrm>
            <a:off x="3317155" y="3355791"/>
            <a:ext cx="2721768" cy="2802963"/>
          </a:xfrm>
        </p:spPr>
        <p:txBody>
          <a:bodyPr rIns="108000" numCol="1"/>
          <a:lstStyle>
            <a:lvl1pPr marL="0" indent="0">
              <a:buFont typeface="Wingdings" panose="05000000000000000000" pitchFamily="2" charset="2"/>
              <a:buNone/>
              <a:tabLst>
                <a:tab pos="179388" algn="l"/>
              </a:tabLst>
              <a:defRPr sz="1100">
                <a:solidFill>
                  <a:schemeClr val="tx2"/>
                </a:solidFill>
              </a:defRPr>
            </a:lvl1pPr>
            <a:lvl2pPr marL="269875" indent="-176213"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7" name="Text Placeholder 15"/>
          <p:cNvSpPr>
            <a:spLocks noGrp="1"/>
          </p:cNvSpPr>
          <p:nvPr>
            <p:ph type="body" sz="quarter" idx="106" hasCustomPrompt="1"/>
          </p:nvPr>
        </p:nvSpPr>
        <p:spPr>
          <a:xfrm>
            <a:off x="195265" y="297108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Challenge</a:t>
            </a:r>
            <a:endParaRPr lang="en-GB" dirty="0"/>
          </a:p>
        </p:txBody>
      </p:sp>
      <p:sp>
        <p:nvSpPr>
          <p:cNvPr id="318" name="Text Placeholder 15"/>
          <p:cNvSpPr>
            <a:spLocks noGrp="1"/>
          </p:cNvSpPr>
          <p:nvPr>
            <p:ph type="body" sz="quarter" idx="107" hasCustomPrompt="1"/>
          </p:nvPr>
        </p:nvSpPr>
        <p:spPr>
          <a:xfrm>
            <a:off x="195265" y="4162572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Solution</a:t>
            </a:r>
            <a:endParaRPr lang="en-GB" dirty="0"/>
          </a:p>
        </p:txBody>
      </p:sp>
      <p:sp>
        <p:nvSpPr>
          <p:cNvPr id="319" name="Text Placeholder 15"/>
          <p:cNvSpPr>
            <a:spLocks noGrp="1"/>
          </p:cNvSpPr>
          <p:nvPr>
            <p:ph type="body" sz="quarter" idx="108" hasCustomPrompt="1"/>
          </p:nvPr>
        </p:nvSpPr>
        <p:spPr>
          <a:xfrm>
            <a:off x="3317155" y="2971081"/>
            <a:ext cx="2720975" cy="311749"/>
          </a:xfrm>
        </p:spPr>
        <p:txBody>
          <a:bodyPr numCol="1"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en-US" dirty="0"/>
              <a:t>Results</a:t>
            </a:r>
            <a:endParaRPr lang="en-GB" dirty="0"/>
          </a:p>
        </p:txBody>
      </p:sp>
      <p:cxnSp>
        <p:nvCxnSpPr>
          <p:cNvPr id="325" name="Straight Connector 324"/>
          <p:cNvCxnSpPr/>
          <p:nvPr userDrawn="1"/>
        </p:nvCxnSpPr>
        <p:spPr>
          <a:xfrm>
            <a:off x="1" y="2685467"/>
            <a:ext cx="3035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Text Placeholder 20"/>
          <p:cNvSpPr>
            <a:spLocks noGrp="1"/>
          </p:cNvSpPr>
          <p:nvPr>
            <p:ph type="body" sz="quarter" idx="109" hasCustomPrompt="1"/>
          </p:nvPr>
        </p:nvSpPr>
        <p:spPr>
          <a:xfrm>
            <a:off x="195262" y="1905552"/>
            <a:ext cx="546329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Date:</a:t>
            </a:r>
            <a:endParaRPr lang="en-GB" dirty="0"/>
          </a:p>
        </p:txBody>
      </p:sp>
      <p:sp>
        <p:nvSpPr>
          <p:cNvPr id="348" name="Text Placeholder 20"/>
          <p:cNvSpPr>
            <a:spLocks noGrp="1"/>
          </p:cNvSpPr>
          <p:nvPr>
            <p:ph type="body" sz="quarter" idx="110" hasCustomPrompt="1"/>
          </p:nvPr>
        </p:nvSpPr>
        <p:spPr>
          <a:xfrm>
            <a:off x="195260" y="2134229"/>
            <a:ext cx="586915" cy="200599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Value:</a:t>
            </a:r>
            <a:endParaRPr lang="en-GB" dirty="0"/>
          </a:p>
        </p:txBody>
      </p:sp>
      <p:sp>
        <p:nvSpPr>
          <p:cNvPr id="349" name="Text Placeholder 20"/>
          <p:cNvSpPr>
            <a:spLocks noGrp="1"/>
          </p:cNvSpPr>
          <p:nvPr>
            <p:ph type="body" sz="quarter" idx="111" hasCustomPrompt="1"/>
          </p:nvPr>
        </p:nvSpPr>
        <p:spPr>
          <a:xfrm>
            <a:off x="618836" y="1905552"/>
            <a:ext cx="2107635" cy="200599"/>
          </a:xfrm>
        </p:spPr>
        <p:txBody>
          <a:bodyPr/>
          <a:lstStyle>
            <a:lvl1pPr>
              <a:defRPr sz="1100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date here</a:t>
            </a:r>
            <a:endParaRPr lang="en-GB" dirty="0"/>
          </a:p>
        </p:txBody>
      </p:sp>
      <p:sp>
        <p:nvSpPr>
          <p:cNvPr id="350" name="Text Placeholder 20"/>
          <p:cNvSpPr>
            <a:spLocks noGrp="1"/>
          </p:cNvSpPr>
          <p:nvPr>
            <p:ph type="body" sz="quarter" idx="112" hasCustomPrompt="1"/>
          </p:nvPr>
        </p:nvSpPr>
        <p:spPr>
          <a:xfrm>
            <a:off x="616185" y="2134227"/>
            <a:ext cx="2363267" cy="25753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600"/>
            </a:lvl5pPr>
          </a:lstStyle>
          <a:p>
            <a:pPr lvl="0"/>
            <a:r>
              <a:rPr lang="en-US" dirty="0"/>
              <a:t>Enter value here</a:t>
            </a:r>
            <a:endParaRPr lang="en-GB" dirty="0"/>
          </a:p>
        </p:txBody>
      </p:sp>
      <p:sp>
        <p:nvSpPr>
          <p:cNvPr id="35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3" name="Picture Placeholder 16"/>
          <p:cNvSpPr>
            <a:spLocks noGrp="1"/>
          </p:cNvSpPr>
          <p:nvPr>
            <p:ph type="pic" sz="quarter" idx="103" hasCustomPrompt="1"/>
          </p:nvPr>
        </p:nvSpPr>
        <p:spPr>
          <a:xfrm>
            <a:off x="3317153" y="1130711"/>
            <a:ext cx="2707411" cy="157597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grpSp>
        <p:nvGrpSpPr>
          <p:cNvPr id="354" name="Group 353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55" name="Rectangle 354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56" name="Straight Connector 35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7" name="Picture 35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58" name="TextBox 35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9" name="Group 35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372" name="TextBox 37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73" name="TextBox 37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0" name="Group 359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370" name="TextBox 369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71" name="TextBox 370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361" name="Group 36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368" name="TextBox 36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69" name="TextBox 36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2" name="Group 36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366" name="TextBox 365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367" name="TextBox 366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63" name="Group 362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64" name="TextBox 36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65" name="TextBox 36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74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75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200605" y="1129946"/>
            <a:ext cx="286871" cy="486374"/>
          </a:xfrm>
        </p:spPr>
        <p:txBody>
          <a:bodyPr anchor="ctr"/>
          <a:lstStyle>
            <a:lvl1pPr algn="r">
              <a:defRPr sz="28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304" name="Group 303"/>
          <p:cNvGrpSpPr/>
          <p:nvPr userDrawn="1"/>
        </p:nvGrpSpPr>
        <p:grpSpPr>
          <a:xfrm>
            <a:off x="12630285" y="1"/>
            <a:ext cx="3909699" cy="3473285"/>
            <a:chOff x="-3999345" y="0"/>
            <a:chExt cx="3909698" cy="3473285"/>
          </a:xfrm>
        </p:grpSpPr>
        <p:sp>
          <p:nvSpPr>
            <p:cNvPr id="305" name="Rectangle 304"/>
            <p:cNvSpPr/>
            <p:nvPr userDrawn="1"/>
          </p:nvSpPr>
          <p:spPr>
            <a:xfrm>
              <a:off x="-3999345" y="0"/>
              <a:ext cx="3909698" cy="34732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06" name="Straight Connector 30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08" name="TextBox 307"/>
            <p:cNvSpPr txBox="1"/>
            <p:nvPr userDrawn="1"/>
          </p:nvSpPr>
          <p:spPr>
            <a:xfrm>
              <a:off x="-3916218" y="128588"/>
              <a:ext cx="2927928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use your map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09" name="Group 308"/>
            <p:cNvGrpSpPr/>
            <p:nvPr userDrawn="1"/>
          </p:nvGrpSpPr>
          <p:grpSpPr>
            <a:xfrm>
              <a:off x="-3916219" y="2017411"/>
              <a:ext cx="3685743" cy="651346"/>
              <a:chOff x="-3953163" y="1938083"/>
              <a:chExt cx="3685743" cy="651346"/>
            </a:xfrm>
          </p:grpSpPr>
          <p:sp>
            <p:nvSpPr>
              <p:cNvPr id="322" name="TextBox 321"/>
              <p:cNvSpPr txBox="1"/>
              <p:nvPr userDrawn="1"/>
            </p:nvSpPr>
            <p:spPr>
              <a:xfrm>
                <a:off x="-3953163" y="193808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3" name="TextBox 322"/>
              <p:cNvSpPr txBox="1"/>
              <p:nvPr userDrawn="1"/>
            </p:nvSpPr>
            <p:spPr>
              <a:xfrm>
                <a:off x="-3565236" y="1986352"/>
                <a:ext cx="3297816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them</a:t>
                </a:r>
                <a:r>
                  <a:rPr lang="en-GB" sz="1400" baseline="0" dirty="0">
                    <a:latin typeface="+mn-lt"/>
                  </a:rPr>
                  <a:t> from the Asset Library and </a:t>
                </a:r>
                <a:r>
                  <a:rPr lang="en-GB" sz="1400" b="1" baseline="0" dirty="0">
                    <a:latin typeface="+mn-lt"/>
                  </a:rPr>
                  <a:t>paste</a:t>
                </a:r>
                <a:r>
                  <a:rPr lang="en-GB" sz="1400" baseline="0" dirty="0">
                    <a:latin typeface="+mn-lt"/>
                  </a:rPr>
                  <a:t> them onto your presentation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10" name="Group 309"/>
            <p:cNvGrpSpPr/>
            <p:nvPr userDrawn="1"/>
          </p:nvGrpSpPr>
          <p:grpSpPr>
            <a:xfrm>
              <a:off x="-3916219" y="2751342"/>
              <a:ext cx="3741159" cy="690245"/>
              <a:chOff x="-3953163" y="2657918"/>
              <a:chExt cx="3741159" cy="690245"/>
            </a:xfrm>
          </p:grpSpPr>
          <p:sp>
            <p:nvSpPr>
              <p:cNvPr id="320" name="TextBox 319"/>
              <p:cNvSpPr txBox="1"/>
              <p:nvPr userDrawn="1"/>
            </p:nvSpPr>
            <p:spPr>
              <a:xfrm>
                <a:off x="-3953163" y="265791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21" name="TextBox 320"/>
              <p:cNvSpPr txBox="1"/>
              <p:nvPr userDrawn="1"/>
            </p:nvSpPr>
            <p:spPr>
              <a:xfrm>
                <a:off x="-3565237" y="27450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Fill in</a:t>
                </a:r>
                <a:r>
                  <a:rPr lang="en-GB" sz="1400" dirty="0">
                    <a:latin typeface="+mn-lt"/>
                  </a:rPr>
                  <a:t> the data and stats and </a:t>
                </a:r>
                <a:r>
                  <a:rPr lang="en-GB" sz="1400" b="1" dirty="0">
                    <a:latin typeface="+mn-lt"/>
                  </a:rPr>
                  <a:t>drag</a:t>
                </a:r>
                <a:r>
                  <a:rPr lang="en-GB" sz="1400" baseline="0" dirty="0">
                    <a:latin typeface="+mn-lt"/>
                  </a:rPr>
                  <a:t> them to the relevant areas on your map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11" name="Group 310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12" name="TextBox 31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13" name="TextBox 31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In</a:t>
                </a:r>
                <a:r>
                  <a:rPr lang="en-GB" sz="1400" baseline="0" dirty="0">
                    <a:latin typeface="+mn-lt"/>
                  </a:rPr>
                  <a:t> your </a:t>
                </a:r>
                <a:r>
                  <a:rPr lang="en-GB" sz="1400" b="1" baseline="0" dirty="0">
                    <a:latin typeface="+mn-lt"/>
                  </a:rPr>
                  <a:t>Asset Library</a:t>
                </a:r>
                <a:r>
                  <a:rPr lang="en-GB" sz="1400" baseline="0" dirty="0">
                    <a:latin typeface="+mn-lt"/>
                  </a:rPr>
                  <a:t>, find the appropriate pointers or markers for the data you wish to display</a:t>
                </a:r>
                <a:endParaRPr lang="en-GB" sz="14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46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3228367" y="1404521"/>
            <a:ext cx="8756268" cy="5025096"/>
            <a:chOff x="1664337" y="1715998"/>
            <a:chExt cx="8255540" cy="4737736"/>
          </a:xfrm>
          <a:solidFill>
            <a:schemeClr val="accent4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1664337" y="1715998"/>
              <a:ext cx="3616713" cy="2806149"/>
              <a:chOff x="1968230" y="1289640"/>
              <a:chExt cx="3616713" cy="2806149"/>
            </a:xfrm>
            <a:grpFill/>
          </p:grpSpPr>
          <p:sp>
            <p:nvSpPr>
              <p:cNvPr id="253" name="Freeform 55"/>
              <p:cNvSpPr>
                <a:spLocks/>
              </p:cNvSpPr>
              <p:nvPr/>
            </p:nvSpPr>
            <p:spPr bwMode="auto">
              <a:xfrm>
                <a:off x="3526561" y="3774907"/>
                <a:ext cx="88059" cy="111680"/>
              </a:xfrm>
              <a:custGeom>
                <a:avLst/>
                <a:gdLst>
                  <a:gd name="T0" fmla="*/ 0 w 50"/>
                  <a:gd name="T1" fmla="*/ 49 h 63"/>
                  <a:gd name="T2" fmla="*/ 6 w 50"/>
                  <a:gd name="T3" fmla="*/ 31 h 63"/>
                  <a:gd name="T4" fmla="*/ 19 w 50"/>
                  <a:gd name="T5" fmla="*/ 28 h 63"/>
                  <a:gd name="T6" fmla="*/ 21 w 50"/>
                  <a:gd name="T7" fmla="*/ 9 h 63"/>
                  <a:gd name="T8" fmla="*/ 43 w 50"/>
                  <a:gd name="T9" fmla="*/ 0 h 63"/>
                  <a:gd name="T10" fmla="*/ 41 w 50"/>
                  <a:gd name="T11" fmla="*/ 20 h 63"/>
                  <a:gd name="T12" fmla="*/ 41 w 50"/>
                  <a:gd name="T13" fmla="*/ 34 h 63"/>
                  <a:gd name="T14" fmla="*/ 49 w 50"/>
                  <a:gd name="T15" fmla="*/ 35 h 63"/>
                  <a:gd name="T16" fmla="*/ 47 w 50"/>
                  <a:gd name="T17" fmla="*/ 48 h 63"/>
                  <a:gd name="T18" fmla="*/ 37 w 50"/>
                  <a:gd name="T19" fmla="*/ 48 h 63"/>
                  <a:gd name="T20" fmla="*/ 34 w 50"/>
                  <a:gd name="T21" fmla="*/ 62 h 63"/>
                  <a:gd name="T22" fmla="*/ 14 w 50"/>
                  <a:gd name="T23" fmla="*/ 61 h 63"/>
                  <a:gd name="T24" fmla="*/ 0 w 50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0" y="49"/>
                    </a:moveTo>
                    <a:lnTo>
                      <a:pt x="6" y="31"/>
                    </a:lnTo>
                    <a:lnTo>
                      <a:pt x="19" y="28"/>
                    </a:lnTo>
                    <a:lnTo>
                      <a:pt x="21" y="9"/>
                    </a:lnTo>
                    <a:lnTo>
                      <a:pt x="43" y="0"/>
                    </a:lnTo>
                    <a:lnTo>
                      <a:pt x="41" y="20"/>
                    </a:lnTo>
                    <a:lnTo>
                      <a:pt x="41" y="34"/>
                    </a:lnTo>
                    <a:lnTo>
                      <a:pt x="49" y="35"/>
                    </a:lnTo>
                    <a:lnTo>
                      <a:pt x="47" y="48"/>
                    </a:lnTo>
                    <a:lnTo>
                      <a:pt x="37" y="48"/>
                    </a:lnTo>
                    <a:lnTo>
                      <a:pt x="34" y="62"/>
                    </a:lnTo>
                    <a:lnTo>
                      <a:pt x="14" y="61"/>
                    </a:lnTo>
                    <a:lnTo>
                      <a:pt x="0" y="4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4" name="Freeform 46"/>
              <p:cNvSpPr>
                <a:spLocks/>
              </p:cNvSpPr>
              <p:nvPr/>
            </p:nvSpPr>
            <p:spPr bwMode="auto">
              <a:xfrm>
                <a:off x="3982582" y="3699405"/>
                <a:ext cx="75479" cy="70783"/>
              </a:xfrm>
              <a:custGeom>
                <a:avLst/>
                <a:gdLst>
                  <a:gd name="T0" fmla="*/ 32 w 43"/>
                  <a:gd name="T1" fmla="*/ 1 h 41"/>
                  <a:gd name="T2" fmla="*/ 26 w 43"/>
                  <a:gd name="T3" fmla="*/ 14 h 41"/>
                  <a:gd name="T4" fmla="*/ 32 w 43"/>
                  <a:gd name="T5" fmla="*/ 21 h 41"/>
                  <a:gd name="T6" fmla="*/ 23 w 43"/>
                  <a:gd name="T7" fmla="*/ 26 h 41"/>
                  <a:gd name="T8" fmla="*/ 0 w 43"/>
                  <a:gd name="T9" fmla="*/ 26 h 41"/>
                  <a:gd name="T10" fmla="*/ 3 w 43"/>
                  <a:gd name="T11" fmla="*/ 37 h 41"/>
                  <a:gd name="T12" fmla="*/ 21 w 43"/>
                  <a:gd name="T13" fmla="*/ 38 h 41"/>
                  <a:gd name="T14" fmla="*/ 37 w 43"/>
                  <a:gd name="T15" fmla="*/ 40 h 41"/>
                  <a:gd name="T16" fmla="*/ 42 w 43"/>
                  <a:gd name="T17" fmla="*/ 29 h 41"/>
                  <a:gd name="T18" fmla="*/ 42 w 43"/>
                  <a:gd name="T19" fmla="*/ 8 h 41"/>
                  <a:gd name="T20" fmla="*/ 42 w 43"/>
                  <a:gd name="T21" fmla="*/ 0 h 41"/>
                  <a:gd name="T22" fmla="*/ 32 w 43"/>
                  <a:gd name="T2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41">
                    <a:moveTo>
                      <a:pt x="32" y="1"/>
                    </a:moveTo>
                    <a:lnTo>
                      <a:pt x="26" y="14"/>
                    </a:lnTo>
                    <a:lnTo>
                      <a:pt x="32" y="21"/>
                    </a:lnTo>
                    <a:lnTo>
                      <a:pt x="23" y="26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21" y="38"/>
                    </a:lnTo>
                    <a:lnTo>
                      <a:pt x="37" y="40"/>
                    </a:lnTo>
                    <a:lnTo>
                      <a:pt x="42" y="29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2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5" name="Freeform 47"/>
              <p:cNvSpPr>
                <a:spLocks/>
              </p:cNvSpPr>
              <p:nvPr/>
            </p:nvSpPr>
            <p:spPr bwMode="auto">
              <a:xfrm>
                <a:off x="2951032" y="3314031"/>
                <a:ext cx="726488" cy="548961"/>
              </a:xfrm>
              <a:custGeom>
                <a:avLst/>
                <a:gdLst>
                  <a:gd name="T0" fmla="*/ 245 w 412"/>
                  <a:gd name="T1" fmla="*/ 119 h 312"/>
                  <a:gd name="T2" fmla="*/ 229 w 412"/>
                  <a:gd name="T3" fmla="*/ 93 h 312"/>
                  <a:gd name="T4" fmla="*/ 216 w 412"/>
                  <a:gd name="T5" fmla="*/ 60 h 312"/>
                  <a:gd name="T6" fmla="*/ 196 w 412"/>
                  <a:gd name="T7" fmla="*/ 70 h 312"/>
                  <a:gd name="T8" fmla="*/ 174 w 412"/>
                  <a:gd name="T9" fmla="*/ 45 h 312"/>
                  <a:gd name="T10" fmla="*/ 164 w 412"/>
                  <a:gd name="T11" fmla="*/ 29 h 312"/>
                  <a:gd name="T12" fmla="*/ 147 w 412"/>
                  <a:gd name="T13" fmla="*/ 11 h 312"/>
                  <a:gd name="T14" fmla="*/ 125 w 412"/>
                  <a:gd name="T15" fmla="*/ 20 h 312"/>
                  <a:gd name="T16" fmla="*/ 101 w 412"/>
                  <a:gd name="T17" fmla="*/ 29 h 312"/>
                  <a:gd name="T18" fmla="*/ 63 w 412"/>
                  <a:gd name="T19" fmla="*/ 31 h 312"/>
                  <a:gd name="T20" fmla="*/ 35 w 412"/>
                  <a:gd name="T21" fmla="*/ 11 h 312"/>
                  <a:gd name="T22" fmla="*/ 0 w 412"/>
                  <a:gd name="T23" fmla="*/ 0 h 312"/>
                  <a:gd name="T24" fmla="*/ 16 w 412"/>
                  <a:gd name="T25" fmla="*/ 53 h 312"/>
                  <a:gd name="T26" fmla="*/ 25 w 412"/>
                  <a:gd name="T27" fmla="*/ 87 h 312"/>
                  <a:gd name="T28" fmla="*/ 41 w 412"/>
                  <a:gd name="T29" fmla="*/ 110 h 312"/>
                  <a:gd name="T30" fmla="*/ 59 w 412"/>
                  <a:gd name="T31" fmla="*/ 146 h 312"/>
                  <a:gd name="T32" fmla="*/ 98 w 412"/>
                  <a:gd name="T33" fmla="*/ 177 h 312"/>
                  <a:gd name="T34" fmla="*/ 78 w 412"/>
                  <a:gd name="T35" fmla="*/ 129 h 312"/>
                  <a:gd name="T36" fmla="*/ 51 w 412"/>
                  <a:gd name="T37" fmla="*/ 83 h 312"/>
                  <a:gd name="T38" fmla="*/ 31 w 412"/>
                  <a:gd name="T39" fmla="*/ 45 h 312"/>
                  <a:gd name="T40" fmla="*/ 41 w 412"/>
                  <a:gd name="T41" fmla="*/ 28 h 312"/>
                  <a:gd name="T42" fmla="*/ 64 w 412"/>
                  <a:gd name="T43" fmla="*/ 49 h 312"/>
                  <a:gd name="T44" fmla="*/ 78 w 412"/>
                  <a:gd name="T45" fmla="*/ 88 h 312"/>
                  <a:gd name="T46" fmla="*/ 97 w 412"/>
                  <a:gd name="T47" fmla="*/ 112 h 312"/>
                  <a:gd name="T48" fmla="*/ 110 w 412"/>
                  <a:gd name="T49" fmla="*/ 132 h 312"/>
                  <a:gd name="T50" fmla="*/ 129 w 412"/>
                  <a:gd name="T51" fmla="*/ 158 h 312"/>
                  <a:gd name="T52" fmla="*/ 140 w 412"/>
                  <a:gd name="T53" fmla="*/ 172 h 312"/>
                  <a:gd name="T54" fmla="*/ 147 w 412"/>
                  <a:gd name="T55" fmla="*/ 207 h 312"/>
                  <a:gd name="T56" fmla="*/ 156 w 412"/>
                  <a:gd name="T57" fmla="*/ 230 h 312"/>
                  <a:gd name="T58" fmla="*/ 275 w 412"/>
                  <a:gd name="T59" fmla="*/ 295 h 312"/>
                  <a:gd name="T60" fmla="*/ 299 w 412"/>
                  <a:gd name="T61" fmla="*/ 291 h 312"/>
                  <a:gd name="T62" fmla="*/ 327 w 412"/>
                  <a:gd name="T63" fmla="*/ 311 h 312"/>
                  <a:gd name="T64" fmla="*/ 346 w 412"/>
                  <a:gd name="T65" fmla="*/ 290 h 312"/>
                  <a:gd name="T66" fmla="*/ 370 w 412"/>
                  <a:gd name="T67" fmla="*/ 263 h 312"/>
                  <a:gd name="T68" fmla="*/ 396 w 412"/>
                  <a:gd name="T69" fmla="*/ 250 h 312"/>
                  <a:gd name="T70" fmla="*/ 405 w 412"/>
                  <a:gd name="T71" fmla="*/ 218 h 312"/>
                  <a:gd name="T72" fmla="*/ 408 w 412"/>
                  <a:gd name="T73" fmla="*/ 200 h 312"/>
                  <a:gd name="T74" fmla="*/ 362 w 412"/>
                  <a:gd name="T75" fmla="*/ 208 h 312"/>
                  <a:gd name="T76" fmla="*/ 325 w 412"/>
                  <a:gd name="T77" fmla="*/ 245 h 312"/>
                  <a:gd name="T78" fmla="*/ 269 w 412"/>
                  <a:gd name="T79" fmla="*/ 229 h 312"/>
                  <a:gd name="T80" fmla="*/ 254 w 412"/>
                  <a:gd name="T81" fmla="*/ 160 h 312"/>
                  <a:gd name="T82" fmla="*/ 265 w 412"/>
                  <a:gd name="T83" fmla="*/ 119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2" h="312">
                    <a:moveTo>
                      <a:pt x="265" y="119"/>
                    </a:moveTo>
                    <a:lnTo>
                      <a:pt x="245" y="119"/>
                    </a:lnTo>
                    <a:lnTo>
                      <a:pt x="241" y="99"/>
                    </a:lnTo>
                    <a:lnTo>
                      <a:pt x="229" y="93"/>
                    </a:lnTo>
                    <a:lnTo>
                      <a:pt x="225" y="72"/>
                    </a:lnTo>
                    <a:lnTo>
                      <a:pt x="216" y="60"/>
                    </a:lnTo>
                    <a:lnTo>
                      <a:pt x="201" y="49"/>
                    </a:lnTo>
                    <a:lnTo>
                      <a:pt x="196" y="70"/>
                    </a:lnTo>
                    <a:lnTo>
                      <a:pt x="181" y="70"/>
                    </a:lnTo>
                    <a:lnTo>
                      <a:pt x="174" y="45"/>
                    </a:lnTo>
                    <a:lnTo>
                      <a:pt x="165" y="43"/>
                    </a:lnTo>
                    <a:lnTo>
                      <a:pt x="164" y="29"/>
                    </a:lnTo>
                    <a:lnTo>
                      <a:pt x="152" y="26"/>
                    </a:lnTo>
                    <a:lnTo>
                      <a:pt x="147" y="11"/>
                    </a:lnTo>
                    <a:lnTo>
                      <a:pt x="137" y="19"/>
                    </a:lnTo>
                    <a:lnTo>
                      <a:pt x="125" y="20"/>
                    </a:lnTo>
                    <a:lnTo>
                      <a:pt x="122" y="29"/>
                    </a:lnTo>
                    <a:lnTo>
                      <a:pt x="101" y="29"/>
                    </a:lnTo>
                    <a:lnTo>
                      <a:pt x="85" y="36"/>
                    </a:lnTo>
                    <a:lnTo>
                      <a:pt x="63" y="31"/>
                    </a:lnTo>
                    <a:lnTo>
                      <a:pt x="47" y="15"/>
                    </a:lnTo>
                    <a:lnTo>
                      <a:pt x="35" y="11"/>
                    </a:lnTo>
                    <a:lnTo>
                      <a:pt x="31" y="2"/>
                    </a:lnTo>
                    <a:lnTo>
                      <a:pt x="0" y="0"/>
                    </a:lnTo>
                    <a:lnTo>
                      <a:pt x="3" y="37"/>
                    </a:lnTo>
                    <a:lnTo>
                      <a:pt x="16" y="53"/>
                    </a:lnTo>
                    <a:lnTo>
                      <a:pt x="29" y="73"/>
                    </a:lnTo>
                    <a:lnTo>
                      <a:pt x="25" y="87"/>
                    </a:lnTo>
                    <a:lnTo>
                      <a:pt x="17" y="92"/>
                    </a:lnTo>
                    <a:lnTo>
                      <a:pt x="41" y="110"/>
                    </a:lnTo>
                    <a:lnTo>
                      <a:pt x="57" y="123"/>
                    </a:lnTo>
                    <a:lnTo>
                      <a:pt x="59" y="146"/>
                    </a:lnTo>
                    <a:lnTo>
                      <a:pt x="87" y="177"/>
                    </a:lnTo>
                    <a:lnTo>
                      <a:pt x="98" y="177"/>
                    </a:lnTo>
                    <a:lnTo>
                      <a:pt x="91" y="154"/>
                    </a:lnTo>
                    <a:lnTo>
                      <a:pt x="78" y="129"/>
                    </a:lnTo>
                    <a:lnTo>
                      <a:pt x="69" y="105"/>
                    </a:lnTo>
                    <a:lnTo>
                      <a:pt x="51" y="83"/>
                    </a:lnTo>
                    <a:lnTo>
                      <a:pt x="40" y="63"/>
                    </a:lnTo>
                    <a:lnTo>
                      <a:pt x="31" y="45"/>
                    </a:lnTo>
                    <a:lnTo>
                      <a:pt x="31" y="22"/>
                    </a:lnTo>
                    <a:lnTo>
                      <a:pt x="41" y="28"/>
                    </a:lnTo>
                    <a:lnTo>
                      <a:pt x="52" y="40"/>
                    </a:lnTo>
                    <a:lnTo>
                      <a:pt x="64" y="49"/>
                    </a:lnTo>
                    <a:lnTo>
                      <a:pt x="66" y="76"/>
                    </a:lnTo>
                    <a:lnTo>
                      <a:pt x="78" y="88"/>
                    </a:lnTo>
                    <a:lnTo>
                      <a:pt x="89" y="106"/>
                    </a:lnTo>
                    <a:lnTo>
                      <a:pt x="97" y="112"/>
                    </a:lnTo>
                    <a:lnTo>
                      <a:pt x="96" y="127"/>
                    </a:lnTo>
                    <a:lnTo>
                      <a:pt x="110" y="132"/>
                    </a:lnTo>
                    <a:lnTo>
                      <a:pt x="111" y="150"/>
                    </a:lnTo>
                    <a:lnTo>
                      <a:pt x="129" y="158"/>
                    </a:lnTo>
                    <a:lnTo>
                      <a:pt x="129" y="171"/>
                    </a:lnTo>
                    <a:lnTo>
                      <a:pt x="140" y="172"/>
                    </a:lnTo>
                    <a:lnTo>
                      <a:pt x="141" y="190"/>
                    </a:lnTo>
                    <a:lnTo>
                      <a:pt x="147" y="207"/>
                    </a:lnTo>
                    <a:lnTo>
                      <a:pt x="142" y="222"/>
                    </a:lnTo>
                    <a:lnTo>
                      <a:pt x="156" y="230"/>
                    </a:lnTo>
                    <a:lnTo>
                      <a:pt x="235" y="282"/>
                    </a:lnTo>
                    <a:lnTo>
                      <a:pt x="275" y="295"/>
                    </a:lnTo>
                    <a:lnTo>
                      <a:pt x="288" y="286"/>
                    </a:lnTo>
                    <a:lnTo>
                      <a:pt x="299" y="291"/>
                    </a:lnTo>
                    <a:lnTo>
                      <a:pt x="316" y="297"/>
                    </a:lnTo>
                    <a:lnTo>
                      <a:pt x="327" y="311"/>
                    </a:lnTo>
                    <a:lnTo>
                      <a:pt x="333" y="293"/>
                    </a:lnTo>
                    <a:lnTo>
                      <a:pt x="346" y="290"/>
                    </a:lnTo>
                    <a:lnTo>
                      <a:pt x="348" y="272"/>
                    </a:lnTo>
                    <a:lnTo>
                      <a:pt x="370" y="263"/>
                    </a:lnTo>
                    <a:lnTo>
                      <a:pt x="378" y="260"/>
                    </a:lnTo>
                    <a:lnTo>
                      <a:pt x="396" y="250"/>
                    </a:lnTo>
                    <a:lnTo>
                      <a:pt x="406" y="237"/>
                    </a:lnTo>
                    <a:lnTo>
                      <a:pt x="405" y="218"/>
                    </a:lnTo>
                    <a:lnTo>
                      <a:pt x="411" y="214"/>
                    </a:lnTo>
                    <a:lnTo>
                      <a:pt x="408" y="200"/>
                    </a:lnTo>
                    <a:lnTo>
                      <a:pt x="375" y="197"/>
                    </a:lnTo>
                    <a:lnTo>
                      <a:pt x="362" y="208"/>
                    </a:lnTo>
                    <a:lnTo>
                      <a:pt x="347" y="238"/>
                    </a:lnTo>
                    <a:lnTo>
                      <a:pt x="325" y="245"/>
                    </a:lnTo>
                    <a:lnTo>
                      <a:pt x="293" y="246"/>
                    </a:lnTo>
                    <a:lnTo>
                      <a:pt x="269" y="229"/>
                    </a:lnTo>
                    <a:lnTo>
                      <a:pt x="262" y="188"/>
                    </a:lnTo>
                    <a:lnTo>
                      <a:pt x="254" y="160"/>
                    </a:lnTo>
                    <a:lnTo>
                      <a:pt x="261" y="139"/>
                    </a:lnTo>
                    <a:lnTo>
                      <a:pt x="265" y="1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6" name="Freeform 48"/>
              <p:cNvSpPr>
                <a:spLocks/>
              </p:cNvSpPr>
              <p:nvPr/>
            </p:nvSpPr>
            <p:spPr bwMode="auto">
              <a:xfrm>
                <a:off x="3586316" y="3825241"/>
                <a:ext cx="172973" cy="84939"/>
              </a:xfrm>
              <a:custGeom>
                <a:avLst/>
                <a:gdLst>
                  <a:gd name="T0" fmla="*/ 15 w 98"/>
                  <a:gd name="T1" fmla="*/ 8 h 49"/>
                  <a:gd name="T2" fmla="*/ 13 w 98"/>
                  <a:gd name="T3" fmla="*/ 20 h 49"/>
                  <a:gd name="T4" fmla="*/ 3 w 98"/>
                  <a:gd name="T5" fmla="*/ 20 h 49"/>
                  <a:gd name="T6" fmla="*/ 0 w 98"/>
                  <a:gd name="T7" fmla="*/ 34 h 49"/>
                  <a:gd name="T8" fmla="*/ 11 w 98"/>
                  <a:gd name="T9" fmla="*/ 29 h 49"/>
                  <a:gd name="T10" fmla="*/ 27 w 98"/>
                  <a:gd name="T11" fmla="*/ 29 h 49"/>
                  <a:gd name="T12" fmla="*/ 29 w 98"/>
                  <a:gd name="T13" fmla="*/ 48 h 49"/>
                  <a:gd name="T14" fmla="*/ 42 w 98"/>
                  <a:gd name="T15" fmla="*/ 40 h 49"/>
                  <a:gd name="T16" fmla="*/ 61 w 98"/>
                  <a:gd name="T17" fmla="*/ 40 h 49"/>
                  <a:gd name="T18" fmla="*/ 66 w 98"/>
                  <a:gd name="T19" fmla="*/ 25 h 49"/>
                  <a:gd name="T20" fmla="*/ 88 w 98"/>
                  <a:gd name="T21" fmla="*/ 25 h 49"/>
                  <a:gd name="T22" fmla="*/ 97 w 98"/>
                  <a:gd name="T23" fmla="*/ 14 h 49"/>
                  <a:gd name="T24" fmla="*/ 82 w 98"/>
                  <a:gd name="T25" fmla="*/ 10 h 49"/>
                  <a:gd name="T26" fmla="*/ 73 w 98"/>
                  <a:gd name="T27" fmla="*/ 1 h 49"/>
                  <a:gd name="T28" fmla="*/ 50 w 98"/>
                  <a:gd name="T29" fmla="*/ 1 h 49"/>
                  <a:gd name="T30" fmla="*/ 40 w 98"/>
                  <a:gd name="T31" fmla="*/ 8 h 49"/>
                  <a:gd name="T32" fmla="*/ 35 w 98"/>
                  <a:gd name="T33" fmla="*/ 0 h 49"/>
                  <a:gd name="T34" fmla="*/ 24 w 98"/>
                  <a:gd name="T35" fmla="*/ 7 h 49"/>
                  <a:gd name="T36" fmla="*/ 15 w 98"/>
                  <a:gd name="T37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8" h="49">
                    <a:moveTo>
                      <a:pt x="15" y="8"/>
                    </a:moveTo>
                    <a:lnTo>
                      <a:pt x="13" y="20"/>
                    </a:lnTo>
                    <a:lnTo>
                      <a:pt x="3" y="20"/>
                    </a:lnTo>
                    <a:lnTo>
                      <a:pt x="0" y="34"/>
                    </a:lnTo>
                    <a:lnTo>
                      <a:pt x="11" y="29"/>
                    </a:lnTo>
                    <a:lnTo>
                      <a:pt x="27" y="29"/>
                    </a:lnTo>
                    <a:lnTo>
                      <a:pt x="29" y="48"/>
                    </a:lnTo>
                    <a:lnTo>
                      <a:pt x="42" y="40"/>
                    </a:lnTo>
                    <a:lnTo>
                      <a:pt x="61" y="40"/>
                    </a:lnTo>
                    <a:lnTo>
                      <a:pt x="66" y="25"/>
                    </a:lnTo>
                    <a:lnTo>
                      <a:pt x="88" y="25"/>
                    </a:lnTo>
                    <a:lnTo>
                      <a:pt x="97" y="14"/>
                    </a:lnTo>
                    <a:lnTo>
                      <a:pt x="82" y="10"/>
                    </a:lnTo>
                    <a:lnTo>
                      <a:pt x="73" y="1"/>
                    </a:lnTo>
                    <a:lnTo>
                      <a:pt x="50" y="1"/>
                    </a:lnTo>
                    <a:lnTo>
                      <a:pt x="40" y="8"/>
                    </a:lnTo>
                    <a:lnTo>
                      <a:pt x="35" y="0"/>
                    </a:lnTo>
                    <a:lnTo>
                      <a:pt x="24" y="7"/>
                    </a:lnTo>
                    <a:lnTo>
                      <a:pt x="15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7" name="Freeform 49"/>
              <p:cNvSpPr>
                <a:spLocks/>
              </p:cNvSpPr>
              <p:nvPr/>
            </p:nvSpPr>
            <p:spPr bwMode="auto">
              <a:xfrm>
                <a:off x="3636635" y="3869284"/>
                <a:ext cx="116364" cy="113253"/>
              </a:xfrm>
              <a:custGeom>
                <a:avLst/>
                <a:gdLst>
                  <a:gd name="T0" fmla="*/ 60 w 66"/>
                  <a:gd name="T1" fmla="*/ 0 h 63"/>
                  <a:gd name="T2" fmla="*/ 38 w 66"/>
                  <a:gd name="T3" fmla="*/ 0 h 63"/>
                  <a:gd name="T4" fmla="*/ 33 w 66"/>
                  <a:gd name="T5" fmla="*/ 14 h 63"/>
                  <a:gd name="T6" fmla="*/ 14 w 66"/>
                  <a:gd name="T7" fmla="*/ 15 h 63"/>
                  <a:gd name="T8" fmla="*/ 0 w 66"/>
                  <a:gd name="T9" fmla="*/ 23 h 63"/>
                  <a:gd name="T10" fmla="*/ 8 w 66"/>
                  <a:gd name="T11" fmla="*/ 31 h 63"/>
                  <a:gd name="T12" fmla="*/ 15 w 66"/>
                  <a:gd name="T13" fmla="*/ 49 h 63"/>
                  <a:gd name="T14" fmla="*/ 25 w 66"/>
                  <a:gd name="T15" fmla="*/ 60 h 63"/>
                  <a:gd name="T16" fmla="*/ 56 w 66"/>
                  <a:gd name="T17" fmla="*/ 62 h 63"/>
                  <a:gd name="T18" fmla="*/ 60 w 66"/>
                  <a:gd name="T19" fmla="*/ 18 h 63"/>
                  <a:gd name="T20" fmla="*/ 65 w 66"/>
                  <a:gd name="T21" fmla="*/ 7 h 63"/>
                  <a:gd name="T22" fmla="*/ 60 w 66"/>
                  <a:gd name="T2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63">
                    <a:moveTo>
                      <a:pt x="60" y="0"/>
                    </a:moveTo>
                    <a:lnTo>
                      <a:pt x="38" y="0"/>
                    </a:lnTo>
                    <a:lnTo>
                      <a:pt x="33" y="14"/>
                    </a:lnTo>
                    <a:lnTo>
                      <a:pt x="14" y="15"/>
                    </a:lnTo>
                    <a:lnTo>
                      <a:pt x="0" y="23"/>
                    </a:lnTo>
                    <a:lnTo>
                      <a:pt x="8" y="31"/>
                    </a:lnTo>
                    <a:lnTo>
                      <a:pt x="15" y="49"/>
                    </a:lnTo>
                    <a:lnTo>
                      <a:pt x="25" y="60"/>
                    </a:lnTo>
                    <a:lnTo>
                      <a:pt x="56" y="62"/>
                    </a:lnTo>
                    <a:lnTo>
                      <a:pt x="60" y="18"/>
                    </a:lnTo>
                    <a:lnTo>
                      <a:pt x="65" y="7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8" name="Freeform 52"/>
              <p:cNvSpPr>
                <a:spLocks/>
              </p:cNvSpPr>
              <p:nvPr/>
            </p:nvSpPr>
            <p:spPr bwMode="auto">
              <a:xfrm>
                <a:off x="3881943" y="3741875"/>
                <a:ext cx="61327" cy="33032"/>
              </a:xfrm>
              <a:custGeom>
                <a:avLst/>
                <a:gdLst>
                  <a:gd name="T0" fmla="*/ 8 w 34"/>
                  <a:gd name="T1" fmla="*/ 0 h 18"/>
                  <a:gd name="T2" fmla="*/ 19 w 34"/>
                  <a:gd name="T3" fmla="*/ 0 h 18"/>
                  <a:gd name="T4" fmla="*/ 33 w 34"/>
                  <a:gd name="T5" fmla="*/ 6 h 18"/>
                  <a:gd name="T6" fmla="*/ 29 w 34"/>
                  <a:gd name="T7" fmla="*/ 16 h 18"/>
                  <a:gd name="T8" fmla="*/ 11 w 34"/>
                  <a:gd name="T9" fmla="*/ 17 h 18"/>
                  <a:gd name="T10" fmla="*/ 0 w 34"/>
                  <a:gd name="T11" fmla="*/ 9 h 18"/>
                  <a:gd name="T12" fmla="*/ 8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8" y="0"/>
                    </a:moveTo>
                    <a:lnTo>
                      <a:pt x="19" y="0"/>
                    </a:lnTo>
                    <a:lnTo>
                      <a:pt x="33" y="6"/>
                    </a:lnTo>
                    <a:lnTo>
                      <a:pt x="29" y="16"/>
                    </a:lnTo>
                    <a:lnTo>
                      <a:pt x="11" y="17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9" name="Freeform 53"/>
              <p:cNvSpPr>
                <a:spLocks/>
              </p:cNvSpPr>
              <p:nvPr/>
            </p:nvSpPr>
            <p:spPr bwMode="auto">
              <a:xfrm>
                <a:off x="4043909" y="3699405"/>
                <a:ext cx="102211" cy="70783"/>
              </a:xfrm>
              <a:custGeom>
                <a:avLst/>
                <a:gdLst>
                  <a:gd name="T0" fmla="*/ 0 w 57"/>
                  <a:gd name="T1" fmla="*/ 40 h 41"/>
                  <a:gd name="T2" fmla="*/ 5 w 57"/>
                  <a:gd name="T3" fmla="*/ 29 h 41"/>
                  <a:gd name="T4" fmla="*/ 5 w 57"/>
                  <a:gd name="T5" fmla="*/ 8 h 41"/>
                  <a:gd name="T6" fmla="*/ 5 w 57"/>
                  <a:gd name="T7" fmla="*/ 0 h 41"/>
                  <a:gd name="T8" fmla="*/ 18 w 57"/>
                  <a:gd name="T9" fmla="*/ 2 h 41"/>
                  <a:gd name="T10" fmla="*/ 23 w 57"/>
                  <a:gd name="T11" fmla="*/ 9 h 41"/>
                  <a:gd name="T12" fmla="*/ 29 w 57"/>
                  <a:gd name="T13" fmla="*/ 11 h 41"/>
                  <a:gd name="T14" fmla="*/ 36 w 57"/>
                  <a:gd name="T15" fmla="*/ 11 h 41"/>
                  <a:gd name="T16" fmla="*/ 39 w 57"/>
                  <a:gd name="T17" fmla="*/ 20 h 41"/>
                  <a:gd name="T18" fmla="*/ 47 w 57"/>
                  <a:gd name="T19" fmla="*/ 24 h 41"/>
                  <a:gd name="T20" fmla="*/ 56 w 57"/>
                  <a:gd name="T21" fmla="*/ 31 h 41"/>
                  <a:gd name="T22" fmla="*/ 53 w 57"/>
                  <a:gd name="T23" fmla="*/ 37 h 41"/>
                  <a:gd name="T24" fmla="*/ 40 w 57"/>
                  <a:gd name="T25" fmla="*/ 38 h 41"/>
                  <a:gd name="T26" fmla="*/ 18 w 57"/>
                  <a:gd name="T27" fmla="*/ 37 h 41"/>
                  <a:gd name="T28" fmla="*/ 0 w 57"/>
                  <a:gd name="T2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41">
                    <a:moveTo>
                      <a:pt x="0" y="40"/>
                    </a:moveTo>
                    <a:lnTo>
                      <a:pt x="5" y="29"/>
                    </a:lnTo>
                    <a:lnTo>
                      <a:pt x="5" y="8"/>
                    </a:lnTo>
                    <a:lnTo>
                      <a:pt x="5" y="0"/>
                    </a:lnTo>
                    <a:lnTo>
                      <a:pt x="18" y="2"/>
                    </a:lnTo>
                    <a:lnTo>
                      <a:pt x="23" y="9"/>
                    </a:lnTo>
                    <a:lnTo>
                      <a:pt x="29" y="11"/>
                    </a:lnTo>
                    <a:lnTo>
                      <a:pt x="36" y="11"/>
                    </a:lnTo>
                    <a:lnTo>
                      <a:pt x="39" y="20"/>
                    </a:lnTo>
                    <a:lnTo>
                      <a:pt x="47" y="24"/>
                    </a:lnTo>
                    <a:lnTo>
                      <a:pt x="56" y="31"/>
                    </a:lnTo>
                    <a:lnTo>
                      <a:pt x="53" y="37"/>
                    </a:lnTo>
                    <a:lnTo>
                      <a:pt x="40" y="38"/>
                    </a:lnTo>
                    <a:lnTo>
                      <a:pt x="18" y="37"/>
                    </a:lnTo>
                    <a:lnTo>
                      <a:pt x="0" y="4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0" name="Freeform 54"/>
              <p:cNvSpPr>
                <a:spLocks/>
              </p:cNvSpPr>
              <p:nvPr/>
            </p:nvSpPr>
            <p:spPr bwMode="auto">
              <a:xfrm>
                <a:off x="4163417" y="3746593"/>
                <a:ext cx="40885" cy="28313"/>
              </a:xfrm>
              <a:custGeom>
                <a:avLst/>
                <a:gdLst>
                  <a:gd name="T0" fmla="*/ 8 w 23"/>
                  <a:gd name="T1" fmla="*/ 2 h 16"/>
                  <a:gd name="T2" fmla="*/ 0 w 23"/>
                  <a:gd name="T3" fmla="*/ 7 h 16"/>
                  <a:gd name="T4" fmla="*/ 6 w 23"/>
                  <a:gd name="T5" fmla="*/ 11 h 16"/>
                  <a:gd name="T6" fmla="*/ 14 w 23"/>
                  <a:gd name="T7" fmla="*/ 15 h 16"/>
                  <a:gd name="T8" fmla="*/ 22 w 23"/>
                  <a:gd name="T9" fmla="*/ 11 h 16"/>
                  <a:gd name="T10" fmla="*/ 22 w 23"/>
                  <a:gd name="T11" fmla="*/ 0 h 16"/>
                  <a:gd name="T12" fmla="*/ 8 w 23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8" y="2"/>
                    </a:moveTo>
                    <a:lnTo>
                      <a:pt x="0" y="7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22" y="11"/>
                    </a:lnTo>
                    <a:lnTo>
                      <a:pt x="22" y="0"/>
                    </a:lnTo>
                    <a:lnTo>
                      <a:pt x="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1" name="Freeform 60"/>
              <p:cNvSpPr>
                <a:spLocks/>
              </p:cNvSpPr>
              <p:nvPr/>
            </p:nvSpPr>
            <p:spPr bwMode="auto">
              <a:xfrm>
                <a:off x="3600468" y="3756031"/>
                <a:ext cx="48747" cy="83367"/>
              </a:xfrm>
              <a:custGeom>
                <a:avLst/>
                <a:gdLst>
                  <a:gd name="T0" fmla="*/ 2 w 29"/>
                  <a:gd name="T1" fmla="*/ 13 h 48"/>
                  <a:gd name="T2" fmla="*/ 10 w 29"/>
                  <a:gd name="T3" fmla="*/ 10 h 48"/>
                  <a:gd name="T4" fmla="*/ 28 w 29"/>
                  <a:gd name="T5" fmla="*/ 0 h 48"/>
                  <a:gd name="T6" fmla="*/ 25 w 29"/>
                  <a:gd name="T7" fmla="*/ 19 h 48"/>
                  <a:gd name="T8" fmla="*/ 28 w 29"/>
                  <a:gd name="T9" fmla="*/ 39 h 48"/>
                  <a:gd name="T10" fmla="*/ 18 w 29"/>
                  <a:gd name="T11" fmla="*/ 46 h 48"/>
                  <a:gd name="T12" fmla="*/ 8 w 29"/>
                  <a:gd name="T13" fmla="*/ 47 h 48"/>
                  <a:gd name="T14" fmla="*/ 0 w 29"/>
                  <a:gd name="T15" fmla="*/ 45 h 48"/>
                  <a:gd name="T16" fmla="*/ 0 w 29"/>
                  <a:gd name="T17" fmla="*/ 32 h 48"/>
                  <a:gd name="T18" fmla="*/ 2 w 29"/>
                  <a:gd name="T1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48">
                    <a:moveTo>
                      <a:pt x="2" y="13"/>
                    </a:moveTo>
                    <a:lnTo>
                      <a:pt x="10" y="10"/>
                    </a:lnTo>
                    <a:lnTo>
                      <a:pt x="28" y="0"/>
                    </a:lnTo>
                    <a:lnTo>
                      <a:pt x="25" y="19"/>
                    </a:lnTo>
                    <a:lnTo>
                      <a:pt x="28" y="39"/>
                    </a:lnTo>
                    <a:lnTo>
                      <a:pt x="18" y="46"/>
                    </a:lnTo>
                    <a:lnTo>
                      <a:pt x="8" y="47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2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2" name="Freeform 61"/>
              <p:cNvSpPr>
                <a:spLocks/>
              </p:cNvSpPr>
              <p:nvPr/>
            </p:nvSpPr>
            <p:spPr bwMode="auto">
              <a:xfrm>
                <a:off x="3677520" y="3976245"/>
                <a:ext cx="86487" cy="53480"/>
              </a:xfrm>
              <a:custGeom>
                <a:avLst/>
                <a:gdLst>
                  <a:gd name="T0" fmla="*/ 33 w 49"/>
                  <a:gd name="T1" fmla="*/ 2 h 31"/>
                  <a:gd name="T2" fmla="*/ 1 w 49"/>
                  <a:gd name="T3" fmla="*/ 0 h 31"/>
                  <a:gd name="T4" fmla="*/ 0 w 49"/>
                  <a:gd name="T5" fmla="*/ 12 h 31"/>
                  <a:gd name="T6" fmla="*/ 7 w 49"/>
                  <a:gd name="T7" fmla="*/ 23 h 31"/>
                  <a:gd name="T8" fmla="*/ 35 w 49"/>
                  <a:gd name="T9" fmla="*/ 30 h 31"/>
                  <a:gd name="T10" fmla="*/ 48 w 49"/>
                  <a:gd name="T11" fmla="*/ 23 h 31"/>
                  <a:gd name="T12" fmla="*/ 47 w 49"/>
                  <a:gd name="T13" fmla="*/ 10 h 31"/>
                  <a:gd name="T14" fmla="*/ 33 w 49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31">
                    <a:moveTo>
                      <a:pt x="33" y="2"/>
                    </a:moveTo>
                    <a:lnTo>
                      <a:pt x="1" y="0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35" y="30"/>
                    </a:lnTo>
                    <a:lnTo>
                      <a:pt x="48" y="23"/>
                    </a:lnTo>
                    <a:lnTo>
                      <a:pt x="47" y="10"/>
                    </a:lnTo>
                    <a:lnTo>
                      <a:pt x="3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3" name="Freeform 67"/>
              <p:cNvSpPr>
                <a:spLocks/>
              </p:cNvSpPr>
              <p:nvPr/>
            </p:nvSpPr>
            <p:spPr bwMode="auto">
              <a:xfrm>
                <a:off x="4622583" y="1961291"/>
                <a:ext cx="64472" cy="31459"/>
              </a:xfrm>
              <a:custGeom>
                <a:avLst/>
                <a:gdLst>
                  <a:gd name="T0" fmla="*/ 10 w 36"/>
                  <a:gd name="T1" fmla="*/ 0 h 18"/>
                  <a:gd name="T2" fmla="*/ 0 w 36"/>
                  <a:gd name="T3" fmla="*/ 17 h 18"/>
                  <a:gd name="T4" fmla="*/ 17 w 36"/>
                  <a:gd name="T5" fmla="*/ 17 h 18"/>
                  <a:gd name="T6" fmla="*/ 35 w 36"/>
                  <a:gd name="T7" fmla="*/ 10 h 18"/>
                  <a:gd name="T8" fmla="*/ 10 w 3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10" y="0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5" y="10"/>
                    </a:lnTo>
                    <a:lnTo>
                      <a:pt x="1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4" name="Freeform 68"/>
              <p:cNvSpPr>
                <a:spLocks/>
              </p:cNvSpPr>
              <p:nvPr/>
            </p:nvSpPr>
            <p:spPr bwMode="auto">
              <a:xfrm>
                <a:off x="1968230" y="1912530"/>
                <a:ext cx="839706" cy="690527"/>
              </a:xfrm>
              <a:custGeom>
                <a:avLst/>
                <a:gdLst>
                  <a:gd name="T0" fmla="*/ 229 w 476"/>
                  <a:gd name="T1" fmla="*/ 10 h 391"/>
                  <a:gd name="T2" fmla="*/ 191 w 476"/>
                  <a:gd name="T3" fmla="*/ 25 h 391"/>
                  <a:gd name="T4" fmla="*/ 143 w 476"/>
                  <a:gd name="T5" fmla="*/ 55 h 391"/>
                  <a:gd name="T6" fmla="*/ 88 w 476"/>
                  <a:gd name="T7" fmla="*/ 75 h 391"/>
                  <a:gd name="T8" fmla="*/ 158 w 476"/>
                  <a:gd name="T9" fmla="*/ 112 h 391"/>
                  <a:gd name="T10" fmla="*/ 108 w 476"/>
                  <a:gd name="T11" fmla="*/ 122 h 391"/>
                  <a:gd name="T12" fmla="*/ 83 w 476"/>
                  <a:gd name="T13" fmla="*/ 115 h 391"/>
                  <a:gd name="T14" fmla="*/ 58 w 476"/>
                  <a:gd name="T15" fmla="*/ 125 h 391"/>
                  <a:gd name="T16" fmla="*/ 66 w 476"/>
                  <a:gd name="T17" fmla="*/ 143 h 391"/>
                  <a:gd name="T18" fmla="*/ 74 w 476"/>
                  <a:gd name="T19" fmla="*/ 165 h 391"/>
                  <a:gd name="T20" fmla="*/ 123 w 476"/>
                  <a:gd name="T21" fmla="*/ 153 h 391"/>
                  <a:gd name="T22" fmla="*/ 121 w 476"/>
                  <a:gd name="T23" fmla="*/ 167 h 391"/>
                  <a:gd name="T24" fmla="*/ 96 w 476"/>
                  <a:gd name="T25" fmla="*/ 185 h 391"/>
                  <a:gd name="T26" fmla="*/ 79 w 476"/>
                  <a:gd name="T27" fmla="*/ 190 h 391"/>
                  <a:gd name="T28" fmla="*/ 56 w 476"/>
                  <a:gd name="T29" fmla="*/ 215 h 391"/>
                  <a:gd name="T30" fmla="*/ 43 w 476"/>
                  <a:gd name="T31" fmla="*/ 238 h 391"/>
                  <a:gd name="T32" fmla="*/ 38 w 476"/>
                  <a:gd name="T33" fmla="*/ 253 h 391"/>
                  <a:gd name="T34" fmla="*/ 66 w 476"/>
                  <a:gd name="T35" fmla="*/ 265 h 391"/>
                  <a:gd name="T36" fmla="*/ 74 w 476"/>
                  <a:gd name="T37" fmla="*/ 273 h 391"/>
                  <a:gd name="T38" fmla="*/ 68 w 476"/>
                  <a:gd name="T39" fmla="*/ 301 h 391"/>
                  <a:gd name="T40" fmla="*/ 98 w 476"/>
                  <a:gd name="T41" fmla="*/ 299 h 391"/>
                  <a:gd name="T42" fmla="*/ 119 w 476"/>
                  <a:gd name="T43" fmla="*/ 316 h 391"/>
                  <a:gd name="T44" fmla="*/ 20 w 476"/>
                  <a:gd name="T45" fmla="*/ 373 h 391"/>
                  <a:gd name="T46" fmla="*/ 1 w 476"/>
                  <a:gd name="T47" fmla="*/ 390 h 391"/>
                  <a:gd name="T48" fmla="*/ 138 w 476"/>
                  <a:gd name="T49" fmla="*/ 330 h 391"/>
                  <a:gd name="T50" fmla="*/ 157 w 476"/>
                  <a:gd name="T51" fmla="*/ 315 h 391"/>
                  <a:gd name="T52" fmla="*/ 174 w 476"/>
                  <a:gd name="T53" fmla="*/ 289 h 391"/>
                  <a:gd name="T54" fmla="*/ 223 w 476"/>
                  <a:gd name="T55" fmla="*/ 235 h 391"/>
                  <a:gd name="T56" fmla="*/ 209 w 476"/>
                  <a:gd name="T57" fmla="*/ 268 h 391"/>
                  <a:gd name="T58" fmla="*/ 206 w 476"/>
                  <a:gd name="T59" fmla="*/ 285 h 391"/>
                  <a:gd name="T60" fmla="*/ 221 w 476"/>
                  <a:gd name="T61" fmla="*/ 293 h 391"/>
                  <a:gd name="T62" fmla="*/ 229 w 476"/>
                  <a:gd name="T63" fmla="*/ 291 h 391"/>
                  <a:gd name="T64" fmla="*/ 236 w 476"/>
                  <a:gd name="T65" fmla="*/ 285 h 391"/>
                  <a:gd name="T66" fmla="*/ 244 w 476"/>
                  <a:gd name="T67" fmla="*/ 278 h 391"/>
                  <a:gd name="T68" fmla="*/ 249 w 476"/>
                  <a:gd name="T69" fmla="*/ 271 h 391"/>
                  <a:gd name="T70" fmla="*/ 251 w 476"/>
                  <a:gd name="T71" fmla="*/ 268 h 391"/>
                  <a:gd name="T72" fmla="*/ 264 w 476"/>
                  <a:gd name="T73" fmla="*/ 260 h 391"/>
                  <a:gd name="T74" fmla="*/ 285 w 476"/>
                  <a:gd name="T75" fmla="*/ 238 h 391"/>
                  <a:gd name="T76" fmla="*/ 303 w 476"/>
                  <a:gd name="T77" fmla="*/ 249 h 391"/>
                  <a:gd name="T78" fmla="*/ 347 w 476"/>
                  <a:gd name="T79" fmla="*/ 264 h 391"/>
                  <a:gd name="T80" fmla="*/ 353 w 476"/>
                  <a:gd name="T81" fmla="*/ 276 h 391"/>
                  <a:gd name="T82" fmla="*/ 370 w 476"/>
                  <a:gd name="T83" fmla="*/ 291 h 391"/>
                  <a:gd name="T84" fmla="*/ 385 w 476"/>
                  <a:gd name="T85" fmla="*/ 301 h 391"/>
                  <a:gd name="T86" fmla="*/ 403 w 476"/>
                  <a:gd name="T87" fmla="*/ 297 h 391"/>
                  <a:gd name="T88" fmla="*/ 417 w 476"/>
                  <a:gd name="T89" fmla="*/ 312 h 391"/>
                  <a:gd name="T90" fmla="*/ 429 w 476"/>
                  <a:gd name="T91" fmla="*/ 308 h 391"/>
                  <a:gd name="T92" fmla="*/ 428 w 476"/>
                  <a:gd name="T93" fmla="*/ 328 h 391"/>
                  <a:gd name="T94" fmla="*/ 443 w 476"/>
                  <a:gd name="T95" fmla="*/ 336 h 391"/>
                  <a:gd name="T96" fmla="*/ 454 w 476"/>
                  <a:gd name="T97" fmla="*/ 354 h 391"/>
                  <a:gd name="T98" fmla="*/ 475 w 476"/>
                  <a:gd name="T99" fmla="*/ 344 h 391"/>
                  <a:gd name="T100" fmla="*/ 450 w 476"/>
                  <a:gd name="T101" fmla="*/ 315 h 391"/>
                  <a:gd name="T102" fmla="*/ 439 w 476"/>
                  <a:gd name="T103" fmla="*/ 294 h 391"/>
                  <a:gd name="T104" fmla="*/ 409 w 476"/>
                  <a:gd name="T105" fmla="*/ 268 h 391"/>
                  <a:gd name="T106" fmla="*/ 398 w 476"/>
                  <a:gd name="T107" fmla="*/ 279 h 391"/>
                  <a:gd name="T108" fmla="*/ 382 w 476"/>
                  <a:gd name="T109" fmla="*/ 279 h 391"/>
                  <a:gd name="T110" fmla="*/ 372 w 476"/>
                  <a:gd name="T111" fmla="*/ 255 h 391"/>
                  <a:gd name="T112" fmla="*/ 423 w 476"/>
                  <a:gd name="T113" fmla="*/ 40 h 391"/>
                  <a:gd name="T114" fmla="*/ 373 w 476"/>
                  <a:gd name="T115" fmla="*/ 30 h 391"/>
                  <a:gd name="T116" fmla="*/ 348 w 476"/>
                  <a:gd name="T117" fmla="*/ 21 h 391"/>
                  <a:gd name="T118" fmla="*/ 288 w 476"/>
                  <a:gd name="T119" fmla="*/ 4 h 391"/>
                  <a:gd name="T120" fmla="*/ 251 w 476"/>
                  <a:gd name="T121" fmla="*/ 15 h 391"/>
                  <a:gd name="T122" fmla="*/ 240 w 476"/>
                  <a:gd name="T12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6" h="391">
                    <a:moveTo>
                      <a:pt x="240" y="0"/>
                    </a:moveTo>
                    <a:lnTo>
                      <a:pt x="229" y="10"/>
                    </a:lnTo>
                    <a:lnTo>
                      <a:pt x="198" y="10"/>
                    </a:lnTo>
                    <a:lnTo>
                      <a:pt x="191" y="25"/>
                    </a:lnTo>
                    <a:lnTo>
                      <a:pt x="156" y="27"/>
                    </a:lnTo>
                    <a:lnTo>
                      <a:pt x="143" y="55"/>
                    </a:lnTo>
                    <a:lnTo>
                      <a:pt x="93" y="63"/>
                    </a:lnTo>
                    <a:lnTo>
                      <a:pt x="88" y="75"/>
                    </a:lnTo>
                    <a:lnTo>
                      <a:pt x="115" y="95"/>
                    </a:lnTo>
                    <a:lnTo>
                      <a:pt x="158" y="112"/>
                    </a:lnTo>
                    <a:lnTo>
                      <a:pt x="128" y="117"/>
                    </a:lnTo>
                    <a:lnTo>
                      <a:pt x="108" y="122"/>
                    </a:lnTo>
                    <a:lnTo>
                      <a:pt x="98" y="110"/>
                    </a:lnTo>
                    <a:lnTo>
                      <a:pt x="83" y="115"/>
                    </a:lnTo>
                    <a:lnTo>
                      <a:pt x="83" y="122"/>
                    </a:lnTo>
                    <a:lnTo>
                      <a:pt x="58" y="125"/>
                    </a:lnTo>
                    <a:lnTo>
                      <a:pt x="51" y="135"/>
                    </a:lnTo>
                    <a:lnTo>
                      <a:pt x="66" y="143"/>
                    </a:lnTo>
                    <a:lnTo>
                      <a:pt x="64" y="158"/>
                    </a:lnTo>
                    <a:lnTo>
                      <a:pt x="74" y="165"/>
                    </a:lnTo>
                    <a:lnTo>
                      <a:pt x="103" y="165"/>
                    </a:lnTo>
                    <a:lnTo>
                      <a:pt x="123" y="153"/>
                    </a:lnTo>
                    <a:lnTo>
                      <a:pt x="130" y="160"/>
                    </a:lnTo>
                    <a:lnTo>
                      <a:pt x="121" y="167"/>
                    </a:lnTo>
                    <a:lnTo>
                      <a:pt x="119" y="185"/>
                    </a:lnTo>
                    <a:lnTo>
                      <a:pt x="96" y="185"/>
                    </a:lnTo>
                    <a:lnTo>
                      <a:pt x="91" y="200"/>
                    </a:lnTo>
                    <a:lnTo>
                      <a:pt x="79" y="190"/>
                    </a:lnTo>
                    <a:lnTo>
                      <a:pt x="58" y="200"/>
                    </a:lnTo>
                    <a:lnTo>
                      <a:pt x="56" y="215"/>
                    </a:lnTo>
                    <a:lnTo>
                      <a:pt x="36" y="225"/>
                    </a:lnTo>
                    <a:lnTo>
                      <a:pt x="43" y="238"/>
                    </a:lnTo>
                    <a:lnTo>
                      <a:pt x="56" y="242"/>
                    </a:lnTo>
                    <a:lnTo>
                      <a:pt x="38" y="253"/>
                    </a:lnTo>
                    <a:lnTo>
                      <a:pt x="51" y="268"/>
                    </a:lnTo>
                    <a:lnTo>
                      <a:pt x="66" y="265"/>
                    </a:lnTo>
                    <a:lnTo>
                      <a:pt x="74" y="253"/>
                    </a:lnTo>
                    <a:lnTo>
                      <a:pt x="74" y="273"/>
                    </a:lnTo>
                    <a:lnTo>
                      <a:pt x="66" y="285"/>
                    </a:lnTo>
                    <a:lnTo>
                      <a:pt x="68" y="301"/>
                    </a:lnTo>
                    <a:lnTo>
                      <a:pt x="91" y="293"/>
                    </a:lnTo>
                    <a:lnTo>
                      <a:pt x="98" y="299"/>
                    </a:lnTo>
                    <a:lnTo>
                      <a:pt x="115" y="293"/>
                    </a:lnTo>
                    <a:lnTo>
                      <a:pt x="119" y="316"/>
                    </a:lnTo>
                    <a:lnTo>
                      <a:pt x="61" y="354"/>
                    </a:lnTo>
                    <a:lnTo>
                      <a:pt x="20" y="373"/>
                    </a:lnTo>
                    <a:lnTo>
                      <a:pt x="0" y="382"/>
                    </a:lnTo>
                    <a:lnTo>
                      <a:pt x="1" y="390"/>
                    </a:lnTo>
                    <a:lnTo>
                      <a:pt x="68" y="377"/>
                    </a:lnTo>
                    <a:lnTo>
                      <a:pt x="138" y="330"/>
                    </a:lnTo>
                    <a:lnTo>
                      <a:pt x="146" y="323"/>
                    </a:lnTo>
                    <a:lnTo>
                      <a:pt x="157" y="315"/>
                    </a:lnTo>
                    <a:lnTo>
                      <a:pt x="177" y="302"/>
                    </a:lnTo>
                    <a:lnTo>
                      <a:pt x="174" y="289"/>
                    </a:lnTo>
                    <a:lnTo>
                      <a:pt x="196" y="268"/>
                    </a:lnTo>
                    <a:lnTo>
                      <a:pt x="223" y="235"/>
                    </a:lnTo>
                    <a:lnTo>
                      <a:pt x="247" y="241"/>
                    </a:lnTo>
                    <a:lnTo>
                      <a:pt x="209" y="268"/>
                    </a:lnTo>
                    <a:lnTo>
                      <a:pt x="216" y="278"/>
                    </a:lnTo>
                    <a:lnTo>
                      <a:pt x="206" y="285"/>
                    </a:lnTo>
                    <a:lnTo>
                      <a:pt x="217" y="293"/>
                    </a:lnTo>
                    <a:lnTo>
                      <a:pt x="221" y="293"/>
                    </a:lnTo>
                    <a:lnTo>
                      <a:pt x="225" y="292"/>
                    </a:lnTo>
                    <a:lnTo>
                      <a:pt x="229" y="291"/>
                    </a:lnTo>
                    <a:lnTo>
                      <a:pt x="233" y="288"/>
                    </a:lnTo>
                    <a:lnTo>
                      <a:pt x="236" y="285"/>
                    </a:lnTo>
                    <a:lnTo>
                      <a:pt x="240" y="281"/>
                    </a:lnTo>
                    <a:lnTo>
                      <a:pt x="244" y="278"/>
                    </a:lnTo>
                    <a:lnTo>
                      <a:pt x="246" y="274"/>
                    </a:lnTo>
                    <a:lnTo>
                      <a:pt x="249" y="271"/>
                    </a:lnTo>
                    <a:lnTo>
                      <a:pt x="251" y="269"/>
                    </a:lnTo>
                    <a:lnTo>
                      <a:pt x="251" y="268"/>
                    </a:lnTo>
                    <a:lnTo>
                      <a:pt x="251" y="267"/>
                    </a:lnTo>
                    <a:lnTo>
                      <a:pt x="264" y="260"/>
                    </a:lnTo>
                    <a:lnTo>
                      <a:pt x="267" y="244"/>
                    </a:lnTo>
                    <a:lnTo>
                      <a:pt x="285" y="238"/>
                    </a:lnTo>
                    <a:lnTo>
                      <a:pt x="290" y="247"/>
                    </a:lnTo>
                    <a:lnTo>
                      <a:pt x="303" y="249"/>
                    </a:lnTo>
                    <a:lnTo>
                      <a:pt x="303" y="261"/>
                    </a:lnTo>
                    <a:lnTo>
                      <a:pt x="347" y="264"/>
                    </a:lnTo>
                    <a:lnTo>
                      <a:pt x="351" y="268"/>
                    </a:lnTo>
                    <a:lnTo>
                      <a:pt x="353" y="276"/>
                    </a:lnTo>
                    <a:lnTo>
                      <a:pt x="368" y="280"/>
                    </a:lnTo>
                    <a:lnTo>
                      <a:pt x="370" y="291"/>
                    </a:lnTo>
                    <a:lnTo>
                      <a:pt x="382" y="290"/>
                    </a:lnTo>
                    <a:lnTo>
                      <a:pt x="385" y="301"/>
                    </a:lnTo>
                    <a:lnTo>
                      <a:pt x="397" y="307"/>
                    </a:lnTo>
                    <a:lnTo>
                      <a:pt x="403" y="297"/>
                    </a:lnTo>
                    <a:lnTo>
                      <a:pt x="409" y="307"/>
                    </a:lnTo>
                    <a:lnTo>
                      <a:pt x="417" y="312"/>
                    </a:lnTo>
                    <a:lnTo>
                      <a:pt x="423" y="307"/>
                    </a:lnTo>
                    <a:lnTo>
                      <a:pt x="429" y="308"/>
                    </a:lnTo>
                    <a:lnTo>
                      <a:pt x="428" y="315"/>
                    </a:lnTo>
                    <a:lnTo>
                      <a:pt x="428" y="328"/>
                    </a:lnTo>
                    <a:lnTo>
                      <a:pt x="434" y="335"/>
                    </a:lnTo>
                    <a:lnTo>
                      <a:pt x="443" y="336"/>
                    </a:lnTo>
                    <a:lnTo>
                      <a:pt x="443" y="348"/>
                    </a:lnTo>
                    <a:lnTo>
                      <a:pt x="454" y="354"/>
                    </a:lnTo>
                    <a:lnTo>
                      <a:pt x="465" y="354"/>
                    </a:lnTo>
                    <a:lnTo>
                      <a:pt x="475" y="344"/>
                    </a:lnTo>
                    <a:lnTo>
                      <a:pt x="456" y="339"/>
                    </a:lnTo>
                    <a:lnTo>
                      <a:pt x="450" y="315"/>
                    </a:lnTo>
                    <a:lnTo>
                      <a:pt x="443" y="312"/>
                    </a:lnTo>
                    <a:lnTo>
                      <a:pt x="439" y="294"/>
                    </a:lnTo>
                    <a:lnTo>
                      <a:pt x="417" y="270"/>
                    </a:lnTo>
                    <a:lnTo>
                      <a:pt x="409" y="268"/>
                    </a:lnTo>
                    <a:lnTo>
                      <a:pt x="406" y="279"/>
                    </a:lnTo>
                    <a:lnTo>
                      <a:pt x="398" y="279"/>
                    </a:lnTo>
                    <a:lnTo>
                      <a:pt x="395" y="287"/>
                    </a:lnTo>
                    <a:lnTo>
                      <a:pt x="382" y="279"/>
                    </a:lnTo>
                    <a:lnTo>
                      <a:pt x="378" y="260"/>
                    </a:lnTo>
                    <a:lnTo>
                      <a:pt x="372" y="255"/>
                    </a:lnTo>
                    <a:lnTo>
                      <a:pt x="359" y="260"/>
                    </a:lnTo>
                    <a:lnTo>
                      <a:pt x="423" y="40"/>
                    </a:lnTo>
                    <a:lnTo>
                      <a:pt x="408" y="26"/>
                    </a:lnTo>
                    <a:lnTo>
                      <a:pt x="373" y="30"/>
                    </a:lnTo>
                    <a:lnTo>
                      <a:pt x="358" y="31"/>
                    </a:lnTo>
                    <a:lnTo>
                      <a:pt x="348" y="21"/>
                    </a:lnTo>
                    <a:lnTo>
                      <a:pt x="303" y="25"/>
                    </a:lnTo>
                    <a:lnTo>
                      <a:pt x="288" y="4"/>
                    </a:lnTo>
                    <a:lnTo>
                      <a:pt x="273" y="18"/>
                    </a:lnTo>
                    <a:lnTo>
                      <a:pt x="251" y="15"/>
                    </a:lnTo>
                    <a:lnTo>
                      <a:pt x="251" y="1"/>
                    </a:lnTo>
                    <a:lnTo>
                      <a:pt x="2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5" name="Freeform 69"/>
              <p:cNvSpPr>
                <a:spLocks/>
              </p:cNvSpPr>
              <p:nvPr/>
            </p:nvSpPr>
            <p:spPr bwMode="auto">
              <a:xfrm>
                <a:off x="2814226" y="2785519"/>
                <a:ext cx="1423098" cy="794342"/>
              </a:xfrm>
              <a:custGeom>
                <a:avLst/>
                <a:gdLst>
                  <a:gd name="T0" fmla="*/ 488 w 905"/>
                  <a:gd name="T1" fmla="*/ 10 h 505"/>
                  <a:gd name="T2" fmla="*/ 531 w 905"/>
                  <a:gd name="T3" fmla="*/ 37 h 505"/>
                  <a:gd name="T4" fmla="*/ 583 w 905"/>
                  <a:gd name="T5" fmla="*/ 26 h 505"/>
                  <a:gd name="T6" fmla="*/ 622 w 905"/>
                  <a:gd name="T7" fmla="*/ 53 h 505"/>
                  <a:gd name="T8" fmla="*/ 576 w 905"/>
                  <a:gd name="T9" fmla="*/ 89 h 505"/>
                  <a:gd name="T10" fmla="*/ 579 w 905"/>
                  <a:gd name="T11" fmla="*/ 143 h 505"/>
                  <a:gd name="T12" fmla="*/ 603 w 905"/>
                  <a:gd name="T13" fmla="*/ 106 h 505"/>
                  <a:gd name="T14" fmla="*/ 622 w 905"/>
                  <a:gd name="T15" fmla="*/ 56 h 505"/>
                  <a:gd name="T16" fmla="*/ 657 w 905"/>
                  <a:gd name="T17" fmla="*/ 107 h 505"/>
                  <a:gd name="T18" fmla="*/ 643 w 905"/>
                  <a:gd name="T19" fmla="*/ 150 h 505"/>
                  <a:gd name="T20" fmla="*/ 716 w 905"/>
                  <a:gd name="T21" fmla="*/ 117 h 505"/>
                  <a:gd name="T22" fmla="*/ 772 w 905"/>
                  <a:gd name="T23" fmla="*/ 83 h 505"/>
                  <a:gd name="T24" fmla="*/ 858 w 905"/>
                  <a:gd name="T25" fmla="*/ 55 h 505"/>
                  <a:gd name="T26" fmla="*/ 894 w 905"/>
                  <a:gd name="T27" fmla="*/ 77 h 505"/>
                  <a:gd name="T28" fmla="*/ 881 w 905"/>
                  <a:gd name="T29" fmla="*/ 95 h 505"/>
                  <a:gd name="T30" fmla="*/ 860 w 905"/>
                  <a:gd name="T31" fmla="*/ 113 h 505"/>
                  <a:gd name="T32" fmla="*/ 839 w 905"/>
                  <a:gd name="T33" fmla="*/ 139 h 505"/>
                  <a:gd name="T34" fmla="*/ 807 w 905"/>
                  <a:gd name="T35" fmla="*/ 162 h 505"/>
                  <a:gd name="T36" fmla="*/ 778 w 905"/>
                  <a:gd name="T37" fmla="*/ 185 h 505"/>
                  <a:gd name="T38" fmla="*/ 754 w 905"/>
                  <a:gd name="T39" fmla="*/ 229 h 505"/>
                  <a:gd name="T40" fmla="*/ 749 w 905"/>
                  <a:gd name="T41" fmla="*/ 252 h 505"/>
                  <a:gd name="T42" fmla="*/ 733 w 905"/>
                  <a:gd name="T43" fmla="*/ 304 h 505"/>
                  <a:gd name="T44" fmla="*/ 689 w 905"/>
                  <a:gd name="T45" fmla="*/ 320 h 505"/>
                  <a:gd name="T46" fmla="*/ 658 w 905"/>
                  <a:gd name="T47" fmla="*/ 350 h 505"/>
                  <a:gd name="T48" fmla="*/ 652 w 905"/>
                  <a:gd name="T49" fmla="*/ 412 h 505"/>
                  <a:gd name="T50" fmla="*/ 665 w 905"/>
                  <a:gd name="T51" fmla="*/ 450 h 505"/>
                  <a:gd name="T52" fmla="*/ 656 w 905"/>
                  <a:gd name="T53" fmla="*/ 495 h 505"/>
                  <a:gd name="T54" fmla="*/ 624 w 905"/>
                  <a:gd name="T55" fmla="*/ 439 h 505"/>
                  <a:gd name="T56" fmla="*/ 598 w 905"/>
                  <a:gd name="T57" fmla="*/ 388 h 505"/>
                  <a:gd name="T58" fmla="*/ 528 w 905"/>
                  <a:gd name="T59" fmla="*/ 386 h 505"/>
                  <a:gd name="T60" fmla="*/ 506 w 905"/>
                  <a:gd name="T61" fmla="*/ 414 h 505"/>
                  <a:gd name="T62" fmla="*/ 473 w 905"/>
                  <a:gd name="T63" fmla="*/ 390 h 505"/>
                  <a:gd name="T64" fmla="*/ 449 w 905"/>
                  <a:gd name="T65" fmla="*/ 390 h 505"/>
                  <a:gd name="T66" fmla="*/ 418 w 905"/>
                  <a:gd name="T67" fmla="*/ 423 h 505"/>
                  <a:gd name="T68" fmla="*/ 384 w 905"/>
                  <a:gd name="T69" fmla="*/ 469 h 505"/>
                  <a:gd name="T70" fmla="*/ 342 w 905"/>
                  <a:gd name="T71" fmla="*/ 440 h 505"/>
                  <a:gd name="T72" fmla="*/ 311 w 905"/>
                  <a:gd name="T73" fmla="*/ 390 h 505"/>
                  <a:gd name="T74" fmla="*/ 281 w 905"/>
                  <a:gd name="T75" fmla="*/ 386 h 505"/>
                  <a:gd name="T76" fmla="*/ 256 w 905"/>
                  <a:gd name="T77" fmla="*/ 366 h 505"/>
                  <a:gd name="T78" fmla="*/ 226 w 905"/>
                  <a:gd name="T79" fmla="*/ 359 h 505"/>
                  <a:gd name="T80" fmla="*/ 181 w 905"/>
                  <a:gd name="T81" fmla="*/ 376 h 505"/>
                  <a:gd name="T82" fmla="*/ 125 w 905"/>
                  <a:gd name="T83" fmla="*/ 348 h 505"/>
                  <a:gd name="T84" fmla="*/ 86 w 905"/>
                  <a:gd name="T85" fmla="*/ 323 h 505"/>
                  <a:gd name="T86" fmla="*/ 37 w 905"/>
                  <a:gd name="T87" fmla="*/ 297 h 505"/>
                  <a:gd name="T88" fmla="*/ 21 w 905"/>
                  <a:gd name="T89" fmla="*/ 258 h 505"/>
                  <a:gd name="T90" fmla="*/ 3 w 905"/>
                  <a:gd name="T91" fmla="*/ 217 h 505"/>
                  <a:gd name="T92" fmla="*/ 3 w 905"/>
                  <a:gd name="T93" fmla="*/ 153 h 505"/>
                  <a:gd name="T94" fmla="*/ 8 w 905"/>
                  <a:gd name="T95" fmla="*/ 119 h 505"/>
                  <a:gd name="T96" fmla="*/ 25 w 905"/>
                  <a:gd name="T97" fmla="*/ 77 h 505"/>
                  <a:gd name="T98" fmla="*/ 28 w 905"/>
                  <a:gd name="T99" fmla="*/ 28 h 505"/>
                  <a:gd name="T100" fmla="*/ 53 w 905"/>
                  <a:gd name="T101" fmla="*/ 2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5" h="505">
                    <a:moveTo>
                      <a:pt x="63" y="1"/>
                    </a:moveTo>
                    <a:lnTo>
                      <a:pt x="489" y="0"/>
                    </a:lnTo>
                    <a:lnTo>
                      <a:pt x="488" y="10"/>
                    </a:lnTo>
                    <a:lnTo>
                      <a:pt x="518" y="10"/>
                    </a:lnTo>
                    <a:lnTo>
                      <a:pt x="562" y="16"/>
                    </a:lnTo>
                    <a:lnTo>
                      <a:pt x="531" y="37"/>
                    </a:lnTo>
                    <a:lnTo>
                      <a:pt x="531" y="50"/>
                    </a:lnTo>
                    <a:lnTo>
                      <a:pt x="558" y="58"/>
                    </a:lnTo>
                    <a:lnTo>
                      <a:pt x="583" y="26"/>
                    </a:lnTo>
                    <a:lnTo>
                      <a:pt x="585" y="32"/>
                    </a:lnTo>
                    <a:lnTo>
                      <a:pt x="616" y="37"/>
                    </a:lnTo>
                    <a:lnTo>
                      <a:pt x="622" y="53"/>
                    </a:lnTo>
                    <a:lnTo>
                      <a:pt x="596" y="53"/>
                    </a:lnTo>
                    <a:lnTo>
                      <a:pt x="577" y="71"/>
                    </a:lnTo>
                    <a:lnTo>
                      <a:pt x="576" y="89"/>
                    </a:lnTo>
                    <a:lnTo>
                      <a:pt x="589" y="77"/>
                    </a:lnTo>
                    <a:lnTo>
                      <a:pt x="580" y="110"/>
                    </a:lnTo>
                    <a:lnTo>
                      <a:pt x="579" y="143"/>
                    </a:lnTo>
                    <a:lnTo>
                      <a:pt x="594" y="163"/>
                    </a:lnTo>
                    <a:lnTo>
                      <a:pt x="613" y="145"/>
                    </a:lnTo>
                    <a:lnTo>
                      <a:pt x="603" y="106"/>
                    </a:lnTo>
                    <a:lnTo>
                      <a:pt x="604" y="85"/>
                    </a:lnTo>
                    <a:lnTo>
                      <a:pt x="622" y="76"/>
                    </a:lnTo>
                    <a:lnTo>
                      <a:pt x="622" y="56"/>
                    </a:lnTo>
                    <a:lnTo>
                      <a:pt x="649" y="86"/>
                    </a:lnTo>
                    <a:lnTo>
                      <a:pt x="643" y="115"/>
                    </a:lnTo>
                    <a:lnTo>
                      <a:pt x="657" y="107"/>
                    </a:lnTo>
                    <a:lnTo>
                      <a:pt x="664" y="118"/>
                    </a:lnTo>
                    <a:lnTo>
                      <a:pt x="652" y="138"/>
                    </a:lnTo>
                    <a:lnTo>
                      <a:pt x="643" y="150"/>
                    </a:lnTo>
                    <a:lnTo>
                      <a:pt x="668" y="160"/>
                    </a:lnTo>
                    <a:lnTo>
                      <a:pt x="702" y="130"/>
                    </a:lnTo>
                    <a:lnTo>
                      <a:pt x="716" y="117"/>
                    </a:lnTo>
                    <a:lnTo>
                      <a:pt x="753" y="119"/>
                    </a:lnTo>
                    <a:lnTo>
                      <a:pt x="760" y="94"/>
                    </a:lnTo>
                    <a:lnTo>
                      <a:pt x="772" y="83"/>
                    </a:lnTo>
                    <a:lnTo>
                      <a:pt x="839" y="86"/>
                    </a:lnTo>
                    <a:lnTo>
                      <a:pt x="850" y="71"/>
                    </a:lnTo>
                    <a:lnTo>
                      <a:pt x="858" y="55"/>
                    </a:lnTo>
                    <a:lnTo>
                      <a:pt x="868" y="28"/>
                    </a:lnTo>
                    <a:lnTo>
                      <a:pt x="890" y="34"/>
                    </a:lnTo>
                    <a:lnTo>
                      <a:pt x="894" y="77"/>
                    </a:lnTo>
                    <a:lnTo>
                      <a:pt x="905" y="83"/>
                    </a:lnTo>
                    <a:lnTo>
                      <a:pt x="896" y="94"/>
                    </a:lnTo>
                    <a:lnTo>
                      <a:pt x="881" y="95"/>
                    </a:lnTo>
                    <a:lnTo>
                      <a:pt x="875" y="107"/>
                    </a:lnTo>
                    <a:lnTo>
                      <a:pt x="862" y="104"/>
                    </a:lnTo>
                    <a:lnTo>
                      <a:pt x="860" y="113"/>
                    </a:lnTo>
                    <a:lnTo>
                      <a:pt x="846" y="113"/>
                    </a:lnTo>
                    <a:lnTo>
                      <a:pt x="841" y="127"/>
                    </a:lnTo>
                    <a:lnTo>
                      <a:pt x="839" y="139"/>
                    </a:lnTo>
                    <a:lnTo>
                      <a:pt x="850" y="150"/>
                    </a:lnTo>
                    <a:lnTo>
                      <a:pt x="836" y="159"/>
                    </a:lnTo>
                    <a:lnTo>
                      <a:pt x="807" y="162"/>
                    </a:lnTo>
                    <a:lnTo>
                      <a:pt x="800" y="175"/>
                    </a:lnTo>
                    <a:lnTo>
                      <a:pt x="796" y="183"/>
                    </a:lnTo>
                    <a:lnTo>
                      <a:pt x="778" y="185"/>
                    </a:lnTo>
                    <a:lnTo>
                      <a:pt x="770" y="196"/>
                    </a:lnTo>
                    <a:lnTo>
                      <a:pt x="766" y="224"/>
                    </a:lnTo>
                    <a:lnTo>
                      <a:pt x="754" y="229"/>
                    </a:lnTo>
                    <a:lnTo>
                      <a:pt x="747" y="237"/>
                    </a:lnTo>
                    <a:lnTo>
                      <a:pt x="740" y="247"/>
                    </a:lnTo>
                    <a:lnTo>
                      <a:pt x="749" y="252"/>
                    </a:lnTo>
                    <a:lnTo>
                      <a:pt x="747" y="286"/>
                    </a:lnTo>
                    <a:lnTo>
                      <a:pt x="736" y="292"/>
                    </a:lnTo>
                    <a:lnTo>
                      <a:pt x="733" y="304"/>
                    </a:lnTo>
                    <a:lnTo>
                      <a:pt x="715" y="303"/>
                    </a:lnTo>
                    <a:lnTo>
                      <a:pt x="707" y="314"/>
                    </a:lnTo>
                    <a:lnTo>
                      <a:pt x="689" y="320"/>
                    </a:lnTo>
                    <a:lnTo>
                      <a:pt x="685" y="335"/>
                    </a:lnTo>
                    <a:lnTo>
                      <a:pt x="671" y="338"/>
                    </a:lnTo>
                    <a:lnTo>
                      <a:pt x="658" y="350"/>
                    </a:lnTo>
                    <a:lnTo>
                      <a:pt x="653" y="366"/>
                    </a:lnTo>
                    <a:lnTo>
                      <a:pt x="653" y="390"/>
                    </a:lnTo>
                    <a:lnTo>
                      <a:pt x="652" y="412"/>
                    </a:lnTo>
                    <a:lnTo>
                      <a:pt x="659" y="415"/>
                    </a:lnTo>
                    <a:lnTo>
                      <a:pt x="660" y="442"/>
                    </a:lnTo>
                    <a:lnTo>
                      <a:pt x="665" y="450"/>
                    </a:lnTo>
                    <a:lnTo>
                      <a:pt x="671" y="489"/>
                    </a:lnTo>
                    <a:lnTo>
                      <a:pt x="665" y="505"/>
                    </a:lnTo>
                    <a:lnTo>
                      <a:pt x="656" y="495"/>
                    </a:lnTo>
                    <a:lnTo>
                      <a:pt x="640" y="484"/>
                    </a:lnTo>
                    <a:lnTo>
                      <a:pt x="631" y="462"/>
                    </a:lnTo>
                    <a:lnTo>
                      <a:pt x="624" y="439"/>
                    </a:lnTo>
                    <a:lnTo>
                      <a:pt x="628" y="414"/>
                    </a:lnTo>
                    <a:lnTo>
                      <a:pt x="615" y="402"/>
                    </a:lnTo>
                    <a:lnTo>
                      <a:pt x="598" y="388"/>
                    </a:lnTo>
                    <a:lnTo>
                      <a:pt x="579" y="393"/>
                    </a:lnTo>
                    <a:lnTo>
                      <a:pt x="565" y="385"/>
                    </a:lnTo>
                    <a:lnTo>
                      <a:pt x="528" y="386"/>
                    </a:lnTo>
                    <a:lnTo>
                      <a:pt x="515" y="395"/>
                    </a:lnTo>
                    <a:lnTo>
                      <a:pt x="523" y="412"/>
                    </a:lnTo>
                    <a:lnTo>
                      <a:pt x="506" y="414"/>
                    </a:lnTo>
                    <a:lnTo>
                      <a:pt x="488" y="410"/>
                    </a:lnTo>
                    <a:lnTo>
                      <a:pt x="485" y="386"/>
                    </a:lnTo>
                    <a:lnTo>
                      <a:pt x="473" y="390"/>
                    </a:lnTo>
                    <a:lnTo>
                      <a:pt x="468" y="408"/>
                    </a:lnTo>
                    <a:lnTo>
                      <a:pt x="459" y="405"/>
                    </a:lnTo>
                    <a:lnTo>
                      <a:pt x="449" y="390"/>
                    </a:lnTo>
                    <a:lnTo>
                      <a:pt x="437" y="397"/>
                    </a:lnTo>
                    <a:lnTo>
                      <a:pt x="428" y="408"/>
                    </a:lnTo>
                    <a:lnTo>
                      <a:pt x="418" y="423"/>
                    </a:lnTo>
                    <a:lnTo>
                      <a:pt x="409" y="434"/>
                    </a:lnTo>
                    <a:lnTo>
                      <a:pt x="390" y="442"/>
                    </a:lnTo>
                    <a:lnTo>
                      <a:pt x="384" y="469"/>
                    </a:lnTo>
                    <a:lnTo>
                      <a:pt x="360" y="469"/>
                    </a:lnTo>
                    <a:lnTo>
                      <a:pt x="356" y="447"/>
                    </a:lnTo>
                    <a:lnTo>
                      <a:pt x="342" y="440"/>
                    </a:lnTo>
                    <a:lnTo>
                      <a:pt x="338" y="416"/>
                    </a:lnTo>
                    <a:lnTo>
                      <a:pt x="328" y="403"/>
                    </a:lnTo>
                    <a:lnTo>
                      <a:pt x="311" y="390"/>
                    </a:lnTo>
                    <a:lnTo>
                      <a:pt x="305" y="414"/>
                    </a:lnTo>
                    <a:lnTo>
                      <a:pt x="289" y="414"/>
                    </a:lnTo>
                    <a:lnTo>
                      <a:pt x="281" y="386"/>
                    </a:lnTo>
                    <a:lnTo>
                      <a:pt x="272" y="385"/>
                    </a:lnTo>
                    <a:lnTo>
                      <a:pt x="269" y="368"/>
                    </a:lnTo>
                    <a:lnTo>
                      <a:pt x="256" y="366"/>
                    </a:lnTo>
                    <a:lnTo>
                      <a:pt x="251" y="348"/>
                    </a:lnTo>
                    <a:lnTo>
                      <a:pt x="240" y="357"/>
                    </a:lnTo>
                    <a:lnTo>
                      <a:pt x="226" y="359"/>
                    </a:lnTo>
                    <a:lnTo>
                      <a:pt x="222" y="368"/>
                    </a:lnTo>
                    <a:lnTo>
                      <a:pt x="199" y="368"/>
                    </a:lnTo>
                    <a:lnTo>
                      <a:pt x="181" y="376"/>
                    </a:lnTo>
                    <a:lnTo>
                      <a:pt x="156" y="370"/>
                    </a:lnTo>
                    <a:lnTo>
                      <a:pt x="139" y="353"/>
                    </a:lnTo>
                    <a:lnTo>
                      <a:pt x="125" y="348"/>
                    </a:lnTo>
                    <a:lnTo>
                      <a:pt x="120" y="338"/>
                    </a:lnTo>
                    <a:lnTo>
                      <a:pt x="85" y="335"/>
                    </a:lnTo>
                    <a:lnTo>
                      <a:pt x="86" y="323"/>
                    </a:lnTo>
                    <a:lnTo>
                      <a:pt x="65" y="315"/>
                    </a:lnTo>
                    <a:lnTo>
                      <a:pt x="52" y="304"/>
                    </a:lnTo>
                    <a:lnTo>
                      <a:pt x="37" y="297"/>
                    </a:lnTo>
                    <a:lnTo>
                      <a:pt x="39" y="274"/>
                    </a:lnTo>
                    <a:lnTo>
                      <a:pt x="20" y="270"/>
                    </a:lnTo>
                    <a:lnTo>
                      <a:pt x="21" y="258"/>
                    </a:lnTo>
                    <a:lnTo>
                      <a:pt x="27" y="243"/>
                    </a:lnTo>
                    <a:lnTo>
                      <a:pt x="16" y="230"/>
                    </a:lnTo>
                    <a:lnTo>
                      <a:pt x="3" y="217"/>
                    </a:lnTo>
                    <a:lnTo>
                      <a:pt x="0" y="168"/>
                    </a:lnTo>
                    <a:lnTo>
                      <a:pt x="9" y="160"/>
                    </a:lnTo>
                    <a:lnTo>
                      <a:pt x="3" y="153"/>
                    </a:lnTo>
                    <a:lnTo>
                      <a:pt x="1" y="145"/>
                    </a:lnTo>
                    <a:lnTo>
                      <a:pt x="6" y="137"/>
                    </a:lnTo>
                    <a:lnTo>
                      <a:pt x="8" y="119"/>
                    </a:lnTo>
                    <a:lnTo>
                      <a:pt x="16" y="113"/>
                    </a:lnTo>
                    <a:lnTo>
                      <a:pt x="16" y="85"/>
                    </a:lnTo>
                    <a:lnTo>
                      <a:pt x="25" y="77"/>
                    </a:lnTo>
                    <a:lnTo>
                      <a:pt x="33" y="46"/>
                    </a:lnTo>
                    <a:lnTo>
                      <a:pt x="40" y="43"/>
                    </a:lnTo>
                    <a:lnTo>
                      <a:pt x="28" y="28"/>
                    </a:lnTo>
                    <a:lnTo>
                      <a:pt x="28" y="16"/>
                    </a:lnTo>
                    <a:lnTo>
                      <a:pt x="44" y="12"/>
                    </a:lnTo>
                    <a:lnTo>
                      <a:pt x="53" y="24"/>
                    </a:lnTo>
                    <a:lnTo>
                      <a:pt x="60" y="34"/>
                    </a:lnTo>
                    <a:lnTo>
                      <a:pt x="63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6" name="Freeform 70"/>
              <p:cNvSpPr>
                <a:spLocks/>
              </p:cNvSpPr>
              <p:nvPr/>
            </p:nvSpPr>
            <p:spPr bwMode="auto">
              <a:xfrm>
                <a:off x="2603513" y="1895227"/>
                <a:ext cx="1927865" cy="1141964"/>
              </a:xfrm>
              <a:custGeom>
                <a:avLst/>
                <a:gdLst>
                  <a:gd name="T0" fmla="*/ 1145 w 1226"/>
                  <a:gd name="T1" fmla="*/ 335 h 726"/>
                  <a:gd name="T2" fmla="*/ 1148 w 1226"/>
                  <a:gd name="T3" fmla="*/ 380 h 726"/>
                  <a:gd name="T4" fmla="*/ 1188 w 1226"/>
                  <a:gd name="T5" fmla="*/ 418 h 726"/>
                  <a:gd name="T6" fmla="*/ 1186 w 1226"/>
                  <a:gd name="T7" fmla="*/ 453 h 726"/>
                  <a:gd name="T8" fmla="*/ 1207 w 1226"/>
                  <a:gd name="T9" fmla="*/ 450 h 726"/>
                  <a:gd name="T10" fmla="*/ 1226 w 1226"/>
                  <a:gd name="T11" fmla="*/ 496 h 726"/>
                  <a:gd name="T12" fmla="*/ 1166 w 1226"/>
                  <a:gd name="T13" fmla="*/ 528 h 726"/>
                  <a:gd name="T14" fmla="*/ 1054 w 1226"/>
                  <a:gd name="T15" fmla="*/ 543 h 726"/>
                  <a:gd name="T16" fmla="*/ 1067 w 1226"/>
                  <a:gd name="T17" fmla="*/ 553 h 726"/>
                  <a:gd name="T18" fmla="*/ 1137 w 1226"/>
                  <a:gd name="T19" fmla="*/ 627 h 726"/>
                  <a:gd name="T20" fmla="*/ 1097 w 1226"/>
                  <a:gd name="T21" fmla="*/ 620 h 726"/>
                  <a:gd name="T22" fmla="*/ 1028 w 1226"/>
                  <a:gd name="T23" fmla="*/ 643 h 726"/>
                  <a:gd name="T24" fmla="*/ 985 w 1226"/>
                  <a:gd name="T25" fmla="*/ 636 h 726"/>
                  <a:gd name="T26" fmla="*/ 888 w 1226"/>
                  <a:gd name="T27" fmla="*/ 684 h 726"/>
                  <a:gd name="T28" fmla="*/ 778 w 1226"/>
                  <a:gd name="T29" fmla="*/ 717 h 726"/>
                  <a:gd name="T30" fmla="*/ 815 w 1226"/>
                  <a:gd name="T31" fmla="*/ 654 h 726"/>
                  <a:gd name="T32" fmla="*/ 752 w 1226"/>
                  <a:gd name="T33" fmla="*/ 564 h 726"/>
                  <a:gd name="T34" fmla="*/ 622 w 1226"/>
                  <a:gd name="T35" fmla="*/ 576 h 726"/>
                  <a:gd name="T36" fmla="*/ 156 w 1226"/>
                  <a:gd name="T37" fmla="*/ 525 h 726"/>
                  <a:gd name="T38" fmla="*/ 121 w 1226"/>
                  <a:gd name="T39" fmla="*/ 463 h 726"/>
                  <a:gd name="T40" fmla="*/ 119 w 1226"/>
                  <a:gd name="T41" fmla="*/ 408 h 726"/>
                  <a:gd name="T42" fmla="*/ 94 w 1226"/>
                  <a:gd name="T43" fmla="*/ 361 h 726"/>
                  <a:gd name="T44" fmla="*/ 53 w 1226"/>
                  <a:gd name="T45" fmla="*/ 324 h 726"/>
                  <a:gd name="T46" fmla="*/ 21 w 1226"/>
                  <a:gd name="T47" fmla="*/ 303 h 726"/>
                  <a:gd name="T48" fmla="*/ 118 w 1226"/>
                  <a:gd name="T49" fmla="*/ 65 h 726"/>
                  <a:gd name="T50" fmla="*/ 194 w 1226"/>
                  <a:gd name="T51" fmla="*/ 58 h 726"/>
                  <a:gd name="T52" fmla="*/ 247 w 1226"/>
                  <a:gd name="T53" fmla="*/ 57 h 726"/>
                  <a:gd name="T54" fmla="*/ 287 w 1226"/>
                  <a:gd name="T55" fmla="*/ 53 h 726"/>
                  <a:gd name="T56" fmla="*/ 340 w 1226"/>
                  <a:gd name="T57" fmla="*/ 52 h 726"/>
                  <a:gd name="T58" fmla="*/ 460 w 1226"/>
                  <a:gd name="T59" fmla="*/ 107 h 726"/>
                  <a:gd name="T60" fmla="*/ 542 w 1226"/>
                  <a:gd name="T61" fmla="*/ 107 h 726"/>
                  <a:gd name="T62" fmla="*/ 672 w 1226"/>
                  <a:gd name="T63" fmla="*/ 90 h 726"/>
                  <a:gd name="T64" fmla="*/ 737 w 1226"/>
                  <a:gd name="T65" fmla="*/ 84 h 726"/>
                  <a:gd name="T66" fmla="*/ 732 w 1226"/>
                  <a:gd name="T67" fmla="*/ 13 h 726"/>
                  <a:gd name="T68" fmla="*/ 773 w 1226"/>
                  <a:gd name="T69" fmla="*/ 53 h 726"/>
                  <a:gd name="T70" fmla="*/ 822 w 1226"/>
                  <a:gd name="T71" fmla="*/ 85 h 726"/>
                  <a:gd name="T72" fmla="*/ 860 w 1226"/>
                  <a:gd name="T73" fmla="*/ 79 h 726"/>
                  <a:gd name="T74" fmla="*/ 898 w 1226"/>
                  <a:gd name="T75" fmla="*/ 90 h 726"/>
                  <a:gd name="T76" fmla="*/ 830 w 1226"/>
                  <a:gd name="T77" fmla="*/ 137 h 726"/>
                  <a:gd name="T78" fmla="*/ 778 w 1226"/>
                  <a:gd name="T79" fmla="*/ 149 h 726"/>
                  <a:gd name="T80" fmla="*/ 785 w 1226"/>
                  <a:gd name="T81" fmla="*/ 205 h 726"/>
                  <a:gd name="T82" fmla="*/ 694 w 1226"/>
                  <a:gd name="T83" fmla="*/ 274 h 726"/>
                  <a:gd name="T84" fmla="*/ 701 w 1226"/>
                  <a:gd name="T85" fmla="*/ 374 h 726"/>
                  <a:gd name="T86" fmla="*/ 806 w 1226"/>
                  <a:gd name="T87" fmla="*/ 426 h 726"/>
                  <a:gd name="T88" fmla="*/ 841 w 1226"/>
                  <a:gd name="T89" fmla="*/ 512 h 726"/>
                  <a:gd name="T90" fmla="*/ 882 w 1226"/>
                  <a:gd name="T91" fmla="*/ 499 h 726"/>
                  <a:gd name="T92" fmla="*/ 914 w 1226"/>
                  <a:gd name="T93" fmla="*/ 414 h 726"/>
                  <a:gd name="T94" fmla="*/ 917 w 1226"/>
                  <a:gd name="T95" fmla="*/ 395 h 726"/>
                  <a:gd name="T96" fmla="*/ 917 w 1226"/>
                  <a:gd name="T97" fmla="*/ 358 h 726"/>
                  <a:gd name="T98" fmla="*/ 906 w 1226"/>
                  <a:gd name="T99" fmla="*/ 332 h 726"/>
                  <a:gd name="T100" fmla="*/ 926 w 1226"/>
                  <a:gd name="T101" fmla="*/ 257 h 726"/>
                  <a:gd name="T102" fmla="*/ 1017 w 1226"/>
                  <a:gd name="T103" fmla="*/ 259 h 726"/>
                  <a:gd name="T104" fmla="*/ 1046 w 1226"/>
                  <a:gd name="T105" fmla="*/ 340 h 726"/>
                  <a:gd name="T106" fmla="*/ 1119 w 1226"/>
                  <a:gd name="T107" fmla="*/ 301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6" h="726">
                    <a:moveTo>
                      <a:pt x="1119" y="301"/>
                    </a:moveTo>
                    <a:lnTo>
                      <a:pt x="1127" y="313"/>
                    </a:lnTo>
                    <a:lnTo>
                      <a:pt x="1132" y="335"/>
                    </a:lnTo>
                    <a:lnTo>
                      <a:pt x="1145" y="335"/>
                    </a:lnTo>
                    <a:lnTo>
                      <a:pt x="1148" y="364"/>
                    </a:lnTo>
                    <a:lnTo>
                      <a:pt x="1157" y="362"/>
                    </a:lnTo>
                    <a:lnTo>
                      <a:pt x="1157" y="375"/>
                    </a:lnTo>
                    <a:lnTo>
                      <a:pt x="1148" y="380"/>
                    </a:lnTo>
                    <a:lnTo>
                      <a:pt x="1150" y="392"/>
                    </a:lnTo>
                    <a:lnTo>
                      <a:pt x="1161" y="394"/>
                    </a:lnTo>
                    <a:lnTo>
                      <a:pt x="1166" y="421"/>
                    </a:lnTo>
                    <a:lnTo>
                      <a:pt x="1188" y="418"/>
                    </a:lnTo>
                    <a:lnTo>
                      <a:pt x="1186" y="430"/>
                    </a:lnTo>
                    <a:lnTo>
                      <a:pt x="1202" y="426"/>
                    </a:lnTo>
                    <a:lnTo>
                      <a:pt x="1191" y="442"/>
                    </a:lnTo>
                    <a:lnTo>
                      <a:pt x="1186" y="453"/>
                    </a:lnTo>
                    <a:lnTo>
                      <a:pt x="1164" y="459"/>
                    </a:lnTo>
                    <a:lnTo>
                      <a:pt x="1173" y="463"/>
                    </a:lnTo>
                    <a:lnTo>
                      <a:pt x="1191" y="459"/>
                    </a:lnTo>
                    <a:lnTo>
                      <a:pt x="1207" y="450"/>
                    </a:lnTo>
                    <a:lnTo>
                      <a:pt x="1221" y="451"/>
                    </a:lnTo>
                    <a:lnTo>
                      <a:pt x="1224" y="466"/>
                    </a:lnTo>
                    <a:lnTo>
                      <a:pt x="1224" y="485"/>
                    </a:lnTo>
                    <a:lnTo>
                      <a:pt x="1226" y="496"/>
                    </a:lnTo>
                    <a:lnTo>
                      <a:pt x="1224" y="505"/>
                    </a:lnTo>
                    <a:lnTo>
                      <a:pt x="1205" y="510"/>
                    </a:lnTo>
                    <a:lnTo>
                      <a:pt x="1188" y="508"/>
                    </a:lnTo>
                    <a:lnTo>
                      <a:pt x="1166" y="528"/>
                    </a:lnTo>
                    <a:lnTo>
                      <a:pt x="1128" y="533"/>
                    </a:lnTo>
                    <a:lnTo>
                      <a:pt x="1088" y="533"/>
                    </a:lnTo>
                    <a:lnTo>
                      <a:pt x="1069" y="530"/>
                    </a:lnTo>
                    <a:lnTo>
                      <a:pt x="1054" y="543"/>
                    </a:lnTo>
                    <a:lnTo>
                      <a:pt x="1034" y="553"/>
                    </a:lnTo>
                    <a:lnTo>
                      <a:pt x="1014" y="578"/>
                    </a:lnTo>
                    <a:lnTo>
                      <a:pt x="1048" y="563"/>
                    </a:lnTo>
                    <a:lnTo>
                      <a:pt x="1067" y="553"/>
                    </a:lnTo>
                    <a:lnTo>
                      <a:pt x="1087" y="565"/>
                    </a:lnTo>
                    <a:lnTo>
                      <a:pt x="1074" y="585"/>
                    </a:lnTo>
                    <a:lnTo>
                      <a:pt x="1092" y="605"/>
                    </a:lnTo>
                    <a:lnTo>
                      <a:pt x="1137" y="627"/>
                    </a:lnTo>
                    <a:lnTo>
                      <a:pt x="1097" y="648"/>
                    </a:lnTo>
                    <a:lnTo>
                      <a:pt x="1058" y="675"/>
                    </a:lnTo>
                    <a:lnTo>
                      <a:pt x="1049" y="665"/>
                    </a:lnTo>
                    <a:lnTo>
                      <a:pt x="1097" y="620"/>
                    </a:lnTo>
                    <a:lnTo>
                      <a:pt x="1094" y="614"/>
                    </a:lnTo>
                    <a:lnTo>
                      <a:pt x="1079" y="614"/>
                    </a:lnTo>
                    <a:lnTo>
                      <a:pt x="1040" y="648"/>
                    </a:lnTo>
                    <a:lnTo>
                      <a:pt x="1028" y="643"/>
                    </a:lnTo>
                    <a:lnTo>
                      <a:pt x="1025" y="599"/>
                    </a:lnTo>
                    <a:lnTo>
                      <a:pt x="1003" y="593"/>
                    </a:lnTo>
                    <a:lnTo>
                      <a:pt x="993" y="620"/>
                    </a:lnTo>
                    <a:lnTo>
                      <a:pt x="985" y="636"/>
                    </a:lnTo>
                    <a:lnTo>
                      <a:pt x="972" y="652"/>
                    </a:lnTo>
                    <a:lnTo>
                      <a:pt x="907" y="648"/>
                    </a:lnTo>
                    <a:lnTo>
                      <a:pt x="895" y="660"/>
                    </a:lnTo>
                    <a:lnTo>
                      <a:pt x="888" y="684"/>
                    </a:lnTo>
                    <a:lnTo>
                      <a:pt x="851" y="682"/>
                    </a:lnTo>
                    <a:lnTo>
                      <a:pt x="837" y="696"/>
                    </a:lnTo>
                    <a:lnTo>
                      <a:pt x="803" y="726"/>
                    </a:lnTo>
                    <a:lnTo>
                      <a:pt x="778" y="717"/>
                    </a:lnTo>
                    <a:lnTo>
                      <a:pt x="786" y="703"/>
                    </a:lnTo>
                    <a:lnTo>
                      <a:pt x="801" y="682"/>
                    </a:lnTo>
                    <a:lnTo>
                      <a:pt x="812" y="691"/>
                    </a:lnTo>
                    <a:lnTo>
                      <a:pt x="815" y="654"/>
                    </a:lnTo>
                    <a:lnTo>
                      <a:pt x="834" y="657"/>
                    </a:lnTo>
                    <a:lnTo>
                      <a:pt x="818" y="628"/>
                    </a:lnTo>
                    <a:lnTo>
                      <a:pt x="767" y="619"/>
                    </a:lnTo>
                    <a:lnTo>
                      <a:pt x="752" y="564"/>
                    </a:lnTo>
                    <a:lnTo>
                      <a:pt x="696" y="571"/>
                    </a:lnTo>
                    <a:lnTo>
                      <a:pt x="698" y="580"/>
                    </a:lnTo>
                    <a:lnTo>
                      <a:pt x="653" y="576"/>
                    </a:lnTo>
                    <a:lnTo>
                      <a:pt x="622" y="576"/>
                    </a:lnTo>
                    <a:lnTo>
                      <a:pt x="625" y="565"/>
                    </a:lnTo>
                    <a:lnTo>
                      <a:pt x="197" y="567"/>
                    </a:lnTo>
                    <a:lnTo>
                      <a:pt x="177" y="540"/>
                    </a:lnTo>
                    <a:lnTo>
                      <a:pt x="156" y="525"/>
                    </a:lnTo>
                    <a:lnTo>
                      <a:pt x="139" y="506"/>
                    </a:lnTo>
                    <a:lnTo>
                      <a:pt x="138" y="482"/>
                    </a:lnTo>
                    <a:lnTo>
                      <a:pt x="136" y="462"/>
                    </a:lnTo>
                    <a:lnTo>
                      <a:pt x="121" y="463"/>
                    </a:lnTo>
                    <a:lnTo>
                      <a:pt x="119" y="449"/>
                    </a:lnTo>
                    <a:lnTo>
                      <a:pt x="110" y="444"/>
                    </a:lnTo>
                    <a:lnTo>
                      <a:pt x="112" y="421"/>
                    </a:lnTo>
                    <a:lnTo>
                      <a:pt x="119" y="408"/>
                    </a:lnTo>
                    <a:lnTo>
                      <a:pt x="130" y="397"/>
                    </a:lnTo>
                    <a:lnTo>
                      <a:pt x="109" y="392"/>
                    </a:lnTo>
                    <a:lnTo>
                      <a:pt x="103" y="365"/>
                    </a:lnTo>
                    <a:lnTo>
                      <a:pt x="94" y="361"/>
                    </a:lnTo>
                    <a:lnTo>
                      <a:pt x="90" y="341"/>
                    </a:lnTo>
                    <a:lnTo>
                      <a:pt x="66" y="314"/>
                    </a:lnTo>
                    <a:lnTo>
                      <a:pt x="56" y="313"/>
                    </a:lnTo>
                    <a:lnTo>
                      <a:pt x="53" y="324"/>
                    </a:lnTo>
                    <a:lnTo>
                      <a:pt x="44" y="324"/>
                    </a:lnTo>
                    <a:lnTo>
                      <a:pt x="40" y="333"/>
                    </a:lnTo>
                    <a:lnTo>
                      <a:pt x="26" y="324"/>
                    </a:lnTo>
                    <a:lnTo>
                      <a:pt x="21" y="303"/>
                    </a:lnTo>
                    <a:lnTo>
                      <a:pt x="15" y="297"/>
                    </a:lnTo>
                    <a:lnTo>
                      <a:pt x="0" y="303"/>
                    </a:lnTo>
                    <a:lnTo>
                      <a:pt x="72" y="57"/>
                    </a:lnTo>
                    <a:lnTo>
                      <a:pt x="118" y="65"/>
                    </a:lnTo>
                    <a:lnTo>
                      <a:pt x="159" y="85"/>
                    </a:lnTo>
                    <a:lnTo>
                      <a:pt x="177" y="86"/>
                    </a:lnTo>
                    <a:lnTo>
                      <a:pt x="178" y="71"/>
                    </a:lnTo>
                    <a:lnTo>
                      <a:pt x="194" y="58"/>
                    </a:lnTo>
                    <a:lnTo>
                      <a:pt x="233" y="34"/>
                    </a:lnTo>
                    <a:lnTo>
                      <a:pt x="245" y="40"/>
                    </a:lnTo>
                    <a:lnTo>
                      <a:pt x="216" y="58"/>
                    </a:lnTo>
                    <a:lnTo>
                      <a:pt x="247" y="57"/>
                    </a:lnTo>
                    <a:lnTo>
                      <a:pt x="257" y="46"/>
                    </a:lnTo>
                    <a:lnTo>
                      <a:pt x="264" y="34"/>
                    </a:lnTo>
                    <a:lnTo>
                      <a:pt x="274" y="29"/>
                    </a:lnTo>
                    <a:lnTo>
                      <a:pt x="287" y="53"/>
                    </a:lnTo>
                    <a:lnTo>
                      <a:pt x="306" y="55"/>
                    </a:lnTo>
                    <a:lnTo>
                      <a:pt x="315" y="46"/>
                    </a:lnTo>
                    <a:lnTo>
                      <a:pt x="325" y="62"/>
                    </a:lnTo>
                    <a:lnTo>
                      <a:pt x="340" y="52"/>
                    </a:lnTo>
                    <a:lnTo>
                      <a:pt x="399" y="71"/>
                    </a:lnTo>
                    <a:lnTo>
                      <a:pt x="437" y="72"/>
                    </a:lnTo>
                    <a:lnTo>
                      <a:pt x="465" y="86"/>
                    </a:lnTo>
                    <a:lnTo>
                      <a:pt x="460" y="107"/>
                    </a:lnTo>
                    <a:lnTo>
                      <a:pt x="497" y="95"/>
                    </a:lnTo>
                    <a:lnTo>
                      <a:pt x="525" y="121"/>
                    </a:lnTo>
                    <a:lnTo>
                      <a:pt x="544" y="120"/>
                    </a:lnTo>
                    <a:lnTo>
                      <a:pt x="542" y="107"/>
                    </a:lnTo>
                    <a:lnTo>
                      <a:pt x="564" y="84"/>
                    </a:lnTo>
                    <a:lnTo>
                      <a:pt x="588" y="102"/>
                    </a:lnTo>
                    <a:lnTo>
                      <a:pt x="659" y="107"/>
                    </a:lnTo>
                    <a:lnTo>
                      <a:pt x="672" y="90"/>
                    </a:lnTo>
                    <a:lnTo>
                      <a:pt x="692" y="88"/>
                    </a:lnTo>
                    <a:lnTo>
                      <a:pt x="703" y="104"/>
                    </a:lnTo>
                    <a:lnTo>
                      <a:pt x="721" y="95"/>
                    </a:lnTo>
                    <a:lnTo>
                      <a:pt x="737" y="84"/>
                    </a:lnTo>
                    <a:lnTo>
                      <a:pt x="729" y="52"/>
                    </a:lnTo>
                    <a:lnTo>
                      <a:pt x="708" y="37"/>
                    </a:lnTo>
                    <a:lnTo>
                      <a:pt x="723" y="28"/>
                    </a:lnTo>
                    <a:lnTo>
                      <a:pt x="732" y="13"/>
                    </a:lnTo>
                    <a:lnTo>
                      <a:pt x="754" y="0"/>
                    </a:lnTo>
                    <a:lnTo>
                      <a:pt x="776" y="19"/>
                    </a:lnTo>
                    <a:lnTo>
                      <a:pt x="769" y="37"/>
                    </a:lnTo>
                    <a:lnTo>
                      <a:pt x="773" y="53"/>
                    </a:lnTo>
                    <a:lnTo>
                      <a:pt x="786" y="65"/>
                    </a:lnTo>
                    <a:lnTo>
                      <a:pt x="794" y="88"/>
                    </a:lnTo>
                    <a:lnTo>
                      <a:pt x="812" y="65"/>
                    </a:lnTo>
                    <a:lnTo>
                      <a:pt x="822" y="85"/>
                    </a:lnTo>
                    <a:lnTo>
                      <a:pt x="821" y="117"/>
                    </a:lnTo>
                    <a:lnTo>
                      <a:pt x="834" y="117"/>
                    </a:lnTo>
                    <a:lnTo>
                      <a:pt x="840" y="99"/>
                    </a:lnTo>
                    <a:lnTo>
                      <a:pt x="860" y="79"/>
                    </a:lnTo>
                    <a:lnTo>
                      <a:pt x="868" y="53"/>
                    </a:lnTo>
                    <a:lnTo>
                      <a:pt x="904" y="57"/>
                    </a:lnTo>
                    <a:lnTo>
                      <a:pt x="913" y="83"/>
                    </a:lnTo>
                    <a:lnTo>
                      <a:pt x="898" y="90"/>
                    </a:lnTo>
                    <a:lnTo>
                      <a:pt x="906" y="123"/>
                    </a:lnTo>
                    <a:lnTo>
                      <a:pt x="860" y="146"/>
                    </a:lnTo>
                    <a:lnTo>
                      <a:pt x="854" y="136"/>
                    </a:lnTo>
                    <a:lnTo>
                      <a:pt x="830" y="137"/>
                    </a:lnTo>
                    <a:lnTo>
                      <a:pt x="827" y="156"/>
                    </a:lnTo>
                    <a:lnTo>
                      <a:pt x="799" y="156"/>
                    </a:lnTo>
                    <a:lnTo>
                      <a:pt x="791" y="148"/>
                    </a:lnTo>
                    <a:lnTo>
                      <a:pt x="778" y="149"/>
                    </a:lnTo>
                    <a:lnTo>
                      <a:pt x="779" y="160"/>
                    </a:lnTo>
                    <a:lnTo>
                      <a:pt x="806" y="171"/>
                    </a:lnTo>
                    <a:lnTo>
                      <a:pt x="799" y="195"/>
                    </a:lnTo>
                    <a:lnTo>
                      <a:pt x="785" y="205"/>
                    </a:lnTo>
                    <a:lnTo>
                      <a:pt x="763" y="208"/>
                    </a:lnTo>
                    <a:lnTo>
                      <a:pt x="750" y="228"/>
                    </a:lnTo>
                    <a:lnTo>
                      <a:pt x="720" y="251"/>
                    </a:lnTo>
                    <a:lnTo>
                      <a:pt x="694" y="274"/>
                    </a:lnTo>
                    <a:lnTo>
                      <a:pt x="673" y="306"/>
                    </a:lnTo>
                    <a:lnTo>
                      <a:pt x="672" y="330"/>
                    </a:lnTo>
                    <a:lnTo>
                      <a:pt x="691" y="333"/>
                    </a:lnTo>
                    <a:lnTo>
                      <a:pt x="701" y="374"/>
                    </a:lnTo>
                    <a:lnTo>
                      <a:pt x="745" y="379"/>
                    </a:lnTo>
                    <a:lnTo>
                      <a:pt x="773" y="406"/>
                    </a:lnTo>
                    <a:lnTo>
                      <a:pt x="791" y="408"/>
                    </a:lnTo>
                    <a:lnTo>
                      <a:pt x="806" y="426"/>
                    </a:lnTo>
                    <a:lnTo>
                      <a:pt x="836" y="424"/>
                    </a:lnTo>
                    <a:lnTo>
                      <a:pt x="833" y="459"/>
                    </a:lnTo>
                    <a:lnTo>
                      <a:pt x="830" y="489"/>
                    </a:lnTo>
                    <a:lnTo>
                      <a:pt x="841" y="512"/>
                    </a:lnTo>
                    <a:lnTo>
                      <a:pt x="854" y="513"/>
                    </a:lnTo>
                    <a:lnTo>
                      <a:pt x="865" y="501"/>
                    </a:lnTo>
                    <a:lnTo>
                      <a:pt x="877" y="512"/>
                    </a:lnTo>
                    <a:lnTo>
                      <a:pt x="882" y="499"/>
                    </a:lnTo>
                    <a:lnTo>
                      <a:pt x="889" y="463"/>
                    </a:lnTo>
                    <a:lnTo>
                      <a:pt x="888" y="450"/>
                    </a:lnTo>
                    <a:lnTo>
                      <a:pt x="891" y="426"/>
                    </a:lnTo>
                    <a:lnTo>
                      <a:pt x="914" y="414"/>
                    </a:lnTo>
                    <a:lnTo>
                      <a:pt x="915" y="413"/>
                    </a:lnTo>
                    <a:lnTo>
                      <a:pt x="916" y="409"/>
                    </a:lnTo>
                    <a:lnTo>
                      <a:pt x="916" y="403"/>
                    </a:lnTo>
                    <a:lnTo>
                      <a:pt x="917" y="395"/>
                    </a:lnTo>
                    <a:lnTo>
                      <a:pt x="919" y="387"/>
                    </a:lnTo>
                    <a:lnTo>
                      <a:pt x="919" y="377"/>
                    </a:lnTo>
                    <a:lnTo>
                      <a:pt x="919" y="368"/>
                    </a:lnTo>
                    <a:lnTo>
                      <a:pt x="917" y="358"/>
                    </a:lnTo>
                    <a:lnTo>
                      <a:pt x="916" y="350"/>
                    </a:lnTo>
                    <a:lnTo>
                      <a:pt x="914" y="342"/>
                    </a:lnTo>
                    <a:lnTo>
                      <a:pt x="910" y="337"/>
                    </a:lnTo>
                    <a:lnTo>
                      <a:pt x="906" y="332"/>
                    </a:lnTo>
                    <a:lnTo>
                      <a:pt x="922" y="325"/>
                    </a:lnTo>
                    <a:lnTo>
                      <a:pt x="926" y="294"/>
                    </a:lnTo>
                    <a:lnTo>
                      <a:pt x="923" y="283"/>
                    </a:lnTo>
                    <a:lnTo>
                      <a:pt x="926" y="257"/>
                    </a:lnTo>
                    <a:lnTo>
                      <a:pt x="943" y="232"/>
                    </a:lnTo>
                    <a:lnTo>
                      <a:pt x="969" y="246"/>
                    </a:lnTo>
                    <a:lnTo>
                      <a:pt x="1004" y="246"/>
                    </a:lnTo>
                    <a:lnTo>
                      <a:pt x="1017" y="259"/>
                    </a:lnTo>
                    <a:lnTo>
                      <a:pt x="1033" y="275"/>
                    </a:lnTo>
                    <a:lnTo>
                      <a:pt x="1054" y="283"/>
                    </a:lnTo>
                    <a:lnTo>
                      <a:pt x="1045" y="295"/>
                    </a:lnTo>
                    <a:lnTo>
                      <a:pt x="1046" y="340"/>
                    </a:lnTo>
                    <a:lnTo>
                      <a:pt x="1071" y="347"/>
                    </a:lnTo>
                    <a:lnTo>
                      <a:pt x="1096" y="338"/>
                    </a:lnTo>
                    <a:lnTo>
                      <a:pt x="1105" y="324"/>
                    </a:lnTo>
                    <a:lnTo>
                      <a:pt x="1119" y="3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7" name="Freeform 71"/>
              <p:cNvSpPr>
                <a:spLocks/>
              </p:cNvSpPr>
              <p:nvPr/>
            </p:nvSpPr>
            <p:spPr bwMode="auto">
              <a:xfrm>
                <a:off x="4430740" y="2713163"/>
                <a:ext cx="143096" cy="149431"/>
              </a:xfrm>
              <a:custGeom>
                <a:avLst/>
                <a:gdLst>
                  <a:gd name="T0" fmla="*/ 44 w 81"/>
                  <a:gd name="T1" fmla="*/ 0 h 84"/>
                  <a:gd name="T2" fmla="*/ 34 w 81"/>
                  <a:gd name="T3" fmla="*/ 3 h 84"/>
                  <a:gd name="T4" fmla="*/ 27 w 81"/>
                  <a:gd name="T5" fmla="*/ 13 h 84"/>
                  <a:gd name="T6" fmla="*/ 19 w 81"/>
                  <a:gd name="T7" fmla="*/ 24 h 84"/>
                  <a:gd name="T8" fmla="*/ 6 w 81"/>
                  <a:gd name="T9" fmla="*/ 30 h 84"/>
                  <a:gd name="T10" fmla="*/ 0 w 81"/>
                  <a:gd name="T11" fmla="*/ 44 h 84"/>
                  <a:gd name="T12" fmla="*/ 0 w 81"/>
                  <a:gd name="T13" fmla="*/ 64 h 84"/>
                  <a:gd name="T14" fmla="*/ 16 w 81"/>
                  <a:gd name="T15" fmla="*/ 66 h 84"/>
                  <a:gd name="T16" fmla="*/ 31 w 81"/>
                  <a:gd name="T17" fmla="*/ 60 h 84"/>
                  <a:gd name="T18" fmla="*/ 42 w 81"/>
                  <a:gd name="T19" fmla="*/ 60 h 84"/>
                  <a:gd name="T20" fmla="*/ 44 w 81"/>
                  <a:gd name="T21" fmla="*/ 79 h 84"/>
                  <a:gd name="T22" fmla="*/ 54 w 81"/>
                  <a:gd name="T23" fmla="*/ 83 h 84"/>
                  <a:gd name="T24" fmla="*/ 54 w 81"/>
                  <a:gd name="T25" fmla="*/ 70 h 84"/>
                  <a:gd name="T26" fmla="*/ 63 w 81"/>
                  <a:gd name="T27" fmla="*/ 71 h 84"/>
                  <a:gd name="T28" fmla="*/ 66 w 81"/>
                  <a:gd name="T29" fmla="*/ 83 h 84"/>
                  <a:gd name="T30" fmla="*/ 74 w 81"/>
                  <a:gd name="T31" fmla="*/ 65 h 84"/>
                  <a:gd name="T32" fmla="*/ 80 w 81"/>
                  <a:gd name="T33" fmla="*/ 50 h 84"/>
                  <a:gd name="T34" fmla="*/ 77 w 81"/>
                  <a:gd name="T35" fmla="*/ 30 h 84"/>
                  <a:gd name="T36" fmla="*/ 66 w 81"/>
                  <a:gd name="T37" fmla="*/ 26 h 84"/>
                  <a:gd name="T38" fmla="*/ 54 w 81"/>
                  <a:gd name="T39" fmla="*/ 26 h 84"/>
                  <a:gd name="T40" fmla="*/ 49 w 81"/>
                  <a:gd name="T41" fmla="*/ 13 h 84"/>
                  <a:gd name="T42" fmla="*/ 50 w 81"/>
                  <a:gd name="T43" fmla="*/ 5 h 84"/>
                  <a:gd name="T44" fmla="*/ 40 w 81"/>
                  <a:gd name="T4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84">
                    <a:moveTo>
                      <a:pt x="44" y="0"/>
                    </a:moveTo>
                    <a:lnTo>
                      <a:pt x="34" y="3"/>
                    </a:lnTo>
                    <a:lnTo>
                      <a:pt x="27" y="13"/>
                    </a:lnTo>
                    <a:lnTo>
                      <a:pt x="19" y="24"/>
                    </a:lnTo>
                    <a:lnTo>
                      <a:pt x="6" y="30"/>
                    </a:lnTo>
                    <a:lnTo>
                      <a:pt x="0" y="44"/>
                    </a:lnTo>
                    <a:lnTo>
                      <a:pt x="0" y="64"/>
                    </a:lnTo>
                    <a:lnTo>
                      <a:pt x="16" y="66"/>
                    </a:lnTo>
                    <a:lnTo>
                      <a:pt x="31" y="60"/>
                    </a:lnTo>
                    <a:lnTo>
                      <a:pt x="42" y="60"/>
                    </a:lnTo>
                    <a:lnTo>
                      <a:pt x="44" y="79"/>
                    </a:lnTo>
                    <a:lnTo>
                      <a:pt x="54" y="83"/>
                    </a:lnTo>
                    <a:lnTo>
                      <a:pt x="54" y="70"/>
                    </a:lnTo>
                    <a:lnTo>
                      <a:pt x="63" y="71"/>
                    </a:lnTo>
                    <a:lnTo>
                      <a:pt x="66" y="83"/>
                    </a:lnTo>
                    <a:lnTo>
                      <a:pt x="74" y="65"/>
                    </a:lnTo>
                    <a:lnTo>
                      <a:pt x="80" y="50"/>
                    </a:lnTo>
                    <a:lnTo>
                      <a:pt x="77" y="30"/>
                    </a:lnTo>
                    <a:lnTo>
                      <a:pt x="66" y="26"/>
                    </a:lnTo>
                    <a:lnTo>
                      <a:pt x="54" y="26"/>
                    </a:lnTo>
                    <a:lnTo>
                      <a:pt x="49" y="13"/>
                    </a:lnTo>
                    <a:lnTo>
                      <a:pt x="50" y="5"/>
                    </a:lnTo>
                    <a:lnTo>
                      <a:pt x="4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8" name="Freeform 72"/>
              <p:cNvSpPr>
                <a:spLocks/>
              </p:cNvSpPr>
              <p:nvPr/>
            </p:nvSpPr>
            <p:spPr bwMode="auto">
              <a:xfrm>
                <a:off x="3092556" y="1741078"/>
                <a:ext cx="250025" cy="171452"/>
              </a:xfrm>
              <a:custGeom>
                <a:avLst/>
                <a:gdLst>
                  <a:gd name="T0" fmla="*/ 45 w 142"/>
                  <a:gd name="T1" fmla="*/ 4 h 98"/>
                  <a:gd name="T2" fmla="*/ 28 w 142"/>
                  <a:gd name="T3" fmla="*/ 32 h 98"/>
                  <a:gd name="T4" fmla="*/ 18 w 142"/>
                  <a:gd name="T5" fmla="*/ 50 h 98"/>
                  <a:gd name="T6" fmla="*/ 0 w 142"/>
                  <a:gd name="T7" fmla="*/ 70 h 98"/>
                  <a:gd name="T8" fmla="*/ 13 w 142"/>
                  <a:gd name="T9" fmla="*/ 84 h 98"/>
                  <a:gd name="T10" fmla="*/ 32 w 142"/>
                  <a:gd name="T11" fmla="*/ 97 h 98"/>
                  <a:gd name="T12" fmla="*/ 71 w 142"/>
                  <a:gd name="T13" fmla="*/ 77 h 98"/>
                  <a:gd name="T14" fmla="*/ 91 w 142"/>
                  <a:gd name="T15" fmla="*/ 64 h 98"/>
                  <a:gd name="T16" fmla="*/ 121 w 142"/>
                  <a:gd name="T17" fmla="*/ 57 h 98"/>
                  <a:gd name="T18" fmla="*/ 141 w 142"/>
                  <a:gd name="T19" fmla="*/ 42 h 98"/>
                  <a:gd name="T20" fmla="*/ 116 w 142"/>
                  <a:gd name="T21" fmla="*/ 19 h 98"/>
                  <a:gd name="T22" fmla="*/ 84 w 142"/>
                  <a:gd name="T23" fmla="*/ 12 h 98"/>
                  <a:gd name="T24" fmla="*/ 71 w 142"/>
                  <a:gd name="T25" fmla="*/ 0 h 98"/>
                  <a:gd name="T26" fmla="*/ 56 w 142"/>
                  <a:gd name="T27" fmla="*/ 15 h 98"/>
                  <a:gd name="T28" fmla="*/ 45 w 142"/>
                  <a:gd name="T29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98">
                    <a:moveTo>
                      <a:pt x="45" y="4"/>
                    </a:moveTo>
                    <a:lnTo>
                      <a:pt x="28" y="32"/>
                    </a:lnTo>
                    <a:lnTo>
                      <a:pt x="18" y="50"/>
                    </a:lnTo>
                    <a:lnTo>
                      <a:pt x="0" y="70"/>
                    </a:lnTo>
                    <a:lnTo>
                      <a:pt x="13" y="84"/>
                    </a:lnTo>
                    <a:lnTo>
                      <a:pt x="32" y="97"/>
                    </a:lnTo>
                    <a:lnTo>
                      <a:pt x="71" y="77"/>
                    </a:lnTo>
                    <a:lnTo>
                      <a:pt x="91" y="64"/>
                    </a:lnTo>
                    <a:lnTo>
                      <a:pt x="121" y="57"/>
                    </a:lnTo>
                    <a:lnTo>
                      <a:pt x="141" y="42"/>
                    </a:lnTo>
                    <a:lnTo>
                      <a:pt x="116" y="19"/>
                    </a:lnTo>
                    <a:lnTo>
                      <a:pt x="84" y="12"/>
                    </a:lnTo>
                    <a:lnTo>
                      <a:pt x="71" y="0"/>
                    </a:lnTo>
                    <a:lnTo>
                      <a:pt x="56" y="15"/>
                    </a:lnTo>
                    <a:lnTo>
                      <a:pt x="45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69" name="Freeform 73"/>
              <p:cNvSpPr>
                <a:spLocks/>
              </p:cNvSpPr>
              <p:nvPr/>
            </p:nvSpPr>
            <p:spPr bwMode="auto">
              <a:xfrm>
                <a:off x="3254522" y="1816579"/>
                <a:ext cx="358526" cy="191900"/>
              </a:xfrm>
              <a:custGeom>
                <a:avLst/>
                <a:gdLst>
                  <a:gd name="T0" fmla="*/ 62 w 203"/>
                  <a:gd name="T1" fmla="*/ 9 h 109"/>
                  <a:gd name="T2" fmla="*/ 34 w 203"/>
                  <a:gd name="T3" fmla="*/ 25 h 109"/>
                  <a:gd name="T4" fmla="*/ 34 w 203"/>
                  <a:gd name="T5" fmla="*/ 37 h 109"/>
                  <a:gd name="T6" fmla="*/ 2 w 203"/>
                  <a:gd name="T7" fmla="*/ 40 h 109"/>
                  <a:gd name="T8" fmla="*/ 0 w 203"/>
                  <a:gd name="T9" fmla="*/ 53 h 109"/>
                  <a:gd name="T10" fmla="*/ 52 w 203"/>
                  <a:gd name="T11" fmla="*/ 62 h 109"/>
                  <a:gd name="T12" fmla="*/ 12 w 203"/>
                  <a:gd name="T13" fmla="*/ 72 h 109"/>
                  <a:gd name="T14" fmla="*/ 4 w 203"/>
                  <a:gd name="T15" fmla="*/ 80 h 109"/>
                  <a:gd name="T16" fmla="*/ 32 w 203"/>
                  <a:gd name="T17" fmla="*/ 95 h 109"/>
                  <a:gd name="T18" fmla="*/ 57 w 203"/>
                  <a:gd name="T19" fmla="*/ 108 h 109"/>
                  <a:gd name="T20" fmla="*/ 92 w 203"/>
                  <a:gd name="T21" fmla="*/ 108 h 109"/>
                  <a:gd name="T22" fmla="*/ 151 w 203"/>
                  <a:gd name="T23" fmla="*/ 105 h 109"/>
                  <a:gd name="T24" fmla="*/ 188 w 203"/>
                  <a:gd name="T25" fmla="*/ 98 h 109"/>
                  <a:gd name="T26" fmla="*/ 179 w 203"/>
                  <a:gd name="T27" fmla="*/ 72 h 109"/>
                  <a:gd name="T28" fmla="*/ 202 w 203"/>
                  <a:gd name="T29" fmla="*/ 68 h 109"/>
                  <a:gd name="T30" fmla="*/ 177 w 203"/>
                  <a:gd name="T31" fmla="*/ 53 h 109"/>
                  <a:gd name="T32" fmla="*/ 161 w 203"/>
                  <a:gd name="T33" fmla="*/ 22 h 109"/>
                  <a:gd name="T34" fmla="*/ 169 w 203"/>
                  <a:gd name="T35" fmla="*/ 5 h 109"/>
                  <a:gd name="T36" fmla="*/ 139 w 203"/>
                  <a:gd name="T37" fmla="*/ 0 h 109"/>
                  <a:gd name="T38" fmla="*/ 132 w 203"/>
                  <a:gd name="T39" fmla="*/ 32 h 109"/>
                  <a:gd name="T40" fmla="*/ 117 w 203"/>
                  <a:gd name="T41" fmla="*/ 14 h 109"/>
                  <a:gd name="T42" fmla="*/ 104 w 203"/>
                  <a:gd name="T43" fmla="*/ 5 h 109"/>
                  <a:gd name="T44" fmla="*/ 94 w 203"/>
                  <a:gd name="T45" fmla="*/ 22 h 109"/>
                  <a:gd name="T46" fmla="*/ 85 w 203"/>
                  <a:gd name="T47" fmla="*/ 3 h 109"/>
                  <a:gd name="T48" fmla="*/ 62 w 203"/>
                  <a:gd name="T49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109">
                    <a:moveTo>
                      <a:pt x="62" y="9"/>
                    </a:moveTo>
                    <a:lnTo>
                      <a:pt x="34" y="25"/>
                    </a:lnTo>
                    <a:lnTo>
                      <a:pt x="34" y="37"/>
                    </a:lnTo>
                    <a:lnTo>
                      <a:pt x="2" y="40"/>
                    </a:lnTo>
                    <a:lnTo>
                      <a:pt x="0" y="53"/>
                    </a:lnTo>
                    <a:lnTo>
                      <a:pt x="52" y="62"/>
                    </a:lnTo>
                    <a:lnTo>
                      <a:pt x="12" y="72"/>
                    </a:lnTo>
                    <a:lnTo>
                      <a:pt x="4" y="80"/>
                    </a:lnTo>
                    <a:lnTo>
                      <a:pt x="32" y="95"/>
                    </a:lnTo>
                    <a:lnTo>
                      <a:pt x="57" y="108"/>
                    </a:lnTo>
                    <a:lnTo>
                      <a:pt x="92" y="108"/>
                    </a:lnTo>
                    <a:lnTo>
                      <a:pt x="151" y="105"/>
                    </a:lnTo>
                    <a:lnTo>
                      <a:pt x="188" y="98"/>
                    </a:lnTo>
                    <a:lnTo>
                      <a:pt x="179" y="72"/>
                    </a:lnTo>
                    <a:lnTo>
                      <a:pt x="202" y="68"/>
                    </a:lnTo>
                    <a:lnTo>
                      <a:pt x="177" y="53"/>
                    </a:lnTo>
                    <a:lnTo>
                      <a:pt x="161" y="22"/>
                    </a:lnTo>
                    <a:lnTo>
                      <a:pt x="169" y="5"/>
                    </a:lnTo>
                    <a:lnTo>
                      <a:pt x="139" y="0"/>
                    </a:lnTo>
                    <a:lnTo>
                      <a:pt x="132" y="32"/>
                    </a:lnTo>
                    <a:lnTo>
                      <a:pt x="117" y="14"/>
                    </a:lnTo>
                    <a:lnTo>
                      <a:pt x="104" y="5"/>
                    </a:lnTo>
                    <a:lnTo>
                      <a:pt x="94" y="22"/>
                    </a:lnTo>
                    <a:lnTo>
                      <a:pt x="85" y="3"/>
                    </a:lnTo>
                    <a:lnTo>
                      <a:pt x="62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0" name="Freeform 74"/>
              <p:cNvSpPr>
                <a:spLocks/>
              </p:cNvSpPr>
              <p:nvPr/>
            </p:nvSpPr>
            <p:spPr bwMode="auto">
              <a:xfrm>
                <a:off x="3534424" y="1778829"/>
                <a:ext cx="55037" cy="28313"/>
              </a:xfrm>
              <a:custGeom>
                <a:avLst/>
                <a:gdLst>
                  <a:gd name="T0" fmla="*/ 15 w 30"/>
                  <a:gd name="T1" fmla="*/ 14 h 15"/>
                  <a:gd name="T2" fmla="*/ 18 w 30"/>
                  <a:gd name="T3" fmla="*/ 14 h 15"/>
                  <a:gd name="T4" fmla="*/ 19 w 30"/>
                  <a:gd name="T5" fmla="*/ 14 h 15"/>
                  <a:gd name="T6" fmla="*/ 21 w 30"/>
                  <a:gd name="T7" fmla="*/ 14 h 15"/>
                  <a:gd name="T8" fmla="*/ 23 w 30"/>
                  <a:gd name="T9" fmla="*/ 13 h 15"/>
                  <a:gd name="T10" fmla="*/ 25 w 30"/>
                  <a:gd name="T11" fmla="*/ 12 h 15"/>
                  <a:gd name="T12" fmla="*/ 26 w 30"/>
                  <a:gd name="T13" fmla="*/ 11 h 15"/>
                  <a:gd name="T14" fmla="*/ 28 w 30"/>
                  <a:gd name="T15" fmla="*/ 11 h 15"/>
                  <a:gd name="T16" fmla="*/ 29 w 30"/>
                  <a:gd name="T17" fmla="*/ 10 h 15"/>
                  <a:gd name="T18" fmla="*/ 29 w 30"/>
                  <a:gd name="T19" fmla="*/ 9 h 15"/>
                  <a:gd name="T20" fmla="*/ 29 w 30"/>
                  <a:gd name="T21" fmla="*/ 8 h 15"/>
                  <a:gd name="T22" fmla="*/ 29 w 30"/>
                  <a:gd name="T23" fmla="*/ 7 h 15"/>
                  <a:gd name="T24" fmla="*/ 29 w 30"/>
                  <a:gd name="T25" fmla="*/ 6 h 15"/>
                  <a:gd name="T26" fmla="*/ 29 w 30"/>
                  <a:gd name="T27" fmla="*/ 4 h 15"/>
                  <a:gd name="T28" fmla="*/ 28 w 30"/>
                  <a:gd name="T29" fmla="*/ 3 h 15"/>
                  <a:gd name="T30" fmla="*/ 26 w 30"/>
                  <a:gd name="T31" fmla="*/ 3 h 15"/>
                  <a:gd name="T32" fmla="*/ 25 w 30"/>
                  <a:gd name="T33" fmla="*/ 2 h 15"/>
                  <a:gd name="T34" fmla="*/ 23 w 30"/>
                  <a:gd name="T35" fmla="*/ 1 h 15"/>
                  <a:gd name="T36" fmla="*/ 21 w 30"/>
                  <a:gd name="T37" fmla="*/ 0 h 15"/>
                  <a:gd name="T38" fmla="*/ 19 w 30"/>
                  <a:gd name="T39" fmla="*/ 0 h 15"/>
                  <a:gd name="T40" fmla="*/ 18 w 30"/>
                  <a:gd name="T41" fmla="*/ 0 h 15"/>
                  <a:gd name="T42" fmla="*/ 15 w 30"/>
                  <a:gd name="T43" fmla="*/ 0 h 15"/>
                  <a:gd name="T44" fmla="*/ 13 w 30"/>
                  <a:gd name="T45" fmla="*/ 0 h 15"/>
                  <a:gd name="T46" fmla="*/ 11 w 30"/>
                  <a:gd name="T47" fmla="*/ 0 h 15"/>
                  <a:gd name="T48" fmla="*/ 10 w 30"/>
                  <a:gd name="T49" fmla="*/ 0 h 15"/>
                  <a:gd name="T50" fmla="*/ 8 w 30"/>
                  <a:gd name="T51" fmla="*/ 1 h 15"/>
                  <a:gd name="T52" fmla="*/ 6 w 30"/>
                  <a:gd name="T53" fmla="*/ 2 h 15"/>
                  <a:gd name="T54" fmla="*/ 5 w 30"/>
                  <a:gd name="T55" fmla="*/ 2 h 15"/>
                  <a:gd name="T56" fmla="*/ 4 w 30"/>
                  <a:gd name="T57" fmla="*/ 3 h 15"/>
                  <a:gd name="T58" fmla="*/ 2 w 30"/>
                  <a:gd name="T59" fmla="*/ 3 h 15"/>
                  <a:gd name="T60" fmla="*/ 2 w 30"/>
                  <a:gd name="T61" fmla="*/ 4 h 15"/>
                  <a:gd name="T62" fmla="*/ 1 w 30"/>
                  <a:gd name="T63" fmla="*/ 6 h 15"/>
                  <a:gd name="T64" fmla="*/ 1 w 30"/>
                  <a:gd name="T65" fmla="*/ 7 h 15"/>
                  <a:gd name="T66" fmla="*/ 0 w 30"/>
                  <a:gd name="T67" fmla="*/ 7 h 15"/>
                  <a:gd name="T68" fmla="*/ 1 w 30"/>
                  <a:gd name="T69" fmla="*/ 8 h 15"/>
                  <a:gd name="T70" fmla="*/ 1 w 30"/>
                  <a:gd name="T71" fmla="*/ 9 h 15"/>
                  <a:gd name="T72" fmla="*/ 2 w 30"/>
                  <a:gd name="T73" fmla="*/ 10 h 15"/>
                  <a:gd name="T74" fmla="*/ 2 w 30"/>
                  <a:gd name="T75" fmla="*/ 11 h 15"/>
                  <a:gd name="T76" fmla="*/ 4 w 30"/>
                  <a:gd name="T77" fmla="*/ 11 h 15"/>
                  <a:gd name="T78" fmla="*/ 5 w 30"/>
                  <a:gd name="T79" fmla="*/ 12 h 15"/>
                  <a:gd name="T80" fmla="*/ 6 w 30"/>
                  <a:gd name="T81" fmla="*/ 12 h 15"/>
                  <a:gd name="T82" fmla="*/ 8 w 30"/>
                  <a:gd name="T83" fmla="*/ 13 h 15"/>
                  <a:gd name="T84" fmla="*/ 10 w 30"/>
                  <a:gd name="T85" fmla="*/ 14 h 15"/>
                  <a:gd name="T86" fmla="*/ 11 w 30"/>
                  <a:gd name="T87" fmla="*/ 14 h 15"/>
                  <a:gd name="T88" fmla="*/ 13 w 30"/>
                  <a:gd name="T89" fmla="*/ 14 h 15"/>
                  <a:gd name="T90" fmla="*/ 15 w 30"/>
                  <a:gd name="T9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15">
                    <a:moveTo>
                      <a:pt x="15" y="14"/>
                    </a:move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3" y="13"/>
                    </a:lnTo>
                    <a:lnTo>
                      <a:pt x="25" y="12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5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1" name="Freeform 75"/>
              <p:cNvSpPr>
                <a:spLocks/>
              </p:cNvSpPr>
              <p:nvPr/>
            </p:nvSpPr>
            <p:spPr bwMode="auto">
              <a:xfrm>
                <a:off x="3226217" y="1604231"/>
                <a:ext cx="154103" cy="97523"/>
              </a:xfrm>
              <a:custGeom>
                <a:avLst/>
                <a:gdLst>
                  <a:gd name="T0" fmla="*/ 85 w 86"/>
                  <a:gd name="T1" fmla="*/ 0 h 55"/>
                  <a:gd name="T2" fmla="*/ 63 w 86"/>
                  <a:gd name="T3" fmla="*/ 8 h 55"/>
                  <a:gd name="T4" fmla="*/ 30 w 86"/>
                  <a:gd name="T5" fmla="*/ 24 h 55"/>
                  <a:gd name="T6" fmla="*/ 2 w 86"/>
                  <a:gd name="T7" fmla="*/ 31 h 55"/>
                  <a:gd name="T8" fmla="*/ 0 w 86"/>
                  <a:gd name="T9" fmla="*/ 49 h 55"/>
                  <a:gd name="T10" fmla="*/ 37 w 86"/>
                  <a:gd name="T11" fmla="*/ 54 h 55"/>
                  <a:gd name="T12" fmla="*/ 63 w 86"/>
                  <a:gd name="T13" fmla="*/ 29 h 55"/>
                  <a:gd name="T14" fmla="*/ 85 w 86"/>
                  <a:gd name="T15" fmla="*/ 29 h 55"/>
                  <a:gd name="T16" fmla="*/ 85 w 86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55">
                    <a:moveTo>
                      <a:pt x="85" y="0"/>
                    </a:moveTo>
                    <a:lnTo>
                      <a:pt x="63" y="8"/>
                    </a:lnTo>
                    <a:lnTo>
                      <a:pt x="30" y="24"/>
                    </a:lnTo>
                    <a:lnTo>
                      <a:pt x="2" y="31"/>
                    </a:lnTo>
                    <a:lnTo>
                      <a:pt x="0" y="49"/>
                    </a:lnTo>
                    <a:lnTo>
                      <a:pt x="37" y="54"/>
                    </a:lnTo>
                    <a:lnTo>
                      <a:pt x="63" y="29"/>
                    </a:lnTo>
                    <a:lnTo>
                      <a:pt x="85" y="29"/>
                    </a:lnTo>
                    <a:lnTo>
                      <a:pt x="8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2" name="Freeform 76"/>
              <p:cNvSpPr>
                <a:spLocks/>
              </p:cNvSpPr>
              <p:nvPr/>
            </p:nvSpPr>
            <p:spPr bwMode="auto">
              <a:xfrm>
                <a:off x="3318994" y="1692316"/>
                <a:ext cx="28305" cy="48762"/>
              </a:xfrm>
              <a:custGeom>
                <a:avLst/>
                <a:gdLst>
                  <a:gd name="T0" fmla="*/ 7 w 15"/>
                  <a:gd name="T1" fmla="*/ 25 h 26"/>
                  <a:gd name="T2" fmla="*/ 6 w 15"/>
                  <a:gd name="T3" fmla="*/ 25 h 26"/>
                  <a:gd name="T4" fmla="*/ 4 w 15"/>
                  <a:gd name="T5" fmla="*/ 24 h 26"/>
                  <a:gd name="T6" fmla="*/ 3 w 15"/>
                  <a:gd name="T7" fmla="*/ 24 h 26"/>
                  <a:gd name="T8" fmla="*/ 3 w 15"/>
                  <a:gd name="T9" fmla="*/ 23 h 26"/>
                  <a:gd name="T10" fmla="*/ 2 w 15"/>
                  <a:gd name="T11" fmla="*/ 22 h 26"/>
                  <a:gd name="T12" fmla="*/ 2 w 15"/>
                  <a:gd name="T13" fmla="*/ 21 h 26"/>
                  <a:gd name="T14" fmla="*/ 2 w 15"/>
                  <a:gd name="T15" fmla="*/ 20 h 26"/>
                  <a:gd name="T16" fmla="*/ 1 w 15"/>
                  <a:gd name="T17" fmla="*/ 18 h 26"/>
                  <a:gd name="T18" fmla="*/ 1 w 15"/>
                  <a:gd name="T19" fmla="*/ 16 h 26"/>
                  <a:gd name="T20" fmla="*/ 1 w 15"/>
                  <a:gd name="T21" fmla="*/ 15 h 26"/>
                  <a:gd name="T22" fmla="*/ 0 w 15"/>
                  <a:gd name="T23" fmla="*/ 13 h 26"/>
                  <a:gd name="T24" fmla="*/ 1 w 15"/>
                  <a:gd name="T25" fmla="*/ 11 h 26"/>
                  <a:gd name="T26" fmla="*/ 1 w 15"/>
                  <a:gd name="T27" fmla="*/ 9 h 26"/>
                  <a:gd name="T28" fmla="*/ 1 w 15"/>
                  <a:gd name="T29" fmla="*/ 8 h 26"/>
                  <a:gd name="T30" fmla="*/ 2 w 15"/>
                  <a:gd name="T31" fmla="*/ 6 h 26"/>
                  <a:gd name="T32" fmla="*/ 2 w 15"/>
                  <a:gd name="T33" fmla="*/ 5 h 26"/>
                  <a:gd name="T34" fmla="*/ 2 w 15"/>
                  <a:gd name="T35" fmla="*/ 4 h 26"/>
                  <a:gd name="T36" fmla="*/ 3 w 15"/>
                  <a:gd name="T37" fmla="*/ 3 h 26"/>
                  <a:gd name="T38" fmla="*/ 3 w 15"/>
                  <a:gd name="T39" fmla="*/ 2 h 26"/>
                  <a:gd name="T40" fmla="*/ 4 w 15"/>
                  <a:gd name="T41" fmla="*/ 2 h 26"/>
                  <a:gd name="T42" fmla="*/ 6 w 15"/>
                  <a:gd name="T43" fmla="*/ 1 h 26"/>
                  <a:gd name="T44" fmla="*/ 7 w 15"/>
                  <a:gd name="T45" fmla="*/ 1 h 26"/>
                  <a:gd name="T46" fmla="*/ 7 w 15"/>
                  <a:gd name="T47" fmla="*/ 0 h 26"/>
                  <a:gd name="T48" fmla="*/ 8 w 15"/>
                  <a:gd name="T49" fmla="*/ 1 h 26"/>
                  <a:gd name="T50" fmla="*/ 9 w 15"/>
                  <a:gd name="T51" fmla="*/ 1 h 26"/>
                  <a:gd name="T52" fmla="*/ 11 w 15"/>
                  <a:gd name="T53" fmla="*/ 2 h 26"/>
                  <a:gd name="T54" fmla="*/ 12 w 15"/>
                  <a:gd name="T55" fmla="*/ 3 h 26"/>
                  <a:gd name="T56" fmla="*/ 12 w 15"/>
                  <a:gd name="T57" fmla="*/ 4 h 26"/>
                  <a:gd name="T58" fmla="*/ 13 w 15"/>
                  <a:gd name="T59" fmla="*/ 5 h 26"/>
                  <a:gd name="T60" fmla="*/ 13 w 15"/>
                  <a:gd name="T61" fmla="*/ 6 h 26"/>
                  <a:gd name="T62" fmla="*/ 14 w 15"/>
                  <a:gd name="T63" fmla="*/ 8 h 26"/>
                  <a:gd name="T64" fmla="*/ 14 w 15"/>
                  <a:gd name="T65" fmla="*/ 9 h 26"/>
                  <a:gd name="T66" fmla="*/ 14 w 15"/>
                  <a:gd name="T67" fmla="*/ 11 h 26"/>
                  <a:gd name="T68" fmla="*/ 14 w 15"/>
                  <a:gd name="T69" fmla="*/ 13 h 26"/>
                  <a:gd name="T70" fmla="*/ 14 w 15"/>
                  <a:gd name="T71" fmla="*/ 15 h 26"/>
                  <a:gd name="T72" fmla="*/ 14 w 15"/>
                  <a:gd name="T73" fmla="*/ 16 h 26"/>
                  <a:gd name="T74" fmla="*/ 14 w 15"/>
                  <a:gd name="T75" fmla="*/ 18 h 26"/>
                  <a:gd name="T76" fmla="*/ 13 w 15"/>
                  <a:gd name="T77" fmla="*/ 20 h 26"/>
                  <a:gd name="T78" fmla="*/ 13 w 15"/>
                  <a:gd name="T79" fmla="*/ 21 h 26"/>
                  <a:gd name="T80" fmla="*/ 12 w 15"/>
                  <a:gd name="T81" fmla="*/ 22 h 26"/>
                  <a:gd name="T82" fmla="*/ 12 w 15"/>
                  <a:gd name="T83" fmla="*/ 23 h 26"/>
                  <a:gd name="T84" fmla="*/ 11 w 15"/>
                  <a:gd name="T85" fmla="*/ 24 h 26"/>
                  <a:gd name="T86" fmla="*/ 9 w 15"/>
                  <a:gd name="T87" fmla="*/ 25 h 26"/>
                  <a:gd name="T88" fmla="*/ 8 w 15"/>
                  <a:gd name="T89" fmla="*/ 25 h 26"/>
                  <a:gd name="T90" fmla="*/ 7 w 15"/>
                  <a:gd name="T9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26">
                    <a:moveTo>
                      <a:pt x="7" y="25"/>
                    </a:moveTo>
                    <a:lnTo>
                      <a:pt x="6" y="25"/>
                    </a:lnTo>
                    <a:lnTo>
                      <a:pt x="4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1"/>
                    </a:lnTo>
                    <a:lnTo>
                      <a:pt x="12" y="22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3" name="Freeform 77"/>
              <p:cNvSpPr>
                <a:spLocks/>
              </p:cNvSpPr>
              <p:nvPr/>
            </p:nvSpPr>
            <p:spPr bwMode="auto">
              <a:xfrm>
                <a:off x="3370886" y="1649846"/>
                <a:ext cx="231155" cy="114826"/>
              </a:xfrm>
              <a:custGeom>
                <a:avLst/>
                <a:gdLst>
                  <a:gd name="T0" fmla="*/ 45 w 131"/>
                  <a:gd name="T1" fmla="*/ 20 h 64"/>
                  <a:gd name="T2" fmla="*/ 33 w 131"/>
                  <a:gd name="T3" fmla="*/ 33 h 64"/>
                  <a:gd name="T4" fmla="*/ 5 w 131"/>
                  <a:gd name="T5" fmla="*/ 33 h 64"/>
                  <a:gd name="T6" fmla="*/ 0 w 131"/>
                  <a:gd name="T7" fmla="*/ 55 h 64"/>
                  <a:gd name="T8" fmla="*/ 30 w 131"/>
                  <a:gd name="T9" fmla="*/ 63 h 64"/>
                  <a:gd name="T10" fmla="*/ 55 w 131"/>
                  <a:gd name="T11" fmla="*/ 59 h 64"/>
                  <a:gd name="T12" fmla="*/ 77 w 131"/>
                  <a:gd name="T13" fmla="*/ 51 h 64"/>
                  <a:gd name="T14" fmla="*/ 105 w 131"/>
                  <a:gd name="T15" fmla="*/ 46 h 64"/>
                  <a:gd name="T16" fmla="*/ 130 w 131"/>
                  <a:gd name="T17" fmla="*/ 54 h 64"/>
                  <a:gd name="T18" fmla="*/ 117 w 131"/>
                  <a:gd name="T19" fmla="*/ 26 h 64"/>
                  <a:gd name="T20" fmla="*/ 90 w 131"/>
                  <a:gd name="T21" fmla="*/ 18 h 64"/>
                  <a:gd name="T22" fmla="*/ 85 w 131"/>
                  <a:gd name="T23" fmla="*/ 0 h 64"/>
                  <a:gd name="T24" fmla="*/ 62 w 131"/>
                  <a:gd name="T25" fmla="*/ 3 h 64"/>
                  <a:gd name="T26" fmla="*/ 60 w 131"/>
                  <a:gd name="T27" fmla="*/ 18 h 64"/>
                  <a:gd name="T28" fmla="*/ 45 w 131"/>
                  <a:gd name="T29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64">
                    <a:moveTo>
                      <a:pt x="45" y="20"/>
                    </a:moveTo>
                    <a:lnTo>
                      <a:pt x="33" y="33"/>
                    </a:lnTo>
                    <a:lnTo>
                      <a:pt x="5" y="33"/>
                    </a:lnTo>
                    <a:lnTo>
                      <a:pt x="0" y="55"/>
                    </a:lnTo>
                    <a:lnTo>
                      <a:pt x="30" y="63"/>
                    </a:lnTo>
                    <a:lnTo>
                      <a:pt x="55" y="59"/>
                    </a:lnTo>
                    <a:lnTo>
                      <a:pt x="77" y="51"/>
                    </a:lnTo>
                    <a:lnTo>
                      <a:pt x="105" y="46"/>
                    </a:lnTo>
                    <a:lnTo>
                      <a:pt x="130" y="54"/>
                    </a:lnTo>
                    <a:lnTo>
                      <a:pt x="117" y="26"/>
                    </a:lnTo>
                    <a:lnTo>
                      <a:pt x="90" y="18"/>
                    </a:lnTo>
                    <a:lnTo>
                      <a:pt x="85" y="0"/>
                    </a:lnTo>
                    <a:lnTo>
                      <a:pt x="62" y="3"/>
                    </a:lnTo>
                    <a:lnTo>
                      <a:pt x="60" y="18"/>
                    </a:lnTo>
                    <a:lnTo>
                      <a:pt x="45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4" name="Freeform 78"/>
              <p:cNvSpPr>
                <a:spLocks/>
              </p:cNvSpPr>
              <p:nvPr/>
            </p:nvSpPr>
            <p:spPr bwMode="auto">
              <a:xfrm>
                <a:off x="3446365" y="1590074"/>
                <a:ext cx="73907" cy="53480"/>
              </a:xfrm>
              <a:custGeom>
                <a:avLst/>
                <a:gdLst>
                  <a:gd name="T0" fmla="*/ 26 w 41"/>
                  <a:gd name="T1" fmla="*/ 2 h 31"/>
                  <a:gd name="T2" fmla="*/ 8 w 41"/>
                  <a:gd name="T3" fmla="*/ 2 h 31"/>
                  <a:gd name="T4" fmla="*/ 0 w 41"/>
                  <a:gd name="T5" fmla="*/ 17 h 31"/>
                  <a:gd name="T6" fmla="*/ 0 w 41"/>
                  <a:gd name="T7" fmla="*/ 30 h 31"/>
                  <a:gd name="T8" fmla="*/ 18 w 41"/>
                  <a:gd name="T9" fmla="*/ 20 h 31"/>
                  <a:gd name="T10" fmla="*/ 38 w 41"/>
                  <a:gd name="T11" fmla="*/ 15 h 31"/>
                  <a:gd name="T12" fmla="*/ 40 w 41"/>
                  <a:gd name="T13" fmla="*/ 0 h 31"/>
                  <a:gd name="T14" fmla="*/ 26 w 41"/>
                  <a:gd name="T15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1">
                    <a:moveTo>
                      <a:pt x="26" y="2"/>
                    </a:moveTo>
                    <a:lnTo>
                      <a:pt x="8" y="2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18" y="20"/>
                    </a:lnTo>
                    <a:lnTo>
                      <a:pt x="38" y="15"/>
                    </a:lnTo>
                    <a:lnTo>
                      <a:pt x="40" y="0"/>
                    </a:lnTo>
                    <a:lnTo>
                      <a:pt x="2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5" name="Freeform 79"/>
              <p:cNvSpPr>
                <a:spLocks/>
              </p:cNvSpPr>
              <p:nvPr/>
            </p:nvSpPr>
            <p:spPr bwMode="auto">
              <a:xfrm>
                <a:off x="3444792" y="1527156"/>
                <a:ext cx="88059" cy="47189"/>
              </a:xfrm>
              <a:custGeom>
                <a:avLst/>
                <a:gdLst>
                  <a:gd name="T0" fmla="*/ 13 w 51"/>
                  <a:gd name="T1" fmla="*/ 7 h 27"/>
                  <a:gd name="T2" fmla="*/ 25 w 51"/>
                  <a:gd name="T3" fmla="*/ 0 h 27"/>
                  <a:gd name="T4" fmla="*/ 42 w 51"/>
                  <a:gd name="T5" fmla="*/ 2 h 27"/>
                  <a:gd name="T6" fmla="*/ 50 w 51"/>
                  <a:gd name="T7" fmla="*/ 15 h 27"/>
                  <a:gd name="T8" fmla="*/ 28 w 51"/>
                  <a:gd name="T9" fmla="*/ 23 h 27"/>
                  <a:gd name="T10" fmla="*/ 0 w 51"/>
                  <a:gd name="T11" fmla="*/ 26 h 27"/>
                  <a:gd name="T12" fmla="*/ 13 w 51"/>
                  <a:gd name="T1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7">
                    <a:moveTo>
                      <a:pt x="13" y="7"/>
                    </a:moveTo>
                    <a:lnTo>
                      <a:pt x="25" y="0"/>
                    </a:lnTo>
                    <a:lnTo>
                      <a:pt x="42" y="2"/>
                    </a:lnTo>
                    <a:lnTo>
                      <a:pt x="50" y="15"/>
                    </a:lnTo>
                    <a:lnTo>
                      <a:pt x="28" y="23"/>
                    </a:lnTo>
                    <a:lnTo>
                      <a:pt x="0" y="26"/>
                    </a:lnTo>
                    <a:lnTo>
                      <a:pt x="1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6" name="Freeform 80"/>
              <p:cNvSpPr>
                <a:spLocks/>
              </p:cNvSpPr>
              <p:nvPr/>
            </p:nvSpPr>
            <p:spPr bwMode="auto">
              <a:xfrm>
                <a:off x="3613048" y="1527156"/>
                <a:ext cx="122654" cy="80221"/>
              </a:xfrm>
              <a:custGeom>
                <a:avLst/>
                <a:gdLst>
                  <a:gd name="T0" fmla="*/ 13 w 70"/>
                  <a:gd name="T1" fmla="*/ 0 h 45"/>
                  <a:gd name="T2" fmla="*/ 31 w 70"/>
                  <a:gd name="T3" fmla="*/ 2 h 45"/>
                  <a:gd name="T4" fmla="*/ 48 w 70"/>
                  <a:gd name="T5" fmla="*/ 7 h 45"/>
                  <a:gd name="T6" fmla="*/ 64 w 70"/>
                  <a:gd name="T7" fmla="*/ 25 h 45"/>
                  <a:gd name="T8" fmla="*/ 69 w 70"/>
                  <a:gd name="T9" fmla="*/ 40 h 45"/>
                  <a:gd name="T10" fmla="*/ 39 w 70"/>
                  <a:gd name="T11" fmla="*/ 44 h 45"/>
                  <a:gd name="T12" fmla="*/ 31 w 70"/>
                  <a:gd name="T13" fmla="*/ 29 h 45"/>
                  <a:gd name="T14" fmla="*/ 13 w 70"/>
                  <a:gd name="T15" fmla="*/ 27 h 45"/>
                  <a:gd name="T16" fmla="*/ 0 w 70"/>
                  <a:gd name="T17" fmla="*/ 9 h 45"/>
                  <a:gd name="T18" fmla="*/ 13 w 70"/>
                  <a:gd name="T1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45">
                    <a:moveTo>
                      <a:pt x="13" y="0"/>
                    </a:moveTo>
                    <a:lnTo>
                      <a:pt x="31" y="2"/>
                    </a:lnTo>
                    <a:lnTo>
                      <a:pt x="48" y="7"/>
                    </a:lnTo>
                    <a:lnTo>
                      <a:pt x="64" y="25"/>
                    </a:lnTo>
                    <a:lnTo>
                      <a:pt x="69" y="40"/>
                    </a:lnTo>
                    <a:lnTo>
                      <a:pt x="39" y="44"/>
                    </a:lnTo>
                    <a:lnTo>
                      <a:pt x="31" y="29"/>
                    </a:lnTo>
                    <a:lnTo>
                      <a:pt x="13" y="27"/>
                    </a:lnTo>
                    <a:lnTo>
                      <a:pt x="0" y="9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7" name="Freeform 81"/>
              <p:cNvSpPr>
                <a:spLocks/>
              </p:cNvSpPr>
              <p:nvPr/>
            </p:nvSpPr>
            <p:spPr bwMode="auto">
              <a:xfrm>
                <a:off x="3613048" y="1772537"/>
                <a:ext cx="117936" cy="122690"/>
              </a:xfrm>
              <a:custGeom>
                <a:avLst/>
                <a:gdLst>
                  <a:gd name="T0" fmla="*/ 23 w 67"/>
                  <a:gd name="T1" fmla="*/ 5 h 70"/>
                  <a:gd name="T2" fmla="*/ 28 w 67"/>
                  <a:gd name="T3" fmla="*/ 21 h 70"/>
                  <a:gd name="T4" fmla="*/ 25 w 67"/>
                  <a:gd name="T5" fmla="*/ 38 h 70"/>
                  <a:gd name="T6" fmla="*/ 3 w 67"/>
                  <a:gd name="T7" fmla="*/ 26 h 70"/>
                  <a:gd name="T8" fmla="*/ 0 w 67"/>
                  <a:gd name="T9" fmla="*/ 41 h 70"/>
                  <a:gd name="T10" fmla="*/ 21 w 67"/>
                  <a:gd name="T11" fmla="*/ 53 h 70"/>
                  <a:gd name="T12" fmla="*/ 31 w 67"/>
                  <a:gd name="T13" fmla="*/ 66 h 70"/>
                  <a:gd name="T14" fmla="*/ 53 w 67"/>
                  <a:gd name="T15" fmla="*/ 69 h 70"/>
                  <a:gd name="T16" fmla="*/ 66 w 67"/>
                  <a:gd name="T17" fmla="*/ 46 h 70"/>
                  <a:gd name="T18" fmla="*/ 58 w 67"/>
                  <a:gd name="T19" fmla="*/ 28 h 70"/>
                  <a:gd name="T20" fmla="*/ 61 w 67"/>
                  <a:gd name="T21" fmla="*/ 0 h 70"/>
                  <a:gd name="T22" fmla="*/ 23 w 67"/>
                  <a:gd name="T23" fmla="*/ 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0">
                    <a:moveTo>
                      <a:pt x="23" y="5"/>
                    </a:moveTo>
                    <a:lnTo>
                      <a:pt x="28" y="21"/>
                    </a:lnTo>
                    <a:lnTo>
                      <a:pt x="25" y="38"/>
                    </a:lnTo>
                    <a:lnTo>
                      <a:pt x="3" y="26"/>
                    </a:lnTo>
                    <a:lnTo>
                      <a:pt x="0" y="41"/>
                    </a:lnTo>
                    <a:lnTo>
                      <a:pt x="21" y="53"/>
                    </a:lnTo>
                    <a:lnTo>
                      <a:pt x="31" y="66"/>
                    </a:lnTo>
                    <a:lnTo>
                      <a:pt x="53" y="69"/>
                    </a:lnTo>
                    <a:lnTo>
                      <a:pt x="66" y="46"/>
                    </a:lnTo>
                    <a:lnTo>
                      <a:pt x="58" y="28"/>
                    </a:lnTo>
                    <a:lnTo>
                      <a:pt x="61" y="0"/>
                    </a:lnTo>
                    <a:lnTo>
                      <a:pt x="23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8" name="Freeform 82"/>
              <p:cNvSpPr>
                <a:spLocks/>
              </p:cNvSpPr>
              <p:nvPr/>
            </p:nvSpPr>
            <p:spPr bwMode="auto">
              <a:xfrm>
                <a:off x="3641353" y="1951853"/>
                <a:ext cx="72334" cy="56626"/>
              </a:xfrm>
              <a:custGeom>
                <a:avLst/>
                <a:gdLst>
                  <a:gd name="T0" fmla="*/ 20 w 42"/>
                  <a:gd name="T1" fmla="*/ 0 h 32"/>
                  <a:gd name="T2" fmla="*/ 5 w 42"/>
                  <a:gd name="T3" fmla="*/ 10 h 32"/>
                  <a:gd name="T4" fmla="*/ 0 w 42"/>
                  <a:gd name="T5" fmla="*/ 28 h 32"/>
                  <a:gd name="T6" fmla="*/ 25 w 42"/>
                  <a:gd name="T7" fmla="*/ 31 h 32"/>
                  <a:gd name="T8" fmla="*/ 41 w 42"/>
                  <a:gd name="T9" fmla="*/ 21 h 32"/>
                  <a:gd name="T10" fmla="*/ 20 w 4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2">
                    <a:moveTo>
                      <a:pt x="20" y="0"/>
                    </a:moveTo>
                    <a:lnTo>
                      <a:pt x="5" y="10"/>
                    </a:lnTo>
                    <a:lnTo>
                      <a:pt x="0" y="28"/>
                    </a:lnTo>
                    <a:lnTo>
                      <a:pt x="25" y="31"/>
                    </a:lnTo>
                    <a:lnTo>
                      <a:pt x="41" y="21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79" name="Freeform 83"/>
              <p:cNvSpPr>
                <a:spLocks/>
              </p:cNvSpPr>
              <p:nvPr/>
            </p:nvSpPr>
            <p:spPr bwMode="auto">
              <a:xfrm>
                <a:off x="3765579" y="1767818"/>
                <a:ext cx="119509" cy="97523"/>
              </a:xfrm>
              <a:custGeom>
                <a:avLst/>
                <a:gdLst>
                  <a:gd name="T0" fmla="*/ 0 w 67"/>
                  <a:gd name="T1" fmla="*/ 54 h 55"/>
                  <a:gd name="T2" fmla="*/ 2 w 67"/>
                  <a:gd name="T3" fmla="*/ 31 h 55"/>
                  <a:gd name="T4" fmla="*/ 9 w 67"/>
                  <a:gd name="T5" fmla="*/ 10 h 55"/>
                  <a:gd name="T6" fmla="*/ 32 w 67"/>
                  <a:gd name="T7" fmla="*/ 0 h 55"/>
                  <a:gd name="T8" fmla="*/ 52 w 67"/>
                  <a:gd name="T9" fmla="*/ 3 h 55"/>
                  <a:gd name="T10" fmla="*/ 66 w 67"/>
                  <a:gd name="T11" fmla="*/ 8 h 55"/>
                  <a:gd name="T12" fmla="*/ 53 w 67"/>
                  <a:gd name="T13" fmla="*/ 23 h 55"/>
                  <a:gd name="T14" fmla="*/ 33 w 67"/>
                  <a:gd name="T15" fmla="*/ 39 h 55"/>
                  <a:gd name="T16" fmla="*/ 19 w 67"/>
                  <a:gd name="T17" fmla="*/ 39 h 55"/>
                  <a:gd name="T18" fmla="*/ 14 w 67"/>
                  <a:gd name="T19" fmla="*/ 54 h 55"/>
                  <a:gd name="T20" fmla="*/ 0 w 67"/>
                  <a:gd name="T2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5">
                    <a:moveTo>
                      <a:pt x="0" y="54"/>
                    </a:moveTo>
                    <a:lnTo>
                      <a:pt x="2" y="31"/>
                    </a:lnTo>
                    <a:lnTo>
                      <a:pt x="9" y="10"/>
                    </a:lnTo>
                    <a:lnTo>
                      <a:pt x="32" y="0"/>
                    </a:lnTo>
                    <a:lnTo>
                      <a:pt x="52" y="3"/>
                    </a:lnTo>
                    <a:lnTo>
                      <a:pt x="66" y="8"/>
                    </a:lnTo>
                    <a:lnTo>
                      <a:pt x="53" y="23"/>
                    </a:lnTo>
                    <a:lnTo>
                      <a:pt x="33" y="39"/>
                    </a:lnTo>
                    <a:lnTo>
                      <a:pt x="19" y="39"/>
                    </a:lnTo>
                    <a:lnTo>
                      <a:pt x="14" y="54"/>
                    </a:lnTo>
                    <a:lnTo>
                      <a:pt x="0" y="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0" name="Freeform 84"/>
              <p:cNvSpPr>
                <a:spLocks/>
              </p:cNvSpPr>
              <p:nvPr/>
            </p:nvSpPr>
            <p:spPr bwMode="auto">
              <a:xfrm>
                <a:off x="3892950" y="1778829"/>
                <a:ext cx="570812" cy="511210"/>
              </a:xfrm>
              <a:custGeom>
                <a:avLst/>
                <a:gdLst>
                  <a:gd name="T0" fmla="*/ 47 w 323"/>
                  <a:gd name="T1" fmla="*/ 0 h 289"/>
                  <a:gd name="T2" fmla="*/ 17 w 323"/>
                  <a:gd name="T3" fmla="*/ 9 h 289"/>
                  <a:gd name="T4" fmla="*/ 0 w 323"/>
                  <a:gd name="T5" fmla="*/ 40 h 289"/>
                  <a:gd name="T6" fmla="*/ 3 w 323"/>
                  <a:gd name="T7" fmla="*/ 67 h 289"/>
                  <a:gd name="T8" fmla="*/ 25 w 323"/>
                  <a:gd name="T9" fmla="*/ 76 h 289"/>
                  <a:gd name="T10" fmla="*/ 15 w 323"/>
                  <a:gd name="T11" fmla="*/ 87 h 289"/>
                  <a:gd name="T12" fmla="*/ 20 w 323"/>
                  <a:gd name="T13" fmla="*/ 96 h 289"/>
                  <a:gd name="T14" fmla="*/ 68 w 323"/>
                  <a:gd name="T15" fmla="*/ 89 h 289"/>
                  <a:gd name="T16" fmla="*/ 97 w 323"/>
                  <a:gd name="T17" fmla="*/ 104 h 289"/>
                  <a:gd name="T18" fmla="*/ 120 w 323"/>
                  <a:gd name="T19" fmla="*/ 89 h 289"/>
                  <a:gd name="T20" fmla="*/ 147 w 323"/>
                  <a:gd name="T21" fmla="*/ 114 h 289"/>
                  <a:gd name="T22" fmla="*/ 145 w 323"/>
                  <a:gd name="T23" fmla="*/ 131 h 289"/>
                  <a:gd name="T24" fmla="*/ 170 w 323"/>
                  <a:gd name="T25" fmla="*/ 131 h 289"/>
                  <a:gd name="T26" fmla="*/ 185 w 323"/>
                  <a:gd name="T27" fmla="*/ 144 h 289"/>
                  <a:gd name="T28" fmla="*/ 187 w 323"/>
                  <a:gd name="T29" fmla="*/ 171 h 289"/>
                  <a:gd name="T30" fmla="*/ 160 w 323"/>
                  <a:gd name="T31" fmla="*/ 201 h 289"/>
                  <a:gd name="T32" fmla="*/ 115 w 323"/>
                  <a:gd name="T33" fmla="*/ 211 h 289"/>
                  <a:gd name="T34" fmla="*/ 105 w 323"/>
                  <a:gd name="T35" fmla="*/ 226 h 289"/>
                  <a:gd name="T36" fmla="*/ 123 w 323"/>
                  <a:gd name="T37" fmla="*/ 243 h 289"/>
                  <a:gd name="T38" fmla="*/ 160 w 323"/>
                  <a:gd name="T39" fmla="*/ 233 h 289"/>
                  <a:gd name="T40" fmla="*/ 197 w 323"/>
                  <a:gd name="T41" fmla="*/ 263 h 289"/>
                  <a:gd name="T42" fmla="*/ 247 w 323"/>
                  <a:gd name="T43" fmla="*/ 288 h 289"/>
                  <a:gd name="T44" fmla="*/ 230 w 323"/>
                  <a:gd name="T45" fmla="*/ 248 h 289"/>
                  <a:gd name="T46" fmla="*/ 264 w 323"/>
                  <a:gd name="T47" fmla="*/ 270 h 289"/>
                  <a:gd name="T48" fmla="*/ 275 w 323"/>
                  <a:gd name="T49" fmla="*/ 246 h 289"/>
                  <a:gd name="T50" fmla="*/ 267 w 323"/>
                  <a:gd name="T51" fmla="*/ 215 h 289"/>
                  <a:gd name="T52" fmla="*/ 242 w 323"/>
                  <a:gd name="T53" fmla="*/ 211 h 289"/>
                  <a:gd name="T54" fmla="*/ 245 w 323"/>
                  <a:gd name="T55" fmla="*/ 182 h 289"/>
                  <a:gd name="T56" fmla="*/ 258 w 323"/>
                  <a:gd name="T57" fmla="*/ 178 h 289"/>
                  <a:gd name="T58" fmla="*/ 297 w 323"/>
                  <a:gd name="T59" fmla="*/ 218 h 289"/>
                  <a:gd name="T60" fmla="*/ 312 w 323"/>
                  <a:gd name="T61" fmla="*/ 193 h 289"/>
                  <a:gd name="T62" fmla="*/ 322 w 323"/>
                  <a:gd name="T63" fmla="*/ 176 h 289"/>
                  <a:gd name="T64" fmla="*/ 297 w 323"/>
                  <a:gd name="T65" fmla="*/ 159 h 289"/>
                  <a:gd name="T66" fmla="*/ 270 w 323"/>
                  <a:gd name="T67" fmla="*/ 151 h 289"/>
                  <a:gd name="T68" fmla="*/ 250 w 323"/>
                  <a:gd name="T69" fmla="*/ 123 h 289"/>
                  <a:gd name="T70" fmla="*/ 264 w 323"/>
                  <a:gd name="T71" fmla="*/ 106 h 289"/>
                  <a:gd name="T72" fmla="*/ 253 w 323"/>
                  <a:gd name="T73" fmla="*/ 84 h 289"/>
                  <a:gd name="T74" fmla="*/ 212 w 323"/>
                  <a:gd name="T75" fmla="*/ 67 h 289"/>
                  <a:gd name="T76" fmla="*/ 187 w 323"/>
                  <a:gd name="T77" fmla="*/ 54 h 289"/>
                  <a:gd name="T78" fmla="*/ 168 w 323"/>
                  <a:gd name="T79" fmla="*/ 22 h 289"/>
                  <a:gd name="T80" fmla="*/ 117 w 323"/>
                  <a:gd name="T81" fmla="*/ 27 h 289"/>
                  <a:gd name="T82" fmla="*/ 103 w 323"/>
                  <a:gd name="T83" fmla="*/ 47 h 289"/>
                  <a:gd name="T84" fmla="*/ 109 w 323"/>
                  <a:gd name="T85" fmla="*/ 2 h 289"/>
                  <a:gd name="T86" fmla="*/ 75 w 323"/>
                  <a:gd name="T87" fmla="*/ 0 h 289"/>
                  <a:gd name="T88" fmla="*/ 58 w 323"/>
                  <a:gd name="T89" fmla="*/ 22 h 289"/>
                  <a:gd name="T90" fmla="*/ 55 w 323"/>
                  <a:gd name="T91" fmla="*/ 40 h 289"/>
                  <a:gd name="T92" fmla="*/ 37 w 323"/>
                  <a:gd name="T93" fmla="*/ 36 h 289"/>
                  <a:gd name="T94" fmla="*/ 47 w 323"/>
                  <a:gd name="T95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3" h="289">
                    <a:moveTo>
                      <a:pt x="47" y="0"/>
                    </a:moveTo>
                    <a:lnTo>
                      <a:pt x="17" y="9"/>
                    </a:lnTo>
                    <a:lnTo>
                      <a:pt x="0" y="40"/>
                    </a:lnTo>
                    <a:lnTo>
                      <a:pt x="3" y="67"/>
                    </a:lnTo>
                    <a:lnTo>
                      <a:pt x="25" y="76"/>
                    </a:lnTo>
                    <a:lnTo>
                      <a:pt x="15" y="87"/>
                    </a:lnTo>
                    <a:lnTo>
                      <a:pt x="20" y="96"/>
                    </a:lnTo>
                    <a:lnTo>
                      <a:pt x="68" y="89"/>
                    </a:lnTo>
                    <a:lnTo>
                      <a:pt x="97" y="104"/>
                    </a:lnTo>
                    <a:lnTo>
                      <a:pt x="120" y="89"/>
                    </a:lnTo>
                    <a:lnTo>
                      <a:pt x="147" y="114"/>
                    </a:lnTo>
                    <a:lnTo>
                      <a:pt x="145" y="131"/>
                    </a:lnTo>
                    <a:lnTo>
                      <a:pt x="170" y="131"/>
                    </a:lnTo>
                    <a:lnTo>
                      <a:pt x="185" y="144"/>
                    </a:lnTo>
                    <a:lnTo>
                      <a:pt x="187" y="171"/>
                    </a:lnTo>
                    <a:lnTo>
                      <a:pt x="160" y="201"/>
                    </a:lnTo>
                    <a:lnTo>
                      <a:pt x="115" y="211"/>
                    </a:lnTo>
                    <a:lnTo>
                      <a:pt x="105" y="226"/>
                    </a:lnTo>
                    <a:lnTo>
                      <a:pt x="123" y="243"/>
                    </a:lnTo>
                    <a:lnTo>
                      <a:pt x="160" y="233"/>
                    </a:lnTo>
                    <a:lnTo>
                      <a:pt x="197" y="263"/>
                    </a:lnTo>
                    <a:lnTo>
                      <a:pt x="247" y="288"/>
                    </a:lnTo>
                    <a:lnTo>
                      <a:pt x="230" y="248"/>
                    </a:lnTo>
                    <a:lnTo>
                      <a:pt x="264" y="270"/>
                    </a:lnTo>
                    <a:lnTo>
                      <a:pt x="275" y="246"/>
                    </a:lnTo>
                    <a:lnTo>
                      <a:pt x="267" y="215"/>
                    </a:lnTo>
                    <a:lnTo>
                      <a:pt x="242" y="211"/>
                    </a:lnTo>
                    <a:lnTo>
                      <a:pt x="245" y="182"/>
                    </a:lnTo>
                    <a:lnTo>
                      <a:pt x="258" y="178"/>
                    </a:lnTo>
                    <a:lnTo>
                      <a:pt x="297" y="218"/>
                    </a:lnTo>
                    <a:lnTo>
                      <a:pt x="312" y="193"/>
                    </a:lnTo>
                    <a:lnTo>
                      <a:pt x="322" y="176"/>
                    </a:lnTo>
                    <a:lnTo>
                      <a:pt x="297" y="159"/>
                    </a:lnTo>
                    <a:lnTo>
                      <a:pt x="270" y="151"/>
                    </a:lnTo>
                    <a:lnTo>
                      <a:pt x="250" y="123"/>
                    </a:lnTo>
                    <a:lnTo>
                      <a:pt x="264" y="106"/>
                    </a:lnTo>
                    <a:lnTo>
                      <a:pt x="253" y="84"/>
                    </a:lnTo>
                    <a:lnTo>
                      <a:pt x="212" y="67"/>
                    </a:lnTo>
                    <a:lnTo>
                      <a:pt x="187" y="54"/>
                    </a:lnTo>
                    <a:lnTo>
                      <a:pt x="168" y="22"/>
                    </a:lnTo>
                    <a:lnTo>
                      <a:pt x="117" y="27"/>
                    </a:lnTo>
                    <a:lnTo>
                      <a:pt x="103" y="47"/>
                    </a:lnTo>
                    <a:lnTo>
                      <a:pt x="109" y="2"/>
                    </a:lnTo>
                    <a:lnTo>
                      <a:pt x="75" y="0"/>
                    </a:lnTo>
                    <a:lnTo>
                      <a:pt x="58" y="22"/>
                    </a:lnTo>
                    <a:lnTo>
                      <a:pt x="55" y="40"/>
                    </a:lnTo>
                    <a:lnTo>
                      <a:pt x="37" y="36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1" name="Freeform 85"/>
              <p:cNvSpPr>
                <a:spLocks/>
              </p:cNvSpPr>
              <p:nvPr/>
            </p:nvSpPr>
            <p:spPr bwMode="auto">
              <a:xfrm>
                <a:off x="4105235" y="2044658"/>
                <a:ext cx="47175" cy="53480"/>
              </a:xfrm>
              <a:custGeom>
                <a:avLst/>
                <a:gdLst>
                  <a:gd name="T0" fmla="*/ 3 w 27"/>
                  <a:gd name="T1" fmla="*/ 29 h 30"/>
                  <a:gd name="T2" fmla="*/ 2 w 27"/>
                  <a:gd name="T3" fmla="*/ 29 h 30"/>
                  <a:gd name="T4" fmla="*/ 1 w 27"/>
                  <a:gd name="T5" fmla="*/ 28 h 30"/>
                  <a:gd name="T6" fmla="*/ 0 w 27"/>
                  <a:gd name="T7" fmla="*/ 28 h 30"/>
                  <a:gd name="T8" fmla="*/ 0 w 27"/>
                  <a:gd name="T9" fmla="*/ 27 h 30"/>
                  <a:gd name="T10" fmla="*/ 1 w 27"/>
                  <a:gd name="T11" fmla="*/ 25 h 30"/>
                  <a:gd name="T12" fmla="*/ 2 w 27"/>
                  <a:gd name="T13" fmla="*/ 24 h 30"/>
                  <a:gd name="T14" fmla="*/ 2 w 27"/>
                  <a:gd name="T15" fmla="*/ 22 h 30"/>
                  <a:gd name="T16" fmla="*/ 3 w 27"/>
                  <a:gd name="T17" fmla="*/ 20 h 30"/>
                  <a:gd name="T18" fmla="*/ 3 w 27"/>
                  <a:gd name="T19" fmla="*/ 18 h 30"/>
                  <a:gd name="T20" fmla="*/ 3 w 27"/>
                  <a:gd name="T21" fmla="*/ 17 h 30"/>
                  <a:gd name="T22" fmla="*/ 3 w 27"/>
                  <a:gd name="T23" fmla="*/ 14 h 30"/>
                  <a:gd name="T24" fmla="*/ 3 w 27"/>
                  <a:gd name="T25" fmla="*/ 12 h 30"/>
                  <a:gd name="T26" fmla="*/ 4 w 27"/>
                  <a:gd name="T27" fmla="*/ 11 h 30"/>
                  <a:gd name="T28" fmla="*/ 4 w 27"/>
                  <a:gd name="T29" fmla="*/ 10 h 30"/>
                  <a:gd name="T30" fmla="*/ 5 w 27"/>
                  <a:gd name="T31" fmla="*/ 7 h 30"/>
                  <a:gd name="T32" fmla="*/ 6 w 27"/>
                  <a:gd name="T33" fmla="*/ 7 h 30"/>
                  <a:gd name="T34" fmla="*/ 7 w 27"/>
                  <a:gd name="T35" fmla="*/ 5 h 30"/>
                  <a:gd name="T36" fmla="*/ 7 w 27"/>
                  <a:gd name="T37" fmla="*/ 4 h 30"/>
                  <a:gd name="T38" fmla="*/ 9 w 27"/>
                  <a:gd name="T39" fmla="*/ 3 h 30"/>
                  <a:gd name="T40" fmla="*/ 10 w 27"/>
                  <a:gd name="T41" fmla="*/ 2 h 30"/>
                  <a:gd name="T42" fmla="*/ 11 w 27"/>
                  <a:gd name="T43" fmla="*/ 2 h 30"/>
                  <a:gd name="T44" fmla="*/ 12 w 27"/>
                  <a:gd name="T45" fmla="*/ 1 h 30"/>
                  <a:gd name="T46" fmla="*/ 14 w 27"/>
                  <a:gd name="T47" fmla="*/ 1 h 30"/>
                  <a:gd name="T48" fmla="*/ 15 w 27"/>
                  <a:gd name="T49" fmla="*/ 0 h 30"/>
                  <a:gd name="T50" fmla="*/ 16 w 27"/>
                  <a:gd name="T51" fmla="*/ 1 h 30"/>
                  <a:gd name="T52" fmla="*/ 18 w 27"/>
                  <a:gd name="T53" fmla="*/ 1 h 30"/>
                  <a:gd name="T54" fmla="*/ 19 w 27"/>
                  <a:gd name="T55" fmla="*/ 2 h 30"/>
                  <a:gd name="T56" fmla="*/ 21 w 27"/>
                  <a:gd name="T57" fmla="*/ 2 h 30"/>
                  <a:gd name="T58" fmla="*/ 23 w 27"/>
                  <a:gd name="T59" fmla="*/ 3 h 30"/>
                  <a:gd name="T60" fmla="*/ 23 w 27"/>
                  <a:gd name="T61" fmla="*/ 4 h 30"/>
                  <a:gd name="T62" fmla="*/ 23 w 27"/>
                  <a:gd name="T63" fmla="*/ 5 h 30"/>
                  <a:gd name="T64" fmla="*/ 24 w 27"/>
                  <a:gd name="T65" fmla="*/ 7 h 30"/>
                  <a:gd name="T66" fmla="*/ 25 w 27"/>
                  <a:gd name="T67" fmla="*/ 7 h 30"/>
                  <a:gd name="T68" fmla="*/ 26 w 27"/>
                  <a:gd name="T69" fmla="*/ 10 h 30"/>
                  <a:gd name="T70" fmla="*/ 26 w 27"/>
                  <a:gd name="T71" fmla="*/ 11 h 30"/>
                  <a:gd name="T72" fmla="*/ 26 w 27"/>
                  <a:gd name="T73" fmla="*/ 12 h 30"/>
                  <a:gd name="T74" fmla="*/ 26 w 27"/>
                  <a:gd name="T75" fmla="*/ 14 h 30"/>
                  <a:gd name="T76" fmla="*/ 25 w 27"/>
                  <a:gd name="T77" fmla="*/ 17 h 30"/>
                  <a:gd name="T78" fmla="*/ 23 w 27"/>
                  <a:gd name="T79" fmla="*/ 18 h 30"/>
                  <a:gd name="T80" fmla="*/ 22 w 27"/>
                  <a:gd name="T81" fmla="*/ 20 h 30"/>
                  <a:gd name="T82" fmla="*/ 19 w 27"/>
                  <a:gd name="T83" fmla="*/ 22 h 30"/>
                  <a:gd name="T84" fmla="*/ 16 w 27"/>
                  <a:gd name="T85" fmla="*/ 24 h 30"/>
                  <a:gd name="T86" fmla="*/ 15 w 27"/>
                  <a:gd name="T87" fmla="*/ 25 h 30"/>
                  <a:gd name="T88" fmla="*/ 11 w 27"/>
                  <a:gd name="T89" fmla="*/ 27 h 30"/>
                  <a:gd name="T90" fmla="*/ 9 w 27"/>
                  <a:gd name="T91" fmla="*/ 28 h 30"/>
                  <a:gd name="T92" fmla="*/ 7 w 27"/>
                  <a:gd name="T93" fmla="*/ 28 h 30"/>
                  <a:gd name="T94" fmla="*/ 4 w 27"/>
                  <a:gd name="T95" fmla="*/ 29 h 30"/>
                  <a:gd name="T96" fmla="*/ 3 w 27"/>
                  <a:gd name="T9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30">
                    <a:moveTo>
                      <a:pt x="3" y="29"/>
                    </a:moveTo>
                    <a:lnTo>
                      <a:pt x="2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" y="25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4" y="11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6" y="14"/>
                    </a:lnTo>
                    <a:lnTo>
                      <a:pt x="25" y="17"/>
                    </a:lnTo>
                    <a:lnTo>
                      <a:pt x="23" y="18"/>
                    </a:lnTo>
                    <a:lnTo>
                      <a:pt x="22" y="20"/>
                    </a:lnTo>
                    <a:lnTo>
                      <a:pt x="19" y="22"/>
                    </a:lnTo>
                    <a:lnTo>
                      <a:pt x="16" y="24"/>
                    </a:lnTo>
                    <a:lnTo>
                      <a:pt x="15" y="25"/>
                    </a:lnTo>
                    <a:lnTo>
                      <a:pt x="11" y="27"/>
                    </a:lnTo>
                    <a:lnTo>
                      <a:pt x="9" y="28"/>
                    </a:lnTo>
                    <a:lnTo>
                      <a:pt x="7" y="28"/>
                    </a:lnTo>
                    <a:lnTo>
                      <a:pt x="4" y="29"/>
                    </a:lnTo>
                    <a:lnTo>
                      <a:pt x="3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2" name="Freeform 86"/>
              <p:cNvSpPr>
                <a:spLocks/>
              </p:cNvSpPr>
              <p:nvPr/>
            </p:nvSpPr>
            <p:spPr bwMode="auto">
              <a:xfrm>
                <a:off x="4078503" y="1973875"/>
                <a:ext cx="26732" cy="53480"/>
              </a:xfrm>
              <a:custGeom>
                <a:avLst/>
                <a:gdLst>
                  <a:gd name="T0" fmla="*/ 7 w 15"/>
                  <a:gd name="T1" fmla="*/ 30 h 31"/>
                  <a:gd name="T2" fmla="*/ 6 w 15"/>
                  <a:gd name="T3" fmla="*/ 30 h 31"/>
                  <a:gd name="T4" fmla="*/ 4 w 15"/>
                  <a:gd name="T5" fmla="*/ 29 h 31"/>
                  <a:gd name="T6" fmla="*/ 4 w 15"/>
                  <a:gd name="T7" fmla="*/ 27 h 31"/>
                  <a:gd name="T8" fmla="*/ 3 w 15"/>
                  <a:gd name="T9" fmla="*/ 26 h 31"/>
                  <a:gd name="T10" fmla="*/ 2 w 15"/>
                  <a:gd name="T11" fmla="*/ 26 h 31"/>
                  <a:gd name="T12" fmla="*/ 2 w 15"/>
                  <a:gd name="T13" fmla="*/ 24 h 31"/>
                  <a:gd name="T14" fmla="*/ 2 w 15"/>
                  <a:gd name="T15" fmla="*/ 22 h 31"/>
                  <a:gd name="T16" fmla="*/ 1 w 15"/>
                  <a:gd name="T17" fmla="*/ 20 h 31"/>
                  <a:gd name="T18" fmla="*/ 1 w 15"/>
                  <a:gd name="T19" fmla="*/ 19 h 31"/>
                  <a:gd name="T20" fmla="*/ 1 w 15"/>
                  <a:gd name="T21" fmla="*/ 17 h 31"/>
                  <a:gd name="T22" fmla="*/ 0 w 15"/>
                  <a:gd name="T23" fmla="*/ 14 h 31"/>
                  <a:gd name="T24" fmla="*/ 1 w 15"/>
                  <a:gd name="T25" fmla="*/ 13 h 31"/>
                  <a:gd name="T26" fmla="*/ 1 w 15"/>
                  <a:gd name="T27" fmla="*/ 11 h 31"/>
                  <a:gd name="T28" fmla="*/ 1 w 15"/>
                  <a:gd name="T29" fmla="*/ 10 h 31"/>
                  <a:gd name="T30" fmla="*/ 2 w 15"/>
                  <a:gd name="T31" fmla="*/ 7 h 31"/>
                  <a:gd name="T32" fmla="*/ 2 w 15"/>
                  <a:gd name="T33" fmla="*/ 6 h 31"/>
                  <a:gd name="T34" fmla="*/ 2 w 15"/>
                  <a:gd name="T35" fmla="*/ 4 h 31"/>
                  <a:gd name="T36" fmla="*/ 3 w 15"/>
                  <a:gd name="T37" fmla="*/ 4 h 31"/>
                  <a:gd name="T38" fmla="*/ 4 w 15"/>
                  <a:gd name="T39" fmla="*/ 3 h 31"/>
                  <a:gd name="T40" fmla="*/ 4 w 15"/>
                  <a:gd name="T41" fmla="*/ 2 h 31"/>
                  <a:gd name="T42" fmla="*/ 6 w 15"/>
                  <a:gd name="T43" fmla="*/ 1 h 31"/>
                  <a:gd name="T44" fmla="*/ 7 w 15"/>
                  <a:gd name="T45" fmla="*/ 1 h 31"/>
                  <a:gd name="T46" fmla="*/ 7 w 15"/>
                  <a:gd name="T47" fmla="*/ 0 h 31"/>
                  <a:gd name="T48" fmla="*/ 8 w 15"/>
                  <a:gd name="T49" fmla="*/ 1 h 31"/>
                  <a:gd name="T50" fmla="*/ 9 w 15"/>
                  <a:gd name="T51" fmla="*/ 1 h 31"/>
                  <a:gd name="T52" fmla="*/ 11 w 15"/>
                  <a:gd name="T53" fmla="*/ 2 h 31"/>
                  <a:gd name="T54" fmla="*/ 11 w 15"/>
                  <a:gd name="T55" fmla="*/ 3 h 31"/>
                  <a:gd name="T56" fmla="*/ 12 w 15"/>
                  <a:gd name="T57" fmla="*/ 4 h 31"/>
                  <a:gd name="T58" fmla="*/ 13 w 15"/>
                  <a:gd name="T59" fmla="*/ 6 h 31"/>
                  <a:gd name="T60" fmla="*/ 13 w 15"/>
                  <a:gd name="T61" fmla="*/ 7 h 31"/>
                  <a:gd name="T62" fmla="*/ 14 w 15"/>
                  <a:gd name="T63" fmla="*/ 10 h 31"/>
                  <a:gd name="T64" fmla="*/ 14 w 15"/>
                  <a:gd name="T65" fmla="*/ 11 h 31"/>
                  <a:gd name="T66" fmla="*/ 14 w 15"/>
                  <a:gd name="T67" fmla="*/ 13 h 31"/>
                  <a:gd name="T68" fmla="*/ 14 w 15"/>
                  <a:gd name="T69" fmla="*/ 14 h 31"/>
                  <a:gd name="T70" fmla="*/ 14 w 15"/>
                  <a:gd name="T71" fmla="*/ 17 h 31"/>
                  <a:gd name="T72" fmla="*/ 14 w 15"/>
                  <a:gd name="T73" fmla="*/ 19 h 31"/>
                  <a:gd name="T74" fmla="*/ 14 w 15"/>
                  <a:gd name="T75" fmla="*/ 20 h 31"/>
                  <a:gd name="T76" fmla="*/ 13 w 15"/>
                  <a:gd name="T77" fmla="*/ 22 h 31"/>
                  <a:gd name="T78" fmla="*/ 13 w 15"/>
                  <a:gd name="T79" fmla="*/ 24 h 31"/>
                  <a:gd name="T80" fmla="*/ 12 w 15"/>
                  <a:gd name="T81" fmla="*/ 26 h 31"/>
                  <a:gd name="T82" fmla="*/ 11 w 15"/>
                  <a:gd name="T83" fmla="*/ 27 h 31"/>
                  <a:gd name="T84" fmla="*/ 11 w 15"/>
                  <a:gd name="T85" fmla="*/ 29 h 31"/>
                  <a:gd name="T86" fmla="*/ 9 w 15"/>
                  <a:gd name="T87" fmla="*/ 30 h 31"/>
                  <a:gd name="T88" fmla="*/ 8 w 15"/>
                  <a:gd name="T89" fmla="*/ 30 h 31"/>
                  <a:gd name="T90" fmla="*/ 7 w 15"/>
                  <a:gd name="T9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" h="31">
                    <a:moveTo>
                      <a:pt x="7" y="30"/>
                    </a:moveTo>
                    <a:lnTo>
                      <a:pt x="6" y="30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3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3" y="7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20"/>
                    </a:lnTo>
                    <a:lnTo>
                      <a:pt x="13" y="22"/>
                    </a:lnTo>
                    <a:lnTo>
                      <a:pt x="13" y="24"/>
                    </a:lnTo>
                    <a:lnTo>
                      <a:pt x="12" y="26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0"/>
                    </a:lnTo>
                    <a:lnTo>
                      <a:pt x="8" y="30"/>
                    </a:lnTo>
                    <a:lnTo>
                      <a:pt x="7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3" name="Freeform 87"/>
              <p:cNvSpPr>
                <a:spLocks/>
              </p:cNvSpPr>
              <p:nvPr/>
            </p:nvSpPr>
            <p:spPr bwMode="auto">
              <a:xfrm>
                <a:off x="3881943" y="2161056"/>
                <a:ext cx="103784" cy="91231"/>
              </a:xfrm>
              <a:custGeom>
                <a:avLst/>
                <a:gdLst>
                  <a:gd name="T0" fmla="*/ 26 w 59"/>
                  <a:gd name="T1" fmla="*/ 0 h 51"/>
                  <a:gd name="T2" fmla="*/ 50 w 59"/>
                  <a:gd name="T3" fmla="*/ 8 h 51"/>
                  <a:gd name="T4" fmla="*/ 58 w 59"/>
                  <a:gd name="T5" fmla="*/ 23 h 51"/>
                  <a:gd name="T6" fmla="*/ 38 w 59"/>
                  <a:gd name="T7" fmla="*/ 31 h 51"/>
                  <a:gd name="T8" fmla="*/ 15 w 59"/>
                  <a:gd name="T9" fmla="*/ 50 h 51"/>
                  <a:gd name="T10" fmla="*/ 0 w 59"/>
                  <a:gd name="T11" fmla="*/ 31 h 51"/>
                  <a:gd name="T12" fmla="*/ 3 w 59"/>
                  <a:gd name="T13" fmla="*/ 10 h 51"/>
                  <a:gd name="T14" fmla="*/ 26 w 59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51">
                    <a:moveTo>
                      <a:pt x="26" y="0"/>
                    </a:moveTo>
                    <a:lnTo>
                      <a:pt x="50" y="8"/>
                    </a:lnTo>
                    <a:lnTo>
                      <a:pt x="58" y="23"/>
                    </a:lnTo>
                    <a:lnTo>
                      <a:pt x="38" y="31"/>
                    </a:lnTo>
                    <a:lnTo>
                      <a:pt x="15" y="50"/>
                    </a:lnTo>
                    <a:lnTo>
                      <a:pt x="0" y="31"/>
                    </a:lnTo>
                    <a:lnTo>
                      <a:pt x="3" y="10"/>
                    </a:lnTo>
                    <a:lnTo>
                      <a:pt x="2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4" name="Freeform 88"/>
              <p:cNvSpPr>
                <a:spLocks/>
              </p:cNvSpPr>
              <p:nvPr/>
            </p:nvSpPr>
            <p:spPr bwMode="auto">
              <a:xfrm>
                <a:off x="3617766" y="1649846"/>
                <a:ext cx="124226" cy="81794"/>
              </a:xfrm>
              <a:custGeom>
                <a:avLst/>
                <a:gdLst>
                  <a:gd name="T0" fmla="*/ 30 w 71"/>
                  <a:gd name="T1" fmla="*/ 18 h 46"/>
                  <a:gd name="T2" fmla="*/ 50 w 71"/>
                  <a:gd name="T3" fmla="*/ 5 h 46"/>
                  <a:gd name="T4" fmla="*/ 70 w 71"/>
                  <a:gd name="T5" fmla="*/ 7 h 46"/>
                  <a:gd name="T6" fmla="*/ 68 w 71"/>
                  <a:gd name="T7" fmla="*/ 37 h 46"/>
                  <a:gd name="T8" fmla="*/ 26 w 71"/>
                  <a:gd name="T9" fmla="*/ 45 h 46"/>
                  <a:gd name="T10" fmla="*/ 13 w 71"/>
                  <a:gd name="T11" fmla="*/ 30 h 46"/>
                  <a:gd name="T12" fmla="*/ 0 w 71"/>
                  <a:gd name="T13" fmla="*/ 10 h 46"/>
                  <a:gd name="T14" fmla="*/ 10 w 71"/>
                  <a:gd name="T15" fmla="*/ 0 h 46"/>
                  <a:gd name="T16" fmla="*/ 22 w 71"/>
                  <a:gd name="T17" fmla="*/ 1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6">
                    <a:moveTo>
                      <a:pt x="30" y="18"/>
                    </a:moveTo>
                    <a:lnTo>
                      <a:pt x="50" y="5"/>
                    </a:lnTo>
                    <a:lnTo>
                      <a:pt x="70" y="7"/>
                    </a:lnTo>
                    <a:lnTo>
                      <a:pt x="68" y="37"/>
                    </a:lnTo>
                    <a:lnTo>
                      <a:pt x="26" y="45"/>
                    </a:lnTo>
                    <a:lnTo>
                      <a:pt x="13" y="3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2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5" name="Freeform 89"/>
              <p:cNvSpPr>
                <a:spLocks/>
              </p:cNvSpPr>
              <p:nvPr/>
            </p:nvSpPr>
            <p:spPr bwMode="auto">
              <a:xfrm>
                <a:off x="3776586" y="1541313"/>
                <a:ext cx="62899" cy="66064"/>
              </a:xfrm>
              <a:custGeom>
                <a:avLst/>
                <a:gdLst>
                  <a:gd name="T0" fmla="*/ 0 w 36"/>
                  <a:gd name="T1" fmla="*/ 7 h 37"/>
                  <a:gd name="T2" fmla="*/ 0 w 36"/>
                  <a:gd name="T3" fmla="*/ 25 h 37"/>
                  <a:gd name="T4" fmla="*/ 13 w 36"/>
                  <a:gd name="T5" fmla="*/ 36 h 37"/>
                  <a:gd name="T6" fmla="*/ 27 w 36"/>
                  <a:gd name="T7" fmla="*/ 34 h 37"/>
                  <a:gd name="T8" fmla="*/ 35 w 36"/>
                  <a:gd name="T9" fmla="*/ 17 h 37"/>
                  <a:gd name="T10" fmla="*/ 23 w 36"/>
                  <a:gd name="T11" fmla="*/ 0 h 37"/>
                  <a:gd name="T12" fmla="*/ 0 w 36"/>
                  <a:gd name="T1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0" y="7"/>
                    </a:moveTo>
                    <a:lnTo>
                      <a:pt x="0" y="25"/>
                    </a:lnTo>
                    <a:lnTo>
                      <a:pt x="13" y="36"/>
                    </a:lnTo>
                    <a:lnTo>
                      <a:pt x="27" y="34"/>
                    </a:lnTo>
                    <a:lnTo>
                      <a:pt x="35" y="17"/>
                    </a:lnTo>
                    <a:lnTo>
                      <a:pt x="23" y="0"/>
                    </a:lnTo>
                    <a:lnTo>
                      <a:pt x="0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6" name="Freeform 90"/>
              <p:cNvSpPr>
                <a:spLocks/>
              </p:cNvSpPr>
              <p:nvPr/>
            </p:nvSpPr>
            <p:spPr bwMode="auto">
              <a:xfrm>
                <a:off x="3765579" y="1475249"/>
                <a:ext cx="44030" cy="36178"/>
              </a:xfrm>
              <a:custGeom>
                <a:avLst/>
                <a:gdLst>
                  <a:gd name="T0" fmla="*/ 2 w 25"/>
                  <a:gd name="T1" fmla="*/ 0 h 21"/>
                  <a:gd name="T2" fmla="*/ 0 w 25"/>
                  <a:gd name="T3" fmla="*/ 20 h 21"/>
                  <a:gd name="T4" fmla="*/ 19 w 25"/>
                  <a:gd name="T5" fmla="*/ 20 h 21"/>
                  <a:gd name="T6" fmla="*/ 24 w 25"/>
                  <a:gd name="T7" fmla="*/ 5 h 21"/>
                  <a:gd name="T8" fmla="*/ 2 w 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" y="0"/>
                    </a:moveTo>
                    <a:lnTo>
                      <a:pt x="0" y="20"/>
                    </a:lnTo>
                    <a:lnTo>
                      <a:pt x="19" y="20"/>
                    </a:lnTo>
                    <a:lnTo>
                      <a:pt x="24" y="5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7" name="Freeform 91"/>
              <p:cNvSpPr>
                <a:spLocks/>
              </p:cNvSpPr>
              <p:nvPr/>
            </p:nvSpPr>
            <p:spPr bwMode="auto">
              <a:xfrm>
                <a:off x="3856783" y="1418622"/>
                <a:ext cx="146241" cy="155722"/>
              </a:xfrm>
              <a:custGeom>
                <a:avLst/>
                <a:gdLst>
                  <a:gd name="T0" fmla="*/ 27 w 83"/>
                  <a:gd name="T1" fmla="*/ 0 h 89"/>
                  <a:gd name="T2" fmla="*/ 15 w 83"/>
                  <a:gd name="T3" fmla="*/ 18 h 89"/>
                  <a:gd name="T4" fmla="*/ 0 w 83"/>
                  <a:gd name="T5" fmla="*/ 35 h 89"/>
                  <a:gd name="T6" fmla="*/ 2 w 83"/>
                  <a:gd name="T7" fmla="*/ 56 h 89"/>
                  <a:gd name="T8" fmla="*/ 20 w 83"/>
                  <a:gd name="T9" fmla="*/ 56 h 89"/>
                  <a:gd name="T10" fmla="*/ 17 w 83"/>
                  <a:gd name="T11" fmla="*/ 67 h 89"/>
                  <a:gd name="T12" fmla="*/ 22 w 83"/>
                  <a:gd name="T13" fmla="*/ 83 h 89"/>
                  <a:gd name="T14" fmla="*/ 67 w 83"/>
                  <a:gd name="T15" fmla="*/ 88 h 89"/>
                  <a:gd name="T16" fmla="*/ 80 w 83"/>
                  <a:gd name="T17" fmla="*/ 70 h 89"/>
                  <a:gd name="T18" fmla="*/ 82 w 83"/>
                  <a:gd name="T19" fmla="*/ 43 h 89"/>
                  <a:gd name="T20" fmla="*/ 65 w 83"/>
                  <a:gd name="T21" fmla="*/ 20 h 89"/>
                  <a:gd name="T22" fmla="*/ 27 w 83"/>
                  <a:gd name="T2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9">
                    <a:moveTo>
                      <a:pt x="27" y="0"/>
                    </a:moveTo>
                    <a:lnTo>
                      <a:pt x="15" y="18"/>
                    </a:lnTo>
                    <a:lnTo>
                      <a:pt x="0" y="35"/>
                    </a:lnTo>
                    <a:lnTo>
                      <a:pt x="2" y="56"/>
                    </a:lnTo>
                    <a:lnTo>
                      <a:pt x="20" y="56"/>
                    </a:lnTo>
                    <a:lnTo>
                      <a:pt x="17" y="67"/>
                    </a:lnTo>
                    <a:lnTo>
                      <a:pt x="22" y="83"/>
                    </a:lnTo>
                    <a:lnTo>
                      <a:pt x="67" y="88"/>
                    </a:lnTo>
                    <a:lnTo>
                      <a:pt x="80" y="70"/>
                    </a:lnTo>
                    <a:lnTo>
                      <a:pt x="82" y="43"/>
                    </a:lnTo>
                    <a:lnTo>
                      <a:pt x="65" y="20"/>
                    </a:lnTo>
                    <a:lnTo>
                      <a:pt x="2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8" name="Freeform 92"/>
              <p:cNvSpPr>
                <a:spLocks/>
              </p:cNvSpPr>
              <p:nvPr/>
            </p:nvSpPr>
            <p:spPr bwMode="auto">
              <a:xfrm>
                <a:off x="3941697" y="1328964"/>
                <a:ext cx="621131" cy="355487"/>
              </a:xfrm>
              <a:custGeom>
                <a:avLst/>
                <a:gdLst>
                  <a:gd name="T0" fmla="*/ 27 w 353"/>
                  <a:gd name="T1" fmla="*/ 37 h 201"/>
                  <a:gd name="T2" fmla="*/ 34 w 353"/>
                  <a:gd name="T3" fmla="*/ 53 h 201"/>
                  <a:gd name="T4" fmla="*/ 47 w 353"/>
                  <a:gd name="T5" fmla="*/ 68 h 201"/>
                  <a:gd name="T6" fmla="*/ 59 w 353"/>
                  <a:gd name="T7" fmla="*/ 72 h 201"/>
                  <a:gd name="T8" fmla="*/ 85 w 353"/>
                  <a:gd name="T9" fmla="*/ 80 h 201"/>
                  <a:gd name="T10" fmla="*/ 107 w 353"/>
                  <a:gd name="T11" fmla="*/ 69 h 201"/>
                  <a:gd name="T12" fmla="*/ 137 w 353"/>
                  <a:gd name="T13" fmla="*/ 62 h 201"/>
                  <a:gd name="T14" fmla="*/ 148 w 353"/>
                  <a:gd name="T15" fmla="*/ 58 h 201"/>
                  <a:gd name="T16" fmla="*/ 148 w 353"/>
                  <a:gd name="T17" fmla="*/ 75 h 201"/>
                  <a:gd name="T18" fmla="*/ 115 w 353"/>
                  <a:gd name="T19" fmla="*/ 82 h 201"/>
                  <a:gd name="T20" fmla="*/ 95 w 353"/>
                  <a:gd name="T21" fmla="*/ 92 h 201"/>
                  <a:gd name="T22" fmla="*/ 112 w 353"/>
                  <a:gd name="T23" fmla="*/ 100 h 201"/>
                  <a:gd name="T24" fmla="*/ 80 w 353"/>
                  <a:gd name="T25" fmla="*/ 100 h 201"/>
                  <a:gd name="T26" fmla="*/ 64 w 353"/>
                  <a:gd name="T27" fmla="*/ 90 h 201"/>
                  <a:gd name="T28" fmla="*/ 62 w 353"/>
                  <a:gd name="T29" fmla="*/ 109 h 201"/>
                  <a:gd name="T30" fmla="*/ 75 w 353"/>
                  <a:gd name="T31" fmla="*/ 127 h 201"/>
                  <a:gd name="T32" fmla="*/ 59 w 353"/>
                  <a:gd name="T33" fmla="*/ 140 h 201"/>
                  <a:gd name="T34" fmla="*/ 47 w 353"/>
                  <a:gd name="T35" fmla="*/ 149 h 201"/>
                  <a:gd name="T36" fmla="*/ 32 w 353"/>
                  <a:gd name="T37" fmla="*/ 160 h 201"/>
                  <a:gd name="T38" fmla="*/ 25 w 353"/>
                  <a:gd name="T39" fmla="*/ 172 h 201"/>
                  <a:gd name="T40" fmla="*/ 0 w 353"/>
                  <a:gd name="T41" fmla="*/ 167 h 201"/>
                  <a:gd name="T42" fmla="*/ 12 w 353"/>
                  <a:gd name="T43" fmla="*/ 189 h 201"/>
                  <a:gd name="T44" fmla="*/ 81 w 353"/>
                  <a:gd name="T45" fmla="*/ 200 h 201"/>
                  <a:gd name="T46" fmla="*/ 121 w 353"/>
                  <a:gd name="T47" fmla="*/ 192 h 201"/>
                  <a:gd name="T48" fmla="*/ 140 w 353"/>
                  <a:gd name="T49" fmla="*/ 172 h 201"/>
                  <a:gd name="T50" fmla="*/ 125 w 353"/>
                  <a:gd name="T51" fmla="*/ 153 h 201"/>
                  <a:gd name="T52" fmla="*/ 140 w 353"/>
                  <a:gd name="T53" fmla="*/ 147 h 201"/>
                  <a:gd name="T54" fmla="*/ 157 w 353"/>
                  <a:gd name="T55" fmla="*/ 142 h 201"/>
                  <a:gd name="T56" fmla="*/ 182 w 353"/>
                  <a:gd name="T57" fmla="*/ 117 h 201"/>
                  <a:gd name="T58" fmla="*/ 189 w 353"/>
                  <a:gd name="T59" fmla="*/ 105 h 201"/>
                  <a:gd name="T60" fmla="*/ 210 w 353"/>
                  <a:gd name="T61" fmla="*/ 92 h 201"/>
                  <a:gd name="T62" fmla="*/ 237 w 353"/>
                  <a:gd name="T63" fmla="*/ 100 h 201"/>
                  <a:gd name="T64" fmla="*/ 287 w 353"/>
                  <a:gd name="T65" fmla="*/ 58 h 201"/>
                  <a:gd name="T66" fmla="*/ 277 w 353"/>
                  <a:gd name="T67" fmla="*/ 40 h 201"/>
                  <a:gd name="T68" fmla="*/ 322 w 353"/>
                  <a:gd name="T69" fmla="*/ 32 h 201"/>
                  <a:gd name="T70" fmla="*/ 352 w 353"/>
                  <a:gd name="T71" fmla="*/ 20 h 201"/>
                  <a:gd name="T72" fmla="*/ 335 w 353"/>
                  <a:gd name="T73" fmla="*/ 3 h 201"/>
                  <a:gd name="T74" fmla="*/ 305 w 353"/>
                  <a:gd name="T75" fmla="*/ 3 h 201"/>
                  <a:gd name="T76" fmla="*/ 230 w 353"/>
                  <a:gd name="T77" fmla="*/ 0 h 201"/>
                  <a:gd name="T78" fmla="*/ 204 w 353"/>
                  <a:gd name="T79" fmla="*/ 20 h 201"/>
                  <a:gd name="T80" fmla="*/ 182 w 353"/>
                  <a:gd name="T81" fmla="*/ 0 h 201"/>
                  <a:gd name="T82" fmla="*/ 180 w 353"/>
                  <a:gd name="T83" fmla="*/ 10 h 201"/>
                  <a:gd name="T84" fmla="*/ 137 w 353"/>
                  <a:gd name="T85" fmla="*/ 7 h 201"/>
                  <a:gd name="T86" fmla="*/ 117 w 353"/>
                  <a:gd name="T87" fmla="*/ 30 h 201"/>
                  <a:gd name="T88" fmla="*/ 97 w 353"/>
                  <a:gd name="T89" fmla="*/ 30 h 201"/>
                  <a:gd name="T90" fmla="*/ 87 w 353"/>
                  <a:gd name="T91" fmla="*/ 18 h 201"/>
                  <a:gd name="T92" fmla="*/ 64 w 353"/>
                  <a:gd name="T93" fmla="*/ 22 h 201"/>
                  <a:gd name="T94" fmla="*/ 59 w 353"/>
                  <a:gd name="T95" fmla="*/ 32 h 201"/>
                  <a:gd name="T96" fmla="*/ 27 w 353"/>
                  <a:gd name="T97" fmla="*/ 37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53" h="201">
                    <a:moveTo>
                      <a:pt x="27" y="37"/>
                    </a:moveTo>
                    <a:lnTo>
                      <a:pt x="34" y="53"/>
                    </a:lnTo>
                    <a:lnTo>
                      <a:pt x="47" y="68"/>
                    </a:lnTo>
                    <a:lnTo>
                      <a:pt x="59" y="72"/>
                    </a:lnTo>
                    <a:lnTo>
                      <a:pt x="85" y="80"/>
                    </a:lnTo>
                    <a:lnTo>
                      <a:pt x="10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48" y="75"/>
                    </a:lnTo>
                    <a:lnTo>
                      <a:pt x="115" y="82"/>
                    </a:lnTo>
                    <a:lnTo>
                      <a:pt x="95" y="92"/>
                    </a:lnTo>
                    <a:lnTo>
                      <a:pt x="112" y="100"/>
                    </a:lnTo>
                    <a:lnTo>
                      <a:pt x="80" y="100"/>
                    </a:lnTo>
                    <a:lnTo>
                      <a:pt x="64" y="90"/>
                    </a:lnTo>
                    <a:lnTo>
                      <a:pt x="62" y="109"/>
                    </a:lnTo>
                    <a:lnTo>
                      <a:pt x="75" y="127"/>
                    </a:lnTo>
                    <a:lnTo>
                      <a:pt x="59" y="140"/>
                    </a:lnTo>
                    <a:lnTo>
                      <a:pt x="47" y="149"/>
                    </a:lnTo>
                    <a:lnTo>
                      <a:pt x="32" y="160"/>
                    </a:lnTo>
                    <a:lnTo>
                      <a:pt x="25" y="172"/>
                    </a:lnTo>
                    <a:lnTo>
                      <a:pt x="0" y="167"/>
                    </a:lnTo>
                    <a:lnTo>
                      <a:pt x="12" y="189"/>
                    </a:lnTo>
                    <a:lnTo>
                      <a:pt x="81" y="200"/>
                    </a:lnTo>
                    <a:lnTo>
                      <a:pt x="121" y="192"/>
                    </a:lnTo>
                    <a:lnTo>
                      <a:pt x="140" y="172"/>
                    </a:lnTo>
                    <a:lnTo>
                      <a:pt x="125" y="153"/>
                    </a:lnTo>
                    <a:lnTo>
                      <a:pt x="140" y="147"/>
                    </a:lnTo>
                    <a:lnTo>
                      <a:pt x="157" y="142"/>
                    </a:lnTo>
                    <a:lnTo>
                      <a:pt x="182" y="117"/>
                    </a:lnTo>
                    <a:lnTo>
                      <a:pt x="189" y="105"/>
                    </a:lnTo>
                    <a:lnTo>
                      <a:pt x="210" y="92"/>
                    </a:lnTo>
                    <a:lnTo>
                      <a:pt x="237" y="100"/>
                    </a:lnTo>
                    <a:lnTo>
                      <a:pt x="287" y="58"/>
                    </a:lnTo>
                    <a:lnTo>
                      <a:pt x="277" y="40"/>
                    </a:lnTo>
                    <a:lnTo>
                      <a:pt x="322" y="32"/>
                    </a:lnTo>
                    <a:lnTo>
                      <a:pt x="352" y="20"/>
                    </a:lnTo>
                    <a:lnTo>
                      <a:pt x="335" y="3"/>
                    </a:lnTo>
                    <a:lnTo>
                      <a:pt x="305" y="3"/>
                    </a:lnTo>
                    <a:lnTo>
                      <a:pt x="230" y="0"/>
                    </a:lnTo>
                    <a:lnTo>
                      <a:pt x="204" y="20"/>
                    </a:lnTo>
                    <a:lnTo>
                      <a:pt x="182" y="0"/>
                    </a:lnTo>
                    <a:lnTo>
                      <a:pt x="180" y="10"/>
                    </a:lnTo>
                    <a:lnTo>
                      <a:pt x="137" y="7"/>
                    </a:lnTo>
                    <a:lnTo>
                      <a:pt x="117" y="30"/>
                    </a:lnTo>
                    <a:lnTo>
                      <a:pt x="97" y="30"/>
                    </a:lnTo>
                    <a:lnTo>
                      <a:pt x="87" y="18"/>
                    </a:lnTo>
                    <a:lnTo>
                      <a:pt x="64" y="22"/>
                    </a:lnTo>
                    <a:lnTo>
                      <a:pt x="59" y="32"/>
                    </a:lnTo>
                    <a:lnTo>
                      <a:pt x="27" y="3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89" name="Freeform 93"/>
              <p:cNvSpPr>
                <a:spLocks/>
              </p:cNvSpPr>
              <p:nvPr/>
            </p:nvSpPr>
            <p:spPr bwMode="auto">
              <a:xfrm>
                <a:off x="3837913" y="1627825"/>
                <a:ext cx="279902" cy="132128"/>
              </a:xfrm>
              <a:custGeom>
                <a:avLst/>
                <a:gdLst>
                  <a:gd name="T0" fmla="*/ 20 w 160"/>
                  <a:gd name="T1" fmla="*/ 0 h 75"/>
                  <a:gd name="T2" fmla="*/ 0 w 160"/>
                  <a:gd name="T3" fmla="*/ 18 h 75"/>
                  <a:gd name="T4" fmla="*/ 13 w 160"/>
                  <a:gd name="T5" fmla="*/ 35 h 75"/>
                  <a:gd name="T6" fmla="*/ 35 w 160"/>
                  <a:gd name="T7" fmla="*/ 61 h 75"/>
                  <a:gd name="T8" fmla="*/ 57 w 160"/>
                  <a:gd name="T9" fmla="*/ 71 h 75"/>
                  <a:gd name="T10" fmla="*/ 122 w 160"/>
                  <a:gd name="T11" fmla="*/ 64 h 75"/>
                  <a:gd name="T12" fmla="*/ 159 w 160"/>
                  <a:gd name="T13" fmla="*/ 74 h 75"/>
                  <a:gd name="T14" fmla="*/ 155 w 160"/>
                  <a:gd name="T15" fmla="*/ 46 h 75"/>
                  <a:gd name="T16" fmla="*/ 101 w 160"/>
                  <a:gd name="T17" fmla="*/ 43 h 75"/>
                  <a:gd name="T18" fmla="*/ 54 w 160"/>
                  <a:gd name="T19" fmla="*/ 31 h 75"/>
                  <a:gd name="T20" fmla="*/ 47 w 160"/>
                  <a:gd name="T21" fmla="*/ 3 h 75"/>
                  <a:gd name="T22" fmla="*/ 20 w 160"/>
                  <a:gd name="T2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75">
                    <a:moveTo>
                      <a:pt x="20" y="0"/>
                    </a:moveTo>
                    <a:lnTo>
                      <a:pt x="0" y="18"/>
                    </a:lnTo>
                    <a:lnTo>
                      <a:pt x="13" y="35"/>
                    </a:lnTo>
                    <a:lnTo>
                      <a:pt x="35" y="61"/>
                    </a:lnTo>
                    <a:lnTo>
                      <a:pt x="57" y="71"/>
                    </a:lnTo>
                    <a:lnTo>
                      <a:pt x="122" y="64"/>
                    </a:lnTo>
                    <a:lnTo>
                      <a:pt x="159" y="74"/>
                    </a:lnTo>
                    <a:lnTo>
                      <a:pt x="155" y="46"/>
                    </a:lnTo>
                    <a:lnTo>
                      <a:pt x="101" y="43"/>
                    </a:lnTo>
                    <a:lnTo>
                      <a:pt x="54" y="31"/>
                    </a:lnTo>
                    <a:lnTo>
                      <a:pt x="47" y="3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0" name="Freeform 94"/>
              <p:cNvSpPr>
                <a:spLocks/>
              </p:cNvSpPr>
              <p:nvPr/>
            </p:nvSpPr>
            <p:spPr bwMode="auto">
              <a:xfrm>
                <a:off x="3771869" y="1703327"/>
                <a:ext cx="61327" cy="40897"/>
              </a:xfrm>
              <a:custGeom>
                <a:avLst/>
                <a:gdLst>
                  <a:gd name="T0" fmla="*/ 13 w 34"/>
                  <a:gd name="T1" fmla="*/ 0 h 23"/>
                  <a:gd name="T2" fmla="*/ 0 w 34"/>
                  <a:gd name="T3" fmla="*/ 15 h 23"/>
                  <a:gd name="T4" fmla="*/ 18 w 34"/>
                  <a:gd name="T5" fmla="*/ 22 h 23"/>
                  <a:gd name="T6" fmla="*/ 33 w 34"/>
                  <a:gd name="T7" fmla="*/ 15 h 23"/>
                  <a:gd name="T8" fmla="*/ 30 w 34"/>
                  <a:gd name="T9" fmla="*/ 2 h 23"/>
                  <a:gd name="T10" fmla="*/ 13 w 34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3">
                    <a:moveTo>
                      <a:pt x="13" y="0"/>
                    </a:moveTo>
                    <a:lnTo>
                      <a:pt x="0" y="15"/>
                    </a:lnTo>
                    <a:lnTo>
                      <a:pt x="18" y="22"/>
                    </a:lnTo>
                    <a:lnTo>
                      <a:pt x="33" y="15"/>
                    </a:lnTo>
                    <a:lnTo>
                      <a:pt x="30" y="2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4314376" y="1289640"/>
                <a:ext cx="1270567" cy="1072754"/>
              </a:xfrm>
              <a:custGeom>
                <a:avLst/>
                <a:gdLst>
                  <a:gd name="T0" fmla="*/ 138 w 720"/>
                  <a:gd name="T1" fmla="*/ 83 h 608"/>
                  <a:gd name="T2" fmla="*/ 93 w 720"/>
                  <a:gd name="T3" fmla="*/ 123 h 608"/>
                  <a:gd name="T4" fmla="*/ 31 w 720"/>
                  <a:gd name="T5" fmla="*/ 155 h 608"/>
                  <a:gd name="T6" fmla="*/ 3 w 720"/>
                  <a:gd name="T7" fmla="*/ 175 h 608"/>
                  <a:gd name="T8" fmla="*/ 65 w 720"/>
                  <a:gd name="T9" fmla="*/ 187 h 608"/>
                  <a:gd name="T10" fmla="*/ 20 w 720"/>
                  <a:gd name="T11" fmla="*/ 195 h 608"/>
                  <a:gd name="T12" fmla="*/ 143 w 720"/>
                  <a:gd name="T13" fmla="*/ 220 h 608"/>
                  <a:gd name="T14" fmla="*/ 180 w 720"/>
                  <a:gd name="T15" fmla="*/ 285 h 608"/>
                  <a:gd name="T16" fmla="*/ 190 w 720"/>
                  <a:gd name="T17" fmla="*/ 342 h 608"/>
                  <a:gd name="T18" fmla="*/ 219 w 720"/>
                  <a:gd name="T19" fmla="*/ 354 h 608"/>
                  <a:gd name="T20" fmla="*/ 227 w 720"/>
                  <a:gd name="T21" fmla="*/ 377 h 608"/>
                  <a:gd name="T22" fmla="*/ 195 w 720"/>
                  <a:gd name="T23" fmla="*/ 422 h 608"/>
                  <a:gd name="T24" fmla="*/ 200 w 720"/>
                  <a:gd name="T25" fmla="*/ 490 h 608"/>
                  <a:gd name="T26" fmla="*/ 240 w 720"/>
                  <a:gd name="T27" fmla="*/ 582 h 608"/>
                  <a:gd name="T28" fmla="*/ 278 w 720"/>
                  <a:gd name="T29" fmla="*/ 607 h 608"/>
                  <a:gd name="T30" fmla="*/ 325 w 720"/>
                  <a:gd name="T31" fmla="*/ 540 h 608"/>
                  <a:gd name="T32" fmla="*/ 345 w 720"/>
                  <a:gd name="T33" fmla="*/ 485 h 608"/>
                  <a:gd name="T34" fmla="*/ 433 w 720"/>
                  <a:gd name="T35" fmla="*/ 465 h 608"/>
                  <a:gd name="T36" fmla="*/ 510 w 720"/>
                  <a:gd name="T37" fmla="*/ 425 h 608"/>
                  <a:gd name="T38" fmla="*/ 581 w 720"/>
                  <a:gd name="T39" fmla="*/ 367 h 608"/>
                  <a:gd name="T40" fmla="*/ 525 w 720"/>
                  <a:gd name="T41" fmla="*/ 354 h 608"/>
                  <a:gd name="T42" fmla="*/ 548 w 720"/>
                  <a:gd name="T43" fmla="*/ 332 h 608"/>
                  <a:gd name="T44" fmla="*/ 588 w 720"/>
                  <a:gd name="T45" fmla="*/ 358 h 608"/>
                  <a:gd name="T46" fmla="*/ 586 w 720"/>
                  <a:gd name="T47" fmla="*/ 318 h 608"/>
                  <a:gd name="T48" fmla="*/ 561 w 720"/>
                  <a:gd name="T49" fmla="*/ 290 h 608"/>
                  <a:gd name="T50" fmla="*/ 588 w 720"/>
                  <a:gd name="T51" fmla="*/ 298 h 608"/>
                  <a:gd name="T52" fmla="*/ 616 w 720"/>
                  <a:gd name="T53" fmla="*/ 280 h 608"/>
                  <a:gd name="T54" fmla="*/ 626 w 720"/>
                  <a:gd name="T55" fmla="*/ 267 h 608"/>
                  <a:gd name="T56" fmla="*/ 646 w 720"/>
                  <a:gd name="T57" fmla="*/ 237 h 608"/>
                  <a:gd name="T58" fmla="*/ 621 w 720"/>
                  <a:gd name="T59" fmla="*/ 210 h 608"/>
                  <a:gd name="T60" fmla="*/ 643 w 720"/>
                  <a:gd name="T61" fmla="*/ 195 h 608"/>
                  <a:gd name="T62" fmla="*/ 598 w 720"/>
                  <a:gd name="T63" fmla="*/ 168 h 608"/>
                  <a:gd name="T64" fmla="*/ 631 w 720"/>
                  <a:gd name="T65" fmla="*/ 128 h 608"/>
                  <a:gd name="T66" fmla="*/ 618 w 720"/>
                  <a:gd name="T67" fmla="*/ 105 h 608"/>
                  <a:gd name="T68" fmla="*/ 651 w 720"/>
                  <a:gd name="T69" fmla="*/ 95 h 608"/>
                  <a:gd name="T70" fmla="*/ 719 w 720"/>
                  <a:gd name="T71" fmla="*/ 63 h 608"/>
                  <a:gd name="T72" fmla="*/ 624 w 720"/>
                  <a:gd name="T73" fmla="*/ 68 h 608"/>
                  <a:gd name="T74" fmla="*/ 601 w 720"/>
                  <a:gd name="T75" fmla="*/ 50 h 608"/>
                  <a:gd name="T76" fmla="*/ 553 w 720"/>
                  <a:gd name="T77" fmla="*/ 45 h 608"/>
                  <a:gd name="T78" fmla="*/ 518 w 720"/>
                  <a:gd name="T79" fmla="*/ 37 h 608"/>
                  <a:gd name="T80" fmla="*/ 598 w 720"/>
                  <a:gd name="T81" fmla="*/ 23 h 608"/>
                  <a:gd name="T82" fmla="*/ 470 w 720"/>
                  <a:gd name="T83" fmla="*/ 20 h 608"/>
                  <a:gd name="T84" fmla="*/ 413 w 720"/>
                  <a:gd name="T85" fmla="*/ 3 h 608"/>
                  <a:gd name="T86" fmla="*/ 340 w 720"/>
                  <a:gd name="T87" fmla="*/ 15 h 608"/>
                  <a:gd name="T88" fmla="*/ 333 w 720"/>
                  <a:gd name="T89" fmla="*/ 58 h 608"/>
                  <a:gd name="T90" fmla="*/ 303 w 720"/>
                  <a:gd name="T91" fmla="*/ 41 h 608"/>
                  <a:gd name="T92" fmla="*/ 283 w 720"/>
                  <a:gd name="T93" fmla="*/ 65 h 608"/>
                  <a:gd name="T94" fmla="*/ 258 w 720"/>
                  <a:gd name="T95" fmla="*/ 45 h 608"/>
                  <a:gd name="T96" fmla="*/ 240 w 720"/>
                  <a:gd name="T97" fmla="*/ 55 h 608"/>
                  <a:gd name="T98" fmla="*/ 183 w 720"/>
                  <a:gd name="T99" fmla="*/ 50 h 608"/>
                  <a:gd name="T100" fmla="*/ 150 w 720"/>
                  <a:gd name="T101" fmla="*/ 65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0" h="608">
                    <a:moveTo>
                      <a:pt x="150" y="65"/>
                    </a:moveTo>
                    <a:lnTo>
                      <a:pt x="138" y="83"/>
                    </a:lnTo>
                    <a:lnTo>
                      <a:pt x="95" y="92"/>
                    </a:lnTo>
                    <a:lnTo>
                      <a:pt x="93" y="123"/>
                    </a:lnTo>
                    <a:lnTo>
                      <a:pt x="60" y="132"/>
                    </a:lnTo>
                    <a:lnTo>
                      <a:pt x="31" y="155"/>
                    </a:lnTo>
                    <a:lnTo>
                      <a:pt x="0" y="164"/>
                    </a:lnTo>
                    <a:lnTo>
                      <a:pt x="3" y="175"/>
                    </a:lnTo>
                    <a:lnTo>
                      <a:pt x="55" y="172"/>
                    </a:lnTo>
                    <a:lnTo>
                      <a:pt x="65" y="187"/>
                    </a:lnTo>
                    <a:lnTo>
                      <a:pt x="42" y="192"/>
                    </a:lnTo>
                    <a:lnTo>
                      <a:pt x="20" y="195"/>
                    </a:lnTo>
                    <a:lnTo>
                      <a:pt x="55" y="220"/>
                    </a:lnTo>
                    <a:lnTo>
                      <a:pt x="143" y="220"/>
                    </a:lnTo>
                    <a:lnTo>
                      <a:pt x="166" y="245"/>
                    </a:lnTo>
                    <a:lnTo>
                      <a:pt x="180" y="285"/>
                    </a:lnTo>
                    <a:lnTo>
                      <a:pt x="188" y="326"/>
                    </a:lnTo>
                    <a:lnTo>
                      <a:pt x="190" y="342"/>
                    </a:lnTo>
                    <a:lnTo>
                      <a:pt x="211" y="332"/>
                    </a:lnTo>
                    <a:lnTo>
                      <a:pt x="219" y="354"/>
                    </a:lnTo>
                    <a:lnTo>
                      <a:pt x="193" y="363"/>
                    </a:lnTo>
                    <a:lnTo>
                      <a:pt x="227" y="377"/>
                    </a:lnTo>
                    <a:lnTo>
                      <a:pt x="222" y="407"/>
                    </a:lnTo>
                    <a:lnTo>
                      <a:pt x="195" y="422"/>
                    </a:lnTo>
                    <a:lnTo>
                      <a:pt x="188" y="445"/>
                    </a:lnTo>
                    <a:lnTo>
                      <a:pt x="200" y="490"/>
                    </a:lnTo>
                    <a:lnTo>
                      <a:pt x="218" y="537"/>
                    </a:lnTo>
                    <a:lnTo>
                      <a:pt x="240" y="582"/>
                    </a:lnTo>
                    <a:lnTo>
                      <a:pt x="266" y="588"/>
                    </a:lnTo>
                    <a:lnTo>
                      <a:pt x="278" y="607"/>
                    </a:lnTo>
                    <a:lnTo>
                      <a:pt x="301" y="602"/>
                    </a:lnTo>
                    <a:lnTo>
                      <a:pt x="325" y="540"/>
                    </a:lnTo>
                    <a:lnTo>
                      <a:pt x="343" y="517"/>
                    </a:lnTo>
                    <a:lnTo>
                      <a:pt x="345" y="485"/>
                    </a:lnTo>
                    <a:lnTo>
                      <a:pt x="388" y="475"/>
                    </a:lnTo>
                    <a:lnTo>
                      <a:pt x="433" y="465"/>
                    </a:lnTo>
                    <a:lnTo>
                      <a:pt x="456" y="420"/>
                    </a:lnTo>
                    <a:lnTo>
                      <a:pt x="510" y="425"/>
                    </a:lnTo>
                    <a:lnTo>
                      <a:pt x="558" y="393"/>
                    </a:lnTo>
                    <a:lnTo>
                      <a:pt x="581" y="367"/>
                    </a:lnTo>
                    <a:lnTo>
                      <a:pt x="556" y="359"/>
                    </a:lnTo>
                    <a:lnTo>
                      <a:pt x="525" y="354"/>
                    </a:lnTo>
                    <a:lnTo>
                      <a:pt x="531" y="337"/>
                    </a:lnTo>
                    <a:lnTo>
                      <a:pt x="548" y="332"/>
                    </a:lnTo>
                    <a:lnTo>
                      <a:pt x="569" y="348"/>
                    </a:lnTo>
                    <a:lnTo>
                      <a:pt x="588" y="358"/>
                    </a:lnTo>
                    <a:lnTo>
                      <a:pt x="598" y="342"/>
                    </a:lnTo>
                    <a:lnTo>
                      <a:pt x="586" y="318"/>
                    </a:lnTo>
                    <a:lnTo>
                      <a:pt x="558" y="307"/>
                    </a:lnTo>
                    <a:lnTo>
                      <a:pt x="561" y="290"/>
                    </a:lnTo>
                    <a:lnTo>
                      <a:pt x="581" y="290"/>
                    </a:lnTo>
                    <a:lnTo>
                      <a:pt x="588" y="298"/>
                    </a:lnTo>
                    <a:lnTo>
                      <a:pt x="596" y="285"/>
                    </a:lnTo>
                    <a:lnTo>
                      <a:pt x="616" y="280"/>
                    </a:lnTo>
                    <a:lnTo>
                      <a:pt x="609" y="267"/>
                    </a:lnTo>
                    <a:lnTo>
                      <a:pt x="626" y="267"/>
                    </a:lnTo>
                    <a:lnTo>
                      <a:pt x="641" y="253"/>
                    </a:lnTo>
                    <a:lnTo>
                      <a:pt x="646" y="237"/>
                    </a:lnTo>
                    <a:lnTo>
                      <a:pt x="624" y="227"/>
                    </a:lnTo>
                    <a:lnTo>
                      <a:pt x="621" y="210"/>
                    </a:lnTo>
                    <a:lnTo>
                      <a:pt x="631" y="198"/>
                    </a:lnTo>
                    <a:lnTo>
                      <a:pt x="643" y="195"/>
                    </a:lnTo>
                    <a:lnTo>
                      <a:pt x="641" y="172"/>
                    </a:lnTo>
                    <a:lnTo>
                      <a:pt x="598" y="168"/>
                    </a:lnTo>
                    <a:lnTo>
                      <a:pt x="609" y="142"/>
                    </a:lnTo>
                    <a:lnTo>
                      <a:pt x="631" y="128"/>
                    </a:lnTo>
                    <a:lnTo>
                      <a:pt x="643" y="117"/>
                    </a:lnTo>
                    <a:lnTo>
                      <a:pt x="618" y="105"/>
                    </a:lnTo>
                    <a:lnTo>
                      <a:pt x="636" y="97"/>
                    </a:lnTo>
                    <a:lnTo>
                      <a:pt x="651" y="95"/>
                    </a:lnTo>
                    <a:lnTo>
                      <a:pt x="686" y="85"/>
                    </a:lnTo>
                    <a:lnTo>
                      <a:pt x="719" y="63"/>
                    </a:lnTo>
                    <a:lnTo>
                      <a:pt x="656" y="58"/>
                    </a:lnTo>
                    <a:lnTo>
                      <a:pt x="624" y="68"/>
                    </a:lnTo>
                    <a:lnTo>
                      <a:pt x="578" y="91"/>
                    </a:lnTo>
                    <a:lnTo>
                      <a:pt x="601" y="50"/>
                    </a:lnTo>
                    <a:lnTo>
                      <a:pt x="550" y="68"/>
                    </a:lnTo>
                    <a:lnTo>
                      <a:pt x="553" y="45"/>
                    </a:lnTo>
                    <a:lnTo>
                      <a:pt x="470" y="53"/>
                    </a:lnTo>
                    <a:lnTo>
                      <a:pt x="518" y="37"/>
                    </a:lnTo>
                    <a:lnTo>
                      <a:pt x="578" y="28"/>
                    </a:lnTo>
                    <a:lnTo>
                      <a:pt x="598" y="23"/>
                    </a:lnTo>
                    <a:lnTo>
                      <a:pt x="558" y="8"/>
                    </a:lnTo>
                    <a:lnTo>
                      <a:pt x="470" y="20"/>
                    </a:lnTo>
                    <a:lnTo>
                      <a:pt x="518" y="0"/>
                    </a:lnTo>
                    <a:lnTo>
                      <a:pt x="413" y="3"/>
                    </a:lnTo>
                    <a:lnTo>
                      <a:pt x="383" y="30"/>
                    </a:lnTo>
                    <a:lnTo>
                      <a:pt x="340" y="15"/>
                    </a:lnTo>
                    <a:lnTo>
                      <a:pt x="340" y="36"/>
                    </a:lnTo>
                    <a:lnTo>
                      <a:pt x="333" y="58"/>
                    </a:lnTo>
                    <a:lnTo>
                      <a:pt x="318" y="41"/>
                    </a:lnTo>
                    <a:lnTo>
                      <a:pt x="303" y="41"/>
                    </a:lnTo>
                    <a:lnTo>
                      <a:pt x="283" y="41"/>
                    </a:lnTo>
                    <a:lnTo>
                      <a:pt x="283" y="65"/>
                    </a:lnTo>
                    <a:lnTo>
                      <a:pt x="261" y="65"/>
                    </a:lnTo>
                    <a:lnTo>
                      <a:pt x="258" y="45"/>
                    </a:lnTo>
                    <a:lnTo>
                      <a:pt x="235" y="43"/>
                    </a:lnTo>
                    <a:lnTo>
                      <a:pt x="240" y="55"/>
                    </a:lnTo>
                    <a:lnTo>
                      <a:pt x="200" y="41"/>
                    </a:lnTo>
                    <a:lnTo>
                      <a:pt x="183" y="50"/>
                    </a:lnTo>
                    <a:lnTo>
                      <a:pt x="167" y="50"/>
                    </a:lnTo>
                    <a:lnTo>
                      <a:pt x="150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2" name="Freeform 97"/>
              <p:cNvSpPr>
                <a:spLocks/>
              </p:cNvSpPr>
              <p:nvPr/>
            </p:nvSpPr>
            <p:spPr bwMode="auto">
              <a:xfrm>
                <a:off x="3730984" y="3612892"/>
                <a:ext cx="261032" cy="114826"/>
              </a:xfrm>
              <a:custGeom>
                <a:avLst/>
                <a:gdLst>
                  <a:gd name="T0" fmla="*/ 0 w 148"/>
                  <a:gd name="T1" fmla="*/ 19 h 65"/>
                  <a:gd name="T2" fmla="*/ 14 w 148"/>
                  <a:gd name="T3" fmla="*/ 6 h 65"/>
                  <a:gd name="T4" fmla="*/ 26 w 148"/>
                  <a:gd name="T5" fmla="*/ 0 h 65"/>
                  <a:gd name="T6" fmla="*/ 46 w 148"/>
                  <a:gd name="T7" fmla="*/ 3 h 65"/>
                  <a:gd name="T8" fmla="*/ 74 w 148"/>
                  <a:gd name="T9" fmla="*/ 9 h 65"/>
                  <a:gd name="T10" fmla="*/ 100 w 148"/>
                  <a:gd name="T11" fmla="*/ 23 h 65"/>
                  <a:gd name="T12" fmla="*/ 140 w 148"/>
                  <a:gd name="T13" fmla="*/ 42 h 65"/>
                  <a:gd name="T14" fmla="*/ 147 w 148"/>
                  <a:gd name="T15" fmla="*/ 52 h 65"/>
                  <a:gd name="T16" fmla="*/ 127 w 148"/>
                  <a:gd name="T17" fmla="*/ 64 h 65"/>
                  <a:gd name="T18" fmla="*/ 96 w 148"/>
                  <a:gd name="T19" fmla="*/ 61 h 65"/>
                  <a:gd name="T20" fmla="*/ 100 w 148"/>
                  <a:gd name="T21" fmla="*/ 45 h 65"/>
                  <a:gd name="T22" fmla="*/ 90 w 148"/>
                  <a:gd name="T23" fmla="*/ 35 h 65"/>
                  <a:gd name="T24" fmla="*/ 68 w 148"/>
                  <a:gd name="T25" fmla="*/ 20 h 65"/>
                  <a:gd name="T26" fmla="*/ 60 w 148"/>
                  <a:gd name="T27" fmla="*/ 17 h 65"/>
                  <a:gd name="T28" fmla="*/ 17 w 148"/>
                  <a:gd name="T29" fmla="*/ 13 h 65"/>
                  <a:gd name="T30" fmla="*/ 0 w 148"/>
                  <a:gd name="T31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8" h="65">
                    <a:moveTo>
                      <a:pt x="0" y="19"/>
                    </a:moveTo>
                    <a:lnTo>
                      <a:pt x="14" y="6"/>
                    </a:lnTo>
                    <a:lnTo>
                      <a:pt x="26" y="0"/>
                    </a:lnTo>
                    <a:lnTo>
                      <a:pt x="46" y="3"/>
                    </a:lnTo>
                    <a:lnTo>
                      <a:pt x="74" y="9"/>
                    </a:lnTo>
                    <a:lnTo>
                      <a:pt x="100" y="23"/>
                    </a:lnTo>
                    <a:lnTo>
                      <a:pt x="140" y="42"/>
                    </a:lnTo>
                    <a:lnTo>
                      <a:pt x="147" y="52"/>
                    </a:lnTo>
                    <a:lnTo>
                      <a:pt x="127" y="64"/>
                    </a:lnTo>
                    <a:lnTo>
                      <a:pt x="96" y="61"/>
                    </a:lnTo>
                    <a:lnTo>
                      <a:pt x="100" y="45"/>
                    </a:lnTo>
                    <a:lnTo>
                      <a:pt x="90" y="35"/>
                    </a:lnTo>
                    <a:lnTo>
                      <a:pt x="68" y="20"/>
                    </a:lnTo>
                    <a:lnTo>
                      <a:pt x="60" y="17"/>
                    </a:lnTo>
                    <a:lnTo>
                      <a:pt x="17" y="13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93" name="Freeform 98"/>
              <p:cNvSpPr>
                <a:spLocks/>
              </p:cNvSpPr>
              <p:nvPr/>
            </p:nvSpPr>
            <p:spPr bwMode="auto">
              <a:xfrm>
                <a:off x="3740419" y="4010850"/>
                <a:ext cx="152531" cy="84939"/>
              </a:xfrm>
              <a:custGeom>
                <a:avLst/>
                <a:gdLst>
                  <a:gd name="T0" fmla="*/ 13 w 87"/>
                  <a:gd name="T1" fmla="*/ 4 h 49"/>
                  <a:gd name="T2" fmla="*/ 0 w 87"/>
                  <a:gd name="T3" fmla="*/ 11 h 49"/>
                  <a:gd name="T4" fmla="*/ 1 w 87"/>
                  <a:gd name="T5" fmla="*/ 26 h 49"/>
                  <a:gd name="T6" fmla="*/ 30 w 87"/>
                  <a:gd name="T7" fmla="*/ 30 h 49"/>
                  <a:gd name="T8" fmla="*/ 41 w 87"/>
                  <a:gd name="T9" fmla="*/ 40 h 49"/>
                  <a:gd name="T10" fmla="*/ 54 w 87"/>
                  <a:gd name="T11" fmla="*/ 33 h 49"/>
                  <a:gd name="T12" fmla="*/ 49 w 87"/>
                  <a:gd name="T13" fmla="*/ 22 h 49"/>
                  <a:gd name="T14" fmla="*/ 63 w 87"/>
                  <a:gd name="T15" fmla="*/ 21 h 49"/>
                  <a:gd name="T16" fmla="*/ 77 w 87"/>
                  <a:gd name="T17" fmla="*/ 37 h 49"/>
                  <a:gd name="T18" fmla="*/ 83 w 87"/>
                  <a:gd name="T19" fmla="*/ 48 h 49"/>
                  <a:gd name="T20" fmla="*/ 86 w 87"/>
                  <a:gd name="T21" fmla="*/ 17 h 49"/>
                  <a:gd name="T22" fmla="*/ 67 w 87"/>
                  <a:gd name="T23" fmla="*/ 4 h 49"/>
                  <a:gd name="T24" fmla="*/ 52 w 87"/>
                  <a:gd name="T25" fmla="*/ 0 h 49"/>
                  <a:gd name="T26" fmla="*/ 40 w 87"/>
                  <a:gd name="T27" fmla="*/ 11 h 49"/>
                  <a:gd name="T28" fmla="*/ 13 w 87"/>
                  <a:gd name="T29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49">
                    <a:moveTo>
                      <a:pt x="13" y="4"/>
                    </a:moveTo>
                    <a:lnTo>
                      <a:pt x="0" y="11"/>
                    </a:lnTo>
                    <a:lnTo>
                      <a:pt x="1" y="26"/>
                    </a:lnTo>
                    <a:lnTo>
                      <a:pt x="30" y="30"/>
                    </a:lnTo>
                    <a:lnTo>
                      <a:pt x="41" y="40"/>
                    </a:lnTo>
                    <a:lnTo>
                      <a:pt x="54" y="33"/>
                    </a:lnTo>
                    <a:lnTo>
                      <a:pt x="49" y="22"/>
                    </a:lnTo>
                    <a:lnTo>
                      <a:pt x="63" y="21"/>
                    </a:lnTo>
                    <a:lnTo>
                      <a:pt x="77" y="37"/>
                    </a:lnTo>
                    <a:lnTo>
                      <a:pt x="83" y="48"/>
                    </a:lnTo>
                    <a:lnTo>
                      <a:pt x="86" y="17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40" y="11"/>
                    </a:lnTo>
                    <a:lnTo>
                      <a:pt x="13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3493136" y="4356987"/>
              <a:ext cx="1190370" cy="2096747"/>
              <a:chOff x="3797029" y="3930629"/>
              <a:chExt cx="1190370" cy="2096747"/>
            </a:xfrm>
            <a:grpFill/>
          </p:grpSpPr>
          <p:sp>
            <p:nvSpPr>
              <p:cNvPr id="237" name="Freeform 43"/>
              <p:cNvSpPr>
                <a:spLocks/>
              </p:cNvSpPr>
              <p:nvPr/>
            </p:nvSpPr>
            <p:spPr bwMode="auto">
              <a:xfrm>
                <a:off x="4254621" y="5959739"/>
                <a:ext cx="70762" cy="67637"/>
              </a:xfrm>
              <a:custGeom>
                <a:avLst/>
                <a:gdLst>
                  <a:gd name="T0" fmla="*/ 0 w 41"/>
                  <a:gd name="T1" fmla="*/ 30 h 38"/>
                  <a:gd name="T2" fmla="*/ 10 w 41"/>
                  <a:gd name="T3" fmla="*/ 0 h 38"/>
                  <a:gd name="T4" fmla="*/ 13 w 41"/>
                  <a:gd name="T5" fmla="*/ 0 h 38"/>
                  <a:gd name="T6" fmla="*/ 22 w 41"/>
                  <a:gd name="T7" fmla="*/ 12 h 38"/>
                  <a:gd name="T8" fmla="*/ 40 w 41"/>
                  <a:gd name="T9" fmla="*/ 25 h 38"/>
                  <a:gd name="T10" fmla="*/ 19 w 41"/>
                  <a:gd name="T11" fmla="*/ 25 h 38"/>
                  <a:gd name="T12" fmla="*/ 15 w 41"/>
                  <a:gd name="T13" fmla="*/ 37 h 38"/>
                  <a:gd name="T14" fmla="*/ 0 w 41"/>
                  <a:gd name="T15" fmla="*/ 3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8">
                    <a:moveTo>
                      <a:pt x="0" y="30"/>
                    </a:moveTo>
                    <a:lnTo>
                      <a:pt x="10" y="0"/>
                    </a:lnTo>
                    <a:lnTo>
                      <a:pt x="13" y="0"/>
                    </a:lnTo>
                    <a:lnTo>
                      <a:pt x="22" y="12"/>
                    </a:lnTo>
                    <a:lnTo>
                      <a:pt x="40" y="25"/>
                    </a:lnTo>
                    <a:lnTo>
                      <a:pt x="19" y="25"/>
                    </a:lnTo>
                    <a:lnTo>
                      <a:pt x="15" y="37"/>
                    </a:lnTo>
                    <a:lnTo>
                      <a:pt x="0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8" name="Freeform 44"/>
              <p:cNvSpPr>
                <a:spLocks/>
              </p:cNvSpPr>
              <p:nvPr/>
            </p:nvSpPr>
            <p:spPr bwMode="auto">
              <a:xfrm>
                <a:off x="4215309" y="5950301"/>
                <a:ext cx="62899" cy="66064"/>
              </a:xfrm>
              <a:custGeom>
                <a:avLst/>
                <a:gdLst>
                  <a:gd name="T0" fmla="*/ 31 w 35"/>
                  <a:gd name="T1" fmla="*/ 5 h 38"/>
                  <a:gd name="T2" fmla="*/ 21 w 35"/>
                  <a:gd name="T3" fmla="*/ 37 h 38"/>
                  <a:gd name="T4" fmla="*/ 0 w 35"/>
                  <a:gd name="T5" fmla="*/ 25 h 38"/>
                  <a:gd name="T6" fmla="*/ 5 w 35"/>
                  <a:gd name="T7" fmla="*/ 7 h 38"/>
                  <a:gd name="T8" fmla="*/ 14 w 35"/>
                  <a:gd name="T9" fmla="*/ 0 h 38"/>
                  <a:gd name="T10" fmla="*/ 34 w 35"/>
                  <a:gd name="T11" fmla="*/ 5 h 38"/>
                  <a:gd name="T12" fmla="*/ 31 w 35"/>
                  <a:gd name="T13" fmla="*/ 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31" y="5"/>
                    </a:moveTo>
                    <a:lnTo>
                      <a:pt x="21" y="37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4" y="0"/>
                    </a:lnTo>
                    <a:lnTo>
                      <a:pt x="34" y="5"/>
                    </a:lnTo>
                    <a:lnTo>
                      <a:pt x="31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9" name="Freeform 45"/>
              <p:cNvSpPr>
                <a:spLocks/>
              </p:cNvSpPr>
              <p:nvPr/>
            </p:nvSpPr>
            <p:spPr bwMode="auto">
              <a:xfrm>
                <a:off x="4040764" y="4803618"/>
                <a:ext cx="182408" cy="1189153"/>
              </a:xfrm>
              <a:custGeom>
                <a:avLst/>
                <a:gdLst>
                  <a:gd name="T0" fmla="*/ 56 w 103"/>
                  <a:gd name="T1" fmla="*/ 625 h 674"/>
                  <a:gd name="T2" fmla="*/ 40 w 103"/>
                  <a:gd name="T3" fmla="*/ 597 h 674"/>
                  <a:gd name="T4" fmla="*/ 46 w 103"/>
                  <a:gd name="T5" fmla="*/ 551 h 674"/>
                  <a:gd name="T6" fmla="*/ 49 w 103"/>
                  <a:gd name="T7" fmla="*/ 478 h 674"/>
                  <a:gd name="T8" fmla="*/ 43 w 103"/>
                  <a:gd name="T9" fmla="*/ 438 h 674"/>
                  <a:gd name="T10" fmla="*/ 33 w 103"/>
                  <a:gd name="T11" fmla="*/ 397 h 674"/>
                  <a:gd name="T12" fmla="*/ 44 w 103"/>
                  <a:gd name="T13" fmla="*/ 372 h 674"/>
                  <a:gd name="T14" fmla="*/ 41 w 103"/>
                  <a:gd name="T15" fmla="*/ 326 h 674"/>
                  <a:gd name="T16" fmla="*/ 41 w 103"/>
                  <a:gd name="T17" fmla="*/ 309 h 674"/>
                  <a:gd name="T18" fmla="*/ 49 w 103"/>
                  <a:gd name="T19" fmla="*/ 284 h 674"/>
                  <a:gd name="T20" fmla="*/ 41 w 103"/>
                  <a:gd name="T21" fmla="*/ 265 h 674"/>
                  <a:gd name="T22" fmla="*/ 47 w 103"/>
                  <a:gd name="T23" fmla="*/ 235 h 674"/>
                  <a:gd name="T24" fmla="*/ 42 w 103"/>
                  <a:gd name="T25" fmla="*/ 198 h 674"/>
                  <a:gd name="T26" fmla="*/ 49 w 103"/>
                  <a:gd name="T27" fmla="*/ 175 h 674"/>
                  <a:gd name="T28" fmla="*/ 63 w 103"/>
                  <a:gd name="T29" fmla="*/ 155 h 674"/>
                  <a:gd name="T30" fmla="*/ 64 w 103"/>
                  <a:gd name="T31" fmla="*/ 134 h 674"/>
                  <a:gd name="T32" fmla="*/ 73 w 103"/>
                  <a:gd name="T33" fmla="*/ 112 h 674"/>
                  <a:gd name="T34" fmla="*/ 64 w 103"/>
                  <a:gd name="T35" fmla="*/ 87 h 674"/>
                  <a:gd name="T36" fmla="*/ 54 w 103"/>
                  <a:gd name="T37" fmla="*/ 36 h 674"/>
                  <a:gd name="T38" fmla="*/ 38 w 103"/>
                  <a:gd name="T39" fmla="*/ 8 h 674"/>
                  <a:gd name="T40" fmla="*/ 21 w 103"/>
                  <a:gd name="T41" fmla="*/ 10 h 674"/>
                  <a:gd name="T42" fmla="*/ 28 w 103"/>
                  <a:gd name="T43" fmla="*/ 39 h 674"/>
                  <a:gd name="T44" fmla="*/ 23 w 103"/>
                  <a:gd name="T45" fmla="*/ 104 h 674"/>
                  <a:gd name="T46" fmla="*/ 28 w 103"/>
                  <a:gd name="T47" fmla="*/ 112 h 674"/>
                  <a:gd name="T48" fmla="*/ 24 w 103"/>
                  <a:gd name="T49" fmla="*/ 147 h 674"/>
                  <a:gd name="T50" fmla="*/ 13 w 103"/>
                  <a:gd name="T51" fmla="*/ 187 h 674"/>
                  <a:gd name="T52" fmla="*/ 14 w 103"/>
                  <a:gd name="T53" fmla="*/ 216 h 674"/>
                  <a:gd name="T54" fmla="*/ 15 w 103"/>
                  <a:gd name="T55" fmla="*/ 268 h 674"/>
                  <a:gd name="T56" fmla="*/ 4 w 103"/>
                  <a:gd name="T57" fmla="*/ 340 h 674"/>
                  <a:gd name="T58" fmla="*/ 11 w 103"/>
                  <a:gd name="T59" fmla="*/ 437 h 674"/>
                  <a:gd name="T60" fmla="*/ 15 w 103"/>
                  <a:gd name="T61" fmla="*/ 451 h 674"/>
                  <a:gd name="T62" fmla="*/ 20 w 103"/>
                  <a:gd name="T63" fmla="*/ 499 h 674"/>
                  <a:gd name="T64" fmla="*/ 13 w 103"/>
                  <a:gd name="T65" fmla="*/ 535 h 674"/>
                  <a:gd name="T66" fmla="*/ 13 w 103"/>
                  <a:gd name="T67" fmla="*/ 566 h 674"/>
                  <a:gd name="T68" fmla="*/ 28 w 103"/>
                  <a:gd name="T69" fmla="*/ 605 h 674"/>
                  <a:gd name="T70" fmla="*/ 40 w 103"/>
                  <a:gd name="T71" fmla="*/ 625 h 674"/>
                  <a:gd name="T72" fmla="*/ 54 w 103"/>
                  <a:gd name="T73" fmla="*/ 637 h 674"/>
                  <a:gd name="T74" fmla="*/ 72 w 103"/>
                  <a:gd name="T75" fmla="*/ 654 h 674"/>
                  <a:gd name="T76" fmla="*/ 87 w 103"/>
                  <a:gd name="T77" fmla="*/ 673 h 674"/>
                  <a:gd name="T78" fmla="*/ 102 w 103"/>
                  <a:gd name="T79" fmla="*/ 650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" h="674">
                    <a:moveTo>
                      <a:pt x="99" y="623"/>
                    </a:moveTo>
                    <a:lnTo>
                      <a:pt x="56" y="625"/>
                    </a:lnTo>
                    <a:lnTo>
                      <a:pt x="53" y="604"/>
                    </a:lnTo>
                    <a:lnTo>
                      <a:pt x="40" y="597"/>
                    </a:lnTo>
                    <a:lnTo>
                      <a:pt x="38" y="552"/>
                    </a:lnTo>
                    <a:lnTo>
                      <a:pt x="46" y="551"/>
                    </a:lnTo>
                    <a:lnTo>
                      <a:pt x="48" y="538"/>
                    </a:lnTo>
                    <a:lnTo>
                      <a:pt x="49" y="478"/>
                    </a:lnTo>
                    <a:lnTo>
                      <a:pt x="43" y="462"/>
                    </a:lnTo>
                    <a:lnTo>
                      <a:pt x="43" y="438"/>
                    </a:lnTo>
                    <a:lnTo>
                      <a:pt x="38" y="411"/>
                    </a:lnTo>
                    <a:lnTo>
                      <a:pt x="33" y="397"/>
                    </a:lnTo>
                    <a:lnTo>
                      <a:pt x="33" y="385"/>
                    </a:lnTo>
                    <a:lnTo>
                      <a:pt x="44" y="372"/>
                    </a:lnTo>
                    <a:lnTo>
                      <a:pt x="31" y="343"/>
                    </a:lnTo>
                    <a:lnTo>
                      <a:pt x="41" y="326"/>
                    </a:lnTo>
                    <a:lnTo>
                      <a:pt x="48" y="317"/>
                    </a:lnTo>
                    <a:lnTo>
                      <a:pt x="41" y="309"/>
                    </a:lnTo>
                    <a:lnTo>
                      <a:pt x="41" y="287"/>
                    </a:lnTo>
                    <a:lnTo>
                      <a:pt x="49" y="284"/>
                    </a:lnTo>
                    <a:lnTo>
                      <a:pt x="48" y="267"/>
                    </a:lnTo>
                    <a:lnTo>
                      <a:pt x="41" y="265"/>
                    </a:lnTo>
                    <a:lnTo>
                      <a:pt x="40" y="240"/>
                    </a:lnTo>
                    <a:lnTo>
                      <a:pt x="47" y="235"/>
                    </a:lnTo>
                    <a:lnTo>
                      <a:pt x="45" y="222"/>
                    </a:lnTo>
                    <a:lnTo>
                      <a:pt x="42" y="198"/>
                    </a:lnTo>
                    <a:lnTo>
                      <a:pt x="48" y="189"/>
                    </a:lnTo>
                    <a:lnTo>
                      <a:pt x="49" y="175"/>
                    </a:lnTo>
                    <a:lnTo>
                      <a:pt x="59" y="168"/>
                    </a:lnTo>
                    <a:lnTo>
                      <a:pt x="63" y="155"/>
                    </a:lnTo>
                    <a:lnTo>
                      <a:pt x="55" y="144"/>
                    </a:lnTo>
                    <a:lnTo>
                      <a:pt x="64" y="134"/>
                    </a:lnTo>
                    <a:lnTo>
                      <a:pt x="64" y="115"/>
                    </a:lnTo>
                    <a:lnTo>
                      <a:pt x="73" y="112"/>
                    </a:lnTo>
                    <a:lnTo>
                      <a:pt x="74" y="93"/>
                    </a:lnTo>
                    <a:lnTo>
                      <a:pt x="64" y="87"/>
                    </a:lnTo>
                    <a:lnTo>
                      <a:pt x="54" y="67"/>
                    </a:lnTo>
                    <a:lnTo>
                      <a:pt x="54" y="36"/>
                    </a:lnTo>
                    <a:lnTo>
                      <a:pt x="40" y="23"/>
                    </a:lnTo>
                    <a:lnTo>
                      <a:pt x="38" y="8"/>
                    </a:lnTo>
                    <a:lnTo>
                      <a:pt x="31" y="0"/>
                    </a:lnTo>
                    <a:lnTo>
                      <a:pt x="21" y="10"/>
                    </a:lnTo>
                    <a:lnTo>
                      <a:pt x="24" y="31"/>
                    </a:lnTo>
                    <a:lnTo>
                      <a:pt x="28" y="39"/>
                    </a:lnTo>
                    <a:lnTo>
                      <a:pt x="29" y="97"/>
                    </a:lnTo>
                    <a:lnTo>
                      <a:pt x="23" y="104"/>
                    </a:lnTo>
                    <a:lnTo>
                      <a:pt x="23" y="112"/>
                    </a:lnTo>
                    <a:lnTo>
                      <a:pt x="28" y="112"/>
                    </a:lnTo>
                    <a:lnTo>
                      <a:pt x="28" y="147"/>
                    </a:lnTo>
                    <a:lnTo>
                      <a:pt x="24" y="147"/>
                    </a:lnTo>
                    <a:lnTo>
                      <a:pt x="23" y="187"/>
                    </a:lnTo>
                    <a:lnTo>
                      <a:pt x="13" y="187"/>
                    </a:lnTo>
                    <a:lnTo>
                      <a:pt x="18" y="196"/>
                    </a:lnTo>
                    <a:lnTo>
                      <a:pt x="14" y="216"/>
                    </a:lnTo>
                    <a:lnTo>
                      <a:pt x="11" y="266"/>
                    </a:lnTo>
                    <a:lnTo>
                      <a:pt x="15" y="268"/>
                    </a:lnTo>
                    <a:lnTo>
                      <a:pt x="9" y="330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11" y="437"/>
                    </a:lnTo>
                    <a:lnTo>
                      <a:pt x="5" y="451"/>
                    </a:lnTo>
                    <a:lnTo>
                      <a:pt x="15" y="451"/>
                    </a:lnTo>
                    <a:lnTo>
                      <a:pt x="18" y="454"/>
                    </a:lnTo>
                    <a:lnTo>
                      <a:pt x="20" y="499"/>
                    </a:lnTo>
                    <a:lnTo>
                      <a:pt x="14" y="512"/>
                    </a:lnTo>
                    <a:lnTo>
                      <a:pt x="13" y="535"/>
                    </a:lnTo>
                    <a:lnTo>
                      <a:pt x="23" y="540"/>
                    </a:lnTo>
                    <a:lnTo>
                      <a:pt x="13" y="566"/>
                    </a:lnTo>
                    <a:lnTo>
                      <a:pt x="20" y="592"/>
                    </a:lnTo>
                    <a:lnTo>
                      <a:pt x="28" y="605"/>
                    </a:lnTo>
                    <a:lnTo>
                      <a:pt x="38" y="610"/>
                    </a:lnTo>
                    <a:lnTo>
                      <a:pt x="40" y="625"/>
                    </a:lnTo>
                    <a:lnTo>
                      <a:pt x="44" y="632"/>
                    </a:lnTo>
                    <a:lnTo>
                      <a:pt x="54" y="637"/>
                    </a:lnTo>
                    <a:lnTo>
                      <a:pt x="59" y="647"/>
                    </a:lnTo>
                    <a:lnTo>
                      <a:pt x="72" y="654"/>
                    </a:lnTo>
                    <a:lnTo>
                      <a:pt x="80" y="662"/>
                    </a:lnTo>
                    <a:lnTo>
                      <a:pt x="87" y="673"/>
                    </a:lnTo>
                    <a:lnTo>
                      <a:pt x="91" y="656"/>
                    </a:lnTo>
                    <a:lnTo>
                      <a:pt x="102" y="650"/>
                    </a:lnTo>
                    <a:lnTo>
                      <a:pt x="99" y="6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0" name="Freeform 50"/>
              <p:cNvSpPr>
                <a:spLocks/>
              </p:cNvSpPr>
              <p:nvPr/>
            </p:nvSpPr>
            <p:spPr bwMode="auto">
              <a:xfrm>
                <a:off x="4095801" y="4937319"/>
                <a:ext cx="427716" cy="968939"/>
              </a:xfrm>
              <a:custGeom>
                <a:avLst/>
                <a:gdLst>
                  <a:gd name="T0" fmla="*/ 53 w 243"/>
                  <a:gd name="T1" fmla="*/ 0 h 550"/>
                  <a:gd name="T2" fmla="*/ 84 w 243"/>
                  <a:gd name="T3" fmla="*/ 17 h 550"/>
                  <a:gd name="T4" fmla="*/ 110 w 243"/>
                  <a:gd name="T5" fmla="*/ 13 h 550"/>
                  <a:gd name="T6" fmla="*/ 128 w 243"/>
                  <a:gd name="T7" fmla="*/ 26 h 550"/>
                  <a:gd name="T8" fmla="*/ 145 w 243"/>
                  <a:gd name="T9" fmla="*/ 37 h 550"/>
                  <a:gd name="T10" fmla="*/ 170 w 243"/>
                  <a:gd name="T11" fmla="*/ 49 h 550"/>
                  <a:gd name="T12" fmla="*/ 179 w 243"/>
                  <a:gd name="T13" fmla="*/ 57 h 550"/>
                  <a:gd name="T14" fmla="*/ 170 w 243"/>
                  <a:gd name="T15" fmla="*/ 92 h 550"/>
                  <a:gd name="T16" fmla="*/ 216 w 243"/>
                  <a:gd name="T17" fmla="*/ 85 h 550"/>
                  <a:gd name="T18" fmla="*/ 232 w 243"/>
                  <a:gd name="T19" fmla="*/ 67 h 550"/>
                  <a:gd name="T20" fmla="*/ 241 w 243"/>
                  <a:gd name="T21" fmla="*/ 82 h 550"/>
                  <a:gd name="T22" fmla="*/ 231 w 243"/>
                  <a:gd name="T23" fmla="*/ 96 h 550"/>
                  <a:gd name="T24" fmla="*/ 217 w 243"/>
                  <a:gd name="T25" fmla="*/ 108 h 550"/>
                  <a:gd name="T26" fmla="*/ 201 w 243"/>
                  <a:gd name="T27" fmla="*/ 128 h 550"/>
                  <a:gd name="T28" fmla="*/ 188 w 243"/>
                  <a:gd name="T29" fmla="*/ 149 h 550"/>
                  <a:gd name="T30" fmla="*/ 177 w 243"/>
                  <a:gd name="T31" fmla="*/ 179 h 550"/>
                  <a:gd name="T32" fmla="*/ 183 w 243"/>
                  <a:gd name="T33" fmla="*/ 219 h 550"/>
                  <a:gd name="T34" fmla="*/ 189 w 243"/>
                  <a:gd name="T35" fmla="*/ 224 h 550"/>
                  <a:gd name="T36" fmla="*/ 204 w 243"/>
                  <a:gd name="T37" fmla="*/ 228 h 550"/>
                  <a:gd name="T38" fmla="*/ 212 w 243"/>
                  <a:gd name="T39" fmla="*/ 252 h 550"/>
                  <a:gd name="T40" fmla="*/ 201 w 243"/>
                  <a:gd name="T41" fmla="*/ 277 h 550"/>
                  <a:gd name="T42" fmla="*/ 185 w 243"/>
                  <a:gd name="T43" fmla="*/ 289 h 550"/>
                  <a:gd name="T44" fmla="*/ 151 w 243"/>
                  <a:gd name="T45" fmla="*/ 295 h 550"/>
                  <a:gd name="T46" fmla="*/ 138 w 243"/>
                  <a:gd name="T47" fmla="*/ 301 h 550"/>
                  <a:gd name="T48" fmla="*/ 141 w 243"/>
                  <a:gd name="T49" fmla="*/ 336 h 550"/>
                  <a:gd name="T50" fmla="*/ 104 w 243"/>
                  <a:gd name="T51" fmla="*/ 329 h 550"/>
                  <a:gd name="T52" fmla="*/ 112 w 243"/>
                  <a:gd name="T53" fmla="*/ 352 h 550"/>
                  <a:gd name="T54" fmla="*/ 119 w 243"/>
                  <a:gd name="T55" fmla="*/ 374 h 550"/>
                  <a:gd name="T56" fmla="*/ 107 w 243"/>
                  <a:gd name="T57" fmla="*/ 388 h 550"/>
                  <a:gd name="T58" fmla="*/ 93 w 243"/>
                  <a:gd name="T59" fmla="*/ 410 h 550"/>
                  <a:gd name="T60" fmla="*/ 81 w 243"/>
                  <a:gd name="T61" fmla="*/ 421 h 550"/>
                  <a:gd name="T62" fmla="*/ 101 w 243"/>
                  <a:gd name="T63" fmla="*/ 450 h 550"/>
                  <a:gd name="T64" fmla="*/ 101 w 243"/>
                  <a:gd name="T65" fmla="*/ 469 h 550"/>
                  <a:gd name="T66" fmla="*/ 87 w 243"/>
                  <a:gd name="T67" fmla="*/ 483 h 550"/>
                  <a:gd name="T68" fmla="*/ 77 w 243"/>
                  <a:gd name="T69" fmla="*/ 510 h 550"/>
                  <a:gd name="T70" fmla="*/ 70 w 243"/>
                  <a:gd name="T71" fmla="*/ 529 h 550"/>
                  <a:gd name="T72" fmla="*/ 25 w 243"/>
                  <a:gd name="T73" fmla="*/ 549 h 550"/>
                  <a:gd name="T74" fmla="*/ 9 w 243"/>
                  <a:gd name="T75" fmla="*/ 522 h 550"/>
                  <a:gd name="T76" fmla="*/ 15 w 243"/>
                  <a:gd name="T77" fmla="*/ 475 h 550"/>
                  <a:gd name="T78" fmla="*/ 19 w 243"/>
                  <a:gd name="T79" fmla="*/ 402 h 550"/>
                  <a:gd name="T80" fmla="*/ 12 w 243"/>
                  <a:gd name="T81" fmla="*/ 363 h 550"/>
                  <a:gd name="T82" fmla="*/ 2 w 243"/>
                  <a:gd name="T83" fmla="*/ 322 h 550"/>
                  <a:gd name="T84" fmla="*/ 14 w 243"/>
                  <a:gd name="T85" fmla="*/ 297 h 550"/>
                  <a:gd name="T86" fmla="*/ 10 w 243"/>
                  <a:gd name="T87" fmla="*/ 251 h 550"/>
                  <a:gd name="T88" fmla="*/ 10 w 243"/>
                  <a:gd name="T89" fmla="*/ 234 h 550"/>
                  <a:gd name="T90" fmla="*/ 19 w 243"/>
                  <a:gd name="T91" fmla="*/ 209 h 550"/>
                  <a:gd name="T92" fmla="*/ 10 w 243"/>
                  <a:gd name="T93" fmla="*/ 190 h 550"/>
                  <a:gd name="T94" fmla="*/ 16 w 243"/>
                  <a:gd name="T95" fmla="*/ 160 h 550"/>
                  <a:gd name="T96" fmla="*/ 11 w 243"/>
                  <a:gd name="T97" fmla="*/ 123 h 550"/>
                  <a:gd name="T98" fmla="*/ 19 w 243"/>
                  <a:gd name="T99" fmla="*/ 100 h 550"/>
                  <a:gd name="T100" fmla="*/ 32 w 243"/>
                  <a:gd name="T101" fmla="*/ 80 h 550"/>
                  <a:gd name="T102" fmla="*/ 33 w 243"/>
                  <a:gd name="T103" fmla="*/ 59 h 550"/>
                  <a:gd name="T104" fmla="*/ 42 w 243"/>
                  <a:gd name="T105" fmla="*/ 37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550">
                    <a:moveTo>
                      <a:pt x="44" y="19"/>
                    </a:moveTo>
                    <a:lnTo>
                      <a:pt x="53" y="0"/>
                    </a:lnTo>
                    <a:lnTo>
                      <a:pt x="67" y="11"/>
                    </a:lnTo>
                    <a:lnTo>
                      <a:pt x="84" y="17"/>
                    </a:lnTo>
                    <a:lnTo>
                      <a:pt x="101" y="3"/>
                    </a:lnTo>
                    <a:lnTo>
                      <a:pt x="110" y="13"/>
                    </a:lnTo>
                    <a:lnTo>
                      <a:pt x="124" y="19"/>
                    </a:lnTo>
                    <a:lnTo>
                      <a:pt x="128" y="26"/>
                    </a:lnTo>
                    <a:lnTo>
                      <a:pt x="137" y="30"/>
                    </a:lnTo>
                    <a:lnTo>
                      <a:pt x="145" y="37"/>
                    </a:lnTo>
                    <a:lnTo>
                      <a:pt x="149" y="47"/>
                    </a:lnTo>
                    <a:lnTo>
                      <a:pt x="170" y="49"/>
                    </a:lnTo>
                    <a:lnTo>
                      <a:pt x="174" y="52"/>
                    </a:lnTo>
                    <a:lnTo>
                      <a:pt x="179" y="57"/>
                    </a:lnTo>
                    <a:lnTo>
                      <a:pt x="173" y="78"/>
                    </a:lnTo>
                    <a:lnTo>
                      <a:pt x="170" y="92"/>
                    </a:lnTo>
                    <a:lnTo>
                      <a:pt x="215" y="92"/>
                    </a:lnTo>
                    <a:lnTo>
                      <a:pt x="216" y="85"/>
                    </a:lnTo>
                    <a:lnTo>
                      <a:pt x="225" y="79"/>
                    </a:lnTo>
                    <a:lnTo>
                      <a:pt x="232" y="67"/>
                    </a:lnTo>
                    <a:lnTo>
                      <a:pt x="234" y="82"/>
                    </a:lnTo>
                    <a:lnTo>
                      <a:pt x="241" y="82"/>
                    </a:lnTo>
                    <a:lnTo>
                      <a:pt x="242" y="94"/>
                    </a:lnTo>
                    <a:lnTo>
                      <a:pt x="231" y="96"/>
                    </a:lnTo>
                    <a:lnTo>
                      <a:pt x="223" y="106"/>
                    </a:lnTo>
                    <a:lnTo>
                      <a:pt x="217" y="108"/>
                    </a:lnTo>
                    <a:lnTo>
                      <a:pt x="209" y="119"/>
                    </a:lnTo>
                    <a:lnTo>
                      <a:pt x="201" y="128"/>
                    </a:lnTo>
                    <a:lnTo>
                      <a:pt x="195" y="139"/>
                    </a:lnTo>
                    <a:lnTo>
                      <a:pt x="188" y="149"/>
                    </a:lnTo>
                    <a:lnTo>
                      <a:pt x="179" y="163"/>
                    </a:lnTo>
                    <a:lnTo>
                      <a:pt x="177" y="179"/>
                    </a:lnTo>
                    <a:lnTo>
                      <a:pt x="179" y="202"/>
                    </a:lnTo>
                    <a:lnTo>
                      <a:pt x="183" y="219"/>
                    </a:lnTo>
                    <a:lnTo>
                      <a:pt x="189" y="216"/>
                    </a:lnTo>
                    <a:lnTo>
                      <a:pt x="189" y="224"/>
                    </a:lnTo>
                    <a:lnTo>
                      <a:pt x="195" y="227"/>
                    </a:lnTo>
                    <a:lnTo>
                      <a:pt x="204" y="228"/>
                    </a:lnTo>
                    <a:lnTo>
                      <a:pt x="204" y="249"/>
                    </a:lnTo>
                    <a:lnTo>
                      <a:pt x="212" y="252"/>
                    </a:lnTo>
                    <a:lnTo>
                      <a:pt x="210" y="271"/>
                    </a:lnTo>
                    <a:lnTo>
                      <a:pt x="201" y="277"/>
                    </a:lnTo>
                    <a:lnTo>
                      <a:pt x="189" y="279"/>
                    </a:lnTo>
                    <a:lnTo>
                      <a:pt x="185" y="289"/>
                    </a:lnTo>
                    <a:lnTo>
                      <a:pt x="178" y="290"/>
                    </a:lnTo>
                    <a:lnTo>
                      <a:pt x="151" y="295"/>
                    </a:lnTo>
                    <a:lnTo>
                      <a:pt x="141" y="296"/>
                    </a:lnTo>
                    <a:lnTo>
                      <a:pt x="138" y="301"/>
                    </a:lnTo>
                    <a:lnTo>
                      <a:pt x="141" y="316"/>
                    </a:lnTo>
                    <a:lnTo>
                      <a:pt x="141" y="336"/>
                    </a:lnTo>
                    <a:lnTo>
                      <a:pt x="127" y="341"/>
                    </a:lnTo>
                    <a:lnTo>
                      <a:pt x="104" y="329"/>
                    </a:lnTo>
                    <a:lnTo>
                      <a:pt x="101" y="344"/>
                    </a:lnTo>
                    <a:lnTo>
                      <a:pt x="112" y="352"/>
                    </a:lnTo>
                    <a:lnTo>
                      <a:pt x="116" y="362"/>
                    </a:lnTo>
                    <a:lnTo>
                      <a:pt x="119" y="374"/>
                    </a:lnTo>
                    <a:lnTo>
                      <a:pt x="113" y="380"/>
                    </a:lnTo>
                    <a:lnTo>
                      <a:pt x="107" y="388"/>
                    </a:lnTo>
                    <a:lnTo>
                      <a:pt x="101" y="407"/>
                    </a:lnTo>
                    <a:lnTo>
                      <a:pt x="93" y="410"/>
                    </a:lnTo>
                    <a:lnTo>
                      <a:pt x="91" y="418"/>
                    </a:lnTo>
                    <a:lnTo>
                      <a:pt x="81" y="421"/>
                    </a:lnTo>
                    <a:lnTo>
                      <a:pt x="79" y="441"/>
                    </a:lnTo>
                    <a:lnTo>
                      <a:pt x="101" y="450"/>
                    </a:lnTo>
                    <a:lnTo>
                      <a:pt x="101" y="460"/>
                    </a:lnTo>
                    <a:lnTo>
                      <a:pt x="101" y="469"/>
                    </a:lnTo>
                    <a:lnTo>
                      <a:pt x="93" y="475"/>
                    </a:lnTo>
                    <a:lnTo>
                      <a:pt x="87" y="483"/>
                    </a:lnTo>
                    <a:lnTo>
                      <a:pt x="88" y="507"/>
                    </a:lnTo>
                    <a:lnTo>
                      <a:pt x="77" y="510"/>
                    </a:lnTo>
                    <a:lnTo>
                      <a:pt x="69" y="516"/>
                    </a:lnTo>
                    <a:lnTo>
                      <a:pt x="70" y="529"/>
                    </a:lnTo>
                    <a:lnTo>
                      <a:pt x="69" y="547"/>
                    </a:lnTo>
                    <a:lnTo>
                      <a:pt x="25" y="549"/>
                    </a:lnTo>
                    <a:lnTo>
                      <a:pt x="22" y="529"/>
                    </a:lnTo>
                    <a:lnTo>
                      <a:pt x="9" y="522"/>
                    </a:lnTo>
                    <a:lnTo>
                      <a:pt x="7" y="477"/>
                    </a:lnTo>
                    <a:lnTo>
                      <a:pt x="15" y="475"/>
                    </a:lnTo>
                    <a:lnTo>
                      <a:pt x="18" y="463"/>
                    </a:lnTo>
                    <a:lnTo>
                      <a:pt x="19" y="402"/>
                    </a:lnTo>
                    <a:lnTo>
                      <a:pt x="13" y="386"/>
                    </a:lnTo>
                    <a:lnTo>
                      <a:pt x="12" y="363"/>
                    </a:lnTo>
                    <a:lnTo>
                      <a:pt x="8" y="336"/>
                    </a:lnTo>
                    <a:lnTo>
                      <a:pt x="2" y="322"/>
                    </a:lnTo>
                    <a:lnTo>
                      <a:pt x="3" y="310"/>
                    </a:lnTo>
                    <a:lnTo>
                      <a:pt x="14" y="297"/>
                    </a:lnTo>
                    <a:lnTo>
                      <a:pt x="0" y="268"/>
                    </a:lnTo>
                    <a:lnTo>
                      <a:pt x="10" y="251"/>
                    </a:lnTo>
                    <a:lnTo>
                      <a:pt x="17" y="241"/>
                    </a:lnTo>
                    <a:lnTo>
                      <a:pt x="10" y="234"/>
                    </a:lnTo>
                    <a:lnTo>
                      <a:pt x="10" y="212"/>
                    </a:lnTo>
                    <a:lnTo>
                      <a:pt x="19" y="209"/>
                    </a:lnTo>
                    <a:lnTo>
                      <a:pt x="17" y="192"/>
                    </a:lnTo>
                    <a:lnTo>
                      <a:pt x="10" y="190"/>
                    </a:lnTo>
                    <a:lnTo>
                      <a:pt x="9" y="165"/>
                    </a:lnTo>
                    <a:lnTo>
                      <a:pt x="16" y="160"/>
                    </a:lnTo>
                    <a:lnTo>
                      <a:pt x="14" y="147"/>
                    </a:lnTo>
                    <a:lnTo>
                      <a:pt x="11" y="123"/>
                    </a:lnTo>
                    <a:lnTo>
                      <a:pt x="17" y="114"/>
                    </a:lnTo>
                    <a:lnTo>
                      <a:pt x="19" y="100"/>
                    </a:lnTo>
                    <a:lnTo>
                      <a:pt x="28" y="93"/>
                    </a:lnTo>
                    <a:lnTo>
                      <a:pt x="32" y="80"/>
                    </a:lnTo>
                    <a:lnTo>
                      <a:pt x="25" y="69"/>
                    </a:lnTo>
                    <a:lnTo>
                      <a:pt x="33" y="59"/>
                    </a:lnTo>
                    <a:lnTo>
                      <a:pt x="34" y="40"/>
                    </a:lnTo>
                    <a:lnTo>
                      <a:pt x="42" y="37"/>
                    </a:lnTo>
                    <a:lnTo>
                      <a:pt x="44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1" name="Freeform 51"/>
              <p:cNvSpPr>
                <a:spLocks/>
              </p:cNvSpPr>
              <p:nvPr/>
            </p:nvSpPr>
            <p:spPr bwMode="auto">
              <a:xfrm>
                <a:off x="4273491" y="4849234"/>
                <a:ext cx="231155" cy="253246"/>
              </a:xfrm>
              <a:custGeom>
                <a:avLst/>
                <a:gdLst>
                  <a:gd name="T0" fmla="*/ 23 w 132"/>
                  <a:gd name="T1" fmla="*/ 68 h 142"/>
                  <a:gd name="T2" fmla="*/ 27 w 132"/>
                  <a:gd name="T3" fmla="*/ 75 h 142"/>
                  <a:gd name="T4" fmla="*/ 36 w 132"/>
                  <a:gd name="T5" fmla="*/ 79 h 142"/>
                  <a:gd name="T6" fmla="*/ 44 w 132"/>
                  <a:gd name="T7" fmla="*/ 86 h 142"/>
                  <a:gd name="T8" fmla="*/ 48 w 132"/>
                  <a:gd name="T9" fmla="*/ 95 h 142"/>
                  <a:gd name="T10" fmla="*/ 69 w 132"/>
                  <a:gd name="T11" fmla="*/ 98 h 142"/>
                  <a:gd name="T12" fmla="*/ 74 w 132"/>
                  <a:gd name="T13" fmla="*/ 100 h 142"/>
                  <a:gd name="T14" fmla="*/ 78 w 132"/>
                  <a:gd name="T15" fmla="*/ 106 h 142"/>
                  <a:gd name="T16" fmla="*/ 73 w 132"/>
                  <a:gd name="T17" fmla="*/ 127 h 142"/>
                  <a:gd name="T18" fmla="*/ 69 w 132"/>
                  <a:gd name="T19" fmla="*/ 140 h 142"/>
                  <a:gd name="T20" fmla="*/ 114 w 132"/>
                  <a:gd name="T21" fmla="*/ 141 h 142"/>
                  <a:gd name="T22" fmla="*/ 115 w 132"/>
                  <a:gd name="T23" fmla="*/ 133 h 142"/>
                  <a:gd name="T24" fmla="*/ 124 w 132"/>
                  <a:gd name="T25" fmla="*/ 127 h 142"/>
                  <a:gd name="T26" fmla="*/ 131 w 132"/>
                  <a:gd name="T27" fmla="*/ 116 h 142"/>
                  <a:gd name="T28" fmla="*/ 128 w 132"/>
                  <a:gd name="T29" fmla="*/ 112 h 142"/>
                  <a:gd name="T30" fmla="*/ 126 w 132"/>
                  <a:gd name="T31" fmla="*/ 75 h 142"/>
                  <a:gd name="T32" fmla="*/ 114 w 132"/>
                  <a:gd name="T33" fmla="*/ 74 h 142"/>
                  <a:gd name="T34" fmla="*/ 112 w 132"/>
                  <a:gd name="T35" fmla="*/ 57 h 142"/>
                  <a:gd name="T36" fmla="*/ 99 w 132"/>
                  <a:gd name="T37" fmla="*/ 57 h 142"/>
                  <a:gd name="T38" fmla="*/ 91 w 132"/>
                  <a:gd name="T39" fmla="*/ 53 h 142"/>
                  <a:gd name="T40" fmla="*/ 88 w 132"/>
                  <a:gd name="T41" fmla="*/ 46 h 142"/>
                  <a:gd name="T42" fmla="*/ 74 w 132"/>
                  <a:gd name="T43" fmla="*/ 43 h 142"/>
                  <a:gd name="T44" fmla="*/ 74 w 132"/>
                  <a:gd name="T45" fmla="*/ 31 h 142"/>
                  <a:gd name="T46" fmla="*/ 63 w 132"/>
                  <a:gd name="T47" fmla="*/ 28 h 142"/>
                  <a:gd name="T48" fmla="*/ 62 w 132"/>
                  <a:gd name="T49" fmla="*/ 17 h 142"/>
                  <a:gd name="T50" fmla="*/ 55 w 132"/>
                  <a:gd name="T51" fmla="*/ 6 h 142"/>
                  <a:gd name="T52" fmla="*/ 38 w 132"/>
                  <a:gd name="T53" fmla="*/ 0 h 142"/>
                  <a:gd name="T54" fmla="*/ 27 w 132"/>
                  <a:gd name="T55" fmla="*/ 8 h 142"/>
                  <a:gd name="T56" fmla="*/ 11 w 132"/>
                  <a:gd name="T57" fmla="*/ 15 h 142"/>
                  <a:gd name="T58" fmla="*/ 6 w 132"/>
                  <a:gd name="T59" fmla="*/ 28 h 142"/>
                  <a:gd name="T60" fmla="*/ 0 w 132"/>
                  <a:gd name="T61" fmla="*/ 52 h 142"/>
                  <a:gd name="T62" fmla="*/ 9 w 132"/>
                  <a:gd name="T63" fmla="*/ 62 h 142"/>
                  <a:gd name="T64" fmla="*/ 23 w 132"/>
                  <a:gd name="T65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42">
                    <a:moveTo>
                      <a:pt x="23" y="68"/>
                    </a:moveTo>
                    <a:lnTo>
                      <a:pt x="27" y="75"/>
                    </a:lnTo>
                    <a:lnTo>
                      <a:pt x="36" y="79"/>
                    </a:lnTo>
                    <a:lnTo>
                      <a:pt x="44" y="86"/>
                    </a:lnTo>
                    <a:lnTo>
                      <a:pt x="48" y="95"/>
                    </a:lnTo>
                    <a:lnTo>
                      <a:pt x="69" y="98"/>
                    </a:lnTo>
                    <a:lnTo>
                      <a:pt x="74" y="100"/>
                    </a:lnTo>
                    <a:lnTo>
                      <a:pt x="78" y="106"/>
                    </a:lnTo>
                    <a:lnTo>
                      <a:pt x="73" y="127"/>
                    </a:lnTo>
                    <a:lnTo>
                      <a:pt x="69" y="140"/>
                    </a:lnTo>
                    <a:lnTo>
                      <a:pt x="114" y="141"/>
                    </a:lnTo>
                    <a:lnTo>
                      <a:pt x="115" y="133"/>
                    </a:lnTo>
                    <a:lnTo>
                      <a:pt x="124" y="127"/>
                    </a:lnTo>
                    <a:lnTo>
                      <a:pt x="131" y="116"/>
                    </a:lnTo>
                    <a:lnTo>
                      <a:pt x="128" y="112"/>
                    </a:lnTo>
                    <a:lnTo>
                      <a:pt x="126" y="75"/>
                    </a:lnTo>
                    <a:lnTo>
                      <a:pt x="114" y="74"/>
                    </a:lnTo>
                    <a:lnTo>
                      <a:pt x="112" y="57"/>
                    </a:lnTo>
                    <a:lnTo>
                      <a:pt x="99" y="57"/>
                    </a:lnTo>
                    <a:lnTo>
                      <a:pt x="91" y="53"/>
                    </a:lnTo>
                    <a:lnTo>
                      <a:pt x="88" y="46"/>
                    </a:lnTo>
                    <a:lnTo>
                      <a:pt x="74" y="43"/>
                    </a:lnTo>
                    <a:lnTo>
                      <a:pt x="74" y="31"/>
                    </a:lnTo>
                    <a:lnTo>
                      <a:pt x="63" y="28"/>
                    </a:lnTo>
                    <a:lnTo>
                      <a:pt x="62" y="17"/>
                    </a:lnTo>
                    <a:lnTo>
                      <a:pt x="55" y="6"/>
                    </a:lnTo>
                    <a:lnTo>
                      <a:pt x="38" y="0"/>
                    </a:lnTo>
                    <a:lnTo>
                      <a:pt x="27" y="8"/>
                    </a:lnTo>
                    <a:lnTo>
                      <a:pt x="11" y="15"/>
                    </a:lnTo>
                    <a:lnTo>
                      <a:pt x="6" y="28"/>
                    </a:lnTo>
                    <a:lnTo>
                      <a:pt x="0" y="52"/>
                    </a:lnTo>
                    <a:lnTo>
                      <a:pt x="9" y="62"/>
                    </a:lnTo>
                    <a:lnTo>
                      <a:pt x="23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2" name="Freeform 56"/>
              <p:cNvSpPr>
                <a:spLocks/>
              </p:cNvSpPr>
              <p:nvPr/>
            </p:nvSpPr>
            <p:spPr bwMode="auto">
              <a:xfrm>
                <a:off x="3797029" y="4342743"/>
                <a:ext cx="325504" cy="482897"/>
              </a:xfrm>
              <a:custGeom>
                <a:avLst/>
                <a:gdLst>
                  <a:gd name="T0" fmla="*/ 149 w 185"/>
                  <a:gd name="T1" fmla="*/ 12 h 274"/>
                  <a:gd name="T2" fmla="*/ 136 w 185"/>
                  <a:gd name="T3" fmla="*/ 3 h 274"/>
                  <a:gd name="T4" fmla="*/ 111 w 185"/>
                  <a:gd name="T5" fmla="*/ 0 h 274"/>
                  <a:gd name="T6" fmla="*/ 103 w 185"/>
                  <a:gd name="T7" fmla="*/ 10 h 274"/>
                  <a:gd name="T8" fmla="*/ 62 w 185"/>
                  <a:gd name="T9" fmla="*/ 29 h 274"/>
                  <a:gd name="T10" fmla="*/ 42 w 185"/>
                  <a:gd name="T11" fmla="*/ 43 h 274"/>
                  <a:gd name="T12" fmla="*/ 28 w 185"/>
                  <a:gd name="T13" fmla="*/ 54 h 274"/>
                  <a:gd name="T14" fmla="*/ 17 w 185"/>
                  <a:gd name="T15" fmla="*/ 43 h 274"/>
                  <a:gd name="T16" fmla="*/ 14 w 185"/>
                  <a:gd name="T17" fmla="*/ 31 h 274"/>
                  <a:gd name="T18" fmla="*/ 6 w 185"/>
                  <a:gd name="T19" fmla="*/ 31 h 274"/>
                  <a:gd name="T20" fmla="*/ 0 w 185"/>
                  <a:gd name="T21" fmla="*/ 37 h 274"/>
                  <a:gd name="T22" fmla="*/ 0 w 185"/>
                  <a:gd name="T23" fmla="*/ 71 h 274"/>
                  <a:gd name="T24" fmla="*/ 15 w 185"/>
                  <a:gd name="T25" fmla="*/ 71 h 274"/>
                  <a:gd name="T26" fmla="*/ 21 w 185"/>
                  <a:gd name="T27" fmla="*/ 94 h 274"/>
                  <a:gd name="T28" fmla="*/ 29 w 185"/>
                  <a:gd name="T29" fmla="*/ 100 h 274"/>
                  <a:gd name="T30" fmla="*/ 31 w 185"/>
                  <a:gd name="T31" fmla="*/ 114 h 274"/>
                  <a:gd name="T32" fmla="*/ 36 w 185"/>
                  <a:gd name="T33" fmla="*/ 127 h 274"/>
                  <a:gd name="T34" fmla="*/ 45 w 185"/>
                  <a:gd name="T35" fmla="*/ 132 h 274"/>
                  <a:gd name="T36" fmla="*/ 47 w 185"/>
                  <a:gd name="T37" fmla="*/ 147 h 274"/>
                  <a:gd name="T38" fmla="*/ 51 w 185"/>
                  <a:gd name="T39" fmla="*/ 151 h 274"/>
                  <a:gd name="T40" fmla="*/ 57 w 185"/>
                  <a:gd name="T41" fmla="*/ 159 h 274"/>
                  <a:gd name="T42" fmla="*/ 61 w 185"/>
                  <a:gd name="T43" fmla="*/ 173 h 274"/>
                  <a:gd name="T44" fmla="*/ 68 w 185"/>
                  <a:gd name="T45" fmla="*/ 187 h 274"/>
                  <a:gd name="T46" fmla="*/ 75 w 185"/>
                  <a:gd name="T47" fmla="*/ 193 h 274"/>
                  <a:gd name="T48" fmla="*/ 71 w 185"/>
                  <a:gd name="T49" fmla="*/ 199 h 274"/>
                  <a:gd name="T50" fmla="*/ 76 w 185"/>
                  <a:gd name="T51" fmla="*/ 212 h 274"/>
                  <a:gd name="T52" fmla="*/ 91 w 185"/>
                  <a:gd name="T53" fmla="*/ 221 h 274"/>
                  <a:gd name="T54" fmla="*/ 105 w 185"/>
                  <a:gd name="T55" fmla="*/ 239 h 274"/>
                  <a:gd name="T56" fmla="*/ 127 w 185"/>
                  <a:gd name="T57" fmla="*/ 247 h 274"/>
                  <a:gd name="T58" fmla="*/ 147 w 185"/>
                  <a:gd name="T59" fmla="*/ 263 h 274"/>
                  <a:gd name="T60" fmla="*/ 159 w 185"/>
                  <a:gd name="T61" fmla="*/ 273 h 274"/>
                  <a:gd name="T62" fmla="*/ 170 w 185"/>
                  <a:gd name="T63" fmla="*/ 263 h 274"/>
                  <a:gd name="T64" fmla="*/ 174 w 185"/>
                  <a:gd name="T65" fmla="*/ 251 h 274"/>
                  <a:gd name="T66" fmla="*/ 179 w 185"/>
                  <a:gd name="T67" fmla="*/ 249 h 274"/>
                  <a:gd name="T68" fmla="*/ 174 w 185"/>
                  <a:gd name="T69" fmla="*/ 241 h 274"/>
                  <a:gd name="T70" fmla="*/ 176 w 185"/>
                  <a:gd name="T71" fmla="*/ 215 h 274"/>
                  <a:gd name="T72" fmla="*/ 176 w 185"/>
                  <a:gd name="T73" fmla="*/ 196 h 274"/>
                  <a:gd name="T74" fmla="*/ 182 w 185"/>
                  <a:gd name="T75" fmla="*/ 190 h 274"/>
                  <a:gd name="T76" fmla="*/ 184 w 185"/>
                  <a:gd name="T77" fmla="*/ 175 h 274"/>
                  <a:gd name="T78" fmla="*/ 173 w 185"/>
                  <a:gd name="T79" fmla="*/ 158 h 274"/>
                  <a:gd name="T80" fmla="*/ 160 w 185"/>
                  <a:gd name="T81" fmla="*/ 151 h 274"/>
                  <a:gd name="T82" fmla="*/ 155 w 185"/>
                  <a:gd name="T83" fmla="*/ 134 h 274"/>
                  <a:gd name="T84" fmla="*/ 143 w 185"/>
                  <a:gd name="T85" fmla="*/ 140 h 274"/>
                  <a:gd name="T86" fmla="*/ 131 w 185"/>
                  <a:gd name="T87" fmla="*/ 138 h 274"/>
                  <a:gd name="T88" fmla="*/ 129 w 185"/>
                  <a:gd name="T89" fmla="*/ 129 h 274"/>
                  <a:gd name="T90" fmla="*/ 119 w 185"/>
                  <a:gd name="T91" fmla="*/ 128 h 274"/>
                  <a:gd name="T92" fmla="*/ 115 w 185"/>
                  <a:gd name="T93" fmla="*/ 118 h 274"/>
                  <a:gd name="T94" fmla="*/ 105 w 185"/>
                  <a:gd name="T95" fmla="*/ 110 h 274"/>
                  <a:gd name="T96" fmla="*/ 102 w 185"/>
                  <a:gd name="T97" fmla="*/ 100 h 274"/>
                  <a:gd name="T98" fmla="*/ 104 w 185"/>
                  <a:gd name="T99" fmla="*/ 87 h 274"/>
                  <a:gd name="T100" fmla="*/ 113 w 185"/>
                  <a:gd name="T101" fmla="*/ 82 h 274"/>
                  <a:gd name="T102" fmla="*/ 120 w 185"/>
                  <a:gd name="T103" fmla="*/ 77 h 274"/>
                  <a:gd name="T104" fmla="*/ 116 w 185"/>
                  <a:gd name="T105" fmla="*/ 67 h 274"/>
                  <a:gd name="T106" fmla="*/ 120 w 185"/>
                  <a:gd name="T107" fmla="*/ 54 h 274"/>
                  <a:gd name="T108" fmla="*/ 131 w 185"/>
                  <a:gd name="T109" fmla="*/ 47 h 274"/>
                  <a:gd name="T110" fmla="*/ 143 w 185"/>
                  <a:gd name="T111" fmla="*/ 50 h 274"/>
                  <a:gd name="T112" fmla="*/ 155 w 185"/>
                  <a:gd name="T113" fmla="*/ 44 h 274"/>
                  <a:gd name="T114" fmla="*/ 159 w 185"/>
                  <a:gd name="T115" fmla="*/ 31 h 274"/>
                  <a:gd name="T116" fmla="*/ 149 w 185"/>
                  <a:gd name="T117" fmla="*/ 1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5" h="274">
                    <a:moveTo>
                      <a:pt x="149" y="12"/>
                    </a:moveTo>
                    <a:lnTo>
                      <a:pt x="136" y="3"/>
                    </a:lnTo>
                    <a:lnTo>
                      <a:pt x="111" y="0"/>
                    </a:lnTo>
                    <a:lnTo>
                      <a:pt x="103" y="10"/>
                    </a:lnTo>
                    <a:lnTo>
                      <a:pt x="62" y="29"/>
                    </a:lnTo>
                    <a:lnTo>
                      <a:pt x="42" y="43"/>
                    </a:lnTo>
                    <a:lnTo>
                      <a:pt x="28" y="54"/>
                    </a:lnTo>
                    <a:lnTo>
                      <a:pt x="17" y="43"/>
                    </a:lnTo>
                    <a:lnTo>
                      <a:pt x="14" y="31"/>
                    </a:lnTo>
                    <a:lnTo>
                      <a:pt x="6" y="31"/>
                    </a:lnTo>
                    <a:lnTo>
                      <a:pt x="0" y="37"/>
                    </a:lnTo>
                    <a:lnTo>
                      <a:pt x="0" y="71"/>
                    </a:lnTo>
                    <a:lnTo>
                      <a:pt x="15" y="71"/>
                    </a:lnTo>
                    <a:lnTo>
                      <a:pt x="21" y="94"/>
                    </a:lnTo>
                    <a:lnTo>
                      <a:pt x="29" y="100"/>
                    </a:lnTo>
                    <a:lnTo>
                      <a:pt x="31" y="114"/>
                    </a:lnTo>
                    <a:lnTo>
                      <a:pt x="36" y="127"/>
                    </a:lnTo>
                    <a:lnTo>
                      <a:pt x="45" y="132"/>
                    </a:lnTo>
                    <a:lnTo>
                      <a:pt x="47" y="147"/>
                    </a:lnTo>
                    <a:lnTo>
                      <a:pt x="51" y="151"/>
                    </a:lnTo>
                    <a:lnTo>
                      <a:pt x="57" y="159"/>
                    </a:lnTo>
                    <a:lnTo>
                      <a:pt x="61" y="173"/>
                    </a:lnTo>
                    <a:lnTo>
                      <a:pt x="68" y="187"/>
                    </a:lnTo>
                    <a:lnTo>
                      <a:pt x="75" y="193"/>
                    </a:lnTo>
                    <a:lnTo>
                      <a:pt x="71" y="199"/>
                    </a:lnTo>
                    <a:lnTo>
                      <a:pt x="76" y="212"/>
                    </a:lnTo>
                    <a:lnTo>
                      <a:pt x="91" y="221"/>
                    </a:lnTo>
                    <a:lnTo>
                      <a:pt x="105" y="239"/>
                    </a:lnTo>
                    <a:lnTo>
                      <a:pt x="127" y="247"/>
                    </a:lnTo>
                    <a:lnTo>
                      <a:pt x="147" y="263"/>
                    </a:lnTo>
                    <a:lnTo>
                      <a:pt x="159" y="273"/>
                    </a:lnTo>
                    <a:lnTo>
                      <a:pt x="170" y="263"/>
                    </a:lnTo>
                    <a:lnTo>
                      <a:pt x="174" y="251"/>
                    </a:lnTo>
                    <a:lnTo>
                      <a:pt x="179" y="249"/>
                    </a:lnTo>
                    <a:lnTo>
                      <a:pt x="174" y="241"/>
                    </a:lnTo>
                    <a:lnTo>
                      <a:pt x="176" y="215"/>
                    </a:lnTo>
                    <a:lnTo>
                      <a:pt x="176" y="196"/>
                    </a:lnTo>
                    <a:lnTo>
                      <a:pt x="182" y="190"/>
                    </a:lnTo>
                    <a:lnTo>
                      <a:pt x="184" y="175"/>
                    </a:lnTo>
                    <a:lnTo>
                      <a:pt x="173" y="158"/>
                    </a:lnTo>
                    <a:lnTo>
                      <a:pt x="160" y="151"/>
                    </a:lnTo>
                    <a:lnTo>
                      <a:pt x="155" y="134"/>
                    </a:lnTo>
                    <a:lnTo>
                      <a:pt x="143" y="140"/>
                    </a:lnTo>
                    <a:lnTo>
                      <a:pt x="131" y="138"/>
                    </a:lnTo>
                    <a:lnTo>
                      <a:pt x="129" y="129"/>
                    </a:lnTo>
                    <a:lnTo>
                      <a:pt x="119" y="128"/>
                    </a:lnTo>
                    <a:lnTo>
                      <a:pt x="115" y="118"/>
                    </a:lnTo>
                    <a:lnTo>
                      <a:pt x="105" y="110"/>
                    </a:lnTo>
                    <a:lnTo>
                      <a:pt x="102" y="100"/>
                    </a:lnTo>
                    <a:lnTo>
                      <a:pt x="104" y="87"/>
                    </a:lnTo>
                    <a:lnTo>
                      <a:pt x="113" y="82"/>
                    </a:lnTo>
                    <a:lnTo>
                      <a:pt x="120" y="77"/>
                    </a:lnTo>
                    <a:lnTo>
                      <a:pt x="116" y="67"/>
                    </a:lnTo>
                    <a:lnTo>
                      <a:pt x="120" y="54"/>
                    </a:lnTo>
                    <a:lnTo>
                      <a:pt x="131" y="47"/>
                    </a:lnTo>
                    <a:lnTo>
                      <a:pt x="143" y="50"/>
                    </a:lnTo>
                    <a:lnTo>
                      <a:pt x="155" y="44"/>
                    </a:lnTo>
                    <a:lnTo>
                      <a:pt x="159" y="31"/>
                    </a:lnTo>
                    <a:lnTo>
                      <a:pt x="149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3" name="Freeform 57"/>
              <p:cNvSpPr>
                <a:spLocks/>
              </p:cNvSpPr>
              <p:nvPr/>
            </p:nvSpPr>
            <p:spPr bwMode="auto">
              <a:xfrm>
                <a:off x="3845776" y="3930629"/>
                <a:ext cx="290910" cy="435708"/>
              </a:xfrm>
              <a:custGeom>
                <a:avLst/>
                <a:gdLst>
                  <a:gd name="T0" fmla="*/ 23 w 166"/>
                  <a:gd name="T1" fmla="*/ 95 h 248"/>
                  <a:gd name="T2" fmla="*/ 26 w 166"/>
                  <a:gd name="T3" fmla="*/ 63 h 248"/>
                  <a:gd name="T4" fmla="*/ 40 w 166"/>
                  <a:gd name="T5" fmla="*/ 76 h 248"/>
                  <a:gd name="T6" fmla="*/ 41 w 166"/>
                  <a:gd name="T7" fmla="*/ 53 h 248"/>
                  <a:gd name="T8" fmla="*/ 57 w 166"/>
                  <a:gd name="T9" fmla="*/ 48 h 248"/>
                  <a:gd name="T10" fmla="*/ 58 w 166"/>
                  <a:gd name="T11" fmla="*/ 31 h 248"/>
                  <a:gd name="T12" fmla="*/ 74 w 166"/>
                  <a:gd name="T13" fmla="*/ 20 h 248"/>
                  <a:gd name="T14" fmla="*/ 91 w 166"/>
                  <a:gd name="T15" fmla="*/ 18 h 248"/>
                  <a:gd name="T16" fmla="*/ 96 w 166"/>
                  <a:gd name="T17" fmla="*/ 6 h 248"/>
                  <a:gd name="T18" fmla="*/ 106 w 166"/>
                  <a:gd name="T19" fmla="*/ 0 h 248"/>
                  <a:gd name="T20" fmla="*/ 113 w 166"/>
                  <a:gd name="T21" fmla="*/ 6 h 248"/>
                  <a:gd name="T22" fmla="*/ 102 w 166"/>
                  <a:gd name="T23" fmla="*/ 20 h 248"/>
                  <a:gd name="T24" fmla="*/ 96 w 166"/>
                  <a:gd name="T25" fmla="*/ 42 h 248"/>
                  <a:gd name="T26" fmla="*/ 85 w 166"/>
                  <a:gd name="T27" fmla="*/ 49 h 248"/>
                  <a:gd name="T28" fmla="*/ 98 w 166"/>
                  <a:gd name="T29" fmla="*/ 67 h 248"/>
                  <a:gd name="T30" fmla="*/ 95 w 166"/>
                  <a:gd name="T31" fmla="*/ 84 h 248"/>
                  <a:gd name="T32" fmla="*/ 121 w 166"/>
                  <a:gd name="T33" fmla="*/ 86 h 248"/>
                  <a:gd name="T34" fmla="*/ 121 w 166"/>
                  <a:gd name="T35" fmla="*/ 95 h 248"/>
                  <a:gd name="T36" fmla="*/ 143 w 166"/>
                  <a:gd name="T37" fmla="*/ 105 h 248"/>
                  <a:gd name="T38" fmla="*/ 165 w 166"/>
                  <a:gd name="T39" fmla="*/ 113 h 248"/>
                  <a:gd name="T40" fmla="*/ 165 w 166"/>
                  <a:gd name="T41" fmla="*/ 141 h 248"/>
                  <a:gd name="T42" fmla="*/ 161 w 166"/>
                  <a:gd name="T43" fmla="*/ 160 h 248"/>
                  <a:gd name="T44" fmla="*/ 162 w 166"/>
                  <a:gd name="T45" fmla="*/ 173 h 248"/>
                  <a:gd name="T46" fmla="*/ 138 w 166"/>
                  <a:gd name="T47" fmla="*/ 182 h 248"/>
                  <a:gd name="T48" fmla="*/ 132 w 166"/>
                  <a:gd name="T49" fmla="*/ 192 h 248"/>
                  <a:gd name="T50" fmla="*/ 140 w 166"/>
                  <a:gd name="T51" fmla="*/ 199 h 248"/>
                  <a:gd name="T52" fmla="*/ 132 w 166"/>
                  <a:gd name="T53" fmla="*/ 204 h 248"/>
                  <a:gd name="T54" fmla="*/ 135 w 166"/>
                  <a:gd name="T55" fmla="*/ 233 h 248"/>
                  <a:gd name="T56" fmla="*/ 135 w 166"/>
                  <a:gd name="T57" fmla="*/ 245 h 248"/>
                  <a:gd name="T58" fmla="*/ 121 w 166"/>
                  <a:gd name="T59" fmla="*/ 247 h 248"/>
                  <a:gd name="T60" fmla="*/ 107 w 166"/>
                  <a:gd name="T61" fmla="*/ 238 h 248"/>
                  <a:gd name="T62" fmla="*/ 83 w 166"/>
                  <a:gd name="T63" fmla="*/ 235 h 248"/>
                  <a:gd name="T64" fmla="*/ 70 w 166"/>
                  <a:gd name="T65" fmla="*/ 219 h 248"/>
                  <a:gd name="T66" fmla="*/ 55 w 166"/>
                  <a:gd name="T67" fmla="*/ 209 h 248"/>
                  <a:gd name="T68" fmla="*/ 44 w 166"/>
                  <a:gd name="T69" fmla="*/ 199 h 248"/>
                  <a:gd name="T70" fmla="*/ 21 w 166"/>
                  <a:gd name="T71" fmla="*/ 200 h 248"/>
                  <a:gd name="T72" fmla="*/ 0 w 166"/>
                  <a:gd name="T73" fmla="*/ 188 h 248"/>
                  <a:gd name="T74" fmla="*/ 11 w 166"/>
                  <a:gd name="T75" fmla="*/ 171 h 248"/>
                  <a:gd name="T76" fmla="*/ 14 w 166"/>
                  <a:gd name="T77" fmla="*/ 163 h 248"/>
                  <a:gd name="T78" fmla="*/ 27 w 166"/>
                  <a:gd name="T79" fmla="*/ 161 h 248"/>
                  <a:gd name="T80" fmla="*/ 23 w 166"/>
                  <a:gd name="T81" fmla="*/ 9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" h="248">
                    <a:moveTo>
                      <a:pt x="23" y="95"/>
                    </a:moveTo>
                    <a:lnTo>
                      <a:pt x="26" y="63"/>
                    </a:lnTo>
                    <a:lnTo>
                      <a:pt x="40" y="76"/>
                    </a:lnTo>
                    <a:lnTo>
                      <a:pt x="41" y="53"/>
                    </a:lnTo>
                    <a:lnTo>
                      <a:pt x="57" y="48"/>
                    </a:lnTo>
                    <a:lnTo>
                      <a:pt x="58" y="31"/>
                    </a:lnTo>
                    <a:lnTo>
                      <a:pt x="74" y="20"/>
                    </a:lnTo>
                    <a:lnTo>
                      <a:pt x="91" y="18"/>
                    </a:lnTo>
                    <a:lnTo>
                      <a:pt x="96" y="6"/>
                    </a:lnTo>
                    <a:lnTo>
                      <a:pt x="106" y="0"/>
                    </a:lnTo>
                    <a:lnTo>
                      <a:pt x="113" y="6"/>
                    </a:lnTo>
                    <a:lnTo>
                      <a:pt x="102" y="20"/>
                    </a:lnTo>
                    <a:lnTo>
                      <a:pt x="96" y="42"/>
                    </a:lnTo>
                    <a:lnTo>
                      <a:pt x="85" y="49"/>
                    </a:lnTo>
                    <a:lnTo>
                      <a:pt x="98" y="67"/>
                    </a:lnTo>
                    <a:lnTo>
                      <a:pt x="95" y="84"/>
                    </a:lnTo>
                    <a:lnTo>
                      <a:pt x="121" y="86"/>
                    </a:lnTo>
                    <a:lnTo>
                      <a:pt x="121" y="95"/>
                    </a:lnTo>
                    <a:lnTo>
                      <a:pt x="143" y="105"/>
                    </a:lnTo>
                    <a:lnTo>
                      <a:pt x="165" y="113"/>
                    </a:lnTo>
                    <a:lnTo>
                      <a:pt x="165" y="141"/>
                    </a:lnTo>
                    <a:lnTo>
                      <a:pt x="161" y="160"/>
                    </a:lnTo>
                    <a:lnTo>
                      <a:pt x="162" y="173"/>
                    </a:lnTo>
                    <a:lnTo>
                      <a:pt x="138" y="182"/>
                    </a:lnTo>
                    <a:lnTo>
                      <a:pt x="132" y="192"/>
                    </a:lnTo>
                    <a:lnTo>
                      <a:pt x="140" y="199"/>
                    </a:lnTo>
                    <a:lnTo>
                      <a:pt x="132" y="204"/>
                    </a:lnTo>
                    <a:lnTo>
                      <a:pt x="135" y="233"/>
                    </a:lnTo>
                    <a:lnTo>
                      <a:pt x="135" y="245"/>
                    </a:lnTo>
                    <a:lnTo>
                      <a:pt x="121" y="247"/>
                    </a:lnTo>
                    <a:lnTo>
                      <a:pt x="107" y="238"/>
                    </a:lnTo>
                    <a:lnTo>
                      <a:pt x="83" y="235"/>
                    </a:lnTo>
                    <a:lnTo>
                      <a:pt x="70" y="219"/>
                    </a:lnTo>
                    <a:lnTo>
                      <a:pt x="55" y="209"/>
                    </a:lnTo>
                    <a:lnTo>
                      <a:pt x="44" y="199"/>
                    </a:lnTo>
                    <a:lnTo>
                      <a:pt x="21" y="200"/>
                    </a:lnTo>
                    <a:lnTo>
                      <a:pt x="0" y="188"/>
                    </a:lnTo>
                    <a:lnTo>
                      <a:pt x="11" y="171"/>
                    </a:lnTo>
                    <a:lnTo>
                      <a:pt x="14" y="163"/>
                    </a:lnTo>
                    <a:lnTo>
                      <a:pt x="27" y="161"/>
                    </a:lnTo>
                    <a:lnTo>
                      <a:pt x="23" y="9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4" name="Freeform 62"/>
              <p:cNvSpPr>
                <a:spLocks/>
              </p:cNvSpPr>
              <p:nvPr/>
            </p:nvSpPr>
            <p:spPr bwMode="auto">
              <a:xfrm>
                <a:off x="3995162" y="3930629"/>
                <a:ext cx="336512" cy="338185"/>
              </a:xfrm>
              <a:custGeom>
                <a:avLst/>
                <a:gdLst>
                  <a:gd name="T0" fmla="*/ 28 w 191"/>
                  <a:gd name="T1" fmla="*/ 6 h 193"/>
                  <a:gd name="T2" fmla="*/ 16 w 191"/>
                  <a:gd name="T3" fmla="*/ 19 h 193"/>
                  <a:gd name="T4" fmla="*/ 10 w 191"/>
                  <a:gd name="T5" fmla="*/ 42 h 193"/>
                  <a:gd name="T6" fmla="*/ 0 w 191"/>
                  <a:gd name="T7" fmla="*/ 49 h 193"/>
                  <a:gd name="T8" fmla="*/ 13 w 191"/>
                  <a:gd name="T9" fmla="*/ 67 h 193"/>
                  <a:gd name="T10" fmla="*/ 9 w 191"/>
                  <a:gd name="T11" fmla="*/ 84 h 193"/>
                  <a:gd name="T12" fmla="*/ 36 w 191"/>
                  <a:gd name="T13" fmla="*/ 85 h 193"/>
                  <a:gd name="T14" fmla="*/ 36 w 191"/>
                  <a:gd name="T15" fmla="*/ 95 h 193"/>
                  <a:gd name="T16" fmla="*/ 58 w 191"/>
                  <a:gd name="T17" fmla="*/ 105 h 193"/>
                  <a:gd name="T18" fmla="*/ 80 w 191"/>
                  <a:gd name="T19" fmla="*/ 112 h 193"/>
                  <a:gd name="T20" fmla="*/ 80 w 191"/>
                  <a:gd name="T21" fmla="*/ 140 h 193"/>
                  <a:gd name="T22" fmla="*/ 75 w 191"/>
                  <a:gd name="T23" fmla="*/ 159 h 193"/>
                  <a:gd name="T24" fmla="*/ 77 w 191"/>
                  <a:gd name="T25" fmla="*/ 173 h 193"/>
                  <a:gd name="T26" fmla="*/ 87 w 191"/>
                  <a:gd name="T27" fmla="*/ 176 h 193"/>
                  <a:gd name="T28" fmla="*/ 94 w 191"/>
                  <a:gd name="T29" fmla="*/ 186 h 193"/>
                  <a:gd name="T30" fmla="*/ 105 w 191"/>
                  <a:gd name="T31" fmla="*/ 192 h 193"/>
                  <a:gd name="T32" fmla="*/ 120 w 191"/>
                  <a:gd name="T33" fmla="*/ 189 h 193"/>
                  <a:gd name="T34" fmla="*/ 132 w 191"/>
                  <a:gd name="T35" fmla="*/ 180 h 193"/>
                  <a:gd name="T36" fmla="*/ 131 w 191"/>
                  <a:gd name="T37" fmla="*/ 169 h 193"/>
                  <a:gd name="T38" fmla="*/ 122 w 191"/>
                  <a:gd name="T39" fmla="*/ 162 h 193"/>
                  <a:gd name="T40" fmla="*/ 120 w 191"/>
                  <a:gd name="T41" fmla="*/ 154 h 193"/>
                  <a:gd name="T42" fmla="*/ 124 w 191"/>
                  <a:gd name="T43" fmla="*/ 140 h 193"/>
                  <a:gd name="T44" fmla="*/ 130 w 191"/>
                  <a:gd name="T45" fmla="*/ 139 h 193"/>
                  <a:gd name="T46" fmla="*/ 143 w 191"/>
                  <a:gd name="T47" fmla="*/ 150 h 193"/>
                  <a:gd name="T48" fmla="*/ 150 w 191"/>
                  <a:gd name="T49" fmla="*/ 145 h 193"/>
                  <a:gd name="T50" fmla="*/ 176 w 191"/>
                  <a:gd name="T51" fmla="*/ 143 h 193"/>
                  <a:gd name="T52" fmla="*/ 179 w 191"/>
                  <a:gd name="T53" fmla="*/ 134 h 193"/>
                  <a:gd name="T54" fmla="*/ 179 w 191"/>
                  <a:gd name="T55" fmla="*/ 123 h 193"/>
                  <a:gd name="T56" fmla="*/ 172 w 191"/>
                  <a:gd name="T57" fmla="*/ 114 h 193"/>
                  <a:gd name="T58" fmla="*/ 173 w 191"/>
                  <a:gd name="T59" fmla="*/ 100 h 193"/>
                  <a:gd name="T60" fmla="*/ 182 w 191"/>
                  <a:gd name="T61" fmla="*/ 92 h 193"/>
                  <a:gd name="T62" fmla="*/ 184 w 191"/>
                  <a:gd name="T63" fmla="*/ 85 h 193"/>
                  <a:gd name="T64" fmla="*/ 190 w 191"/>
                  <a:gd name="T65" fmla="*/ 79 h 193"/>
                  <a:gd name="T66" fmla="*/ 190 w 191"/>
                  <a:gd name="T67" fmla="*/ 64 h 193"/>
                  <a:gd name="T68" fmla="*/ 184 w 191"/>
                  <a:gd name="T69" fmla="*/ 61 h 193"/>
                  <a:gd name="T70" fmla="*/ 179 w 191"/>
                  <a:gd name="T71" fmla="*/ 47 h 193"/>
                  <a:gd name="T72" fmla="*/ 172 w 191"/>
                  <a:gd name="T73" fmla="*/ 39 h 193"/>
                  <a:gd name="T74" fmla="*/ 176 w 191"/>
                  <a:gd name="T75" fmla="*/ 35 h 193"/>
                  <a:gd name="T76" fmla="*/ 176 w 191"/>
                  <a:gd name="T77" fmla="*/ 28 h 193"/>
                  <a:gd name="T78" fmla="*/ 154 w 191"/>
                  <a:gd name="T79" fmla="*/ 27 h 193"/>
                  <a:gd name="T80" fmla="*/ 137 w 191"/>
                  <a:gd name="T81" fmla="*/ 30 h 193"/>
                  <a:gd name="T82" fmla="*/ 128 w 191"/>
                  <a:gd name="T83" fmla="*/ 37 h 193"/>
                  <a:gd name="T84" fmla="*/ 117 w 191"/>
                  <a:gd name="T85" fmla="*/ 35 h 193"/>
                  <a:gd name="T86" fmla="*/ 86 w 191"/>
                  <a:gd name="T87" fmla="*/ 33 h 193"/>
                  <a:gd name="T88" fmla="*/ 83 w 191"/>
                  <a:gd name="T89" fmla="*/ 25 h 193"/>
                  <a:gd name="T90" fmla="*/ 75 w 191"/>
                  <a:gd name="T91" fmla="*/ 22 h 193"/>
                  <a:gd name="T92" fmla="*/ 62 w 191"/>
                  <a:gd name="T93" fmla="*/ 18 h 193"/>
                  <a:gd name="T94" fmla="*/ 59 w 191"/>
                  <a:gd name="T95" fmla="*/ 9 h 193"/>
                  <a:gd name="T96" fmla="*/ 48 w 191"/>
                  <a:gd name="T97" fmla="*/ 6 h 193"/>
                  <a:gd name="T98" fmla="*/ 48 w 191"/>
                  <a:gd name="T99" fmla="*/ 0 h 193"/>
                  <a:gd name="T100" fmla="*/ 43 w 191"/>
                  <a:gd name="T101" fmla="*/ 6 h 193"/>
                  <a:gd name="T102" fmla="*/ 28 w 191"/>
                  <a:gd name="T103" fmla="*/ 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1" h="193">
                    <a:moveTo>
                      <a:pt x="28" y="6"/>
                    </a:moveTo>
                    <a:lnTo>
                      <a:pt x="16" y="19"/>
                    </a:lnTo>
                    <a:lnTo>
                      <a:pt x="10" y="42"/>
                    </a:lnTo>
                    <a:lnTo>
                      <a:pt x="0" y="49"/>
                    </a:lnTo>
                    <a:lnTo>
                      <a:pt x="13" y="67"/>
                    </a:lnTo>
                    <a:lnTo>
                      <a:pt x="9" y="84"/>
                    </a:lnTo>
                    <a:lnTo>
                      <a:pt x="36" y="85"/>
                    </a:lnTo>
                    <a:lnTo>
                      <a:pt x="36" y="95"/>
                    </a:lnTo>
                    <a:lnTo>
                      <a:pt x="58" y="105"/>
                    </a:lnTo>
                    <a:lnTo>
                      <a:pt x="80" y="112"/>
                    </a:lnTo>
                    <a:lnTo>
                      <a:pt x="80" y="140"/>
                    </a:lnTo>
                    <a:lnTo>
                      <a:pt x="75" y="159"/>
                    </a:lnTo>
                    <a:lnTo>
                      <a:pt x="77" y="173"/>
                    </a:lnTo>
                    <a:lnTo>
                      <a:pt x="87" y="176"/>
                    </a:lnTo>
                    <a:lnTo>
                      <a:pt x="94" y="186"/>
                    </a:lnTo>
                    <a:lnTo>
                      <a:pt x="105" y="192"/>
                    </a:lnTo>
                    <a:lnTo>
                      <a:pt x="120" y="189"/>
                    </a:lnTo>
                    <a:lnTo>
                      <a:pt x="132" y="180"/>
                    </a:lnTo>
                    <a:lnTo>
                      <a:pt x="131" y="169"/>
                    </a:lnTo>
                    <a:lnTo>
                      <a:pt x="122" y="162"/>
                    </a:lnTo>
                    <a:lnTo>
                      <a:pt x="120" y="154"/>
                    </a:lnTo>
                    <a:lnTo>
                      <a:pt x="124" y="140"/>
                    </a:lnTo>
                    <a:lnTo>
                      <a:pt x="130" y="139"/>
                    </a:lnTo>
                    <a:lnTo>
                      <a:pt x="143" y="150"/>
                    </a:lnTo>
                    <a:lnTo>
                      <a:pt x="150" y="145"/>
                    </a:lnTo>
                    <a:lnTo>
                      <a:pt x="176" y="143"/>
                    </a:lnTo>
                    <a:lnTo>
                      <a:pt x="179" y="134"/>
                    </a:lnTo>
                    <a:lnTo>
                      <a:pt x="179" y="123"/>
                    </a:lnTo>
                    <a:lnTo>
                      <a:pt x="172" y="114"/>
                    </a:lnTo>
                    <a:lnTo>
                      <a:pt x="173" y="100"/>
                    </a:lnTo>
                    <a:lnTo>
                      <a:pt x="182" y="92"/>
                    </a:lnTo>
                    <a:lnTo>
                      <a:pt x="184" y="85"/>
                    </a:lnTo>
                    <a:lnTo>
                      <a:pt x="190" y="79"/>
                    </a:lnTo>
                    <a:lnTo>
                      <a:pt x="190" y="64"/>
                    </a:lnTo>
                    <a:lnTo>
                      <a:pt x="184" y="61"/>
                    </a:lnTo>
                    <a:lnTo>
                      <a:pt x="179" y="47"/>
                    </a:lnTo>
                    <a:lnTo>
                      <a:pt x="172" y="39"/>
                    </a:lnTo>
                    <a:lnTo>
                      <a:pt x="176" y="35"/>
                    </a:lnTo>
                    <a:lnTo>
                      <a:pt x="176" y="28"/>
                    </a:lnTo>
                    <a:lnTo>
                      <a:pt x="154" y="27"/>
                    </a:lnTo>
                    <a:lnTo>
                      <a:pt x="137" y="30"/>
                    </a:lnTo>
                    <a:lnTo>
                      <a:pt x="128" y="37"/>
                    </a:lnTo>
                    <a:lnTo>
                      <a:pt x="117" y="35"/>
                    </a:lnTo>
                    <a:lnTo>
                      <a:pt x="86" y="33"/>
                    </a:lnTo>
                    <a:lnTo>
                      <a:pt x="83" y="25"/>
                    </a:lnTo>
                    <a:lnTo>
                      <a:pt x="75" y="22"/>
                    </a:lnTo>
                    <a:lnTo>
                      <a:pt x="62" y="18"/>
                    </a:lnTo>
                    <a:lnTo>
                      <a:pt x="59" y="9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43" y="6"/>
                    </a:lnTo>
                    <a:lnTo>
                      <a:pt x="28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5" name="Freeform 63"/>
              <p:cNvSpPr>
                <a:spLocks/>
              </p:cNvSpPr>
              <p:nvPr/>
            </p:nvSpPr>
            <p:spPr bwMode="auto">
              <a:xfrm>
                <a:off x="4407152" y="5179554"/>
                <a:ext cx="139951" cy="157295"/>
              </a:xfrm>
              <a:custGeom>
                <a:avLst/>
                <a:gdLst>
                  <a:gd name="T0" fmla="*/ 19 w 80"/>
                  <a:gd name="T1" fmla="*/ 0 h 88"/>
                  <a:gd name="T2" fmla="*/ 25 w 80"/>
                  <a:gd name="T3" fmla="*/ 8 h 88"/>
                  <a:gd name="T4" fmla="*/ 39 w 80"/>
                  <a:gd name="T5" fmla="*/ 13 h 88"/>
                  <a:gd name="T6" fmla="*/ 70 w 80"/>
                  <a:gd name="T7" fmla="*/ 42 h 88"/>
                  <a:gd name="T8" fmla="*/ 76 w 80"/>
                  <a:gd name="T9" fmla="*/ 53 h 88"/>
                  <a:gd name="T10" fmla="*/ 79 w 80"/>
                  <a:gd name="T11" fmla="*/ 65 h 88"/>
                  <a:gd name="T12" fmla="*/ 70 w 80"/>
                  <a:gd name="T13" fmla="*/ 71 h 88"/>
                  <a:gd name="T14" fmla="*/ 66 w 80"/>
                  <a:gd name="T15" fmla="*/ 75 h 88"/>
                  <a:gd name="T16" fmla="*/ 64 w 80"/>
                  <a:gd name="T17" fmla="*/ 81 h 88"/>
                  <a:gd name="T18" fmla="*/ 53 w 80"/>
                  <a:gd name="T19" fmla="*/ 83 h 88"/>
                  <a:gd name="T20" fmla="*/ 50 w 80"/>
                  <a:gd name="T21" fmla="*/ 87 h 88"/>
                  <a:gd name="T22" fmla="*/ 44 w 80"/>
                  <a:gd name="T23" fmla="*/ 84 h 88"/>
                  <a:gd name="T24" fmla="*/ 29 w 80"/>
                  <a:gd name="T25" fmla="*/ 78 h 88"/>
                  <a:gd name="T26" fmla="*/ 18 w 80"/>
                  <a:gd name="T27" fmla="*/ 72 h 88"/>
                  <a:gd name="T28" fmla="*/ 12 w 80"/>
                  <a:gd name="T29" fmla="*/ 78 h 88"/>
                  <a:gd name="T30" fmla="*/ 6 w 80"/>
                  <a:gd name="T31" fmla="*/ 81 h 88"/>
                  <a:gd name="T32" fmla="*/ 2 w 80"/>
                  <a:gd name="T33" fmla="*/ 64 h 88"/>
                  <a:gd name="T34" fmla="*/ 0 w 80"/>
                  <a:gd name="T35" fmla="*/ 40 h 88"/>
                  <a:gd name="T36" fmla="*/ 3 w 80"/>
                  <a:gd name="T37" fmla="*/ 24 h 88"/>
                  <a:gd name="T38" fmla="*/ 11 w 80"/>
                  <a:gd name="T39" fmla="*/ 10 h 88"/>
                  <a:gd name="T40" fmla="*/ 19 w 80"/>
                  <a:gd name="T41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0" h="88">
                    <a:moveTo>
                      <a:pt x="19" y="0"/>
                    </a:moveTo>
                    <a:lnTo>
                      <a:pt x="25" y="8"/>
                    </a:lnTo>
                    <a:lnTo>
                      <a:pt x="39" y="13"/>
                    </a:lnTo>
                    <a:lnTo>
                      <a:pt x="70" y="42"/>
                    </a:lnTo>
                    <a:lnTo>
                      <a:pt x="76" y="53"/>
                    </a:lnTo>
                    <a:lnTo>
                      <a:pt x="79" y="65"/>
                    </a:lnTo>
                    <a:lnTo>
                      <a:pt x="70" y="71"/>
                    </a:lnTo>
                    <a:lnTo>
                      <a:pt x="66" y="75"/>
                    </a:lnTo>
                    <a:lnTo>
                      <a:pt x="64" y="81"/>
                    </a:lnTo>
                    <a:lnTo>
                      <a:pt x="53" y="83"/>
                    </a:lnTo>
                    <a:lnTo>
                      <a:pt x="50" y="87"/>
                    </a:lnTo>
                    <a:lnTo>
                      <a:pt x="44" y="84"/>
                    </a:lnTo>
                    <a:lnTo>
                      <a:pt x="29" y="78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6" y="81"/>
                    </a:lnTo>
                    <a:lnTo>
                      <a:pt x="2" y="64"/>
                    </a:lnTo>
                    <a:lnTo>
                      <a:pt x="0" y="40"/>
                    </a:lnTo>
                    <a:lnTo>
                      <a:pt x="3" y="24"/>
                    </a:lnTo>
                    <a:lnTo>
                      <a:pt x="11" y="10"/>
                    </a:lnTo>
                    <a:lnTo>
                      <a:pt x="1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6" name="Freeform 64"/>
              <p:cNvSpPr>
                <a:spLocks/>
              </p:cNvSpPr>
              <p:nvPr/>
            </p:nvSpPr>
            <p:spPr bwMode="auto">
              <a:xfrm>
                <a:off x="4095801" y="4580259"/>
                <a:ext cx="312924" cy="391665"/>
              </a:xfrm>
              <a:custGeom>
                <a:avLst/>
                <a:gdLst>
                  <a:gd name="T0" fmla="*/ 162 w 177"/>
                  <a:gd name="T1" fmla="*/ 170 h 222"/>
                  <a:gd name="T2" fmla="*/ 169 w 177"/>
                  <a:gd name="T3" fmla="*/ 169 h 222"/>
                  <a:gd name="T4" fmla="*/ 174 w 177"/>
                  <a:gd name="T5" fmla="*/ 159 h 222"/>
                  <a:gd name="T6" fmla="*/ 176 w 177"/>
                  <a:gd name="T7" fmla="*/ 141 h 222"/>
                  <a:gd name="T8" fmla="*/ 171 w 177"/>
                  <a:gd name="T9" fmla="*/ 137 h 222"/>
                  <a:gd name="T10" fmla="*/ 169 w 177"/>
                  <a:gd name="T11" fmla="*/ 126 h 222"/>
                  <a:gd name="T12" fmla="*/ 161 w 177"/>
                  <a:gd name="T13" fmla="*/ 124 h 222"/>
                  <a:gd name="T14" fmla="*/ 160 w 177"/>
                  <a:gd name="T15" fmla="*/ 113 h 222"/>
                  <a:gd name="T16" fmla="*/ 141 w 177"/>
                  <a:gd name="T17" fmla="*/ 114 h 222"/>
                  <a:gd name="T18" fmla="*/ 136 w 177"/>
                  <a:gd name="T19" fmla="*/ 108 h 222"/>
                  <a:gd name="T20" fmla="*/ 131 w 177"/>
                  <a:gd name="T21" fmla="*/ 108 h 222"/>
                  <a:gd name="T22" fmla="*/ 131 w 177"/>
                  <a:gd name="T23" fmla="*/ 87 h 222"/>
                  <a:gd name="T24" fmla="*/ 138 w 177"/>
                  <a:gd name="T25" fmla="*/ 81 h 222"/>
                  <a:gd name="T26" fmla="*/ 131 w 177"/>
                  <a:gd name="T27" fmla="*/ 80 h 222"/>
                  <a:gd name="T28" fmla="*/ 129 w 177"/>
                  <a:gd name="T29" fmla="*/ 66 h 222"/>
                  <a:gd name="T30" fmla="*/ 121 w 177"/>
                  <a:gd name="T31" fmla="*/ 64 h 222"/>
                  <a:gd name="T32" fmla="*/ 107 w 177"/>
                  <a:gd name="T33" fmla="*/ 62 h 222"/>
                  <a:gd name="T34" fmla="*/ 104 w 177"/>
                  <a:gd name="T35" fmla="*/ 53 h 222"/>
                  <a:gd name="T36" fmla="*/ 94 w 177"/>
                  <a:gd name="T37" fmla="*/ 51 h 222"/>
                  <a:gd name="T38" fmla="*/ 93 w 177"/>
                  <a:gd name="T39" fmla="*/ 47 h 222"/>
                  <a:gd name="T40" fmla="*/ 70 w 177"/>
                  <a:gd name="T41" fmla="*/ 47 h 222"/>
                  <a:gd name="T42" fmla="*/ 67 w 177"/>
                  <a:gd name="T43" fmla="*/ 42 h 222"/>
                  <a:gd name="T44" fmla="*/ 61 w 177"/>
                  <a:gd name="T45" fmla="*/ 32 h 222"/>
                  <a:gd name="T46" fmla="*/ 60 w 177"/>
                  <a:gd name="T47" fmla="*/ 3 h 222"/>
                  <a:gd name="T48" fmla="*/ 40 w 177"/>
                  <a:gd name="T49" fmla="*/ 0 h 222"/>
                  <a:gd name="T50" fmla="*/ 39 w 177"/>
                  <a:gd name="T51" fmla="*/ 11 h 222"/>
                  <a:gd name="T52" fmla="*/ 31 w 177"/>
                  <a:gd name="T53" fmla="*/ 10 h 222"/>
                  <a:gd name="T54" fmla="*/ 28 w 177"/>
                  <a:gd name="T55" fmla="*/ 17 h 222"/>
                  <a:gd name="T56" fmla="*/ 23 w 177"/>
                  <a:gd name="T57" fmla="*/ 21 h 222"/>
                  <a:gd name="T58" fmla="*/ 13 w 177"/>
                  <a:gd name="T59" fmla="*/ 25 h 222"/>
                  <a:gd name="T60" fmla="*/ 3 w 177"/>
                  <a:gd name="T61" fmla="*/ 24 h 222"/>
                  <a:gd name="T62" fmla="*/ 14 w 177"/>
                  <a:gd name="T63" fmla="*/ 41 h 222"/>
                  <a:gd name="T64" fmla="*/ 13 w 177"/>
                  <a:gd name="T65" fmla="*/ 55 h 222"/>
                  <a:gd name="T66" fmla="*/ 6 w 177"/>
                  <a:gd name="T67" fmla="*/ 61 h 222"/>
                  <a:gd name="T68" fmla="*/ 6 w 177"/>
                  <a:gd name="T69" fmla="*/ 80 h 222"/>
                  <a:gd name="T70" fmla="*/ 4 w 177"/>
                  <a:gd name="T71" fmla="*/ 106 h 222"/>
                  <a:gd name="T72" fmla="*/ 9 w 177"/>
                  <a:gd name="T73" fmla="*/ 114 h 222"/>
                  <a:gd name="T74" fmla="*/ 4 w 177"/>
                  <a:gd name="T75" fmla="*/ 116 h 222"/>
                  <a:gd name="T76" fmla="*/ 0 w 177"/>
                  <a:gd name="T77" fmla="*/ 128 h 222"/>
                  <a:gd name="T78" fmla="*/ 8 w 177"/>
                  <a:gd name="T79" fmla="*/ 135 h 222"/>
                  <a:gd name="T80" fmla="*/ 9 w 177"/>
                  <a:gd name="T81" fmla="*/ 151 h 222"/>
                  <a:gd name="T82" fmla="*/ 23 w 177"/>
                  <a:gd name="T83" fmla="*/ 163 h 222"/>
                  <a:gd name="T84" fmla="*/ 23 w 177"/>
                  <a:gd name="T85" fmla="*/ 195 h 222"/>
                  <a:gd name="T86" fmla="*/ 34 w 177"/>
                  <a:gd name="T87" fmla="*/ 214 h 222"/>
                  <a:gd name="T88" fmla="*/ 44 w 177"/>
                  <a:gd name="T89" fmla="*/ 221 h 222"/>
                  <a:gd name="T90" fmla="*/ 53 w 177"/>
                  <a:gd name="T91" fmla="*/ 202 h 222"/>
                  <a:gd name="T92" fmla="*/ 67 w 177"/>
                  <a:gd name="T93" fmla="*/ 213 h 222"/>
                  <a:gd name="T94" fmla="*/ 83 w 177"/>
                  <a:gd name="T95" fmla="*/ 219 h 222"/>
                  <a:gd name="T96" fmla="*/ 100 w 177"/>
                  <a:gd name="T97" fmla="*/ 206 h 222"/>
                  <a:gd name="T98" fmla="*/ 106 w 177"/>
                  <a:gd name="T99" fmla="*/ 181 h 222"/>
                  <a:gd name="T100" fmla="*/ 111 w 177"/>
                  <a:gd name="T101" fmla="*/ 169 h 222"/>
                  <a:gd name="T102" fmla="*/ 127 w 177"/>
                  <a:gd name="T103" fmla="*/ 162 h 222"/>
                  <a:gd name="T104" fmla="*/ 138 w 177"/>
                  <a:gd name="T105" fmla="*/ 153 h 222"/>
                  <a:gd name="T106" fmla="*/ 155 w 177"/>
                  <a:gd name="T107" fmla="*/ 159 h 222"/>
                  <a:gd name="T108" fmla="*/ 162 w 177"/>
                  <a:gd name="T109" fmla="*/ 17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7" h="222">
                    <a:moveTo>
                      <a:pt x="162" y="170"/>
                    </a:moveTo>
                    <a:lnTo>
                      <a:pt x="169" y="169"/>
                    </a:lnTo>
                    <a:lnTo>
                      <a:pt x="174" y="159"/>
                    </a:lnTo>
                    <a:lnTo>
                      <a:pt x="176" y="141"/>
                    </a:lnTo>
                    <a:lnTo>
                      <a:pt x="171" y="137"/>
                    </a:lnTo>
                    <a:lnTo>
                      <a:pt x="169" y="126"/>
                    </a:lnTo>
                    <a:lnTo>
                      <a:pt x="161" y="124"/>
                    </a:lnTo>
                    <a:lnTo>
                      <a:pt x="160" y="113"/>
                    </a:lnTo>
                    <a:lnTo>
                      <a:pt x="141" y="114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31" y="87"/>
                    </a:lnTo>
                    <a:lnTo>
                      <a:pt x="138" y="81"/>
                    </a:lnTo>
                    <a:lnTo>
                      <a:pt x="131" y="80"/>
                    </a:lnTo>
                    <a:lnTo>
                      <a:pt x="129" y="66"/>
                    </a:lnTo>
                    <a:lnTo>
                      <a:pt x="121" y="64"/>
                    </a:lnTo>
                    <a:lnTo>
                      <a:pt x="107" y="62"/>
                    </a:lnTo>
                    <a:lnTo>
                      <a:pt x="104" y="53"/>
                    </a:lnTo>
                    <a:lnTo>
                      <a:pt x="94" y="51"/>
                    </a:lnTo>
                    <a:lnTo>
                      <a:pt x="93" y="47"/>
                    </a:lnTo>
                    <a:lnTo>
                      <a:pt x="70" y="47"/>
                    </a:lnTo>
                    <a:lnTo>
                      <a:pt x="67" y="42"/>
                    </a:lnTo>
                    <a:lnTo>
                      <a:pt x="61" y="32"/>
                    </a:lnTo>
                    <a:lnTo>
                      <a:pt x="60" y="3"/>
                    </a:lnTo>
                    <a:lnTo>
                      <a:pt x="40" y="0"/>
                    </a:lnTo>
                    <a:lnTo>
                      <a:pt x="39" y="11"/>
                    </a:lnTo>
                    <a:lnTo>
                      <a:pt x="31" y="10"/>
                    </a:lnTo>
                    <a:lnTo>
                      <a:pt x="28" y="17"/>
                    </a:lnTo>
                    <a:lnTo>
                      <a:pt x="23" y="21"/>
                    </a:lnTo>
                    <a:lnTo>
                      <a:pt x="13" y="25"/>
                    </a:lnTo>
                    <a:lnTo>
                      <a:pt x="3" y="24"/>
                    </a:lnTo>
                    <a:lnTo>
                      <a:pt x="14" y="41"/>
                    </a:lnTo>
                    <a:lnTo>
                      <a:pt x="13" y="55"/>
                    </a:lnTo>
                    <a:lnTo>
                      <a:pt x="6" y="61"/>
                    </a:lnTo>
                    <a:lnTo>
                      <a:pt x="6" y="80"/>
                    </a:lnTo>
                    <a:lnTo>
                      <a:pt x="4" y="106"/>
                    </a:lnTo>
                    <a:lnTo>
                      <a:pt x="9" y="114"/>
                    </a:lnTo>
                    <a:lnTo>
                      <a:pt x="4" y="116"/>
                    </a:lnTo>
                    <a:lnTo>
                      <a:pt x="0" y="128"/>
                    </a:lnTo>
                    <a:lnTo>
                      <a:pt x="8" y="135"/>
                    </a:lnTo>
                    <a:lnTo>
                      <a:pt x="9" y="151"/>
                    </a:lnTo>
                    <a:lnTo>
                      <a:pt x="23" y="163"/>
                    </a:lnTo>
                    <a:lnTo>
                      <a:pt x="23" y="195"/>
                    </a:lnTo>
                    <a:lnTo>
                      <a:pt x="34" y="214"/>
                    </a:lnTo>
                    <a:lnTo>
                      <a:pt x="44" y="221"/>
                    </a:lnTo>
                    <a:lnTo>
                      <a:pt x="53" y="202"/>
                    </a:lnTo>
                    <a:lnTo>
                      <a:pt x="67" y="213"/>
                    </a:lnTo>
                    <a:lnTo>
                      <a:pt x="83" y="219"/>
                    </a:lnTo>
                    <a:lnTo>
                      <a:pt x="100" y="206"/>
                    </a:lnTo>
                    <a:lnTo>
                      <a:pt x="106" y="181"/>
                    </a:lnTo>
                    <a:lnTo>
                      <a:pt x="111" y="169"/>
                    </a:lnTo>
                    <a:lnTo>
                      <a:pt x="127" y="162"/>
                    </a:lnTo>
                    <a:lnTo>
                      <a:pt x="138" y="153"/>
                    </a:lnTo>
                    <a:lnTo>
                      <a:pt x="155" y="159"/>
                    </a:lnTo>
                    <a:lnTo>
                      <a:pt x="162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7" name="Freeform 65"/>
              <p:cNvSpPr>
                <a:spLocks/>
              </p:cNvSpPr>
              <p:nvPr/>
            </p:nvSpPr>
            <p:spPr bwMode="auto">
              <a:xfrm>
                <a:off x="4470052" y="4124102"/>
                <a:ext cx="89632" cy="113253"/>
              </a:xfrm>
              <a:custGeom>
                <a:avLst/>
                <a:gdLst>
                  <a:gd name="T0" fmla="*/ 9 w 51"/>
                  <a:gd name="T1" fmla="*/ 2 h 64"/>
                  <a:gd name="T2" fmla="*/ 4 w 51"/>
                  <a:gd name="T3" fmla="*/ 10 h 64"/>
                  <a:gd name="T4" fmla="*/ 4 w 51"/>
                  <a:gd name="T5" fmla="*/ 51 h 64"/>
                  <a:gd name="T6" fmla="*/ 0 w 51"/>
                  <a:gd name="T7" fmla="*/ 55 h 64"/>
                  <a:gd name="T8" fmla="*/ 6 w 51"/>
                  <a:gd name="T9" fmla="*/ 61 h 64"/>
                  <a:gd name="T10" fmla="*/ 22 w 51"/>
                  <a:gd name="T11" fmla="*/ 63 h 64"/>
                  <a:gd name="T12" fmla="*/ 25 w 51"/>
                  <a:gd name="T13" fmla="*/ 54 h 64"/>
                  <a:gd name="T14" fmla="*/ 30 w 51"/>
                  <a:gd name="T15" fmla="*/ 46 h 64"/>
                  <a:gd name="T16" fmla="*/ 38 w 51"/>
                  <a:gd name="T17" fmla="*/ 38 h 64"/>
                  <a:gd name="T18" fmla="*/ 50 w 51"/>
                  <a:gd name="T19" fmla="*/ 38 h 64"/>
                  <a:gd name="T20" fmla="*/ 47 w 51"/>
                  <a:gd name="T21" fmla="*/ 28 h 64"/>
                  <a:gd name="T22" fmla="*/ 37 w 51"/>
                  <a:gd name="T23" fmla="*/ 22 h 64"/>
                  <a:gd name="T24" fmla="*/ 35 w 51"/>
                  <a:gd name="T25" fmla="*/ 13 h 64"/>
                  <a:gd name="T26" fmla="*/ 28 w 51"/>
                  <a:gd name="T27" fmla="*/ 10 h 64"/>
                  <a:gd name="T28" fmla="*/ 18 w 51"/>
                  <a:gd name="T29" fmla="*/ 8 h 64"/>
                  <a:gd name="T30" fmla="*/ 16 w 51"/>
                  <a:gd name="T31" fmla="*/ 0 h 64"/>
                  <a:gd name="T32" fmla="*/ 9 w 51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4">
                    <a:moveTo>
                      <a:pt x="9" y="2"/>
                    </a:moveTo>
                    <a:lnTo>
                      <a:pt x="4" y="10"/>
                    </a:lnTo>
                    <a:lnTo>
                      <a:pt x="4" y="51"/>
                    </a:lnTo>
                    <a:lnTo>
                      <a:pt x="0" y="55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25" y="54"/>
                    </a:lnTo>
                    <a:lnTo>
                      <a:pt x="30" y="46"/>
                    </a:lnTo>
                    <a:lnTo>
                      <a:pt x="38" y="38"/>
                    </a:lnTo>
                    <a:lnTo>
                      <a:pt x="50" y="38"/>
                    </a:lnTo>
                    <a:lnTo>
                      <a:pt x="47" y="28"/>
                    </a:lnTo>
                    <a:lnTo>
                      <a:pt x="37" y="22"/>
                    </a:lnTo>
                    <a:lnTo>
                      <a:pt x="35" y="13"/>
                    </a:lnTo>
                    <a:lnTo>
                      <a:pt x="28" y="10"/>
                    </a:lnTo>
                    <a:lnTo>
                      <a:pt x="18" y="8"/>
                    </a:lnTo>
                    <a:lnTo>
                      <a:pt x="16" y="0"/>
                    </a:lnTo>
                    <a:lnTo>
                      <a:pt x="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8" name="Freeform 66"/>
              <p:cNvSpPr>
                <a:spLocks/>
              </p:cNvSpPr>
              <p:nvPr/>
            </p:nvSpPr>
            <p:spPr bwMode="auto">
              <a:xfrm>
                <a:off x="4405580" y="5860643"/>
                <a:ext cx="95922" cy="66064"/>
              </a:xfrm>
              <a:custGeom>
                <a:avLst/>
                <a:gdLst>
                  <a:gd name="T0" fmla="*/ 17 w 55"/>
                  <a:gd name="T1" fmla="*/ 9 h 37"/>
                  <a:gd name="T2" fmla="*/ 2 w 55"/>
                  <a:gd name="T3" fmla="*/ 12 h 37"/>
                  <a:gd name="T4" fmla="*/ 0 w 55"/>
                  <a:gd name="T5" fmla="*/ 25 h 37"/>
                  <a:gd name="T6" fmla="*/ 3 w 55"/>
                  <a:gd name="T7" fmla="*/ 36 h 37"/>
                  <a:gd name="T8" fmla="*/ 14 w 55"/>
                  <a:gd name="T9" fmla="*/ 25 h 37"/>
                  <a:gd name="T10" fmla="*/ 21 w 55"/>
                  <a:gd name="T11" fmla="*/ 30 h 37"/>
                  <a:gd name="T12" fmla="*/ 42 w 55"/>
                  <a:gd name="T13" fmla="*/ 24 h 37"/>
                  <a:gd name="T14" fmla="*/ 54 w 55"/>
                  <a:gd name="T15" fmla="*/ 18 h 37"/>
                  <a:gd name="T16" fmla="*/ 39 w 55"/>
                  <a:gd name="T17" fmla="*/ 9 h 37"/>
                  <a:gd name="T18" fmla="*/ 31 w 55"/>
                  <a:gd name="T19" fmla="*/ 0 h 37"/>
                  <a:gd name="T20" fmla="*/ 29 w 55"/>
                  <a:gd name="T21" fmla="*/ 11 h 37"/>
                  <a:gd name="T22" fmla="*/ 17 w 55"/>
                  <a:gd name="T23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7">
                    <a:moveTo>
                      <a:pt x="17" y="9"/>
                    </a:moveTo>
                    <a:lnTo>
                      <a:pt x="2" y="12"/>
                    </a:lnTo>
                    <a:lnTo>
                      <a:pt x="0" y="25"/>
                    </a:lnTo>
                    <a:lnTo>
                      <a:pt x="3" y="36"/>
                    </a:lnTo>
                    <a:lnTo>
                      <a:pt x="14" y="25"/>
                    </a:lnTo>
                    <a:lnTo>
                      <a:pt x="21" y="30"/>
                    </a:lnTo>
                    <a:lnTo>
                      <a:pt x="42" y="24"/>
                    </a:lnTo>
                    <a:lnTo>
                      <a:pt x="54" y="18"/>
                    </a:lnTo>
                    <a:lnTo>
                      <a:pt x="39" y="9"/>
                    </a:lnTo>
                    <a:lnTo>
                      <a:pt x="31" y="0"/>
                    </a:lnTo>
                    <a:lnTo>
                      <a:pt x="29" y="11"/>
                    </a:lnTo>
                    <a:lnTo>
                      <a:pt x="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49" name="Freeform 99"/>
              <p:cNvSpPr>
                <a:spLocks/>
              </p:cNvSpPr>
              <p:nvPr/>
            </p:nvSpPr>
            <p:spPr bwMode="auto">
              <a:xfrm>
                <a:off x="3798601" y="4260949"/>
                <a:ext cx="193416" cy="179317"/>
              </a:xfrm>
              <a:custGeom>
                <a:avLst/>
                <a:gdLst>
                  <a:gd name="T0" fmla="*/ 109 w 110"/>
                  <a:gd name="T1" fmla="*/ 47 h 101"/>
                  <a:gd name="T2" fmla="*/ 96 w 110"/>
                  <a:gd name="T3" fmla="*/ 31 h 101"/>
                  <a:gd name="T4" fmla="*/ 81 w 110"/>
                  <a:gd name="T5" fmla="*/ 20 h 101"/>
                  <a:gd name="T6" fmla="*/ 70 w 110"/>
                  <a:gd name="T7" fmla="*/ 11 h 101"/>
                  <a:gd name="T8" fmla="*/ 47 w 110"/>
                  <a:gd name="T9" fmla="*/ 12 h 101"/>
                  <a:gd name="T10" fmla="*/ 26 w 110"/>
                  <a:gd name="T11" fmla="*/ 0 h 101"/>
                  <a:gd name="T12" fmla="*/ 14 w 110"/>
                  <a:gd name="T13" fmla="*/ 6 h 101"/>
                  <a:gd name="T14" fmla="*/ 11 w 110"/>
                  <a:gd name="T15" fmla="*/ 23 h 101"/>
                  <a:gd name="T16" fmla="*/ 4 w 110"/>
                  <a:gd name="T17" fmla="*/ 32 h 101"/>
                  <a:gd name="T18" fmla="*/ 0 w 110"/>
                  <a:gd name="T19" fmla="*/ 43 h 101"/>
                  <a:gd name="T20" fmla="*/ 4 w 110"/>
                  <a:gd name="T21" fmla="*/ 54 h 101"/>
                  <a:gd name="T22" fmla="*/ 14 w 110"/>
                  <a:gd name="T23" fmla="*/ 63 h 101"/>
                  <a:gd name="T24" fmla="*/ 15 w 110"/>
                  <a:gd name="T25" fmla="*/ 74 h 101"/>
                  <a:gd name="T26" fmla="*/ 15 w 110"/>
                  <a:gd name="T27" fmla="*/ 89 h 101"/>
                  <a:gd name="T28" fmla="*/ 26 w 110"/>
                  <a:gd name="T29" fmla="*/ 100 h 101"/>
                  <a:gd name="T30" fmla="*/ 41 w 110"/>
                  <a:gd name="T31" fmla="*/ 89 h 101"/>
                  <a:gd name="T32" fmla="*/ 60 w 110"/>
                  <a:gd name="T33" fmla="*/ 75 h 101"/>
                  <a:gd name="T34" fmla="*/ 101 w 110"/>
                  <a:gd name="T35" fmla="*/ 57 h 101"/>
                  <a:gd name="T36" fmla="*/ 109 w 110"/>
                  <a:gd name="T37" fmla="*/ 4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0" h="101">
                    <a:moveTo>
                      <a:pt x="109" y="47"/>
                    </a:moveTo>
                    <a:lnTo>
                      <a:pt x="96" y="31"/>
                    </a:lnTo>
                    <a:lnTo>
                      <a:pt x="81" y="20"/>
                    </a:lnTo>
                    <a:lnTo>
                      <a:pt x="70" y="11"/>
                    </a:lnTo>
                    <a:lnTo>
                      <a:pt x="47" y="12"/>
                    </a:lnTo>
                    <a:lnTo>
                      <a:pt x="26" y="0"/>
                    </a:lnTo>
                    <a:lnTo>
                      <a:pt x="14" y="6"/>
                    </a:lnTo>
                    <a:lnTo>
                      <a:pt x="11" y="23"/>
                    </a:lnTo>
                    <a:lnTo>
                      <a:pt x="4" y="32"/>
                    </a:lnTo>
                    <a:lnTo>
                      <a:pt x="0" y="43"/>
                    </a:lnTo>
                    <a:lnTo>
                      <a:pt x="4" y="54"/>
                    </a:lnTo>
                    <a:lnTo>
                      <a:pt x="14" y="63"/>
                    </a:lnTo>
                    <a:lnTo>
                      <a:pt x="15" y="74"/>
                    </a:lnTo>
                    <a:lnTo>
                      <a:pt x="15" y="89"/>
                    </a:lnTo>
                    <a:lnTo>
                      <a:pt x="26" y="100"/>
                    </a:lnTo>
                    <a:lnTo>
                      <a:pt x="41" y="89"/>
                    </a:lnTo>
                    <a:lnTo>
                      <a:pt x="60" y="75"/>
                    </a:lnTo>
                    <a:lnTo>
                      <a:pt x="101" y="57"/>
                    </a:lnTo>
                    <a:lnTo>
                      <a:pt x="109" y="4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0" name="Freeform 100"/>
              <p:cNvSpPr>
                <a:spLocks/>
              </p:cNvSpPr>
              <p:nvPr/>
            </p:nvSpPr>
            <p:spPr bwMode="auto">
              <a:xfrm>
                <a:off x="4301796" y="4042309"/>
                <a:ext cx="111646" cy="220213"/>
              </a:xfrm>
              <a:custGeom>
                <a:avLst/>
                <a:gdLst>
                  <a:gd name="T0" fmla="*/ 18 w 64"/>
                  <a:gd name="T1" fmla="*/ 0 h 125"/>
                  <a:gd name="T2" fmla="*/ 18 w 64"/>
                  <a:gd name="T3" fmla="*/ 14 h 125"/>
                  <a:gd name="T4" fmla="*/ 12 w 64"/>
                  <a:gd name="T5" fmla="*/ 20 h 125"/>
                  <a:gd name="T6" fmla="*/ 9 w 64"/>
                  <a:gd name="T7" fmla="*/ 28 h 125"/>
                  <a:gd name="T8" fmla="*/ 1 w 64"/>
                  <a:gd name="T9" fmla="*/ 36 h 125"/>
                  <a:gd name="T10" fmla="*/ 0 w 64"/>
                  <a:gd name="T11" fmla="*/ 50 h 125"/>
                  <a:gd name="T12" fmla="*/ 7 w 64"/>
                  <a:gd name="T13" fmla="*/ 59 h 125"/>
                  <a:gd name="T14" fmla="*/ 7 w 64"/>
                  <a:gd name="T15" fmla="*/ 70 h 125"/>
                  <a:gd name="T16" fmla="*/ 18 w 64"/>
                  <a:gd name="T17" fmla="*/ 73 h 125"/>
                  <a:gd name="T18" fmla="*/ 22 w 64"/>
                  <a:gd name="T19" fmla="*/ 90 h 125"/>
                  <a:gd name="T20" fmla="*/ 18 w 64"/>
                  <a:gd name="T21" fmla="*/ 101 h 125"/>
                  <a:gd name="T22" fmla="*/ 25 w 64"/>
                  <a:gd name="T23" fmla="*/ 116 h 125"/>
                  <a:gd name="T24" fmla="*/ 32 w 64"/>
                  <a:gd name="T25" fmla="*/ 124 h 125"/>
                  <a:gd name="T26" fmla="*/ 41 w 64"/>
                  <a:gd name="T27" fmla="*/ 123 h 125"/>
                  <a:gd name="T28" fmla="*/ 45 w 64"/>
                  <a:gd name="T29" fmla="*/ 117 h 125"/>
                  <a:gd name="T30" fmla="*/ 57 w 64"/>
                  <a:gd name="T31" fmla="*/ 116 h 125"/>
                  <a:gd name="T32" fmla="*/ 60 w 64"/>
                  <a:gd name="T33" fmla="*/ 109 h 125"/>
                  <a:gd name="T34" fmla="*/ 59 w 64"/>
                  <a:gd name="T35" fmla="*/ 94 h 125"/>
                  <a:gd name="T36" fmla="*/ 50 w 64"/>
                  <a:gd name="T37" fmla="*/ 89 h 125"/>
                  <a:gd name="T38" fmla="*/ 45 w 64"/>
                  <a:gd name="T39" fmla="*/ 83 h 125"/>
                  <a:gd name="T40" fmla="*/ 45 w 64"/>
                  <a:gd name="T41" fmla="*/ 70 h 125"/>
                  <a:gd name="T42" fmla="*/ 51 w 64"/>
                  <a:gd name="T43" fmla="*/ 65 h 125"/>
                  <a:gd name="T44" fmla="*/ 61 w 64"/>
                  <a:gd name="T45" fmla="*/ 66 h 125"/>
                  <a:gd name="T46" fmla="*/ 63 w 64"/>
                  <a:gd name="T47" fmla="*/ 51 h 125"/>
                  <a:gd name="T48" fmla="*/ 61 w 64"/>
                  <a:gd name="T49" fmla="*/ 36 h 125"/>
                  <a:gd name="T50" fmla="*/ 55 w 64"/>
                  <a:gd name="T51" fmla="*/ 30 h 125"/>
                  <a:gd name="T52" fmla="*/ 44 w 64"/>
                  <a:gd name="T53" fmla="*/ 29 h 125"/>
                  <a:gd name="T54" fmla="*/ 41 w 64"/>
                  <a:gd name="T55" fmla="*/ 15 h 125"/>
                  <a:gd name="T56" fmla="*/ 33 w 64"/>
                  <a:gd name="T57" fmla="*/ 14 h 125"/>
                  <a:gd name="T58" fmla="*/ 29 w 64"/>
                  <a:gd name="T59" fmla="*/ 2 h 125"/>
                  <a:gd name="T60" fmla="*/ 18 w 64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" h="125">
                    <a:moveTo>
                      <a:pt x="18" y="0"/>
                    </a:moveTo>
                    <a:lnTo>
                      <a:pt x="18" y="14"/>
                    </a:lnTo>
                    <a:lnTo>
                      <a:pt x="12" y="20"/>
                    </a:lnTo>
                    <a:lnTo>
                      <a:pt x="9" y="28"/>
                    </a:lnTo>
                    <a:lnTo>
                      <a:pt x="1" y="36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7" y="70"/>
                    </a:lnTo>
                    <a:lnTo>
                      <a:pt x="18" y="73"/>
                    </a:lnTo>
                    <a:lnTo>
                      <a:pt x="22" y="90"/>
                    </a:lnTo>
                    <a:lnTo>
                      <a:pt x="18" y="101"/>
                    </a:lnTo>
                    <a:lnTo>
                      <a:pt x="25" y="116"/>
                    </a:lnTo>
                    <a:lnTo>
                      <a:pt x="32" y="124"/>
                    </a:lnTo>
                    <a:lnTo>
                      <a:pt x="41" y="123"/>
                    </a:lnTo>
                    <a:lnTo>
                      <a:pt x="45" y="117"/>
                    </a:lnTo>
                    <a:lnTo>
                      <a:pt x="57" y="116"/>
                    </a:lnTo>
                    <a:lnTo>
                      <a:pt x="60" y="109"/>
                    </a:lnTo>
                    <a:lnTo>
                      <a:pt x="59" y="94"/>
                    </a:lnTo>
                    <a:lnTo>
                      <a:pt x="50" y="89"/>
                    </a:lnTo>
                    <a:lnTo>
                      <a:pt x="45" y="83"/>
                    </a:lnTo>
                    <a:lnTo>
                      <a:pt x="45" y="70"/>
                    </a:lnTo>
                    <a:lnTo>
                      <a:pt x="51" y="65"/>
                    </a:lnTo>
                    <a:lnTo>
                      <a:pt x="61" y="66"/>
                    </a:lnTo>
                    <a:lnTo>
                      <a:pt x="63" y="51"/>
                    </a:lnTo>
                    <a:lnTo>
                      <a:pt x="61" y="36"/>
                    </a:lnTo>
                    <a:lnTo>
                      <a:pt x="55" y="30"/>
                    </a:lnTo>
                    <a:lnTo>
                      <a:pt x="44" y="29"/>
                    </a:lnTo>
                    <a:lnTo>
                      <a:pt x="41" y="15"/>
                    </a:lnTo>
                    <a:lnTo>
                      <a:pt x="33" y="14"/>
                    </a:lnTo>
                    <a:lnTo>
                      <a:pt x="29" y="2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1" name="Freeform 101"/>
              <p:cNvSpPr>
                <a:spLocks/>
              </p:cNvSpPr>
              <p:nvPr/>
            </p:nvSpPr>
            <p:spPr bwMode="auto">
              <a:xfrm>
                <a:off x="4378848" y="4105227"/>
                <a:ext cx="105356" cy="144712"/>
              </a:xfrm>
              <a:custGeom>
                <a:avLst/>
                <a:gdLst>
                  <a:gd name="T0" fmla="*/ 19 w 61"/>
                  <a:gd name="T1" fmla="*/ 15 h 82"/>
                  <a:gd name="T2" fmla="*/ 17 w 61"/>
                  <a:gd name="T3" fmla="*/ 30 h 82"/>
                  <a:gd name="T4" fmla="*/ 7 w 61"/>
                  <a:gd name="T5" fmla="*/ 29 h 82"/>
                  <a:gd name="T6" fmla="*/ 0 w 61"/>
                  <a:gd name="T7" fmla="*/ 34 h 82"/>
                  <a:gd name="T8" fmla="*/ 1 w 61"/>
                  <a:gd name="T9" fmla="*/ 47 h 82"/>
                  <a:gd name="T10" fmla="*/ 6 w 61"/>
                  <a:gd name="T11" fmla="*/ 53 h 82"/>
                  <a:gd name="T12" fmla="*/ 14 w 61"/>
                  <a:gd name="T13" fmla="*/ 59 h 82"/>
                  <a:gd name="T14" fmla="*/ 15 w 61"/>
                  <a:gd name="T15" fmla="*/ 73 h 82"/>
                  <a:gd name="T16" fmla="*/ 13 w 61"/>
                  <a:gd name="T17" fmla="*/ 81 h 82"/>
                  <a:gd name="T18" fmla="*/ 30 w 61"/>
                  <a:gd name="T19" fmla="*/ 80 h 82"/>
                  <a:gd name="T20" fmla="*/ 30 w 61"/>
                  <a:gd name="T21" fmla="*/ 67 h 82"/>
                  <a:gd name="T22" fmla="*/ 52 w 61"/>
                  <a:gd name="T23" fmla="*/ 65 h 82"/>
                  <a:gd name="T24" fmla="*/ 56 w 61"/>
                  <a:gd name="T25" fmla="*/ 61 h 82"/>
                  <a:gd name="T26" fmla="*/ 56 w 61"/>
                  <a:gd name="T27" fmla="*/ 19 h 82"/>
                  <a:gd name="T28" fmla="*/ 60 w 61"/>
                  <a:gd name="T29" fmla="*/ 10 h 82"/>
                  <a:gd name="T30" fmla="*/ 54 w 61"/>
                  <a:gd name="T31" fmla="*/ 0 h 82"/>
                  <a:gd name="T32" fmla="*/ 37 w 61"/>
                  <a:gd name="T33" fmla="*/ 0 h 82"/>
                  <a:gd name="T34" fmla="*/ 32 w 61"/>
                  <a:gd name="T35" fmla="*/ 8 h 82"/>
                  <a:gd name="T36" fmla="*/ 19 w 61"/>
                  <a:gd name="T37" fmla="*/ 1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" h="82">
                    <a:moveTo>
                      <a:pt x="19" y="15"/>
                    </a:moveTo>
                    <a:lnTo>
                      <a:pt x="17" y="30"/>
                    </a:lnTo>
                    <a:lnTo>
                      <a:pt x="7" y="29"/>
                    </a:lnTo>
                    <a:lnTo>
                      <a:pt x="0" y="34"/>
                    </a:lnTo>
                    <a:lnTo>
                      <a:pt x="1" y="47"/>
                    </a:lnTo>
                    <a:lnTo>
                      <a:pt x="6" y="53"/>
                    </a:lnTo>
                    <a:lnTo>
                      <a:pt x="14" y="59"/>
                    </a:lnTo>
                    <a:lnTo>
                      <a:pt x="15" y="73"/>
                    </a:lnTo>
                    <a:lnTo>
                      <a:pt x="13" y="81"/>
                    </a:lnTo>
                    <a:lnTo>
                      <a:pt x="30" y="80"/>
                    </a:lnTo>
                    <a:lnTo>
                      <a:pt x="30" y="67"/>
                    </a:lnTo>
                    <a:lnTo>
                      <a:pt x="52" y="65"/>
                    </a:lnTo>
                    <a:lnTo>
                      <a:pt x="56" y="61"/>
                    </a:lnTo>
                    <a:lnTo>
                      <a:pt x="56" y="19"/>
                    </a:lnTo>
                    <a:lnTo>
                      <a:pt x="60" y="10"/>
                    </a:lnTo>
                    <a:lnTo>
                      <a:pt x="54" y="0"/>
                    </a:lnTo>
                    <a:lnTo>
                      <a:pt x="37" y="0"/>
                    </a:lnTo>
                    <a:lnTo>
                      <a:pt x="32" y="8"/>
                    </a:lnTo>
                    <a:lnTo>
                      <a:pt x="19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52" name="Freeform 102"/>
              <p:cNvSpPr>
                <a:spLocks/>
              </p:cNvSpPr>
              <p:nvPr/>
            </p:nvSpPr>
            <p:spPr bwMode="auto">
              <a:xfrm>
                <a:off x="3974719" y="4164999"/>
                <a:ext cx="1012680" cy="1132527"/>
              </a:xfrm>
              <a:custGeom>
                <a:avLst/>
                <a:gdLst>
                  <a:gd name="T0" fmla="*/ 58 w 573"/>
                  <a:gd name="T1" fmla="*/ 58 h 641"/>
                  <a:gd name="T2" fmla="*/ 62 w 573"/>
                  <a:gd name="T3" fmla="*/ 98 h 641"/>
                  <a:gd name="T4" fmla="*/ 57 w 573"/>
                  <a:gd name="T5" fmla="*/ 131 h 641"/>
                  <a:gd name="T6" fmla="*/ 29 w 573"/>
                  <a:gd name="T7" fmla="*/ 147 h 641"/>
                  <a:gd name="T8" fmla="*/ 18 w 573"/>
                  <a:gd name="T9" fmla="*/ 178 h 641"/>
                  <a:gd name="T10" fmla="*/ 0 w 573"/>
                  <a:gd name="T11" fmla="*/ 201 h 641"/>
                  <a:gd name="T12" fmla="*/ 17 w 573"/>
                  <a:gd name="T13" fmla="*/ 228 h 641"/>
                  <a:gd name="T14" fmla="*/ 42 w 573"/>
                  <a:gd name="T15" fmla="*/ 241 h 641"/>
                  <a:gd name="T16" fmla="*/ 71 w 573"/>
                  <a:gd name="T17" fmla="*/ 259 h 641"/>
                  <a:gd name="T18" fmla="*/ 96 w 573"/>
                  <a:gd name="T19" fmla="*/ 252 h 641"/>
                  <a:gd name="T20" fmla="*/ 108 w 573"/>
                  <a:gd name="T21" fmla="*/ 235 h 641"/>
                  <a:gd name="T22" fmla="*/ 136 w 573"/>
                  <a:gd name="T23" fmla="*/ 277 h 641"/>
                  <a:gd name="T24" fmla="*/ 163 w 573"/>
                  <a:gd name="T25" fmla="*/ 286 h 641"/>
                  <a:gd name="T26" fmla="*/ 190 w 573"/>
                  <a:gd name="T27" fmla="*/ 299 h 641"/>
                  <a:gd name="T28" fmla="*/ 207 w 573"/>
                  <a:gd name="T29" fmla="*/ 316 h 641"/>
                  <a:gd name="T30" fmla="*/ 204 w 573"/>
                  <a:gd name="T31" fmla="*/ 343 h 641"/>
                  <a:gd name="T32" fmla="*/ 230 w 573"/>
                  <a:gd name="T33" fmla="*/ 359 h 641"/>
                  <a:gd name="T34" fmla="*/ 245 w 573"/>
                  <a:gd name="T35" fmla="*/ 376 h 641"/>
                  <a:gd name="T36" fmla="*/ 230 w 573"/>
                  <a:gd name="T37" fmla="*/ 405 h 641"/>
                  <a:gd name="T38" fmla="*/ 243 w 573"/>
                  <a:gd name="T39" fmla="*/ 431 h 641"/>
                  <a:gd name="T40" fmla="*/ 268 w 573"/>
                  <a:gd name="T41" fmla="*/ 445 h 641"/>
                  <a:gd name="T42" fmla="*/ 295 w 573"/>
                  <a:gd name="T43" fmla="*/ 464 h 641"/>
                  <a:gd name="T44" fmla="*/ 302 w 573"/>
                  <a:gd name="T45" fmla="*/ 520 h 641"/>
                  <a:gd name="T46" fmla="*/ 299 w 573"/>
                  <a:gd name="T47" fmla="*/ 533 h 641"/>
                  <a:gd name="T48" fmla="*/ 277 w 573"/>
                  <a:gd name="T49" fmla="*/ 557 h 641"/>
                  <a:gd name="T50" fmla="*/ 269 w 573"/>
                  <a:gd name="T51" fmla="*/ 584 h 641"/>
                  <a:gd name="T52" fmla="*/ 320 w 573"/>
                  <a:gd name="T53" fmla="*/ 629 h 641"/>
                  <a:gd name="T54" fmla="*/ 331 w 573"/>
                  <a:gd name="T55" fmla="*/ 611 h 641"/>
                  <a:gd name="T56" fmla="*/ 342 w 573"/>
                  <a:gd name="T57" fmla="*/ 581 h 641"/>
                  <a:gd name="T58" fmla="*/ 339 w 573"/>
                  <a:gd name="T59" fmla="*/ 603 h 641"/>
                  <a:gd name="T60" fmla="*/ 364 w 573"/>
                  <a:gd name="T61" fmla="*/ 578 h 641"/>
                  <a:gd name="T62" fmla="*/ 383 w 573"/>
                  <a:gd name="T63" fmla="*/ 500 h 641"/>
                  <a:gd name="T64" fmla="*/ 403 w 573"/>
                  <a:gd name="T65" fmla="*/ 476 h 641"/>
                  <a:gd name="T66" fmla="*/ 456 w 573"/>
                  <a:gd name="T67" fmla="*/ 455 h 641"/>
                  <a:gd name="T68" fmla="*/ 486 w 573"/>
                  <a:gd name="T69" fmla="*/ 420 h 641"/>
                  <a:gd name="T70" fmla="*/ 501 w 573"/>
                  <a:gd name="T71" fmla="*/ 365 h 641"/>
                  <a:gd name="T72" fmla="*/ 525 w 573"/>
                  <a:gd name="T73" fmla="*/ 280 h 641"/>
                  <a:gd name="T74" fmla="*/ 536 w 573"/>
                  <a:gd name="T75" fmla="*/ 247 h 641"/>
                  <a:gd name="T76" fmla="*/ 558 w 573"/>
                  <a:gd name="T77" fmla="*/ 226 h 641"/>
                  <a:gd name="T78" fmla="*/ 563 w 573"/>
                  <a:gd name="T79" fmla="*/ 198 h 641"/>
                  <a:gd name="T80" fmla="*/ 562 w 573"/>
                  <a:gd name="T81" fmla="*/ 184 h 641"/>
                  <a:gd name="T82" fmla="*/ 542 w 573"/>
                  <a:gd name="T83" fmla="*/ 148 h 641"/>
                  <a:gd name="T84" fmla="*/ 513 w 573"/>
                  <a:gd name="T85" fmla="*/ 130 h 641"/>
                  <a:gd name="T86" fmla="*/ 486 w 573"/>
                  <a:gd name="T87" fmla="*/ 114 h 641"/>
                  <a:gd name="T88" fmla="*/ 456 w 573"/>
                  <a:gd name="T89" fmla="*/ 109 h 641"/>
                  <a:gd name="T90" fmla="*/ 426 w 573"/>
                  <a:gd name="T91" fmla="*/ 92 h 641"/>
                  <a:gd name="T92" fmla="*/ 385 w 573"/>
                  <a:gd name="T93" fmla="*/ 84 h 641"/>
                  <a:gd name="T94" fmla="*/ 358 w 573"/>
                  <a:gd name="T95" fmla="*/ 102 h 641"/>
                  <a:gd name="T96" fmla="*/ 362 w 573"/>
                  <a:gd name="T97" fmla="*/ 74 h 641"/>
                  <a:gd name="T98" fmla="*/ 334 w 573"/>
                  <a:gd name="T99" fmla="*/ 90 h 641"/>
                  <a:gd name="T100" fmla="*/ 330 w 573"/>
                  <a:gd name="T101" fmla="*/ 81 h 641"/>
                  <a:gd name="T102" fmla="*/ 349 w 573"/>
                  <a:gd name="T103" fmla="*/ 48 h 641"/>
                  <a:gd name="T104" fmla="*/ 318 w 573"/>
                  <a:gd name="T105" fmla="*/ 14 h 641"/>
                  <a:gd name="T106" fmla="*/ 302 w 573"/>
                  <a:gd name="T107" fmla="*/ 40 h 641"/>
                  <a:gd name="T108" fmla="*/ 259 w 573"/>
                  <a:gd name="T109" fmla="*/ 33 h 641"/>
                  <a:gd name="T110" fmla="*/ 230 w 573"/>
                  <a:gd name="T111" fmla="*/ 47 h 641"/>
                  <a:gd name="T112" fmla="*/ 209 w 573"/>
                  <a:gd name="T113" fmla="*/ 46 h 641"/>
                  <a:gd name="T114" fmla="*/ 203 w 573"/>
                  <a:gd name="T115" fmla="*/ 3 h 641"/>
                  <a:gd name="T116" fmla="*/ 162 w 573"/>
                  <a:gd name="T117" fmla="*/ 11 h 641"/>
                  <a:gd name="T118" fmla="*/ 136 w 573"/>
                  <a:gd name="T119" fmla="*/ 7 h 641"/>
                  <a:gd name="T120" fmla="*/ 143 w 573"/>
                  <a:gd name="T121" fmla="*/ 36 h 641"/>
                  <a:gd name="T122" fmla="*/ 117 w 573"/>
                  <a:gd name="T123" fmla="*/ 58 h 641"/>
                  <a:gd name="T124" fmla="*/ 89 w 573"/>
                  <a:gd name="T125" fmla="*/ 39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641">
                    <a:moveTo>
                      <a:pt x="89" y="39"/>
                    </a:moveTo>
                    <a:lnTo>
                      <a:pt x="64" y="47"/>
                    </a:lnTo>
                    <a:lnTo>
                      <a:pt x="58" y="58"/>
                    </a:lnTo>
                    <a:lnTo>
                      <a:pt x="66" y="65"/>
                    </a:lnTo>
                    <a:lnTo>
                      <a:pt x="58" y="70"/>
                    </a:lnTo>
                    <a:lnTo>
                      <a:pt x="62" y="98"/>
                    </a:lnTo>
                    <a:lnTo>
                      <a:pt x="62" y="111"/>
                    </a:lnTo>
                    <a:lnTo>
                      <a:pt x="47" y="113"/>
                    </a:lnTo>
                    <a:lnTo>
                      <a:pt x="57" y="131"/>
                    </a:lnTo>
                    <a:lnTo>
                      <a:pt x="53" y="145"/>
                    </a:lnTo>
                    <a:lnTo>
                      <a:pt x="42" y="151"/>
                    </a:lnTo>
                    <a:lnTo>
                      <a:pt x="29" y="147"/>
                    </a:lnTo>
                    <a:lnTo>
                      <a:pt x="19" y="154"/>
                    </a:lnTo>
                    <a:lnTo>
                      <a:pt x="14" y="168"/>
                    </a:lnTo>
                    <a:lnTo>
                      <a:pt x="18" y="178"/>
                    </a:lnTo>
                    <a:lnTo>
                      <a:pt x="11" y="183"/>
                    </a:lnTo>
                    <a:lnTo>
                      <a:pt x="3" y="187"/>
                    </a:lnTo>
                    <a:lnTo>
                      <a:pt x="0" y="201"/>
                    </a:lnTo>
                    <a:lnTo>
                      <a:pt x="3" y="210"/>
                    </a:lnTo>
                    <a:lnTo>
                      <a:pt x="14" y="219"/>
                    </a:lnTo>
                    <a:lnTo>
                      <a:pt x="17" y="228"/>
                    </a:lnTo>
                    <a:lnTo>
                      <a:pt x="27" y="230"/>
                    </a:lnTo>
                    <a:lnTo>
                      <a:pt x="29" y="238"/>
                    </a:lnTo>
                    <a:lnTo>
                      <a:pt x="42" y="241"/>
                    </a:lnTo>
                    <a:lnTo>
                      <a:pt x="53" y="234"/>
                    </a:lnTo>
                    <a:lnTo>
                      <a:pt x="58" y="252"/>
                    </a:lnTo>
                    <a:lnTo>
                      <a:pt x="71" y="259"/>
                    </a:lnTo>
                    <a:lnTo>
                      <a:pt x="81" y="259"/>
                    </a:lnTo>
                    <a:lnTo>
                      <a:pt x="91" y="256"/>
                    </a:lnTo>
                    <a:lnTo>
                      <a:pt x="96" y="252"/>
                    </a:lnTo>
                    <a:lnTo>
                      <a:pt x="99" y="245"/>
                    </a:lnTo>
                    <a:lnTo>
                      <a:pt x="107" y="246"/>
                    </a:lnTo>
                    <a:lnTo>
                      <a:pt x="108" y="235"/>
                    </a:lnTo>
                    <a:lnTo>
                      <a:pt x="128" y="237"/>
                    </a:lnTo>
                    <a:lnTo>
                      <a:pt x="130" y="267"/>
                    </a:lnTo>
                    <a:lnTo>
                      <a:pt x="136" y="277"/>
                    </a:lnTo>
                    <a:lnTo>
                      <a:pt x="138" y="282"/>
                    </a:lnTo>
                    <a:lnTo>
                      <a:pt x="161" y="282"/>
                    </a:lnTo>
                    <a:lnTo>
                      <a:pt x="163" y="286"/>
                    </a:lnTo>
                    <a:lnTo>
                      <a:pt x="173" y="288"/>
                    </a:lnTo>
                    <a:lnTo>
                      <a:pt x="175" y="297"/>
                    </a:lnTo>
                    <a:lnTo>
                      <a:pt x="190" y="299"/>
                    </a:lnTo>
                    <a:lnTo>
                      <a:pt x="197" y="301"/>
                    </a:lnTo>
                    <a:lnTo>
                      <a:pt x="199" y="315"/>
                    </a:lnTo>
                    <a:lnTo>
                      <a:pt x="207" y="316"/>
                    </a:lnTo>
                    <a:lnTo>
                      <a:pt x="199" y="322"/>
                    </a:lnTo>
                    <a:lnTo>
                      <a:pt x="200" y="342"/>
                    </a:lnTo>
                    <a:lnTo>
                      <a:pt x="204" y="343"/>
                    </a:lnTo>
                    <a:lnTo>
                      <a:pt x="209" y="349"/>
                    </a:lnTo>
                    <a:lnTo>
                      <a:pt x="229" y="348"/>
                    </a:lnTo>
                    <a:lnTo>
                      <a:pt x="230" y="359"/>
                    </a:lnTo>
                    <a:lnTo>
                      <a:pt x="238" y="361"/>
                    </a:lnTo>
                    <a:lnTo>
                      <a:pt x="240" y="372"/>
                    </a:lnTo>
                    <a:lnTo>
                      <a:pt x="245" y="376"/>
                    </a:lnTo>
                    <a:lnTo>
                      <a:pt x="243" y="394"/>
                    </a:lnTo>
                    <a:lnTo>
                      <a:pt x="238" y="403"/>
                    </a:lnTo>
                    <a:lnTo>
                      <a:pt x="230" y="405"/>
                    </a:lnTo>
                    <a:lnTo>
                      <a:pt x="231" y="416"/>
                    </a:lnTo>
                    <a:lnTo>
                      <a:pt x="242" y="420"/>
                    </a:lnTo>
                    <a:lnTo>
                      <a:pt x="243" y="431"/>
                    </a:lnTo>
                    <a:lnTo>
                      <a:pt x="257" y="435"/>
                    </a:lnTo>
                    <a:lnTo>
                      <a:pt x="260" y="442"/>
                    </a:lnTo>
                    <a:lnTo>
                      <a:pt x="268" y="445"/>
                    </a:lnTo>
                    <a:lnTo>
                      <a:pt x="281" y="446"/>
                    </a:lnTo>
                    <a:lnTo>
                      <a:pt x="283" y="463"/>
                    </a:lnTo>
                    <a:lnTo>
                      <a:pt x="295" y="464"/>
                    </a:lnTo>
                    <a:lnTo>
                      <a:pt x="297" y="501"/>
                    </a:lnTo>
                    <a:lnTo>
                      <a:pt x="300" y="504"/>
                    </a:lnTo>
                    <a:lnTo>
                      <a:pt x="302" y="520"/>
                    </a:lnTo>
                    <a:lnTo>
                      <a:pt x="309" y="520"/>
                    </a:lnTo>
                    <a:lnTo>
                      <a:pt x="310" y="531"/>
                    </a:lnTo>
                    <a:lnTo>
                      <a:pt x="299" y="533"/>
                    </a:lnTo>
                    <a:lnTo>
                      <a:pt x="292" y="543"/>
                    </a:lnTo>
                    <a:lnTo>
                      <a:pt x="285" y="546"/>
                    </a:lnTo>
                    <a:lnTo>
                      <a:pt x="277" y="557"/>
                    </a:lnTo>
                    <a:lnTo>
                      <a:pt x="269" y="565"/>
                    </a:lnTo>
                    <a:lnTo>
                      <a:pt x="264" y="576"/>
                    </a:lnTo>
                    <a:lnTo>
                      <a:pt x="269" y="584"/>
                    </a:lnTo>
                    <a:lnTo>
                      <a:pt x="283" y="589"/>
                    </a:lnTo>
                    <a:lnTo>
                      <a:pt x="314" y="618"/>
                    </a:lnTo>
                    <a:lnTo>
                      <a:pt x="320" y="629"/>
                    </a:lnTo>
                    <a:lnTo>
                      <a:pt x="323" y="640"/>
                    </a:lnTo>
                    <a:lnTo>
                      <a:pt x="330" y="628"/>
                    </a:lnTo>
                    <a:lnTo>
                      <a:pt x="331" y="611"/>
                    </a:lnTo>
                    <a:lnTo>
                      <a:pt x="335" y="599"/>
                    </a:lnTo>
                    <a:lnTo>
                      <a:pt x="336" y="580"/>
                    </a:lnTo>
                    <a:lnTo>
                      <a:pt x="342" y="581"/>
                    </a:lnTo>
                    <a:lnTo>
                      <a:pt x="345" y="585"/>
                    </a:lnTo>
                    <a:lnTo>
                      <a:pt x="343" y="595"/>
                    </a:lnTo>
                    <a:lnTo>
                      <a:pt x="339" y="603"/>
                    </a:lnTo>
                    <a:lnTo>
                      <a:pt x="353" y="598"/>
                    </a:lnTo>
                    <a:lnTo>
                      <a:pt x="356" y="585"/>
                    </a:lnTo>
                    <a:lnTo>
                      <a:pt x="364" y="578"/>
                    </a:lnTo>
                    <a:lnTo>
                      <a:pt x="362" y="558"/>
                    </a:lnTo>
                    <a:lnTo>
                      <a:pt x="378" y="548"/>
                    </a:lnTo>
                    <a:lnTo>
                      <a:pt x="383" y="500"/>
                    </a:lnTo>
                    <a:lnTo>
                      <a:pt x="386" y="489"/>
                    </a:lnTo>
                    <a:lnTo>
                      <a:pt x="398" y="484"/>
                    </a:lnTo>
                    <a:lnTo>
                      <a:pt x="403" y="476"/>
                    </a:lnTo>
                    <a:lnTo>
                      <a:pt x="411" y="470"/>
                    </a:lnTo>
                    <a:lnTo>
                      <a:pt x="426" y="459"/>
                    </a:lnTo>
                    <a:lnTo>
                      <a:pt x="456" y="455"/>
                    </a:lnTo>
                    <a:lnTo>
                      <a:pt x="459" y="447"/>
                    </a:lnTo>
                    <a:lnTo>
                      <a:pt x="482" y="446"/>
                    </a:lnTo>
                    <a:lnTo>
                      <a:pt x="486" y="420"/>
                    </a:lnTo>
                    <a:lnTo>
                      <a:pt x="493" y="408"/>
                    </a:lnTo>
                    <a:lnTo>
                      <a:pt x="499" y="392"/>
                    </a:lnTo>
                    <a:lnTo>
                      <a:pt x="501" y="365"/>
                    </a:lnTo>
                    <a:lnTo>
                      <a:pt x="508" y="361"/>
                    </a:lnTo>
                    <a:lnTo>
                      <a:pt x="512" y="285"/>
                    </a:lnTo>
                    <a:lnTo>
                      <a:pt x="525" y="280"/>
                    </a:lnTo>
                    <a:lnTo>
                      <a:pt x="525" y="265"/>
                    </a:lnTo>
                    <a:lnTo>
                      <a:pt x="532" y="261"/>
                    </a:lnTo>
                    <a:lnTo>
                      <a:pt x="536" y="247"/>
                    </a:lnTo>
                    <a:lnTo>
                      <a:pt x="543" y="244"/>
                    </a:lnTo>
                    <a:lnTo>
                      <a:pt x="547" y="230"/>
                    </a:lnTo>
                    <a:lnTo>
                      <a:pt x="558" y="226"/>
                    </a:lnTo>
                    <a:lnTo>
                      <a:pt x="558" y="214"/>
                    </a:lnTo>
                    <a:lnTo>
                      <a:pt x="564" y="212"/>
                    </a:lnTo>
                    <a:lnTo>
                      <a:pt x="563" y="198"/>
                    </a:lnTo>
                    <a:lnTo>
                      <a:pt x="569" y="198"/>
                    </a:lnTo>
                    <a:lnTo>
                      <a:pt x="572" y="185"/>
                    </a:lnTo>
                    <a:lnTo>
                      <a:pt x="562" y="184"/>
                    </a:lnTo>
                    <a:lnTo>
                      <a:pt x="559" y="156"/>
                    </a:lnTo>
                    <a:lnTo>
                      <a:pt x="553" y="150"/>
                    </a:lnTo>
                    <a:lnTo>
                      <a:pt x="542" y="148"/>
                    </a:lnTo>
                    <a:lnTo>
                      <a:pt x="533" y="142"/>
                    </a:lnTo>
                    <a:lnTo>
                      <a:pt x="525" y="130"/>
                    </a:lnTo>
                    <a:lnTo>
                      <a:pt x="513" y="130"/>
                    </a:lnTo>
                    <a:lnTo>
                      <a:pt x="510" y="119"/>
                    </a:lnTo>
                    <a:lnTo>
                      <a:pt x="500" y="114"/>
                    </a:lnTo>
                    <a:lnTo>
                      <a:pt x="486" y="114"/>
                    </a:lnTo>
                    <a:lnTo>
                      <a:pt x="472" y="111"/>
                    </a:lnTo>
                    <a:lnTo>
                      <a:pt x="465" y="104"/>
                    </a:lnTo>
                    <a:lnTo>
                      <a:pt x="456" y="109"/>
                    </a:lnTo>
                    <a:lnTo>
                      <a:pt x="447" y="110"/>
                    </a:lnTo>
                    <a:lnTo>
                      <a:pt x="435" y="103"/>
                    </a:lnTo>
                    <a:lnTo>
                      <a:pt x="426" y="92"/>
                    </a:lnTo>
                    <a:lnTo>
                      <a:pt x="414" y="84"/>
                    </a:lnTo>
                    <a:lnTo>
                      <a:pt x="401" y="82"/>
                    </a:lnTo>
                    <a:lnTo>
                      <a:pt x="385" y="84"/>
                    </a:lnTo>
                    <a:lnTo>
                      <a:pt x="375" y="87"/>
                    </a:lnTo>
                    <a:lnTo>
                      <a:pt x="371" y="95"/>
                    </a:lnTo>
                    <a:lnTo>
                      <a:pt x="358" y="102"/>
                    </a:lnTo>
                    <a:lnTo>
                      <a:pt x="364" y="92"/>
                    </a:lnTo>
                    <a:lnTo>
                      <a:pt x="370" y="80"/>
                    </a:lnTo>
                    <a:lnTo>
                      <a:pt x="362" y="74"/>
                    </a:lnTo>
                    <a:lnTo>
                      <a:pt x="351" y="74"/>
                    </a:lnTo>
                    <a:lnTo>
                      <a:pt x="342" y="81"/>
                    </a:lnTo>
                    <a:lnTo>
                      <a:pt x="334" y="90"/>
                    </a:lnTo>
                    <a:lnTo>
                      <a:pt x="327" y="99"/>
                    </a:lnTo>
                    <a:lnTo>
                      <a:pt x="317" y="103"/>
                    </a:lnTo>
                    <a:lnTo>
                      <a:pt x="330" y="81"/>
                    </a:lnTo>
                    <a:lnTo>
                      <a:pt x="338" y="70"/>
                    </a:lnTo>
                    <a:lnTo>
                      <a:pt x="345" y="56"/>
                    </a:lnTo>
                    <a:lnTo>
                      <a:pt x="349" y="48"/>
                    </a:lnTo>
                    <a:lnTo>
                      <a:pt x="338" y="23"/>
                    </a:lnTo>
                    <a:lnTo>
                      <a:pt x="330" y="14"/>
                    </a:lnTo>
                    <a:lnTo>
                      <a:pt x="318" y="14"/>
                    </a:lnTo>
                    <a:lnTo>
                      <a:pt x="310" y="22"/>
                    </a:lnTo>
                    <a:lnTo>
                      <a:pt x="305" y="31"/>
                    </a:lnTo>
                    <a:lnTo>
                      <a:pt x="302" y="40"/>
                    </a:lnTo>
                    <a:lnTo>
                      <a:pt x="286" y="38"/>
                    </a:lnTo>
                    <a:lnTo>
                      <a:pt x="280" y="31"/>
                    </a:lnTo>
                    <a:lnTo>
                      <a:pt x="259" y="33"/>
                    </a:lnTo>
                    <a:lnTo>
                      <a:pt x="258" y="46"/>
                    </a:lnTo>
                    <a:lnTo>
                      <a:pt x="242" y="47"/>
                    </a:lnTo>
                    <a:lnTo>
                      <a:pt x="230" y="47"/>
                    </a:lnTo>
                    <a:lnTo>
                      <a:pt x="225" y="53"/>
                    </a:lnTo>
                    <a:lnTo>
                      <a:pt x="216" y="54"/>
                    </a:lnTo>
                    <a:lnTo>
                      <a:pt x="209" y="46"/>
                    </a:lnTo>
                    <a:lnTo>
                      <a:pt x="202" y="31"/>
                    </a:lnTo>
                    <a:lnTo>
                      <a:pt x="206" y="20"/>
                    </a:lnTo>
                    <a:lnTo>
                      <a:pt x="203" y="3"/>
                    </a:lnTo>
                    <a:lnTo>
                      <a:pt x="191" y="0"/>
                    </a:lnTo>
                    <a:lnTo>
                      <a:pt x="187" y="9"/>
                    </a:lnTo>
                    <a:lnTo>
                      <a:pt x="162" y="11"/>
                    </a:lnTo>
                    <a:lnTo>
                      <a:pt x="154" y="16"/>
                    </a:lnTo>
                    <a:lnTo>
                      <a:pt x="142" y="5"/>
                    </a:lnTo>
                    <a:lnTo>
                      <a:pt x="136" y="7"/>
                    </a:lnTo>
                    <a:lnTo>
                      <a:pt x="132" y="20"/>
                    </a:lnTo>
                    <a:lnTo>
                      <a:pt x="134" y="29"/>
                    </a:lnTo>
                    <a:lnTo>
                      <a:pt x="143" y="36"/>
                    </a:lnTo>
                    <a:lnTo>
                      <a:pt x="144" y="47"/>
                    </a:lnTo>
                    <a:lnTo>
                      <a:pt x="132" y="56"/>
                    </a:lnTo>
                    <a:lnTo>
                      <a:pt x="117" y="58"/>
                    </a:lnTo>
                    <a:lnTo>
                      <a:pt x="106" y="53"/>
                    </a:lnTo>
                    <a:lnTo>
                      <a:pt x="98" y="42"/>
                    </a:lnTo>
                    <a:lnTo>
                      <a:pt x="89" y="3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8350538" y="4723485"/>
              <a:ext cx="1569339" cy="1404647"/>
              <a:chOff x="8654431" y="4297127"/>
              <a:chExt cx="1569339" cy="1404647"/>
            </a:xfrm>
            <a:grpFill/>
          </p:grpSpPr>
          <p:sp>
            <p:nvSpPr>
              <p:cNvPr id="228" name="Freeform 119"/>
              <p:cNvSpPr>
                <a:spLocks/>
              </p:cNvSpPr>
              <p:nvPr/>
            </p:nvSpPr>
            <p:spPr bwMode="auto">
              <a:xfrm>
                <a:off x="10107406" y="5289661"/>
                <a:ext cx="116364" cy="231224"/>
              </a:xfrm>
              <a:custGeom>
                <a:avLst/>
                <a:gdLst>
                  <a:gd name="T0" fmla="*/ 5 w 66"/>
                  <a:gd name="T1" fmla="*/ 0 h 132"/>
                  <a:gd name="T2" fmla="*/ 5 w 66"/>
                  <a:gd name="T3" fmla="*/ 16 h 132"/>
                  <a:gd name="T4" fmla="*/ 13 w 66"/>
                  <a:gd name="T5" fmla="*/ 34 h 132"/>
                  <a:gd name="T6" fmla="*/ 20 w 66"/>
                  <a:gd name="T7" fmla="*/ 48 h 132"/>
                  <a:gd name="T8" fmla="*/ 14 w 66"/>
                  <a:gd name="T9" fmla="*/ 66 h 132"/>
                  <a:gd name="T10" fmla="*/ 0 w 66"/>
                  <a:gd name="T11" fmla="*/ 83 h 132"/>
                  <a:gd name="T12" fmla="*/ 2 w 66"/>
                  <a:gd name="T13" fmla="*/ 94 h 132"/>
                  <a:gd name="T14" fmla="*/ 7 w 66"/>
                  <a:gd name="T15" fmla="*/ 125 h 132"/>
                  <a:gd name="T16" fmla="*/ 20 w 66"/>
                  <a:gd name="T17" fmla="*/ 131 h 132"/>
                  <a:gd name="T18" fmla="*/ 24 w 66"/>
                  <a:gd name="T19" fmla="*/ 110 h 132"/>
                  <a:gd name="T20" fmla="*/ 38 w 66"/>
                  <a:gd name="T21" fmla="*/ 96 h 132"/>
                  <a:gd name="T22" fmla="*/ 60 w 66"/>
                  <a:gd name="T23" fmla="*/ 83 h 132"/>
                  <a:gd name="T24" fmla="*/ 65 w 66"/>
                  <a:gd name="T25" fmla="*/ 67 h 132"/>
                  <a:gd name="T26" fmla="*/ 64 w 66"/>
                  <a:gd name="T27" fmla="*/ 55 h 132"/>
                  <a:gd name="T28" fmla="*/ 40 w 66"/>
                  <a:gd name="T29" fmla="*/ 55 h 132"/>
                  <a:gd name="T30" fmla="*/ 39 w 66"/>
                  <a:gd name="T31" fmla="*/ 36 h 132"/>
                  <a:gd name="T32" fmla="*/ 32 w 66"/>
                  <a:gd name="T33" fmla="*/ 36 h 132"/>
                  <a:gd name="T34" fmla="*/ 23 w 66"/>
                  <a:gd name="T35" fmla="*/ 32 h 132"/>
                  <a:gd name="T36" fmla="*/ 24 w 66"/>
                  <a:gd name="T37" fmla="*/ 14 h 132"/>
                  <a:gd name="T38" fmla="*/ 19 w 66"/>
                  <a:gd name="T39" fmla="*/ 2 h 132"/>
                  <a:gd name="T40" fmla="*/ 5 w 66"/>
                  <a:gd name="T4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132">
                    <a:moveTo>
                      <a:pt x="5" y="0"/>
                    </a:moveTo>
                    <a:lnTo>
                      <a:pt x="5" y="16"/>
                    </a:lnTo>
                    <a:lnTo>
                      <a:pt x="13" y="34"/>
                    </a:lnTo>
                    <a:lnTo>
                      <a:pt x="20" y="48"/>
                    </a:lnTo>
                    <a:lnTo>
                      <a:pt x="14" y="66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7" y="125"/>
                    </a:lnTo>
                    <a:lnTo>
                      <a:pt x="20" y="131"/>
                    </a:lnTo>
                    <a:lnTo>
                      <a:pt x="24" y="110"/>
                    </a:lnTo>
                    <a:lnTo>
                      <a:pt x="38" y="96"/>
                    </a:lnTo>
                    <a:lnTo>
                      <a:pt x="60" y="83"/>
                    </a:lnTo>
                    <a:lnTo>
                      <a:pt x="65" y="67"/>
                    </a:lnTo>
                    <a:lnTo>
                      <a:pt x="64" y="55"/>
                    </a:lnTo>
                    <a:lnTo>
                      <a:pt x="40" y="55"/>
                    </a:lnTo>
                    <a:lnTo>
                      <a:pt x="39" y="36"/>
                    </a:lnTo>
                    <a:lnTo>
                      <a:pt x="32" y="36"/>
                    </a:lnTo>
                    <a:lnTo>
                      <a:pt x="23" y="32"/>
                    </a:lnTo>
                    <a:lnTo>
                      <a:pt x="24" y="14"/>
                    </a:lnTo>
                    <a:lnTo>
                      <a:pt x="19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9" name="Freeform 120"/>
              <p:cNvSpPr>
                <a:spLocks/>
              </p:cNvSpPr>
              <p:nvPr/>
            </p:nvSpPr>
            <p:spPr bwMode="auto">
              <a:xfrm>
                <a:off x="9869961" y="5479988"/>
                <a:ext cx="221720" cy="221786"/>
              </a:xfrm>
              <a:custGeom>
                <a:avLst/>
                <a:gdLst>
                  <a:gd name="T0" fmla="*/ 98 w 126"/>
                  <a:gd name="T1" fmla="*/ 1 h 126"/>
                  <a:gd name="T2" fmla="*/ 95 w 126"/>
                  <a:gd name="T3" fmla="*/ 21 h 126"/>
                  <a:gd name="T4" fmla="*/ 75 w 126"/>
                  <a:gd name="T5" fmla="*/ 31 h 126"/>
                  <a:gd name="T6" fmla="*/ 60 w 126"/>
                  <a:gd name="T7" fmla="*/ 51 h 126"/>
                  <a:gd name="T8" fmla="*/ 24 w 126"/>
                  <a:gd name="T9" fmla="*/ 67 h 126"/>
                  <a:gd name="T10" fmla="*/ 0 w 126"/>
                  <a:gd name="T11" fmla="*/ 89 h 126"/>
                  <a:gd name="T12" fmla="*/ 4 w 126"/>
                  <a:gd name="T13" fmla="*/ 105 h 126"/>
                  <a:gd name="T14" fmla="*/ 26 w 126"/>
                  <a:gd name="T15" fmla="*/ 125 h 126"/>
                  <a:gd name="T16" fmla="*/ 54 w 126"/>
                  <a:gd name="T17" fmla="*/ 103 h 126"/>
                  <a:gd name="T18" fmla="*/ 63 w 126"/>
                  <a:gd name="T19" fmla="*/ 81 h 126"/>
                  <a:gd name="T20" fmla="*/ 82 w 126"/>
                  <a:gd name="T21" fmla="*/ 65 h 126"/>
                  <a:gd name="T22" fmla="*/ 94 w 126"/>
                  <a:gd name="T23" fmla="*/ 65 h 126"/>
                  <a:gd name="T24" fmla="*/ 99 w 126"/>
                  <a:gd name="T25" fmla="*/ 48 h 126"/>
                  <a:gd name="T26" fmla="*/ 112 w 126"/>
                  <a:gd name="T27" fmla="*/ 33 h 126"/>
                  <a:gd name="T28" fmla="*/ 125 w 126"/>
                  <a:gd name="T29" fmla="*/ 21 h 126"/>
                  <a:gd name="T30" fmla="*/ 120 w 126"/>
                  <a:gd name="T31" fmla="*/ 4 h 126"/>
                  <a:gd name="T32" fmla="*/ 112 w 126"/>
                  <a:gd name="T33" fmla="*/ 14 h 126"/>
                  <a:gd name="T34" fmla="*/ 111 w 126"/>
                  <a:gd name="T35" fmla="*/ 0 h 126"/>
                  <a:gd name="T36" fmla="*/ 98 w 126"/>
                  <a:gd name="T37" fmla="*/ 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6">
                    <a:moveTo>
                      <a:pt x="98" y="1"/>
                    </a:moveTo>
                    <a:lnTo>
                      <a:pt x="95" y="21"/>
                    </a:lnTo>
                    <a:lnTo>
                      <a:pt x="75" y="31"/>
                    </a:lnTo>
                    <a:lnTo>
                      <a:pt x="60" y="51"/>
                    </a:lnTo>
                    <a:lnTo>
                      <a:pt x="24" y="67"/>
                    </a:lnTo>
                    <a:lnTo>
                      <a:pt x="0" y="89"/>
                    </a:lnTo>
                    <a:lnTo>
                      <a:pt x="4" y="105"/>
                    </a:lnTo>
                    <a:lnTo>
                      <a:pt x="26" y="125"/>
                    </a:lnTo>
                    <a:lnTo>
                      <a:pt x="54" y="103"/>
                    </a:lnTo>
                    <a:lnTo>
                      <a:pt x="63" y="81"/>
                    </a:lnTo>
                    <a:lnTo>
                      <a:pt x="82" y="65"/>
                    </a:lnTo>
                    <a:lnTo>
                      <a:pt x="94" y="65"/>
                    </a:lnTo>
                    <a:lnTo>
                      <a:pt x="99" y="48"/>
                    </a:lnTo>
                    <a:lnTo>
                      <a:pt x="112" y="33"/>
                    </a:lnTo>
                    <a:lnTo>
                      <a:pt x="125" y="21"/>
                    </a:lnTo>
                    <a:lnTo>
                      <a:pt x="120" y="4"/>
                    </a:lnTo>
                    <a:lnTo>
                      <a:pt x="112" y="14"/>
                    </a:lnTo>
                    <a:lnTo>
                      <a:pt x="111" y="0"/>
                    </a:lnTo>
                    <a:lnTo>
                      <a:pt x="98" y="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0" name="Freeform 135"/>
              <p:cNvSpPr>
                <a:spLocks/>
              </p:cNvSpPr>
              <p:nvPr/>
            </p:nvSpPr>
            <p:spPr bwMode="auto">
              <a:xfrm>
                <a:off x="8654431" y="4556664"/>
                <a:ext cx="1014252" cy="866697"/>
              </a:xfrm>
              <a:custGeom>
                <a:avLst/>
                <a:gdLst>
                  <a:gd name="T0" fmla="*/ 296 w 575"/>
                  <a:gd name="T1" fmla="*/ 33 h 491"/>
                  <a:gd name="T2" fmla="*/ 258 w 575"/>
                  <a:gd name="T3" fmla="*/ 51 h 491"/>
                  <a:gd name="T4" fmla="*/ 254 w 575"/>
                  <a:gd name="T5" fmla="*/ 74 h 491"/>
                  <a:gd name="T6" fmla="*/ 230 w 575"/>
                  <a:gd name="T7" fmla="*/ 66 h 491"/>
                  <a:gd name="T8" fmla="*/ 199 w 575"/>
                  <a:gd name="T9" fmla="*/ 60 h 491"/>
                  <a:gd name="T10" fmla="*/ 184 w 575"/>
                  <a:gd name="T11" fmla="*/ 85 h 491"/>
                  <a:gd name="T12" fmla="*/ 164 w 575"/>
                  <a:gd name="T13" fmla="*/ 102 h 491"/>
                  <a:gd name="T14" fmla="*/ 156 w 575"/>
                  <a:gd name="T15" fmla="*/ 113 h 491"/>
                  <a:gd name="T16" fmla="*/ 145 w 575"/>
                  <a:gd name="T17" fmla="*/ 127 h 491"/>
                  <a:gd name="T18" fmla="*/ 104 w 575"/>
                  <a:gd name="T19" fmla="*/ 161 h 491"/>
                  <a:gd name="T20" fmla="*/ 31 w 575"/>
                  <a:gd name="T21" fmla="*/ 199 h 491"/>
                  <a:gd name="T22" fmla="*/ 9 w 575"/>
                  <a:gd name="T23" fmla="*/ 248 h 491"/>
                  <a:gd name="T24" fmla="*/ 17 w 575"/>
                  <a:gd name="T25" fmla="*/ 265 h 491"/>
                  <a:gd name="T26" fmla="*/ 0 w 575"/>
                  <a:gd name="T27" fmla="*/ 270 h 491"/>
                  <a:gd name="T28" fmla="*/ 17 w 575"/>
                  <a:gd name="T29" fmla="*/ 312 h 491"/>
                  <a:gd name="T30" fmla="*/ 17 w 575"/>
                  <a:gd name="T31" fmla="*/ 344 h 491"/>
                  <a:gd name="T32" fmla="*/ 25 w 575"/>
                  <a:gd name="T33" fmla="*/ 377 h 491"/>
                  <a:gd name="T34" fmla="*/ 12 w 575"/>
                  <a:gd name="T35" fmla="*/ 389 h 491"/>
                  <a:gd name="T36" fmla="*/ 35 w 575"/>
                  <a:gd name="T37" fmla="*/ 424 h 491"/>
                  <a:gd name="T38" fmla="*/ 53 w 575"/>
                  <a:gd name="T39" fmla="*/ 420 h 491"/>
                  <a:gd name="T40" fmla="*/ 83 w 575"/>
                  <a:gd name="T41" fmla="*/ 412 h 491"/>
                  <a:gd name="T42" fmla="*/ 142 w 575"/>
                  <a:gd name="T43" fmla="*/ 391 h 491"/>
                  <a:gd name="T44" fmla="*/ 204 w 575"/>
                  <a:gd name="T45" fmla="*/ 375 h 491"/>
                  <a:gd name="T46" fmla="*/ 231 w 575"/>
                  <a:gd name="T47" fmla="*/ 365 h 491"/>
                  <a:gd name="T48" fmla="*/ 245 w 575"/>
                  <a:gd name="T49" fmla="*/ 369 h 491"/>
                  <a:gd name="T50" fmla="*/ 278 w 575"/>
                  <a:gd name="T51" fmla="*/ 383 h 491"/>
                  <a:gd name="T52" fmla="*/ 290 w 575"/>
                  <a:gd name="T53" fmla="*/ 418 h 491"/>
                  <a:gd name="T54" fmla="*/ 310 w 575"/>
                  <a:gd name="T55" fmla="*/ 409 h 491"/>
                  <a:gd name="T56" fmla="*/ 330 w 575"/>
                  <a:gd name="T57" fmla="*/ 383 h 491"/>
                  <a:gd name="T58" fmla="*/ 326 w 575"/>
                  <a:gd name="T59" fmla="*/ 409 h 491"/>
                  <a:gd name="T60" fmla="*/ 328 w 575"/>
                  <a:gd name="T61" fmla="*/ 422 h 491"/>
                  <a:gd name="T62" fmla="*/ 337 w 575"/>
                  <a:gd name="T63" fmla="*/ 405 h 491"/>
                  <a:gd name="T64" fmla="*/ 339 w 575"/>
                  <a:gd name="T65" fmla="*/ 422 h 491"/>
                  <a:gd name="T66" fmla="*/ 349 w 575"/>
                  <a:gd name="T67" fmla="*/ 442 h 491"/>
                  <a:gd name="T68" fmla="*/ 358 w 575"/>
                  <a:gd name="T69" fmla="*/ 471 h 491"/>
                  <a:gd name="T70" fmla="*/ 425 w 575"/>
                  <a:gd name="T71" fmla="*/ 490 h 491"/>
                  <a:gd name="T72" fmla="*/ 491 w 575"/>
                  <a:gd name="T73" fmla="*/ 460 h 491"/>
                  <a:gd name="T74" fmla="*/ 521 w 575"/>
                  <a:gd name="T75" fmla="*/ 415 h 491"/>
                  <a:gd name="T76" fmla="*/ 558 w 575"/>
                  <a:gd name="T77" fmla="*/ 366 h 491"/>
                  <a:gd name="T78" fmla="*/ 565 w 575"/>
                  <a:gd name="T79" fmla="*/ 316 h 491"/>
                  <a:gd name="T80" fmla="*/ 572 w 575"/>
                  <a:gd name="T81" fmla="*/ 251 h 491"/>
                  <a:gd name="T82" fmla="*/ 546 w 575"/>
                  <a:gd name="T83" fmla="*/ 201 h 491"/>
                  <a:gd name="T84" fmla="*/ 523 w 575"/>
                  <a:gd name="T85" fmla="*/ 165 h 491"/>
                  <a:gd name="T86" fmla="*/ 493 w 575"/>
                  <a:gd name="T87" fmla="*/ 117 h 491"/>
                  <a:gd name="T88" fmla="*/ 465 w 575"/>
                  <a:gd name="T89" fmla="*/ 60 h 491"/>
                  <a:gd name="T90" fmla="*/ 463 w 575"/>
                  <a:gd name="T91" fmla="*/ 19 h 491"/>
                  <a:gd name="T92" fmla="*/ 437 w 575"/>
                  <a:gd name="T93" fmla="*/ 19 h 491"/>
                  <a:gd name="T94" fmla="*/ 430 w 575"/>
                  <a:gd name="T95" fmla="*/ 89 h 491"/>
                  <a:gd name="T96" fmla="*/ 416 w 575"/>
                  <a:gd name="T97" fmla="*/ 113 h 491"/>
                  <a:gd name="T98" fmla="*/ 384 w 575"/>
                  <a:gd name="T99" fmla="*/ 100 h 491"/>
                  <a:gd name="T100" fmla="*/ 353 w 575"/>
                  <a:gd name="T101" fmla="*/ 81 h 491"/>
                  <a:gd name="T102" fmla="*/ 348 w 575"/>
                  <a:gd name="T103" fmla="*/ 62 h 491"/>
                  <a:gd name="T104" fmla="*/ 360 w 575"/>
                  <a:gd name="T105" fmla="*/ 46 h 491"/>
                  <a:gd name="T106" fmla="*/ 347 w 575"/>
                  <a:gd name="T107" fmla="*/ 25 h 491"/>
                  <a:gd name="T108" fmla="*/ 307 w 575"/>
                  <a:gd name="T109" fmla="*/ 12 h 491"/>
                  <a:gd name="T110" fmla="*/ 282 w 575"/>
                  <a:gd name="T111" fmla="*/ 15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75" h="491">
                    <a:moveTo>
                      <a:pt x="293" y="20"/>
                    </a:moveTo>
                    <a:lnTo>
                      <a:pt x="296" y="33"/>
                    </a:lnTo>
                    <a:lnTo>
                      <a:pt x="269" y="37"/>
                    </a:lnTo>
                    <a:lnTo>
                      <a:pt x="258" y="51"/>
                    </a:lnTo>
                    <a:lnTo>
                      <a:pt x="256" y="59"/>
                    </a:lnTo>
                    <a:lnTo>
                      <a:pt x="254" y="74"/>
                    </a:lnTo>
                    <a:lnTo>
                      <a:pt x="237" y="78"/>
                    </a:lnTo>
                    <a:lnTo>
                      <a:pt x="230" y="66"/>
                    </a:lnTo>
                    <a:lnTo>
                      <a:pt x="221" y="55"/>
                    </a:lnTo>
                    <a:lnTo>
                      <a:pt x="199" y="60"/>
                    </a:lnTo>
                    <a:lnTo>
                      <a:pt x="195" y="74"/>
                    </a:lnTo>
                    <a:lnTo>
                      <a:pt x="184" y="85"/>
                    </a:lnTo>
                    <a:lnTo>
                      <a:pt x="171" y="91"/>
                    </a:lnTo>
                    <a:lnTo>
                      <a:pt x="164" y="102"/>
                    </a:lnTo>
                    <a:lnTo>
                      <a:pt x="164" y="113"/>
                    </a:lnTo>
                    <a:lnTo>
                      <a:pt x="156" y="113"/>
                    </a:lnTo>
                    <a:lnTo>
                      <a:pt x="149" y="102"/>
                    </a:lnTo>
                    <a:lnTo>
                      <a:pt x="145" y="127"/>
                    </a:lnTo>
                    <a:lnTo>
                      <a:pt x="124" y="153"/>
                    </a:lnTo>
                    <a:lnTo>
                      <a:pt x="104" y="161"/>
                    </a:lnTo>
                    <a:lnTo>
                      <a:pt x="53" y="176"/>
                    </a:lnTo>
                    <a:lnTo>
                      <a:pt x="31" y="199"/>
                    </a:lnTo>
                    <a:lnTo>
                      <a:pt x="6" y="201"/>
                    </a:lnTo>
                    <a:lnTo>
                      <a:pt x="9" y="248"/>
                    </a:lnTo>
                    <a:lnTo>
                      <a:pt x="20" y="255"/>
                    </a:lnTo>
                    <a:lnTo>
                      <a:pt x="17" y="265"/>
                    </a:lnTo>
                    <a:lnTo>
                      <a:pt x="2" y="255"/>
                    </a:lnTo>
                    <a:lnTo>
                      <a:pt x="0" y="270"/>
                    </a:lnTo>
                    <a:lnTo>
                      <a:pt x="8" y="296"/>
                    </a:lnTo>
                    <a:lnTo>
                      <a:pt x="17" y="312"/>
                    </a:lnTo>
                    <a:lnTo>
                      <a:pt x="17" y="331"/>
                    </a:lnTo>
                    <a:lnTo>
                      <a:pt x="17" y="344"/>
                    </a:lnTo>
                    <a:lnTo>
                      <a:pt x="24" y="349"/>
                    </a:lnTo>
                    <a:lnTo>
                      <a:pt x="25" y="377"/>
                    </a:lnTo>
                    <a:lnTo>
                      <a:pt x="17" y="378"/>
                    </a:lnTo>
                    <a:lnTo>
                      <a:pt x="12" y="389"/>
                    </a:lnTo>
                    <a:lnTo>
                      <a:pt x="6" y="398"/>
                    </a:lnTo>
                    <a:lnTo>
                      <a:pt x="35" y="424"/>
                    </a:lnTo>
                    <a:lnTo>
                      <a:pt x="47" y="427"/>
                    </a:lnTo>
                    <a:lnTo>
                      <a:pt x="53" y="420"/>
                    </a:lnTo>
                    <a:lnTo>
                      <a:pt x="59" y="409"/>
                    </a:lnTo>
                    <a:lnTo>
                      <a:pt x="83" y="412"/>
                    </a:lnTo>
                    <a:lnTo>
                      <a:pt x="133" y="405"/>
                    </a:lnTo>
                    <a:lnTo>
                      <a:pt x="142" y="391"/>
                    </a:lnTo>
                    <a:lnTo>
                      <a:pt x="158" y="380"/>
                    </a:lnTo>
                    <a:lnTo>
                      <a:pt x="204" y="375"/>
                    </a:lnTo>
                    <a:lnTo>
                      <a:pt x="213" y="366"/>
                    </a:lnTo>
                    <a:lnTo>
                      <a:pt x="231" y="365"/>
                    </a:lnTo>
                    <a:lnTo>
                      <a:pt x="244" y="361"/>
                    </a:lnTo>
                    <a:lnTo>
                      <a:pt x="245" y="369"/>
                    </a:lnTo>
                    <a:lnTo>
                      <a:pt x="267" y="371"/>
                    </a:lnTo>
                    <a:lnTo>
                      <a:pt x="278" y="383"/>
                    </a:lnTo>
                    <a:lnTo>
                      <a:pt x="289" y="399"/>
                    </a:lnTo>
                    <a:lnTo>
                      <a:pt x="290" y="418"/>
                    </a:lnTo>
                    <a:lnTo>
                      <a:pt x="299" y="416"/>
                    </a:lnTo>
                    <a:lnTo>
                      <a:pt x="310" y="409"/>
                    </a:lnTo>
                    <a:lnTo>
                      <a:pt x="322" y="397"/>
                    </a:lnTo>
                    <a:lnTo>
                      <a:pt x="330" y="383"/>
                    </a:lnTo>
                    <a:lnTo>
                      <a:pt x="332" y="394"/>
                    </a:lnTo>
                    <a:lnTo>
                      <a:pt x="326" y="409"/>
                    </a:lnTo>
                    <a:lnTo>
                      <a:pt x="318" y="420"/>
                    </a:lnTo>
                    <a:lnTo>
                      <a:pt x="328" y="422"/>
                    </a:lnTo>
                    <a:lnTo>
                      <a:pt x="332" y="412"/>
                    </a:lnTo>
                    <a:lnTo>
                      <a:pt x="337" y="405"/>
                    </a:lnTo>
                    <a:lnTo>
                      <a:pt x="337" y="412"/>
                    </a:lnTo>
                    <a:lnTo>
                      <a:pt x="339" y="422"/>
                    </a:lnTo>
                    <a:lnTo>
                      <a:pt x="348" y="431"/>
                    </a:lnTo>
                    <a:lnTo>
                      <a:pt x="349" y="442"/>
                    </a:lnTo>
                    <a:lnTo>
                      <a:pt x="344" y="456"/>
                    </a:lnTo>
                    <a:lnTo>
                      <a:pt x="358" y="471"/>
                    </a:lnTo>
                    <a:lnTo>
                      <a:pt x="389" y="482"/>
                    </a:lnTo>
                    <a:lnTo>
                      <a:pt x="425" y="490"/>
                    </a:lnTo>
                    <a:lnTo>
                      <a:pt x="450" y="481"/>
                    </a:lnTo>
                    <a:lnTo>
                      <a:pt x="491" y="460"/>
                    </a:lnTo>
                    <a:lnTo>
                      <a:pt x="503" y="429"/>
                    </a:lnTo>
                    <a:lnTo>
                      <a:pt x="521" y="415"/>
                    </a:lnTo>
                    <a:lnTo>
                      <a:pt x="534" y="388"/>
                    </a:lnTo>
                    <a:lnTo>
                      <a:pt x="558" y="366"/>
                    </a:lnTo>
                    <a:lnTo>
                      <a:pt x="565" y="355"/>
                    </a:lnTo>
                    <a:lnTo>
                      <a:pt x="565" y="316"/>
                    </a:lnTo>
                    <a:lnTo>
                      <a:pt x="574" y="263"/>
                    </a:lnTo>
                    <a:lnTo>
                      <a:pt x="572" y="251"/>
                    </a:lnTo>
                    <a:lnTo>
                      <a:pt x="555" y="228"/>
                    </a:lnTo>
                    <a:lnTo>
                      <a:pt x="546" y="201"/>
                    </a:lnTo>
                    <a:lnTo>
                      <a:pt x="527" y="191"/>
                    </a:lnTo>
                    <a:lnTo>
                      <a:pt x="523" y="165"/>
                    </a:lnTo>
                    <a:lnTo>
                      <a:pt x="494" y="150"/>
                    </a:lnTo>
                    <a:lnTo>
                      <a:pt x="493" y="117"/>
                    </a:lnTo>
                    <a:lnTo>
                      <a:pt x="483" y="80"/>
                    </a:lnTo>
                    <a:lnTo>
                      <a:pt x="465" y="60"/>
                    </a:lnTo>
                    <a:lnTo>
                      <a:pt x="455" y="33"/>
                    </a:lnTo>
                    <a:lnTo>
                      <a:pt x="463" y="19"/>
                    </a:lnTo>
                    <a:lnTo>
                      <a:pt x="448" y="0"/>
                    </a:lnTo>
                    <a:lnTo>
                      <a:pt x="437" y="19"/>
                    </a:lnTo>
                    <a:lnTo>
                      <a:pt x="429" y="30"/>
                    </a:lnTo>
                    <a:lnTo>
                      <a:pt x="430" y="89"/>
                    </a:lnTo>
                    <a:lnTo>
                      <a:pt x="421" y="104"/>
                    </a:lnTo>
                    <a:lnTo>
                      <a:pt x="416" y="113"/>
                    </a:lnTo>
                    <a:lnTo>
                      <a:pt x="399" y="113"/>
                    </a:lnTo>
                    <a:lnTo>
                      <a:pt x="384" y="100"/>
                    </a:lnTo>
                    <a:lnTo>
                      <a:pt x="365" y="93"/>
                    </a:lnTo>
                    <a:lnTo>
                      <a:pt x="353" y="81"/>
                    </a:lnTo>
                    <a:lnTo>
                      <a:pt x="342" y="77"/>
                    </a:lnTo>
                    <a:lnTo>
                      <a:pt x="348" y="62"/>
                    </a:lnTo>
                    <a:lnTo>
                      <a:pt x="351" y="49"/>
                    </a:lnTo>
                    <a:lnTo>
                      <a:pt x="360" y="46"/>
                    </a:lnTo>
                    <a:lnTo>
                      <a:pt x="366" y="28"/>
                    </a:lnTo>
                    <a:lnTo>
                      <a:pt x="347" y="25"/>
                    </a:lnTo>
                    <a:lnTo>
                      <a:pt x="328" y="23"/>
                    </a:lnTo>
                    <a:lnTo>
                      <a:pt x="307" y="12"/>
                    </a:lnTo>
                    <a:lnTo>
                      <a:pt x="284" y="9"/>
                    </a:lnTo>
                    <a:lnTo>
                      <a:pt x="282" y="15"/>
                    </a:lnTo>
                    <a:lnTo>
                      <a:pt x="293" y="2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1" name="Freeform 136"/>
              <p:cNvSpPr>
                <a:spLocks/>
              </p:cNvSpPr>
              <p:nvPr/>
            </p:nvSpPr>
            <p:spPr bwMode="auto">
              <a:xfrm>
                <a:off x="9365194" y="5489426"/>
                <a:ext cx="89632" cy="95950"/>
              </a:xfrm>
              <a:custGeom>
                <a:avLst/>
                <a:gdLst>
                  <a:gd name="T0" fmla="*/ 3 w 52"/>
                  <a:gd name="T1" fmla="*/ 0 h 53"/>
                  <a:gd name="T2" fmla="*/ 22 w 52"/>
                  <a:gd name="T3" fmla="*/ 4 h 53"/>
                  <a:gd name="T4" fmla="*/ 51 w 52"/>
                  <a:gd name="T5" fmla="*/ 4 h 53"/>
                  <a:gd name="T6" fmla="*/ 49 w 52"/>
                  <a:gd name="T7" fmla="*/ 21 h 53"/>
                  <a:gd name="T8" fmla="*/ 40 w 52"/>
                  <a:gd name="T9" fmla="*/ 34 h 53"/>
                  <a:gd name="T10" fmla="*/ 38 w 52"/>
                  <a:gd name="T11" fmla="*/ 47 h 53"/>
                  <a:gd name="T12" fmla="*/ 22 w 52"/>
                  <a:gd name="T13" fmla="*/ 50 h 53"/>
                  <a:gd name="T14" fmla="*/ 11 w 52"/>
                  <a:gd name="T15" fmla="*/ 52 h 53"/>
                  <a:gd name="T16" fmla="*/ 0 w 52"/>
                  <a:gd name="T17" fmla="*/ 45 h 53"/>
                  <a:gd name="T18" fmla="*/ 3 w 52"/>
                  <a:gd name="T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3">
                    <a:moveTo>
                      <a:pt x="3" y="0"/>
                    </a:moveTo>
                    <a:lnTo>
                      <a:pt x="22" y="4"/>
                    </a:lnTo>
                    <a:lnTo>
                      <a:pt x="51" y="4"/>
                    </a:lnTo>
                    <a:lnTo>
                      <a:pt x="49" y="21"/>
                    </a:lnTo>
                    <a:lnTo>
                      <a:pt x="40" y="34"/>
                    </a:lnTo>
                    <a:lnTo>
                      <a:pt x="38" y="47"/>
                    </a:lnTo>
                    <a:lnTo>
                      <a:pt x="22" y="50"/>
                    </a:lnTo>
                    <a:lnTo>
                      <a:pt x="11" y="52"/>
                    </a:lnTo>
                    <a:lnTo>
                      <a:pt x="0" y="4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2" name="Freeform 137"/>
              <p:cNvSpPr>
                <a:spLocks/>
              </p:cNvSpPr>
              <p:nvPr/>
            </p:nvSpPr>
            <p:spPr bwMode="auto">
              <a:xfrm>
                <a:off x="9964310" y="4858672"/>
                <a:ext cx="64472" cy="51907"/>
              </a:xfrm>
              <a:custGeom>
                <a:avLst/>
                <a:gdLst>
                  <a:gd name="T0" fmla="*/ 11 w 37"/>
                  <a:gd name="T1" fmla="*/ 0 h 29"/>
                  <a:gd name="T2" fmla="*/ 0 w 37"/>
                  <a:gd name="T3" fmla="*/ 5 h 29"/>
                  <a:gd name="T4" fmla="*/ 8 w 37"/>
                  <a:gd name="T5" fmla="*/ 13 h 29"/>
                  <a:gd name="T6" fmla="*/ 18 w 37"/>
                  <a:gd name="T7" fmla="*/ 22 h 29"/>
                  <a:gd name="T8" fmla="*/ 32 w 37"/>
                  <a:gd name="T9" fmla="*/ 28 h 29"/>
                  <a:gd name="T10" fmla="*/ 36 w 37"/>
                  <a:gd name="T11" fmla="*/ 20 h 29"/>
                  <a:gd name="T12" fmla="*/ 26 w 37"/>
                  <a:gd name="T13" fmla="*/ 5 h 29"/>
                  <a:gd name="T14" fmla="*/ 11 w 3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29">
                    <a:moveTo>
                      <a:pt x="11" y="0"/>
                    </a:moveTo>
                    <a:lnTo>
                      <a:pt x="0" y="5"/>
                    </a:lnTo>
                    <a:lnTo>
                      <a:pt x="8" y="13"/>
                    </a:lnTo>
                    <a:lnTo>
                      <a:pt x="18" y="22"/>
                    </a:lnTo>
                    <a:lnTo>
                      <a:pt x="32" y="28"/>
                    </a:lnTo>
                    <a:lnTo>
                      <a:pt x="36" y="20"/>
                    </a:lnTo>
                    <a:lnTo>
                      <a:pt x="26" y="5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3" name="Freeform 138"/>
              <p:cNvSpPr>
                <a:spLocks/>
              </p:cNvSpPr>
              <p:nvPr/>
            </p:nvSpPr>
            <p:spPr bwMode="auto">
              <a:xfrm>
                <a:off x="9674973" y="4297127"/>
                <a:ext cx="50319" cy="75502"/>
              </a:xfrm>
              <a:custGeom>
                <a:avLst/>
                <a:gdLst>
                  <a:gd name="T0" fmla="*/ 0 w 28"/>
                  <a:gd name="T1" fmla="*/ 0 h 42"/>
                  <a:gd name="T2" fmla="*/ 10 w 28"/>
                  <a:gd name="T3" fmla="*/ 20 h 42"/>
                  <a:gd name="T4" fmla="*/ 23 w 28"/>
                  <a:gd name="T5" fmla="*/ 41 h 42"/>
                  <a:gd name="T6" fmla="*/ 27 w 28"/>
                  <a:gd name="T7" fmla="*/ 15 h 42"/>
                  <a:gd name="T8" fmla="*/ 0 w 28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10" y="20"/>
                    </a:lnTo>
                    <a:lnTo>
                      <a:pt x="23" y="41"/>
                    </a:lnTo>
                    <a:lnTo>
                      <a:pt x="27" y="1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4" name="Freeform 139"/>
              <p:cNvSpPr>
                <a:spLocks/>
              </p:cNvSpPr>
              <p:nvPr/>
            </p:nvSpPr>
            <p:spPr bwMode="auto">
              <a:xfrm>
                <a:off x="9442246" y="4338024"/>
                <a:ext cx="212285" cy="221786"/>
              </a:xfrm>
              <a:custGeom>
                <a:avLst/>
                <a:gdLst>
                  <a:gd name="T0" fmla="*/ 19 w 119"/>
                  <a:gd name="T1" fmla="*/ 74 h 125"/>
                  <a:gd name="T2" fmla="*/ 0 w 119"/>
                  <a:gd name="T3" fmla="*/ 0 h 125"/>
                  <a:gd name="T4" fmla="*/ 16 w 119"/>
                  <a:gd name="T5" fmla="*/ 6 h 125"/>
                  <a:gd name="T6" fmla="*/ 40 w 119"/>
                  <a:gd name="T7" fmla="*/ 5 h 125"/>
                  <a:gd name="T8" fmla="*/ 40 w 119"/>
                  <a:gd name="T9" fmla="*/ 25 h 125"/>
                  <a:gd name="T10" fmla="*/ 55 w 119"/>
                  <a:gd name="T11" fmla="*/ 30 h 125"/>
                  <a:gd name="T12" fmla="*/ 59 w 119"/>
                  <a:gd name="T13" fmla="*/ 40 h 125"/>
                  <a:gd name="T14" fmla="*/ 70 w 119"/>
                  <a:gd name="T15" fmla="*/ 51 h 125"/>
                  <a:gd name="T16" fmla="*/ 78 w 119"/>
                  <a:gd name="T17" fmla="*/ 59 h 125"/>
                  <a:gd name="T18" fmla="*/ 76 w 119"/>
                  <a:gd name="T19" fmla="*/ 76 h 125"/>
                  <a:gd name="T20" fmla="*/ 87 w 119"/>
                  <a:gd name="T21" fmla="*/ 95 h 125"/>
                  <a:gd name="T22" fmla="*/ 107 w 119"/>
                  <a:gd name="T23" fmla="*/ 101 h 125"/>
                  <a:gd name="T24" fmla="*/ 118 w 119"/>
                  <a:gd name="T25" fmla="*/ 120 h 125"/>
                  <a:gd name="T26" fmla="*/ 116 w 119"/>
                  <a:gd name="T27" fmla="*/ 120 h 125"/>
                  <a:gd name="T28" fmla="*/ 115 w 119"/>
                  <a:gd name="T29" fmla="*/ 121 h 125"/>
                  <a:gd name="T30" fmla="*/ 113 w 119"/>
                  <a:gd name="T31" fmla="*/ 121 h 125"/>
                  <a:gd name="T32" fmla="*/ 110 w 119"/>
                  <a:gd name="T33" fmla="*/ 121 h 125"/>
                  <a:gd name="T34" fmla="*/ 108 w 119"/>
                  <a:gd name="T35" fmla="*/ 122 h 125"/>
                  <a:gd name="T36" fmla="*/ 106 w 119"/>
                  <a:gd name="T37" fmla="*/ 123 h 125"/>
                  <a:gd name="T38" fmla="*/ 103 w 119"/>
                  <a:gd name="T39" fmla="*/ 123 h 125"/>
                  <a:gd name="T40" fmla="*/ 101 w 119"/>
                  <a:gd name="T41" fmla="*/ 124 h 125"/>
                  <a:gd name="T42" fmla="*/ 99 w 119"/>
                  <a:gd name="T43" fmla="*/ 124 h 125"/>
                  <a:gd name="T44" fmla="*/ 97 w 119"/>
                  <a:gd name="T45" fmla="*/ 124 h 125"/>
                  <a:gd name="T46" fmla="*/ 96 w 119"/>
                  <a:gd name="T47" fmla="*/ 124 h 125"/>
                  <a:gd name="T48" fmla="*/ 95 w 119"/>
                  <a:gd name="T49" fmla="*/ 122 h 125"/>
                  <a:gd name="T50" fmla="*/ 93 w 119"/>
                  <a:gd name="T51" fmla="*/ 121 h 125"/>
                  <a:gd name="T52" fmla="*/ 91 w 119"/>
                  <a:gd name="T53" fmla="*/ 121 h 125"/>
                  <a:gd name="T54" fmla="*/ 88 w 119"/>
                  <a:gd name="T55" fmla="*/ 121 h 125"/>
                  <a:gd name="T56" fmla="*/ 86 w 119"/>
                  <a:gd name="T57" fmla="*/ 120 h 125"/>
                  <a:gd name="T58" fmla="*/ 83 w 119"/>
                  <a:gd name="T59" fmla="*/ 119 h 125"/>
                  <a:gd name="T60" fmla="*/ 81 w 119"/>
                  <a:gd name="T61" fmla="*/ 118 h 125"/>
                  <a:gd name="T62" fmla="*/ 78 w 119"/>
                  <a:gd name="T63" fmla="*/ 117 h 125"/>
                  <a:gd name="T64" fmla="*/ 76 w 119"/>
                  <a:gd name="T65" fmla="*/ 117 h 125"/>
                  <a:gd name="T66" fmla="*/ 75 w 119"/>
                  <a:gd name="T67" fmla="*/ 117 h 125"/>
                  <a:gd name="T68" fmla="*/ 74 w 119"/>
                  <a:gd name="T69" fmla="*/ 117 h 125"/>
                  <a:gd name="T70" fmla="*/ 55 w 119"/>
                  <a:gd name="T71" fmla="*/ 97 h 125"/>
                  <a:gd name="T72" fmla="*/ 41 w 119"/>
                  <a:gd name="T73" fmla="*/ 78 h 125"/>
                  <a:gd name="T74" fmla="*/ 19 w 119"/>
                  <a:gd name="T75" fmla="*/ 7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25">
                    <a:moveTo>
                      <a:pt x="19" y="74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40" y="5"/>
                    </a:lnTo>
                    <a:lnTo>
                      <a:pt x="40" y="25"/>
                    </a:lnTo>
                    <a:lnTo>
                      <a:pt x="55" y="30"/>
                    </a:lnTo>
                    <a:lnTo>
                      <a:pt x="59" y="40"/>
                    </a:lnTo>
                    <a:lnTo>
                      <a:pt x="70" y="51"/>
                    </a:lnTo>
                    <a:lnTo>
                      <a:pt x="78" y="59"/>
                    </a:lnTo>
                    <a:lnTo>
                      <a:pt x="76" y="76"/>
                    </a:lnTo>
                    <a:lnTo>
                      <a:pt x="87" y="95"/>
                    </a:lnTo>
                    <a:lnTo>
                      <a:pt x="107" y="101"/>
                    </a:lnTo>
                    <a:lnTo>
                      <a:pt x="118" y="120"/>
                    </a:lnTo>
                    <a:lnTo>
                      <a:pt x="116" y="120"/>
                    </a:lnTo>
                    <a:lnTo>
                      <a:pt x="115" y="121"/>
                    </a:lnTo>
                    <a:lnTo>
                      <a:pt x="113" y="121"/>
                    </a:lnTo>
                    <a:lnTo>
                      <a:pt x="110" y="121"/>
                    </a:lnTo>
                    <a:lnTo>
                      <a:pt x="108" y="122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1" y="124"/>
                    </a:lnTo>
                    <a:lnTo>
                      <a:pt x="99" y="124"/>
                    </a:lnTo>
                    <a:lnTo>
                      <a:pt x="97" y="124"/>
                    </a:lnTo>
                    <a:lnTo>
                      <a:pt x="96" y="124"/>
                    </a:lnTo>
                    <a:lnTo>
                      <a:pt x="95" y="122"/>
                    </a:lnTo>
                    <a:lnTo>
                      <a:pt x="93" y="121"/>
                    </a:lnTo>
                    <a:lnTo>
                      <a:pt x="91" y="121"/>
                    </a:lnTo>
                    <a:lnTo>
                      <a:pt x="88" y="121"/>
                    </a:lnTo>
                    <a:lnTo>
                      <a:pt x="86" y="120"/>
                    </a:lnTo>
                    <a:lnTo>
                      <a:pt x="83" y="119"/>
                    </a:lnTo>
                    <a:lnTo>
                      <a:pt x="81" y="118"/>
                    </a:lnTo>
                    <a:lnTo>
                      <a:pt x="78" y="117"/>
                    </a:lnTo>
                    <a:lnTo>
                      <a:pt x="76" y="117"/>
                    </a:lnTo>
                    <a:lnTo>
                      <a:pt x="75" y="117"/>
                    </a:lnTo>
                    <a:lnTo>
                      <a:pt x="74" y="117"/>
                    </a:lnTo>
                    <a:lnTo>
                      <a:pt x="55" y="97"/>
                    </a:lnTo>
                    <a:lnTo>
                      <a:pt x="41" y="78"/>
                    </a:lnTo>
                    <a:lnTo>
                      <a:pt x="1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5" name="Freeform 140"/>
              <p:cNvSpPr>
                <a:spLocks/>
              </p:cNvSpPr>
              <p:nvPr/>
            </p:nvSpPr>
            <p:spPr bwMode="auto">
              <a:xfrm>
                <a:off x="9613646" y="4378921"/>
                <a:ext cx="72334" cy="58199"/>
              </a:xfrm>
              <a:custGeom>
                <a:avLst/>
                <a:gdLst>
                  <a:gd name="T0" fmla="*/ 2 w 41"/>
                  <a:gd name="T1" fmla="*/ 16 h 33"/>
                  <a:gd name="T2" fmla="*/ 0 w 41"/>
                  <a:gd name="T3" fmla="*/ 28 h 33"/>
                  <a:gd name="T4" fmla="*/ 16 w 41"/>
                  <a:gd name="T5" fmla="*/ 32 h 33"/>
                  <a:gd name="T6" fmla="*/ 32 w 41"/>
                  <a:gd name="T7" fmla="*/ 22 h 33"/>
                  <a:gd name="T8" fmla="*/ 40 w 41"/>
                  <a:gd name="T9" fmla="*/ 11 h 33"/>
                  <a:gd name="T10" fmla="*/ 38 w 41"/>
                  <a:gd name="T11" fmla="*/ 0 h 33"/>
                  <a:gd name="T12" fmla="*/ 26 w 41"/>
                  <a:gd name="T13" fmla="*/ 1 h 33"/>
                  <a:gd name="T14" fmla="*/ 24 w 41"/>
                  <a:gd name="T15" fmla="*/ 11 h 33"/>
                  <a:gd name="T16" fmla="*/ 2 w 41"/>
                  <a:gd name="T1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3">
                    <a:moveTo>
                      <a:pt x="2" y="16"/>
                    </a:moveTo>
                    <a:lnTo>
                      <a:pt x="0" y="28"/>
                    </a:lnTo>
                    <a:lnTo>
                      <a:pt x="16" y="32"/>
                    </a:lnTo>
                    <a:lnTo>
                      <a:pt x="32" y="22"/>
                    </a:lnTo>
                    <a:lnTo>
                      <a:pt x="40" y="11"/>
                    </a:lnTo>
                    <a:lnTo>
                      <a:pt x="38" y="0"/>
                    </a:lnTo>
                    <a:lnTo>
                      <a:pt x="26" y="1"/>
                    </a:lnTo>
                    <a:lnTo>
                      <a:pt x="24" y="11"/>
                    </a:lnTo>
                    <a:lnTo>
                      <a:pt x="2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36" name="Freeform 141"/>
              <p:cNvSpPr>
                <a:spLocks/>
              </p:cNvSpPr>
              <p:nvPr/>
            </p:nvSpPr>
            <p:spPr bwMode="auto">
              <a:xfrm>
                <a:off x="9731583" y="4394650"/>
                <a:ext cx="36167" cy="28313"/>
              </a:xfrm>
              <a:custGeom>
                <a:avLst/>
                <a:gdLst>
                  <a:gd name="T0" fmla="*/ 10 w 21"/>
                  <a:gd name="T1" fmla="*/ 15 h 16"/>
                  <a:gd name="T2" fmla="*/ 11 w 21"/>
                  <a:gd name="T3" fmla="*/ 14 h 16"/>
                  <a:gd name="T4" fmla="*/ 13 w 21"/>
                  <a:gd name="T5" fmla="*/ 14 h 16"/>
                  <a:gd name="T6" fmla="*/ 15 w 21"/>
                  <a:gd name="T7" fmla="*/ 13 h 16"/>
                  <a:gd name="T8" fmla="*/ 16 w 21"/>
                  <a:gd name="T9" fmla="*/ 13 h 16"/>
                  <a:gd name="T10" fmla="*/ 17 w 21"/>
                  <a:gd name="T11" fmla="*/ 12 h 16"/>
                  <a:gd name="T12" fmla="*/ 18 w 21"/>
                  <a:gd name="T13" fmla="*/ 11 h 16"/>
                  <a:gd name="T14" fmla="*/ 19 w 21"/>
                  <a:gd name="T15" fmla="*/ 11 h 16"/>
                  <a:gd name="T16" fmla="*/ 20 w 21"/>
                  <a:gd name="T17" fmla="*/ 9 h 16"/>
                  <a:gd name="T18" fmla="*/ 20 w 21"/>
                  <a:gd name="T19" fmla="*/ 8 h 16"/>
                  <a:gd name="T20" fmla="*/ 20 w 21"/>
                  <a:gd name="T21" fmla="*/ 7 h 16"/>
                  <a:gd name="T22" fmla="*/ 20 w 21"/>
                  <a:gd name="T23" fmla="*/ 6 h 16"/>
                  <a:gd name="T24" fmla="*/ 20 w 21"/>
                  <a:gd name="T25" fmla="*/ 5 h 16"/>
                  <a:gd name="T26" fmla="*/ 19 w 21"/>
                  <a:gd name="T27" fmla="*/ 4 h 16"/>
                  <a:gd name="T28" fmla="*/ 18 w 21"/>
                  <a:gd name="T29" fmla="*/ 4 h 16"/>
                  <a:gd name="T30" fmla="*/ 18 w 21"/>
                  <a:gd name="T31" fmla="*/ 3 h 16"/>
                  <a:gd name="T32" fmla="*/ 17 w 21"/>
                  <a:gd name="T33" fmla="*/ 2 h 16"/>
                  <a:gd name="T34" fmla="*/ 16 w 21"/>
                  <a:gd name="T35" fmla="*/ 1 h 16"/>
                  <a:gd name="T36" fmla="*/ 15 w 21"/>
                  <a:gd name="T37" fmla="*/ 1 h 16"/>
                  <a:gd name="T38" fmla="*/ 13 w 21"/>
                  <a:gd name="T39" fmla="*/ 0 h 16"/>
                  <a:gd name="T40" fmla="*/ 11 w 21"/>
                  <a:gd name="T41" fmla="*/ 0 h 16"/>
                  <a:gd name="T42" fmla="*/ 10 w 21"/>
                  <a:gd name="T43" fmla="*/ 0 h 16"/>
                  <a:gd name="T44" fmla="*/ 8 w 21"/>
                  <a:gd name="T45" fmla="*/ 0 h 16"/>
                  <a:gd name="T46" fmla="*/ 7 w 21"/>
                  <a:gd name="T47" fmla="*/ 0 h 16"/>
                  <a:gd name="T48" fmla="*/ 5 w 21"/>
                  <a:gd name="T49" fmla="*/ 0 h 16"/>
                  <a:gd name="T50" fmla="*/ 5 w 21"/>
                  <a:gd name="T51" fmla="*/ 1 h 16"/>
                  <a:gd name="T52" fmla="*/ 3 w 21"/>
                  <a:gd name="T53" fmla="*/ 1 h 16"/>
                  <a:gd name="T54" fmla="*/ 3 w 21"/>
                  <a:gd name="T55" fmla="*/ 2 h 16"/>
                  <a:gd name="T56" fmla="*/ 2 w 21"/>
                  <a:gd name="T57" fmla="*/ 3 h 16"/>
                  <a:gd name="T58" fmla="*/ 1 w 21"/>
                  <a:gd name="T59" fmla="*/ 4 h 16"/>
                  <a:gd name="T60" fmla="*/ 0 w 21"/>
                  <a:gd name="T61" fmla="*/ 5 h 16"/>
                  <a:gd name="T62" fmla="*/ 0 w 21"/>
                  <a:gd name="T63" fmla="*/ 6 h 16"/>
                  <a:gd name="T64" fmla="*/ 0 w 21"/>
                  <a:gd name="T65" fmla="*/ 7 h 16"/>
                  <a:gd name="T66" fmla="*/ 0 w 21"/>
                  <a:gd name="T67" fmla="*/ 8 h 16"/>
                  <a:gd name="T68" fmla="*/ 0 w 21"/>
                  <a:gd name="T69" fmla="*/ 9 h 16"/>
                  <a:gd name="T70" fmla="*/ 1 w 21"/>
                  <a:gd name="T71" fmla="*/ 11 h 16"/>
                  <a:gd name="T72" fmla="*/ 2 w 21"/>
                  <a:gd name="T73" fmla="*/ 11 h 16"/>
                  <a:gd name="T74" fmla="*/ 3 w 21"/>
                  <a:gd name="T75" fmla="*/ 12 h 16"/>
                  <a:gd name="T76" fmla="*/ 3 w 21"/>
                  <a:gd name="T77" fmla="*/ 13 h 16"/>
                  <a:gd name="T78" fmla="*/ 5 w 21"/>
                  <a:gd name="T79" fmla="*/ 13 h 16"/>
                  <a:gd name="T80" fmla="*/ 5 w 21"/>
                  <a:gd name="T81" fmla="*/ 14 h 16"/>
                  <a:gd name="T82" fmla="*/ 7 w 21"/>
                  <a:gd name="T83" fmla="*/ 14 h 16"/>
                  <a:gd name="T84" fmla="*/ 8 w 21"/>
                  <a:gd name="T85" fmla="*/ 14 h 16"/>
                  <a:gd name="T86" fmla="*/ 10 w 21"/>
                  <a:gd name="T8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" h="16">
                    <a:moveTo>
                      <a:pt x="10" y="15"/>
                    </a:moveTo>
                    <a:lnTo>
                      <a:pt x="11" y="14"/>
                    </a:lnTo>
                    <a:lnTo>
                      <a:pt x="13" y="14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18" y="11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8" y="14"/>
                    </a:lnTo>
                    <a:lnTo>
                      <a:pt x="1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982278" y="1882731"/>
              <a:ext cx="1481279" cy="1723957"/>
              <a:chOff x="5286171" y="1456373"/>
              <a:chExt cx="1481279" cy="1723957"/>
            </a:xfrm>
            <a:grpFill/>
          </p:grpSpPr>
          <p:sp>
            <p:nvSpPr>
              <p:cNvPr id="181" name="Freeform 58"/>
              <p:cNvSpPr>
                <a:spLocks/>
              </p:cNvSpPr>
              <p:nvPr/>
            </p:nvSpPr>
            <p:spPr bwMode="auto">
              <a:xfrm>
                <a:off x="6053543" y="1476821"/>
                <a:ext cx="294054" cy="173025"/>
              </a:xfrm>
              <a:custGeom>
                <a:avLst/>
                <a:gdLst>
                  <a:gd name="T0" fmla="*/ 65 w 167"/>
                  <a:gd name="T1" fmla="*/ 3 h 99"/>
                  <a:gd name="T2" fmla="*/ 60 w 167"/>
                  <a:gd name="T3" fmla="*/ 23 h 99"/>
                  <a:gd name="T4" fmla="*/ 42 w 167"/>
                  <a:gd name="T5" fmla="*/ 11 h 99"/>
                  <a:gd name="T6" fmla="*/ 27 w 167"/>
                  <a:gd name="T7" fmla="*/ 20 h 99"/>
                  <a:gd name="T8" fmla="*/ 20 w 167"/>
                  <a:gd name="T9" fmla="*/ 3 h 99"/>
                  <a:gd name="T10" fmla="*/ 0 w 167"/>
                  <a:gd name="T11" fmla="*/ 19 h 99"/>
                  <a:gd name="T12" fmla="*/ 4 w 167"/>
                  <a:gd name="T13" fmla="*/ 28 h 99"/>
                  <a:gd name="T14" fmla="*/ 8 w 167"/>
                  <a:gd name="T15" fmla="*/ 45 h 99"/>
                  <a:gd name="T16" fmla="*/ 30 w 167"/>
                  <a:gd name="T17" fmla="*/ 47 h 99"/>
                  <a:gd name="T18" fmla="*/ 42 w 167"/>
                  <a:gd name="T19" fmla="*/ 35 h 99"/>
                  <a:gd name="T20" fmla="*/ 53 w 167"/>
                  <a:gd name="T21" fmla="*/ 38 h 99"/>
                  <a:gd name="T22" fmla="*/ 48 w 167"/>
                  <a:gd name="T23" fmla="*/ 52 h 99"/>
                  <a:gd name="T24" fmla="*/ 45 w 167"/>
                  <a:gd name="T25" fmla="*/ 65 h 99"/>
                  <a:gd name="T26" fmla="*/ 57 w 167"/>
                  <a:gd name="T27" fmla="*/ 75 h 99"/>
                  <a:gd name="T28" fmla="*/ 68 w 167"/>
                  <a:gd name="T29" fmla="*/ 92 h 99"/>
                  <a:gd name="T30" fmla="*/ 82 w 167"/>
                  <a:gd name="T31" fmla="*/ 98 h 99"/>
                  <a:gd name="T32" fmla="*/ 88 w 167"/>
                  <a:gd name="T33" fmla="*/ 73 h 99"/>
                  <a:gd name="T34" fmla="*/ 109 w 167"/>
                  <a:gd name="T35" fmla="*/ 51 h 99"/>
                  <a:gd name="T36" fmla="*/ 121 w 167"/>
                  <a:gd name="T37" fmla="*/ 58 h 99"/>
                  <a:gd name="T38" fmla="*/ 121 w 167"/>
                  <a:gd name="T39" fmla="*/ 75 h 99"/>
                  <a:gd name="T40" fmla="*/ 145 w 167"/>
                  <a:gd name="T41" fmla="*/ 73 h 99"/>
                  <a:gd name="T42" fmla="*/ 157 w 167"/>
                  <a:gd name="T43" fmla="*/ 78 h 99"/>
                  <a:gd name="T44" fmla="*/ 166 w 167"/>
                  <a:gd name="T45" fmla="*/ 60 h 99"/>
                  <a:gd name="T46" fmla="*/ 109 w 167"/>
                  <a:gd name="T47" fmla="*/ 30 h 99"/>
                  <a:gd name="T48" fmla="*/ 90 w 167"/>
                  <a:gd name="T49" fmla="*/ 0 h 99"/>
                  <a:gd name="T50" fmla="*/ 65 w 167"/>
                  <a:gd name="T51" fmla="*/ 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99">
                    <a:moveTo>
                      <a:pt x="65" y="3"/>
                    </a:moveTo>
                    <a:lnTo>
                      <a:pt x="60" y="23"/>
                    </a:lnTo>
                    <a:lnTo>
                      <a:pt x="42" y="11"/>
                    </a:lnTo>
                    <a:lnTo>
                      <a:pt x="27" y="20"/>
                    </a:lnTo>
                    <a:lnTo>
                      <a:pt x="20" y="3"/>
                    </a:lnTo>
                    <a:lnTo>
                      <a:pt x="0" y="19"/>
                    </a:lnTo>
                    <a:lnTo>
                      <a:pt x="4" y="28"/>
                    </a:lnTo>
                    <a:lnTo>
                      <a:pt x="8" y="45"/>
                    </a:lnTo>
                    <a:lnTo>
                      <a:pt x="30" y="47"/>
                    </a:lnTo>
                    <a:lnTo>
                      <a:pt x="42" y="35"/>
                    </a:lnTo>
                    <a:lnTo>
                      <a:pt x="53" y="38"/>
                    </a:lnTo>
                    <a:lnTo>
                      <a:pt x="48" y="52"/>
                    </a:lnTo>
                    <a:lnTo>
                      <a:pt x="45" y="65"/>
                    </a:lnTo>
                    <a:lnTo>
                      <a:pt x="57" y="75"/>
                    </a:lnTo>
                    <a:lnTo>
                      <a:pt x="68" y="92"/>
                    </a:lnTo>
                    <a:lnTo>
                      <a:pt x="82" y="98"/>
                    </a:lnTo>
                    <a:lnTo>
                      <a:pt x="88" y="73"/>
                    </a:lnTo>
                    <a:lnTo>
                      <a:pt x="109" y="51"/>
                    </a:lnTo>
                    <a:lnTo>
                      <a:pt x="121" y="58"/>
                    </a:lnTo>
                    <a:lnTo>
                      <a:pt x="121" y="75"/>
                    </a:lnTo>
                    <a:lnTo>
                      <a:pt x="145" y="73"/>
                    </a:lnTo>
                    <a:lnTo>
                      <a:pt x="157" y="78"/>
                    </a:lnTo>
                    <a:lnTo>
                      <a:pt x="166" y="60"/>
                    </a:lnTo>
                    <a:lnTo>
                      <a:pt x="109" y="30"/>
                    </a:lnTo>
                    <a:lnTo>
                      <a:pt x="90" y="0"/>
                    </a:lnTo>
                    <a:lnTo>
                      <a:pt x="65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2" name="Freeform 59"/>
              <p:cNvSpPr>
                <a:spLocks/>
              </p:cNvSpPr>
              <p:nvPr/>
            </p:nvSpPr>
            <p:spPr bwMode="auto">
              <a:xfrm>
                <a:off x="6245386" y="1456373"/>
                <a:ext cx="168256" cy="66064"/>
              </a:xfrm>
              <a:custGeom>
                <a:avLst/>
                <a:gdLst>
                  <a:gd name="T0" fmla="*/ 0 w 95"/>
                  <a:gd name="T1" fmla="*/ 3 h 38"/>
                  <a:gd name="T2" fmla="*/ 5 w 95"/>
                  <a:gd name="T3" fmla="*/ 27 h 38"/>
                  <a:gd name="T4" fmla="*/ 43 w 95"/>
                  <a:gd name="T5" fmla="*/ 37 h 38"/>
                  <a:gd name="T6" fmla="*/ 71 w 95"/>
                  <a:gd name="T7" fmla="*/ 27 h 38"/>
                  <a:gd name="T8" fmla="*/ 94 w 95"/>
                  <a:gd name="T9" fmla="*/ 5 h 38"/>
                  <a:gd name="T10" fmla="*/ 54 w 95"/>
                  <a:gd name="T11" fmla="*/ 5 h 38"/>
                  <a:gd name="T12" fmla="*/ 31 w 95"/>
                  <a:gd name="T13" fmla="*/ 0 h 38"/>
                  <a:gd name="T14" fmla="*/ 0 w 95"/>
                  <a:gd name="T1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8">
                    <a:moveTo>
                      <a:pt x="0" y="3"/>
                    </a:moveTo>
                    <a:lnTo>
                      <a:pt x="5" y="27"/>
                    </a:lnTo>
                    <a:lnTo>
                      <a:pt x="43" y="37"/>
                    </a:lnTo>
                    <a:lnTo>
                      <a:pt x="71" y="27"/>
                    </a:lnTo>
                    <a:lnTo>
                      <a:pt x="94" y="5"/>
                    </a:lnTo>
                    <a:lnTo>
                      <a:pt x="54" y="5"/>
                    </a:lnTo>
                    <a:lnTo>
                      <a:pt x="31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3" name="Freeform 96"/>
              <p:cNvSpPr>
                <a:spLocks/>
              </p:cNvSpPr>
              <p:nvPr/>
            </p:nvSpPr>
            <p:spPr bwMode="auto">
              <a:xfrm>
                <a:off x="5622682" y="1895227"/>
                <a:ext cx="40885" cy="51907"/>
              </a:xfrm>
              <a:custGeom>
                <a:avLst/>
                <a:gdLst>
                  <a:gd name="T0" fmla="*/ 8 w 24"/>
                  <a:gd name="T1" fmla="*/ 0 h 29"/>
                  <a:gd name="T2" fmla="*/ 0 w 24"/>
                  <a:gd name="T3" fmla="*/ 28 h 29"/>
                  <a:gd name="T4" fmla="*/ 23 w 24"/>
                  <a:gd name="T5" fmla="*/ 10 h 29"/>
                  <a:gd name="T6" fmla="*/ 8 w 24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9">
                    <a:moveTo>
                      <a:pt x="8" y="0"/>
                    </a:moveTo>
                    <a:lnTo>
                      <a:pt x="0" y="28"/>
                    </a:lnTo>
                    <a:lnTo>
                      <a:pt x="23" y="1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4" name="Freeform 103"/>
              <p:cNvSpPr>
                <a:spLocks/>
              </p:cNvSpPr>
              <p:nvPr/>
            </p:nvSpPr>
            <p:spPr bwMode="auto">
              <a:xfrm>
                <a:off x="5286171" y="2091846"/>
                <a:ext cx="232728" cy="143139"/>
              </a:xfrm>
              <a:custGeom>
                <a:avLst/>
                <a:gdLst>
                  <a:gd name="T0" fmla="*/ 40 w 133"/>
                  <a:gd name="T1" fmla="*/ 15 h 81"/>
                  <a:gd name="T2" fmla="*/ 22 w 133"/>
                  <a:gd name="T3" fmla="*/ 0 h 81"/>
                  <a:gd name="T4" fmla="*/ 0 w 133"/>
                  <a:gd name="T5" fmla="*/ 25 h 81"/>
                  <a:gd name="T6" fmla="*/ 2 w 133"/>
                  <a:gd name="T7" fmla="*/ 37 h 81"/>
                  <a:gd name="T8" fmla="*/ 27 w 133"/>
                  <a:gd name="T9" fmla="*/ 32 h 81"/>
                  <a:gd name="T10" fmla="*/ 27 w 133"/>
                  <a:gd name="T11" fmla="*/ 52 h 81"/>
                  <a:gd name="T12" fmla="*/ 19 w 133"/>
                  <a:gd name="T13" fmla="*/ 65 h 81"/>
                  <a:gd name="T14" fmla="*/ 41 w 133"/>
                  <a:gd name="T15" fmla="*/ 60 h 81"/>
                  <a:gd name="T16" fmla="*/ 64 w 133"/>
                  <a:gd name="T17" fmla="*/ 71 h 81"/>
                  <a:gd name="T18" fmla="*/ 72 w 133"/>
                  <a:gd name="T19" fmla="*/ 80 h 81"/>
                  <a:gd name="T20" fmla="*/ 91 w 133"/>
                  <a:gd name="T21" fmla="*/ 60 h 81"/>
                  <a:gd name="T22" fmla="*/ 109 w 133"/>
                  <a:gd name="T23" fmla="*/ 60 h 81"/>
                  <a:gd name="T24" fmla="*/ 127 w 133"/>
                  <a:gd name="T25" fmla="*/ 48 h 81"/>
                  <a:gd name="T26" fmla="*/ 132 w 133"/>
                  <a:gd name="T27" fmla="*/ 27 h 81"/>
                  <a:gd name="T28" fmla="*/ 127 w 133"/>
                  <a:gd name="T29" fmla="*/ 4 h 81"/>
                  <a:gd name="T30" fmla="*/ 102 w 133"/>
                  <a:gd name="T31" fmla="*/ 4 h 81"/>
                  <a:gd name="T32" fmla="*/ 77 w 133"/>
                  <a:gd name="T33" fmla="*/ 12 h 81"/>
                  <a:gd name="T34" fmla="*/ 49 w 133"/>
                  <a:gd name="T35" fmla="*/ 3 h 81"/>
                  <a:gd name="T36" fmla="*/ 40 w 133"/>
                  <a:gd name="T37" fmla="*/ 1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1">
                    <a:moveTo>
                      <a:pt x="40" y="15"/>
                    </a:moveTo>
                    <a:lnTo>
                      <a:pt x="22" y="0"/>
                    </a:lnTo>
                    <a:lnTo>
                      <a:pt x="0" y="25"/>
                    </a:lnTo>
                    <a:lnTo>
                      <a:pt x="2" y="37"/>
                    </a:lnTo>
                    <a:lnTo>
                      <a:pt x="27" y="32"/>
                    </a:lnTo>
                    <a:lnTo>
                      <a:pt x="27" y="52"/>
                    </a:lnTo>
                    <a:lnTo>
                      <a:pt x="19" y="65"/>
                    </a:lnTo>
                    <a:lnTo>
                      <a:pt x="41" y="60"/>
                    </a:lnTo>
                    <a:lnTo>
                      <a:pt x="64" y="71"/>
                    </a:lnTo>
                    <a:lnTo>
                      <a:pt x="72" y="80"/>
                    </a:lnTo>
                    <a:lnTo>
                      <a:pt x="91" y="60"/>
                    </a:lnTo>
                    <a:lnTo>
                      <a:pt x="109" y="60"/>
                    </a:lnTo>
                    <a:lnTo>
                      <a:pt x="127" y="48"/>
                    </a:lnTo>
                    <a:lnTo>
                      <a:pt x="132" y="27"/>
                    </a:lnTo>
                    <a:lnTo>
                      <a:pt x="127" y="4"/>
                    </a:lnTo>
                    <a:lnTo>
                      <a:pt x="102" y="4"/>
                    </a:lnTo>
                    <a:lnTo>
                      <a:pt x="77" y="12"/>
                    </a:lnTo>
                    <a:lnTo>
                      <a:pt x="49" y="3"/>
                    </a:lnTo>
                    <a:lnTo>
                      <a:pt x="4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5" name="Freeform 104"/>
              <p:cNvSpPr>
                <a:spLocks/>
              </p:cNvSpPr>
              <p:nvPr/>
            </p:nvSpPr>
            <p:spPr bwMode="auto">
              <a:xfrm>
                <a:off x="6039391" y="2420594"/>
                <a:ext cx="36167" cy="25167"/>
              </a:xfrm>
              <a:custGeom>
                <a:avLst/>
                <a:gdLst>
                  <a:gd name="T0" fmla="*/ 0 w 20"/>
                  <a:gd name="T1" fmla="*/ 14 h 15"/>
                  <a:gd name="T2" fmla="*/ 4 w 20"/>
                  <a:gd name="T3" fmla="*/ 0 h 15"/>
                  <a:gd name="T4" fmla="*/ 13 w 20"/>
                  <a:gd name="T5" fmla="*/ 0 h 15"/>
                  <a:gd name="T6" fmla="*/ 19 w 20"/>
                  <a:gd name="T7" fmla="*/ 0 h 15"/>
                  <a:gd name="T8" fmla="*/ 0 w 20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4"/>
                    </a:moveTo>
                    <a:lnTo>
                      <a:pt x="4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0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6" name="Freeform 108"/>
              <p:cNvSpPr>
                <a:spLocks/>
              </p:cNvSpPr>
              <p:nvPr/>
            </p:nvSpPr>
            <p:spPr bwMode="auto">
              <a:xfrm>
                <a:off x="6143175" y="1967583"/>
                <a:ext cx="31450" cy="28313"/>
              </a:xfrm>
              <a:custGeom>
                <a:avLst/>
                <a:gdLst>
                  <a:gd name="T0" fmla="*/ 6 w 18"/>
                  <a:gd name="T1" fmla="*/ 0 h 16"/>
                  <a:gd name="T2" fmla="*/ 0 w 18"/>
                  <a:gd name="T3" fmla="*/ 11 h 16"/>
                  <a:gd name="T4" fmla="*/ 12 w 18"/>
                  <a:gd name="T5" fmla="*/ 15 h 16"/>
                  <a:gd name="T6" fmla="*/ 17 w 18"/>
                  <a:gd name="T7" fmla="*/ 0 h 16"/>
                  <a:gd name="T8" fmla="*/ 6 w 1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6">
                    <a:moveTo>
                      <a:pt x="6" y="0"/>
                    </a:moveTo>
                    <a:lnTo>
                      <a:pt x="0" y="11"/>
                    </a:lnTo>
                    <a:lnTo>
                      <a:pt x="12" y="15"/>
                    </a:lnTo>
                    <a:lnTo>
                      <a:pt x="17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7" name="Freeform 109"/>
              <p:cNvSpPr>
                <a:spLocks/>
              </p:cNvSpPr>
              <p:nvPr/>
            </p:nvSpPr>
            <p:spPr bwMode="auto">
              <a:xfrm>
                <a:off x="6193494" y="1943989"/>
                <a:ext cx="28305" cy="58199"/>
              </a:xfrm>
              <a:custGeom>
                <a:avLst/>
                <a:gdLst>
                  <a:gd name="T0" fmla="*/ 0 w 16"/>
                  <a:gd name="T1" fmla="*/ 0 h 33"/>
                  <a:gd name="T2" fmla="*/ 2 w 16"/>
                  <a:gd name="T3" fmla="*/ 13 h 33"/>
                  <a:gd name="T4" fmla="*/ 9 w 16"/>
                  <a:gd name="T5" fmla="*/ 16 h 33"/>
                  <a:gd name="T6" fmla="*/ 12 w 16"/>
                  <a:gd name="T7" fmla="*/ 32 h 33"/>
                  <a:gd name="T8" fmla="*/ 15 w 16"/>
                  <a:gd name="T9" fmla="*/ 20 h 33"/>
                  <a:gd name="T10" fmla="*/ 15 w 16"/>
                  <a:gd name="T11" fmla="*/ 11 h 33"/>
                  <a:gd name="T12" fmla="*/ 14 w 16"/>
                  <a:gd name="T13" fmla="*/ 0 h 33"/>
                  <a:gd name="T14" fmla="*/ 0 w 16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3">
                    <a:moveTo>
                      <a:pt x="0" y="0"/>
                    </a:moveTo>
                    <a:lnTo>
                      <a:pt x="2" y="13"/>
                    </a:lnTo>
                    <a:lnTo>
                      <a:pt x="9" y="16"/>
                    </a:lnTo>
                    <a:lnTo>
                      <a:pt x="12" y="32"/>
                    </a:lnTo>
                    <a:lnTo>
                      <a:pt x="15" y="20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8" name="Freeform 110"/>
              <p:cNvSpPr>
                <a:spLocks/>
              </p:cNvSpPr>
              <p:nvPr/>
            </p:nvSpPr>
            <p:spPr bwMode="auto">
              <a:xfrm>
                <a:off x="6237524" y="1947135"/>
                <a:ext cx="28305" cy="23594"/>
              </a:xfrm>
              <a:custGeom>
                <a:avLst/>
                <a:gdLst>
                  <a:gd name="T0" fmla="*/ 0 w 15"/>
                  <a:gd name="T1" fmla="*/ 4 h 14"/>
                  <a:gd name="T2" fmla="*/ 7 w 15"/>
                  <a:gd name="T3" fmla="*/ 13 h 14"/>
                  <a:gd name="T4" fmla="*/ 14 w 15"/>
                  <a:gd name="T5" fmla="*/ 0 h 14"/>
                  <a:gd name="T6" fmla="*/ 0 w 15"/>
                  <a:gd name="T7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">
                    <a:moveTo>
                      <a:pt x="0" y="4"/>
                    </a:moveTo>
                    <a:lnTo>
                      <a:pt x="7" y="13"/>
                    </a:lnTo>
                    <a:lnTo>
                      <a:pt x="14" y="0"/>
                    </a:lnTo>
                    <a:lnTo>
                      <a:pt x="0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9" name="Freeform 113"/>
              <p:cNvSpPr>
                <a:spLocks/>
              </p:cNvSpPr>
              <p:nvPr/>
            </p:nvSpPr>
            <p:spPr bwMode="auto">
              <a:xfrm>
                <a:off x="5762633" y="2382843"/>
                <a:ext cx="23587" cy="23594"/>
              </a:xfrm>
              <a:custGeom>
                <a:avLst/>
                <a:gdLst>
                  <a:gd name="T0" fmla="*/ 0 w 14"/>
                  <a:gd name="T1" fmla="*/ 0 h 14"/>
                  <a:gd name="T2" fmla="*/ 2 w 14"/>
                  <a:gd name="T3" fmla="*/ 13 h 14"/>
                  <a:gd name="T4" fmla="*/ 13 w 14"/>
                  <a:gd name="T5" fmla="*/ 0 h 14"/>
                  <a:gd name="T6" fmla="*/ 0 w 14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2" y="13"/>
                    </a:lnTo>
                    <a:lnTo>
                      <a:pt x="1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0" name="Freeform 114"/>
              <p:cNvSpPr>
                <a:spLocks/>
              </p:cNvSpPr>
              <p:nvPr/>
            </p:nvSpPr>
            <p:spPr bwMode="auto">
              <a:xfrm>
                <a:off x="5654132" y="2411156"/>
                <a:ext cx="26732" cy="39324"/>
              </a:xfrm>
              <a:custGeom>
                <a:avLst/>
                <a:gdLst>
                  <a:gd name="T0" fmla="*/ 11 w 15"/>
                  <a:gd name="T1" fmla="*/ 0 h 23"/>
                  <a:gd name="T2" fmla="*/ 2 w 15"/>
                  <a:gd name="T3" fmla="*/ 6 h 23"/>
                  <a:gd name="T4" fmla="*/ 0 w 15"/>
                  <a:gd name="T5" fmla="*/ 17 h 23"/>
                  <a:gd name="T6" fmla="*/ 5 w 15"/>
                  <a:gd name="T7" fmla="*/ 22 h 23"/>
                  <a:gd name="T8" fmla="*/ 14 w 15"/>
                  <a:gd name="T9" fmla="*/ 11 h 23"/>
                  <a:gd name="T10" fmla="*/ 11 w 1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3">
                    <a:moveTo>
                      <a:pt x="11" y="0"/>
                    </a:moveTo>
                    <a:lnTo>
                      <a:pt x="2" y="6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4" y="11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1" name="Freeform 115"/>
              <p:cNvSpPr>
                <a:spLocks/>
              </p:cNvSpPr>
              <p:nvPr/>
            </p:nvSpPr>
            <p:spPr bwMode="auto">
              <a:xfrm>
                <a:off x="6440374" y="2996295"/>
                <a:ext cx="53464" cy="34605"/>
              </a:xfrm>
              <a:custGeom>
                <a:avLst/>
                <a:gdLst>
                  <a:gd name="T0" fmla="*/ 6 w 30"/>
                  <a:gd name="T1" fmla="*/ 19 h 20"/>
                  <a:gd name="T2" fmla="*/ 18 w 30"/>
                  <a:gd name="T3" fmla="*/ 19 h 20"/>
                  <a:gd name="T4" fmla="*/ 29 w 30"/>
                  <a:gd name="T5" fmla="*/ 10 h 20"/>
                  <a:gd name="T6" fmla="*/ 13 w 30"/>
                  <a:gd name="T7" fmla="*/ 0 h 20"/>
                  <a:gd name="T8" fmla="*/ 0 w 30"/>
                  <a:gd name="T9" fmla="*/ 2 h 20"/>
                  <a:gd name="T10" fmla="*/ 0 w 30"/>
                  <a:gd name="T11" fmla="*/ 14 h 20"/>
                  <a:gd name="T12" fmla="*/ 6 w 30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0">
                    <a:moveTo>
                      <a:pt x="6" y="19"/>
                    </a:moveTo>
                    <a:lnTo>
                      <a:pt x="18" y="19"/>
                    </a:lnTo>
                    <a:lnTo>
                      <a:pt x="29" y="10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0" y="14"/>
                    </a:lnTo>
                    <a:lnTo>
                      <a:pt x="6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2" name="Freeform 156"/>
              <p:cNvSpPr>
                <a:spLocks/>
              </p:cNvSpPr>
              <p:nvPr/>
            </p:nvSpPr>
            <p:spPr bwMode="auto">
              <a:xfrm>
                <a:off x="6369612" y="2351384"/>
                <a:ext cx="122654" cy="55053"/>
              </a:xfrm>
              <a:custGeom>
                <a:avLst/>
                <a:gdLst>
                  <a:gd name="T0" fmla="*/ 69 w 70"/>
                  <a:gd name="T1" fmla="*/ 30 h 31"/>
                  <a:gd name="T2" fmla="*/ 41 w 70"/>
                  <a:gd name="T3" fmla="*/ 29 h 31"/>
                  <a:gd name="T4" fmla="*/ 27 w 70"/>
                  <a:gd name="T5" fmla="*/ 18 h 31"/>
                  <a:gd name="T6" fmla="*/ 0 w 70"/>
                  <a:gd name="T7" fmla="*/ 19 h 31"/>
                  <a:gd name="T8" fmla="*/ 11 w 70"/>
                  <a:gd name="T9" fmla="*/ 10 h 31"/>
                  <a:gd name="T10" fmla="*/ 30 w 70"/>
                  <a:gd name="T11" fmla="*/ 0 h 31"/>
                  <a:gd name="T12" fmla="*/ 53 w 70"/>
                  <a:gd name="T13" fmla="*/ 8 h 31"/>
                  <a:gd name="T14" fmla="*/ 69 w 70"/>
                  <a:gd name="T15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31">
                    <a:moveTo>
                      <a:pt x="69" y="30"/>
                    </a:moveTo>
                    <a:lnTo>
                      <a:pt x="41" y="29"/>
                    </a:lnTo>
                    <a:lnTo>
                      <a:pt x="27" y="18"/>
                    </a:lnTo>
                    <a:lnTo>
                      <a:pt x="0" y="19"/>
                    </a:lnTo>
                    <a:lnTo>
                      <a:pt x="11" y="10"/>
                    </a:lnTo>
                    <a:lnTo>
                      <a:pt x="30" y="0"/>
                    </a:lnTo>
                    <a:lnTo>
                      <a:pt x="53" y="8"/>
                    </a:lnTo>
                    <a:lnTo>
                      <a:pt x="69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3" name="Freeform 158"/>
              <p:cNvSpPr>
                <a:spLocks/>
              </p:cNvSpPr>
              <p:nvPr/>
            </p:nvSpPr>
            <p:spPr bwMode="auto">
              <a:xfrm>
                <a:off x="6325583" y="2382843"/>
                <a:ext cx="209140" cy="99096"/>
              </a:xfrm>
              <a:custGeom>
                <a:avLst/>
                <a:gdLst>
                  <a:gd name="T0" fmla="*/ 86 w 119"/>
                  <a:gd name="T1" fmla="*/ 55 h 56"/>
                  <a:gd name="T2" fmla="*/ 85 w 119"/>
                  <a:gd name="T3" fmla="*/ 45 h 56"/>
                  <a:gd name="T4" fmla="*/ 56 w 119"/>
                  <a:gd name="T5" fmla="*/ 33 h 56"/>
                  <a:gd name="T6" fmla="*/ 26 w 119"/>
                  <a:gd name="T7" fmla="*/ 51 h 56"/>
                  <a:gd name="T8" fmla="*/ 2 w 119"/>
                  <a:gd name="T9" fmla="*/ 52 h 56"/>
                  <a:gd name="T10" fmla="*/ 0 w 119"/>
                  <a:gd name="T11" fmla="*/ 27 h 56"/>
                  <a:gd name="T12" fmla="*/ 10 w 119"/>
                  <a:gd name="T13" fmla="*/ 17 h 56"/>
                  <a:gd name="T14" fmla="*/ 21 w 119"/>
                  <a:gd name="T15" fmla="*/ 33 h 56"/>
                  <a:gd name="T16" fmla="*/ 37 w 119"/>
                  <a:gd name="T17" fmla="*/ 33 h 56"/>
                  <a:gd name="T18" fmla="*/ 40 w 119"/>
                  <a:gd name="T19" fmla="*/ 19 h 56"/>
                  <a:gd name="T20" fmla="*/ 29 w 119"/>
                  <a:gd name="T21" fmla="*/ 14 h 56"/>
                  <a:gd name="T22" fmla="*/ 25 w 119"/>
                  <a:gd name="T23" fmla="*/ 2 h 56"/>
                  <a:gd name="T24" fmla="*/ 52 w 119"/>
                  <a:gd name="T25" fmla="*/ 0 h 56"/>
                  <a:gd name="T26" fmla="*/ 67 w 119"/>
                  <a:gd name="T27" fmla="*/ 12 h 56"/>
                  <a:gd name="T28" fmla="*/ 95 w 119"/>
                  <a:gd name="T29" fmla="*/ 13 h 56"/>
                  <a:gd name="T30" fmla="*/ 118 w 119"/>
                  <a:gd name="T31" fmla="*/ 33 h 56"/>
                  <a:gd name="T32" fmla="*/ 107 w 119"/>
                  <a:gd name="T33" fmla="*/ 41 h 56"/>
                  <a:gd name="T34" fmla="*/ 92 w 119"/>
                  <a:gd name="T35" fmla="*/ 36 h 56"/>
                  <a:gd name="T36" fmla="*/ 86 w 119"/>
                  <a:gd name="T37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9" h="56">
                    <a:moveTo>
                      <a:pt x="86" y="55"/>
                    </a:moveTo>
                    <a:lnTo>
                      <a:pt x="85" y="45"/>
                    </a:lnTo>
                    <a:lnTo>
                      <a:pt x="56" y="33"/>
                    </a:lnTo>
                    <a:lnTo>
                      <a:pt x="26" y="51"/>
                    </a:lnTo>
                    <a:lnTo>
                      <a:pt x="2" y="52"/>
                    </a:lnTo>
                    <a:lnTo>
                      <a:pt x="0" y="27"/>
                    </a:lnTo>
                    <a:lnTo>
                      <a:pt x="10" y="17"/>
                    </a:lnTo>
                    <a:lnTo>
                      <a:pt x="21" y="33"/>
                    </a:lnTo>
                    <a:lnTo>
                      <a:pt x="37" y="33"/>
                    </a:lnTo>
                    <a:lnTo>
                      <a:pt x="40" y="19"/>
                    </a:lnTo>
                    <a:lnTo>
                      <a:pt x="29" y="14"/>
                    </a:lnTo>
                    <a:lnTo>
                      <a:pt x="25" y="2"/>
                    </a:lnTo>
                    <a:lnTo>
                      <a:pt x="52" y="0"/>
                    </a:lnTo>
                    <a:lnTo>
                      <a:pt x="67" y="12"/>
                    </a:lnTo>
                    <a:lnTo>
                      <a:pt x="95" y="13"/>
                    </a:lnTo>
                    <a:lnTo>
                      <a:pt x="118" y="33"/>
                    </a:lnTo>
                    <a:lnTo>
                      <a:pt x="107" y="41"/>
                    </a:lnTo>
                    <a:lnTo>
                      <a:pt x="92" y="36"/>
                    </a:lnTo>
                    <a:lnTo>
                      <a:pt x="86" y="5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4" name="Freeform 165"/>
              <p:cNvSpPr>
                <a:spLocks/>
              </p:cNvSpPr>
              <p:nvPr/>
            </p:nvSpPr>
            <p:spPr bwMode="auto">
              <a:xfrm>
                <a:off x="5981209" y="2793384"/>
                <a:ext cx="83342" cy="53480"/>
              </a:xfrm>
              <a:custGeom>
                <a:avLst/>
                <a:gdLst>
                  <a:gd name="T0" fmla="*/ 8 w 49"/>
                  <a:gd name="T1" fmla="*/ 28 h 30"/>
                  <a:gd name="T2" fmla="*/ 0 w 49"/>
                  <a:gd name="T3" fmla="*/ 22 h 30"/>
                  <a:gd name="T4" fmla="*/ 3 w 49"/>
                  <a:gd name="T5" fmla="*/ 13 h 30"/>
                  <a:gd name="T6" fmla="*/ 9 w 49"/>
                  <a:gd name="T7" fmla="*/ 3 h 30"/>
                  <a:gd name="T8" fmla="*/ 19 w 49"/>
                  <a:gd name="T9" fmla="*/ 2 h 30"/>
                  <a:gd name="T10" fmla="*/ 27 w 49"/>
                  <a:gd name="T11" fmla="*/ 3 h 30"/>
                  <a:gd name="T12" fmla="*/ 37 w 49"/>
                  <a:gd name="T13" fmla="*/ 0 h 30"/>
                  <a:gd name="T14" fmla="*/ 45 w 49"/>
                  <a:gd name="T15" fmla="*/ 5 h 30"/>
                  <a:gd name="T16" fmla="*/ 48 w 49"/>
                  <a:gd name="T17" fmla="*/ 15 h 30"/>
                  <a:gd name="T18" fmla="*/ 43 w 49"/>
                  <a:gd name="T19" fmla="*/ 26 h 30"/>
                  <a:gd name="T20" fmla="*/ 37 w 49"/>
                  <a:gd name="T21" fmla="*/ 24 h 30"/>
                  <a:gd name="T22" fmla="*/ 33 w 49"/>
                  <a:gd name="T23" fmla="*/ 29 h 30"/>
                  <a:gd name="T24" fmla="*/ 27 w 49"/>
                  <a:gd name="T25" fmla="*/ 22 h 30"/>
                  <a:gd name="T26" fmla="*/ 22 w 49"/>
                  <a:gd name="T27" fmla="*/ 28 h 30"/>
                  <a:gd name="T28" fmla="*/ 8 w 49"/>
                  <a:gd name="T2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30">
                    <a:moveTo>
                      <a:pt x="8" y="28"/>
                    </a:moveTo>
                    <a:lnTo>
                      <a:pt x="0" y="22"/>
                    </a:lnTo>
                    <a:lnTo>
                      <a:pt x="3" y="13"/>
                    </a:lnTo>
                    <a:lnTo>
                      <a:pt x="9" y="3"/>
                    </a:lnTo>
                    <a:lnTo>
                      <a:pt x="19" y="2"/>
                    </a:lnTo>
                    <a:lnTo>
                      <a:pt x="27" y="3"/>
                    </a:lnTo>
                    <a:lnTo>
                      <a:pt x="37" y="0"/>
                    </a:lnTo>
                    <a:lnTo>
                      <a:pt x="45" y="5"/>
                    </a:lnTo>
                    <a:lnTo>
                      <a:pt x="48" y="15"/>
                    </a:lnTo>
                    <a:lnTo>
                      <a:pt x="43" y="26"/>
                    </a:lnTo>
                    <a:lnTo>
                      <a:pt x="37" y="24"/>
                    </a:lnTo>
                    <a:lnTo>
                      <a:pt x="33" y="29"/>
                    </a:lnTo>
                    <a:lnTo>
                      <a:pt x="27" y="22"/>
                    </a:lnTo>
                    <a:lnTo>
                      <a:pt x="22" y="28"/>
                    </a:lnTo>
                    <a:lnTo>
                      <a:pt x="8" y="2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5" name="Freeform 166"/>
              <p:cNvSpPr>
                <a:spLocks/>
              </p:cNvSpPr>
              <p:nvPr/>
            </p:nvSpPr>
            <p:spPr bwMode="auto">
              <a:xfrm>
                <a:off x="5930889" y="2592046"/>
                <a:ext cx="70762" cy="97523"/>
              </a:xfrm>
              <a:custGeom>
                <a:avLst/>
                <a:gdLst>
                  <a:gd name="T0" fmla="*/ 0 w 41"/>
                  <a:gd name="T1" fmla="*/ 42 h 54"/>
                  <a:gd name="T2" fmla="*/ 8 w 41"/>
                  <a:gd name="T3" fmla="*/ 38 h 54"/>
                  <a:gd name="T4" fmla="*/ 17 w 41"/>
                  <a:gd name="T5" fmla="*/ 40 h 54"/>
                  <a:gd name="T6" fmla="*/ 19 w 41"/>
                  <a:gd name="T7" fmla="*/ 53 h 54"/>
                  <a:gd name="T8" fmla="*/ 22 w 41"/>
                  <a:gd name="T9" fmla="*/ 36 h 54"/>
                  <a:gd name="T10" fmla="*/ 32 w 41"/>
                  <a:gd name="T11" fmla="*/ 29 h 54"/>
                  <a:gd name="T12" fmla="*/ 40 w 41"/>
                  <a:gd name="T13" fmla="*/ 15 h 54"/>
                  <a:gd name="T14" fmla="*/ 40 w 41"/>
                  <a:gd name="T15" fmla="*/ 0 h 54"/>
                  <a:gd name="T16" fmla="*/ 22 w 41"/>
                  <a:gd name="T17" fmla="*/ 3 h 54"/>
                  <a:gd name="T18" fmla="*/ 18 w 41"/>
                  <a:gd name="T19" fmla="*/ 8 h 54"/>
                  <a:gd name="T20" fmla="*/ 18 w 41"/>
                  <a:gd name="T21" fmla="*/ 10 h 54"/>
                  <a:gd name="T22" fmla="*/ 16 w 41"/>
                  <a:gd name="T23" fmla="*/ 16 h 54"/>
                  <a:gd name="T24" fmla="*/ 8 w 41"/>
                  <a:gd name="T25" fmla="*/ 11 h 54"/>
                  <a:gd name="T26" fmla="*/ 2 w 41"/>
                  <a:gd name="T27" fmla="*/ 27 h 54"/>
                  <a:gd name="T28" fmla="*/ 4 w 41"/>
                  <a:gd name="T29" fmla="*/ 30 h 54"/>
                  <a:gd name="T30" fmla="*/ 0 w 41"/>
                  <a:gd name="T31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54">
                    <a:moveTo>
                      <a:pt x="0" y="42"/>
                    </a:moveTo>
                    <a:lnTo>
                      <a:pt x="8" y="38"/>
                    </a:lnTo>
                    <a:lnTo>
                      <a:pt x="17" y="40"/>
                    </a:lnTo>
                    <a:lnTo>
                      <a:pt x="19" y="53"/>
                    </a:lnTo>
                    <a:lnTo>
                      <a:pt x="22" y="36"/>
                    </a:lnTo>
                    <a:lnTo>
                      <a:pt x="32" y="29"/>
                    </a:lnTo>
                    <a:lnTo>
                      <a:pt x="40" y="15"/>
                    </a:lnTo>
                    <a:lnTo>
                      <a:pt x="40" y="0"/>
                    </a:lnTo>
                    <a:lnTo>
                      <a:pt x="22" y="3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6" y="16"/>
                    </a:lnTo>
                    <a:lnTo>
                      <a:pt x="8" y="11"/>
                    </a:lnTo>
                    <a:lnTo>
                      <a:pt x="2" y="27"/>
                    </a:lnTo>
                    <a:lnTo>
                      <a:pt x="4" y="30"/>
                    </a:lnTo>
                    <a:lnTo>
                      <a:pt x="0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6" name="Freeform 240"/>
              <p:cNvSpPr>
                <a:spLocks/>
              </p:cNvSpPr>
              <p:nvPr/>
            </p:nvSpPr>
            <p:spPr bwMode="auto">
              <a:xfrm>
                <a:off x="6204501" y="2768216"/>
                <a:ext cx="158821" cy="88085"/>
              </a:xfrm>
              <a:custGeom>
                <a:avLst/>
                <a:gdLst>
                  <a:gd name="T0" fmla="*/ 88 w 89"/>
                  <a:gd name="T1" fmla="*/ 13 h 50"/>
                  <a:gd name="T2" fmla="*/ 76 w 89"/>
                  <a:gd name="T3" fmla="*/ 3 h 50"/>
                  <a:gd name="T4" fmla="*/ 69 w 89"/>
                  <a:gd name="T5" fmla="*/ 0 h 50"/>
                  <a:gd name="T6" fmla="*/ 46 w 89"/>
                  <a:gd name="T7" fmla="*/ 5 h 50"/>
                  <a:gd name="T8" fmla="*/ 30 w 89"/>
                  <a:gd name="T9" fmla="*/ 5 h 50"/>
                  <a:gd name="T10" fmla="*/ 9 w 89"/>
                  <a:gd name="T11" fmla="*/ 2 h 50"/>
                  <a:gd name="T12" fmla="*/ 11 w 89"/>
                  <a:gd name="T13" fmla="*/ 16 h 50"/>
                  <a:gd name="T14" fmla="*/ 5 w 89"/>
                  <a:gd name="T15" fmla="*/ 25 h 50"/>
                  <a:gd name="T16" fmla="*/ 5 w 89"/>
                  <a:gd name="T17" fmla="*/ 29 h 50"/>
                  <a:gd name="T18" fmla="*/ 0 w 89"/>
                  <a:gd name="T19" fmla="*/ 35 h 50"/>
                  <a:gd name="T20" fmla="*/ 6 w 89"/>
                  <a:gd name="T21" fmla="*/ 37 h 50"/>
                  <a:gd name="T22" fmla="*/ 21 w 89"/>
                  <a:gd name="T23" fmla="*/ 46 h 50"/>
                  <a:gd name="T24" fmla="*/ 38 w 89"/>
                  <a:gd name="T25" fmla="*/ 49 h 50"/>
                  <a:gd name="T26" fmla="*/ 47 w 89"/>
                  <a:gd name="T27" fmla="*/ 41 h 50"/>
                  <a:gd name="T28" fmla="*/ 58 w 89"/>
                  <a:gd name="T29" fmla="*/ 42 h 50"/>
                  <a:gd name="T30" fmla="*/ 71 w 89"/>
                  <a:gd name="T31" fmla="*/ 38 h 50"/>
                  <a:gd name="T32" fmla="*/ 82 w 89"/>
                  <a:gd name="T33" fmla="*/ 22 h 50"/>
                  <a:gd name="T34" fmla="*/ 88 w 89"/>
                  <a:gd name="T35" fmla="*/ 1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50">
                    <a:moveTo>
                      <a:pt x="88" y="13"/>
                    </a:moveTo>
                    <a:lnTo>
                      <a:pt x="76" y="3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0" y="5"/>
                    </a:lnTo>
                    <a:lnTo>
                      <a:pt x="9" y="2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5" y="29"/>
                    </a:lnTo>
                    <a:lnTo>
                      <a:pt x="0" y="35"/>
                    </a:lnTo>
                    <a:lnTo>
                      <a:pt x="6" y="37"/>
                    </a:lnTo>
                    <a:lnTo>
                      <a:pt x="21" y="46"/>
                    </a:lnTo>
                    <a:lnTo>
                      <a:pt x="38" y="49"/>
                    </a:lnTo>
                    <a:lnTo>
                      <a:pt x="47" y="41"/>
                    </a:lnTo>
                    <a:lnTo>
                      <a:pt x="58" y="42"/>
                    </a:lnTo>
                    <a:lnTo>
                      <a:pt x="71" y="38"/>
                    </a:lnTo>
                    <a:lnTo>
                      <a:pt x="82" y="22"/>
                    </a:lnTo>
                    <a:lnTo>
                      <a:pt x="88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7" name="Freeform 241"/>
              <p:cNvSpPr>
                <a:spLocks/>
              </p:cNvSpPr>
              <p:nvPr/>
            </p:nvSpPr>
            <p:spPr bwMode="auto">
              <a:xfrm>
                <a:off x="5897867" y="2661255"/>
                <a:ext cx="83342" cy="67637"/>
              </a:xfrm>
              <a:custGeom>
                <a:avLst/>
                <a:gdLst>
                  <a:gd name="T0" fmla="*/ 2 w 47"/>
                  <a:gd name="T1" fmla="*/ 3 h 38"/>
                  <a:gd name="T2" fmla="*/ 0 w 47"/>
                  <a:gd name="T3" fmla="*/ 11 h 38"/>
                  <a:gd name="T4" fmla="*/ 12 w 47"/>
                  <a:gd name="T5" fmla="*/ 18 h 38"/>
                  <a:gd name="T6" fmla="*/ 18 w 47"/>
                  <a:gd name="T7" fmla="*/ 31 h 38"/>
                  <a:gd name="T8" fmla="*/ 35 w 47"/>
                  <a:gd name="T9" fmla="*/ 37 h 38"/>
                  <a:gd name="T10" fmla="*/ 37 w 47"/>
                  <a:gd name="T11" fmla="*/ 29 h 38"/>
                  <a:gd name="T12" fmla="*/ 46 w 47"/>
                  <a:gd name="T13" fmla="*/ 19 h 38"/>
                  <a:gd name="T14" fmla="*/ 37 w 47"/>
                  <a:gd name="T15" fmla="*/ 15 h 38"/>
                  <a:gd name="T16" fmla="*/ 34 w 47"/>
                  <a:gd name="T17" fmla="*/ 2 h 38"/>
                  <a:gd name="T18" fmla="*/ 25 w 47"/>
                  <a:gd name="T19" fmla="*/ 0 h 38"/>
                  <a:gd name="T20" fmla="*/ 17 w 47"/>
                  <a:gd name="T21" fmla="*/ 3 h 38"/>
                  <a:gd name="T22" fmla="*/ 2 w 47"/>
                  <a:gd name="T23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38">
                    <a:moveTo>
                      <a:pt x="2" y="3"/>
                    </a:moveTo>
                    <a:lnTo>
                      <a:pt x="0" y="11"/>
                    </a:lnTo>
                    <a:lnTo>
                      <a:pt x="12" y="18"/>
                    </a:lnTo>
                    <a:lnTo>
                      <a:pt x="18" y="31"/>
                    </a:lnTo>
                    <a:lnTo>
                      <a:pt x="35" y="37"/>
                    </a:lnTo>
                    <a:lnTo>
                      <a:pt x="37" y="29"/>
                    </a:lnTo>
                    <a:lnTo>
                      <a:pt x="46" y="19"/>
                    </a:lnTo>
                    <a:lnTo>
                      <a:pt x="37" y="15"/>
                    </a:lnTo>
                    <a:lnTo>
                      <a:pt x="34" y="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8" name="Freeform 242"/>
              <p:cNvSpPr>
                <a:spLocks/>
              </p:cNvSpPr>
              <p:nvPr/>
            </p:nvSpPr>
            <p:spPr bwMode="auto">
              <a:xfrm>
                <a:off x="6017376" y="2439469"/>
                <a:ext cx="69189" cy="110107"/>
              </a:xfrm>
              <a:custGeom>
                <a:avLst/>
                <a:gdLst>
                  <a:gd name="T0" fmla="*/ 30 w 39"/>
                  <a:gd name="T1" fmla="*/ 58 h 63"/>
                  <a:gd name="T2" fmla="*/ 14 w 39"/>
                  <a:gd name="T3" fmla="*/ 62 h 63"/>
                  <a:gd name="T4" fmla="*/ 8 w 39"/>
                  <a:gd name="T5" fmla="*/ 48 h 63"/>
                  <a:gd name="T6" fmla="*/ 0 w 39"/>
                  <a:gd name="T7" fmla="*/ 43 h 63"/>
                  <a:gd name="T8" fmla="*/ 0 w 39"/>
                  <a:gd name="T9" fmla="*/ 19 h 63"/>
                  <a:gd name="T10" fmla="*/ 18 w 39"/>
                  <a:gd name="T11" fmla="*/ 17 h 63"/>
                  <a:gd name="T12" fmla="*/ 27 w 39"/>
                  <a:gd name="T13" fmla="*/ 0 h 63"/>
                  <a:gd name="T14" fmla="*/ 38 w 39"/>
                  <a:gd name="T15" fmla="*/ 17 h 63"/>
                  <a:gd name="T16" fmla="*/ 28 w 39"/>
                  <a:gd name="T17" fmla="*/ 42 h 63"/>
                  <a:gd name="T18" fmla="*/ 30 w 39"/>
                  <a:gd name="T19" fmla="*/ 5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63">
                    <a:moveTo>
                      <a:pt x="30" y="58"/>
                    </a:moveTo>
                    <a:lnTo>
                      <a:pt x="14" y="62"/>
                    </a:lnTo>
                    <a:lnTo>
                      <a:pt x="8" y="48"/>
                    </a:lnTo>
                    <a:lnTo>
                      <a:pt x="0" y="43"/>
                    </a:lnTo>
                    <a:lnTo>
                      <a:pt x="0" y="19"/>
                    </a:lnTo>
                    <a:lnTo>
                      <a:pt x="18" y="17"/>
                    </a:lnTo>
                    <a:lnTo>
                      <a:pt x="27" y="0"/>
                    </a:lnTo>
                    <a:lnTo>
                      <a:pt x="38" y="17"/>
                    </a:lnTo>
                    <a:lnTo>
                      <a:pt x="28" y="42"/>
                    </a:lnTo>
                    <a:lnTo>
                      <a:pt x="30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99" name="Freeform 243"/>
              <p:cNvSpPr>
                <a:spLocks/>
              </p:cNvSpPr>
              <p:nvPr/>
            </p:nvSpPr>
            <p:spPr bwMode="auto">
              <a:xfrm>
                <a:off x="6355460" y="2903490"/>
                <a:ext cx="144669" cy="108534"/>
              </a:xfrm>
              <a:custGeom>
                <a:avLst/>
                <a:gdLst>
                  <a:gd name="T0" fmla="*/ 61 w 82"/>
                  <a:gd name="T1" fmla="*/ 53 h 62"/>
                  <a:gd name="T2" fmla="*/ 48 w 82"/>
                  <a:gd name="T3" fmla="*/ 54 h 62"/>
                  <a:gd name="T4" fmla="*/ 40 w 82"/>
                  <a:gd name="T5" fmla="*/ 54 h 62"/>
                  <a:gd name="T6" fmla="*/ 31 w 82"/>
                  <a:gd name="T7" fmla="*/ 61 h 62"/>
                  <a:gd name="T8" fmla="*/ 18 w 82"/>
                  <a:gd name="T9" fmla="*/ 57 h 62"/>
                  <a:gd name="T10" fmla="*/ 11 w 82"/>
                  <a:gd name="T11" fmla="*/ 57 h 62"/>
                  <a:gd name="T12" fmla="*/ 9 w 82"/>
                  <a:gd name="T13" fmla="*/ 36 h 62"/>
                  <a:gd name="T14" fmla="*/ 1 w 82"/>
                  <a:gd name="T15" fmla="*/ 21 h 62"/>
                  <a:gd name="T16" fmla="*/ 0 w 82"/>
                  <a:gd name="T17" fmla="*/ 13 h 62"/>
                  <a:gd name="T18" fmla="*/ 13 w 82"/>
                  <a:gd name="T19" fmla="*/ 3 h 62"/>
                  <a:gd name="T20" fmla="*/ 17 w 82"/>
                  <a:gd name="T21" fmla="*/ 6 h 62"/>
                  <a:gd name="T22" fmla="*/ 21 w 82"/>
                  <a:gd name="T23" fmla="*/ 0 h 62"/>
                  <a:gd name="T24" fmla="*/ 38 w 82"/>
                  <a:gd name="T25" fmla="*/ 6 h 62"/>
                  <a:gd name="T26" fmla="*/ 42 w 82"/>
                  <a:gd name="T27" fmla="*/ 19 h 62"/>
                  <a:gd name="T28" fmla="*/ 62 w 82"/>
                  <a:gd name="T29" fmla="*/ 16 h 62"/>
                  <a:gd name="T30" fmla="*/ 76 w 82"/>
                  <a:gd name="T31" fmla="*/ 14 h 62"/>
                  <a:gd name="T32" fmla="*/ 81 w 82"/>
                  <a:gd name="T33" fmla="*/ 26 h 62"/>
                  <a:gd name="T34" fmla="*/ 76 w 82"/>
                  <a:gd name="T35" fmla="*/ 36 h 62"/>
                  <a:gd name="T36" fmla="*/ 70 w 82"/>
                  <a:gd name="T37" fmla="*/ 43 h 62"/>
                  <a:gd name="T38" fmla="*/ 75 w 82"/>
                  <a:gd name="T39" fmla="*/ 50 h 62"/>
                  <a:gd name="T40" fmla="*/ 61 w 82"/>
                  <a:gd name="T41" fmla="*/ 5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2">
                    <a:moveTo>
                      <a:pt x="61" y="53"/>
                    </a:moveTo>
                    <a:lnTo>
                      <a:pt x="48" y="54"/>
                    </a:lnTo>
                    <a:lnTo>
                      <a:pt x="40" y="54"/>
                    </a:lnTo>
                    <a:lnTo>
                      <a:pt x="31" y="61"/>
                    </a:lnTo>
                    <a:lnTo>
                      <a:pt x="18" y="57"/>
                    </a:lnTo>
                    <a:lnTo>
                      <a:pt x="11" y="57"/>
                    </a:lnTo>
                    <a:lnTo>
                      <a:pt x="9" y="3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3" y="3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38" y="6"/>
                    </a:lnTo>
                    <a:lnTo>
                      <a:pt x="42" y="19"/>
                    </a:lnTo>
                    <a:lnTo>
                      <a:pt x="62" y="16"/>
                    </a:lnTo>
                    <a:lnTo>
                      <a:pt x="76" y="14"/>
                    </a:lnTo>
                    <a:lnTo>
                      <a:pt x="81" y="26"/>
                    </a:lnTo>
                    <a:lnTo>
                      <a:pt x="76" y="36"/>
                    </a:lnTo>
                    <a:lnTo>
                      <a:pt x="70" y="43"/>
                    </a:lnTo>
                    <a:lnTo>
                      <a:pt x="75" y="50"/>
                    </a:lnTo>
                    <a:lnTo>
                      <a:pt x="61" y="5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0" name="Freeform 244"/>
              <p:cNvSpPr>
                <a:spLocks/>
              </p:cNvSpPr>
              <p:nvPr/>
            </p:nvSpPr>
            <p:spPr bwMode="auto">
              <a:xfrm>
                <a:off x="6311430" y="1932978"/>
                <a:ext cx="245307" cy="426270"/>
              </a:xfrm>
              <a:custGeom>
                <a:avLst/>
                <a:gdLst>
                  <a:gd name="T0" fmla="*/ 19 w 139"/>
                  <a:gd name="T1" fmla="*/ 101 h 242"/>
                  <a:gd name="T2" fmla="*/ 29 w 139"/>
                  <a:gd name="T3" fmla="*/ 94 h 242"/>
                  <a:gd name="T4" fmla="*/ 27 w 139"/>
                  <a:gd name="T5" fmla="*/ 63 h 242"/>
                  <a:gd name="T6" fmla="*/ 26 w 139"/>
                  <a:gd name="T7" fmla="*/ 53 h 242"/>
                  <a:gd name="T8" fmla="*/ 15 w 139"/>
                  <a:gd name="T9" fmla="*/ 43 h 242"/>
                  <a:gd name="T10" fmla="*/ 3 w 139"/>
                  <a:gd name="T11" fmla="*/ 30 h 242"/>
                  <a:gd name="T12" fmla="*/ 14 w 139"/>
                  <a:gd name="T13" fmla="*/ 33 h 242"/>
                  <a:gd name="T14" fmla="*/ 27 w 139"/>
                  <a:gd name="T15" fmla="*/ 36 h 242"/>
                  <a:gd name="T16" fmla="*/ 47 w 139"/>
                  <a:gd name="T17" fmla="*/ 33 h 242"/>
                  <a:gd name="T18" fmla="*/ 53 w 139"/>
                  <a:gd name="T19" fmla="*/ 18 h 242"/>
                  <a:gd name="T20" fmla="*/ 63 w 139"/>
                  <a:gd name="T21" fmla="*/ 7 h 242"/>
                  <a:gd name="T22" fmla="*/ 70 w 139"/>
                  <a:gd name="T23" fmla="*/ 0 h 242"/>
                  <a:gd name="T24" fmla="*/ 82 w 139"/>
                  <a:gd name="T25" fmla="*/ 2 h 242"/>
                  <a:gd name="T26" fmla="*/ 93 w 139"/>
                  <a:gd name="T27" fmla="*/ 12 h 242"/>
                  <a:gd name="T28" fmla="*/ 85 w 139"/>
                  <a:gd name="T29" fmla="*/ 36 h 242"/>
                  <a:gd name="T30" fmla="*/ 100 w 139"/>
                  <a:gd name="T31" fmla="*/ 50 h 242"/>
                  <a:gd name="T32" fmla="*/ 100 w 139"/>
                  <a:gd name="T33" fmla="*/ 65 h 242"/>
                  <a:gd name="T34" fmla="*/ 105 w 139"/>
                  <a:gd name="T35" fmla="*/ 85 h 242"/>
                  <a:gd name="T36" fmla="*/ 107 w 139"/>
                  <a:gd name="T37" fmla="*/ 109 h 242"/>
                  <a:gd name="T38" fmla="*/ 113 w 139"/>
                  <a:gd name="T39" fmla="*/ 129 h 242"/>
                  <a:gd name="T40" fmla="*/ 120 w 139"/>
                  <a:gd name="T41" fmla="*/ 151 h 242"/>
                  <a:gd name="T42" fmla="*/ 128 w 139"/>
                  <a:gd name="T43" fmla="*/ 161 h 242"/>
                  <a:gd name="T44" fmla="*/ 138 w 139"/>
                  <a:gd name="T45" fmla="*/ 169 h 242"/>
                  <a:gd name="T46" fmla="*/ 127 w 139"/>
                  <a:gd name="T47" fmla="*/ 178 h 242"/>
                  <a:gd name="T48" fmla="*/ 112 w 139"/>
                  <a:gd name="T49" fmla="*/ 194 h 242"/>
                  <a:gd name="T50" fmla="*/ 98 w 139"/>
                  <a:gd name="T51" fmla="*/ 211 h 242"/>
                  <a:gd name="T52" fmla="*/ 94 w 139"/>
                  <a:gd name="T53" fmla="*/ 225 h 242"/>
                  <a:gd name="T54" fmla="*/ 96 w 139"/>
                  <a:gd name="T55" fmla="*/ 241 h 242"/>
                  <a:gd name="T56" fmla="*/ 81 w 139"/>
                  <a:gd name="T57" fmla="*/ 219 h 242"/>
                  <a:gd name="T58" fmla="*/ 63 w 139"/>
                  <a:gd name="T59" fmla="*/ 222 h 242"/>
                  <a:gd name="T60" fmla="*/ 53 w 139"/>
                  <a:gd name="T61" fmla="*/ 231 h 242"/>
                  <a:gd name="T62" fmla="*/ 29 w 139"/>
                  <a:gd name="T63" fmla="*/ 229 h 242"/>
                  <a:gd name="T64" fmla="*/ 11 w 139"/>
                  <a:gd name="T65" fmla="*/ 217 h 242"/>
                  <a:gd name="T66" fmla="*/ 4 w 139"/>
                  <a:gd name="T67" fmla="*/ 200 h 242"/>
                  <a:gd name="T68" fmla="*/ 0 w 139"/>
                  <a:gd name="T69" fmla="*/ 185 h 242"/>
                  <a:gd name="T70" fmla="*/ 3 w 139"/>
                  <a:gd name="T71" fmla="*/ 157 h 242"/>
                  <a:gd name="T72" fmla="*/ 21 w 139"/>
                  <a:gd name="T73" fmla="*/ 150 h 242"/>
                  <a:gd name="T74" fmla="*/ 33 w 139"/>
                  <a:gd name="T75" fmla="*/ 138 h 242"/>
                  <a:gd name="T76" fmla="*/ 37 w 139"/>
                  <a:gd name="T77" fmla="*/ 121 h 242"/>
                  <a:gd name="T78" fmla="*/ 58 w 139"/>
                  <a:gd name="T79" fmla="*/ 123 h 242"/>
                  <a:gd name="T80" fmla="*/ 46 w 139"/>
                  <a:gd name="T81" fmla="*/ 102 h 242"/>
                  <a:gd name="T82" fmla="*/ 19 w 139"/>
                  <a:gd name="T83" fmla="*/ 10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9" h="242">
                    <a:moveTo>
                      <a:pt x="19" y="101"/>
                    </a:moveTo>
                    <a:lnTo>
                      <a:pt x="29" y="94"/>
                    </a:lnTo>
                    <a:lnTo>
                      <a:pt x="27" y="63"/>
                    </a:lnTo>
                    <a:lnTo>
                      <a:pt x="26" y="53"/>
                    </a:lnTo>
                    <a:lnTo>
                      <a:pt x="15" y="43"/>
                    </a:lnTo>
                    <a:lnTo>
                      <a:pt x="3" y="30"/>
                    </a:lnTo>
                    <a:lnTo>
                      <a:pt x="14" y="33"/>
                    </a:lnTo>
                    <a:lnTo>
                      <a:pt x="27" y="36"/>
                    </a:lnTo>
                    <a:lnTo>
                      <a:pt x="47" y="33"/>
                    </a:lnTo>
                    <a:lnTo>
                      <a:pt x="53" y="18"/>
                    </a:lnTo>
                    <a:lnTo>
                      <a:pt x="63" y="7"/>
                    </a:lnTo>
                    <a:lnTo>
                      <a:pt x="70" y="0"/>
                    </a:lnTo>
                    <a:lnTo>
                      <a:pt x="82" y="2"/>
                    </a:lnTo>
                    <a:lnTo>
                      <a:pt x="93" y="12"/>
                    </a:lnTo>
                    <a:lnTo>
                      <a:pt x="85" y="36"/>
                    </a:lnTo>
                    <a:lnTo>
                      <a:pt x="100" y="50"/>
                    </a:lnTo>
                    <a:lnTo>
                      <a:pt x="100" y="65"/>
                    </a:lnTo>
                    <a:lnTo>
                      <a:pt x="105" y="85"/>
                    </a:lnTo>
                    <a:lnTo>
                      <a:pt x="107" y="109"/>
                    </a:lnTo>
                    <a:lnTo>
                      <a:pt x="113" y="129"/>
                    </a:lnTo>
                    <a:lnTo>
                      <a:pt x="120" y="151"/>
                    </a:lnTo>
                    <a:lnTo>
                      <a:pt x="128" y="161"/>
                    </a:lnTo>
                    <a:lnTo>
                      <a:pt x="138" y="169"/>
                    </a:lnTo>
                    <a:lnTo>
                      <a:pt x="127" y="178"/>
                    </a:lnTo>
                    <a:lnTo>
                      <a:pt x="112" y="194"/>
                    </a:lnTo>
                    <a:lnTo>
                      <a:pt x="98" y="211"/>
                    </a:lnTo>
                    <a:lnTo>
                      <a:pt x="94" y="225"/>
                    </a:lnTo>
                    <a:lnTo>
                      <a:pt x="96" y="241"/>
                    </a:lnTo>
                    <a:lnTo>
                      <a:pt x="81" y="219"/>
                    </a:lnTo>
                    <a:lnTo>
                      <a:pt x="63" y="222"/>
                    </a:lnTo>
                    <a:lnTo>
                      <a:pt x="53" y="231"/>
                    </a:lnTo>
                    <a:lnTo>
                      <a:pt x="29" y="229"/>
                    </a:lnTo>
                    <a:lnTo>
                      <a:pt x="11" y="217"/>
                    </a:lnTo>
                    <a:lnTo>
                      <a:pt x="4" y="200"/>
                    </a:lnTo>
                    <a:lnTo>
                      <a:pt x="0" y="185"/>
                    </a:lnTo>
                    <a:lnTo>
                      <a:pt x="3" y="157"/>
                    </a:lnTo>
                    <a:lnTo>
                      <a:pt x="21" y="150"/>
                    </a:lnTo>
                    <a:lnTo>
                      <a:pt x="33" y="138"/>
                    </a:lnTo>
                    <a:lnTo>
                      <a:pt x="37" y="121"/>
                    </a:lnTo>
                    <a:lnTo>
                      <a:pt x="58" y="123"/>
                    </a:lnTo>
                    <a:lnTo>
                      <a:pt x="46" y="102"/>
                    </a:lnTo>
                    <a:lnTo>
                      <a:pt x="19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1" name="Freeform 245"/>
              <p:cNvSpPr>
                <a:spLocks/>
              </p:cNvSpPr>
              <p:nvPr/>
            </p:nvSpPr>
            <p:spPr bwMode="auto">
              <a:xfrm>
                <a:off x="6058260" y="2741476"/>
                <a:ext cx="166683" cy="102242"/>
              </a:xfrm>
              <a:custGeom>
                <a:avLst/>
                <a:gdLst>
                  <a:gd name="T0" fmla="*/ 3 w 94"/>
                  <a:gd name="T1" fmla="*/ 43 h 57"/>
                  <a:gd name="T2" fmla="*/ 0 w 94"/>
                  <a:gd name="T3" fmla="*/ 34 h 57"/>
                  <a:gd name="T4" fmla="*/ 7 w 94"/>
                  <a:gd name="T5" fmla="*/ 35 h 57"/>
                  <a:gd name="T6" fmla="*/ 11 w 94"/>
                  <a:gd name="T7" fmla="*/ 36 h 57"/>
                  <a:gd name="T8" fmla="*/ 29 w 94"/>
                  <a:gd name="T9" fmla="*/ 28 h 57"/>
                  <a:gd name="T10" fmla="*/ 43 w 94"/>
                  <a:gd name="T11" fmla="*/ 20 h 57"/>
                  <a:gd name="T12" fmla="*/ 47 w 94"/>
                  <a:gd name="T13" fmla="*/ 15 h 57"/>
                  <a:gd name="T14" fmla="*/ 48 w 94"/>
                  <a:gd name="T15" fmla="*/ 0 h 57"/>
                  <a:gd name="T16" fmla="*/ 59 w 94"/>
                  <a:gd name="T17" fmla="*/ 10 h 57"/>
                  <a:gd name="T18" fmla="*/ 69 w 94"/>
                  <a:gd name="T19" fmla="*/ 9 h 57"/>
                  <a:gd name="T20" fmla="*/ 71 w 94"/>
                  <a:gd name="T21" fmla="*/ 1 h 57"/>
                  <a:gd name="T22" fmla="*/ 84 w 94"/>
                  <a:gd name="T23" fmla="*/ 2 h 57"/>
                  <a:gd name="T24" fmla="*/ 83 w 94"/>
                  <a:gd name="T25" fmla="*/ 12 h 57"/>
                  <a:gd name="T26" fmla="*/ 91 w 94"/>
                  <a:gd name="T27" fmla="*/ 16 h 57"/>
                  <a:gd name="T28" fmla="*/ 93 w 94"/>
                  <a:gd name="T29" fmla="*/ 31 h 57"/>
                  <a:gd name="T30" fmla="*/ 87 w 94"/>
                  <a:gd name="T31" fmla="*/ 39 h 57"/>
                  <a:gd name="T32" fmla="*/ 87 w 94"/>
                  <a:gd name="T33" fmla="*/ 43 h 57"/>
                  <a:gd name="T34" fmla="*/ 82 w 94"/>
                  <a:gd name="T35" fmla="*/ 50 h 57"/>
                  <a:gd name="T36" fmla="*/ 69 w 94"/>
                  <a:gd name="T37" fmla="*/ 56 h 57"/>
                  <a:gd name="T38" fmla="*/ 45 w 94"/>
                  <a:gd name="T39" fmla="*/ 50 h 57"/>
                  <a:gd name="T40" fmla="*/ 37 w 94"/>
                  <a:gd name="T41" fmla="*/ 41 h 57"/>
                  <a:gd name="T42" fmla="*/ 24 w 94"/>
                  <a:gd name="T43" fmla="*/ 47 h 57"/>
                  <a:gd name="T44" fmla="*/ 10 w 94"/>
                  <a:gd name="T45" fmla="*/ 47 h 57"/>
                  <a:gd name="T46" fmla="*/ 3 w 94"/>
                  <a:gd name="T4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4" h="57">
                    <a:moveTo>
                      <a:pt x="3" y="43"/>
                    </a:moveTo>
                    <a:lnTo>
                      <a:pt x="0" y="34"/>
                    </a:lnTo>
                    <a:lnTo>
                      <a:pt x="7" y="35"/>
                    </a:lnTo>
                    <a:lnTo>
                      <a:pt x="11" y="36"/>
                    </a:lnTo>
                    <a:lnTo>
                      <a:pt x="29" y="28"/>
                    </a:lnTo>
                    <a:lnTo>
                      <a:pt x="43" y="20"/>
                    </a:lnTo>
                    <a:lnTo>
                      <a:pt x="47" y="15"/>
                    </a:lnTo>
                    <a:lnTo>
                      <a:pt x="48" y="0"/>
                    </a:lnTo>
                    <a:lnTo>
                      <a:pt x="59" y="10"/>
                    </a:lnTo>
                    <a:lnTo>
                      <a:pt x="69" y="9"/>
                    </a:lnTo>
                    <a:lnTo>
                      <a:pt x="71" y="1"/>
                    </a:lnTo>
                    <a:lnTo>
                      <a:pt x="84" y="2"/>
                    </a:lnTo>
                    <a:lnTo>
                      <a:pt x="83" y="12"/>
                    </a:lnTo>
                    <a:lnTo>
                      <a:pt x="91" y="16"/>
                    </a:lnTo>
                    <a:lnTo>
                      <a:pt x="93" y="31"/>
                    </a:lnTo>
                    <a:lnTo>
                      <a:pt x="87" y="39"/>
                    </a:lnTo>
                    <a:lnTo>
                      <a:pt x="87" y="43"/>
                    </a:lnTo>
                    <a:lnTo>
                      <a:pt x="82" y="50"/>
                    </a:lnTo>
                    <a:lnTo>
                      <a:pt x="69" y="56"/>
                    </a:lnTo>
                    <a:lnTo>
                      <a:pt x="45" y="50"/>
                    </a:lnTo>
                    <a:lnTo>
                      <a:pt x="37" y="41"/>
                    </a:lnTo>
                    <a:lnTo>
                      <a:pt x="24" y="47"/>
                    </a:lnTo>
                    <a:lnTo>
                      <a:pt x="10" y="47"/>
                    </a:lnTo>
                    <a:lnTo>
                      <a:pt x="3" y="4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2" name="Freeform 246"/>
              <p:cNvSpPr>
                <a:spLocks/>
              </p:cNvSpPr>
              <p:nvPr/>
            </p:nvSpPr>
            <p:spPr bwMode="auto">
              <a:xfrm>
                <a:off x="6157327" y="3114266"/>
                <a:ext cx="56609" cy="39324"/>
              </a:xfrm>
              <a:custGeom>
                <a:avLst/>
                <a:gdLst>
                  <a:gd name="T0" fmla="*/ 28 w 32"/>
                  <a:gd name="T1" fmla="*/ 0 h 22"/>
                  <a:gd name="T2" fmla="*/ 16 w 32"/>
                  <a:gd name="T3" fmla="*/ 3 h 22"/>
                  <a:gd name="T4" fmla="*/ 0 w 32"/>
                  <a:gd name="T5" fmla="*/ 2 h 22"/>
                  <a:gd name="T6" fmla="*/ 3 w 32"/>
                  <a:gd name="T7" fmla="*/ 6 h 22"/>
                  <a:gd name="T8" fmla="*/ 6 w 32"/>
                  <a:gd name="T9" fmla="*/ 14 h 22"/>
                  <a:gd name="T10" fmla="*/ 14 w 32"/>
                  <a:gd name="T11" fmla="*/ 15 h 22"/>
                  <a:gd name="T12" fmla="*/ 31 w 32"/>
                  <a:gd name="T13" fmla="*/ 21 h 22"/>
                  <a:gd name="T14" fmla="*/ 30 w 32"/>
                  <a:gd name="T15" fmla="*/ 11 h 22"/>
                  <a:gd name="T16" fmla="*/ 28 w 32"/>
                  <a:gd name="T1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2">
                    <a:moveTo>
                      <a:pt x="28" y="0"/>
                    </a:moveTo>
                    <a:lnTo>
                      <a:pt x="16" y="3"/>
                    </a:lnTo>
                    <a:lnTo>
                      <a:pt x="0" y="2"/>
                    </a:lnTo>
                    <a:lnTo>
                      <a:pt x="3" y="6"/>
                    </a:lnTo>
                    <a:lnTo>
                      <a:pt x="6" y="14"/>
                    </a:lnTo>
                    <a:lnTo>
                      <a:pt x="14" y="15"/>
                    </a:lnTo>
                    <a:lnTo>
                      <a:pt x="31" y="21"/>
                    </a:lnTo>
                    <a:lnTo>
                      <a:pt x="30" y="11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3" name="Freeform 247"/>
              <p:cNvSpPr>
                <a:spLocks/>
              </p:cNvSpPr>
              <p:nvPr/>
            </p:nvSpPr>
            <p:spPr bwMode="auto">
              <a:xfrm>
                <a:off x="5584943" y="2532273"/>
                <a:ext cx="103784" cy="132128"/>
              </a:xfrm>
              <a:custGeom>
                <a:avLst/>
                <a:gdLst>
                  <a:gd name="T0" fmla="*/ 31 w 60"/>
                  <a:gd name="T1" fmla="*/ 0 h 75"/>
                  <a:gd name="T2" fmla="*/ 27 w 60"/>
                  <a:gd name="T3" fmla="*/ 6 h 75"/>
                  <a:gd name="T4" fmla="*/ 27 w 60"/>
                  <a:gd name="T5" fmla="*/ 16 h 75"/>
                  <a:gd name="T6" fmla="*/ 3 w 60"/>
                  <a:gd name="T7" fmla="*/ 19 h 75"/>
                  <a:gd name="T8" fmla="*/ 0 w 60"/>
                  <a:gd name="T9" fmla="*/ 26 h 75"/>
                  <a:gd name="T10" fmla="*/ 0 w 60"/>
                  <a:gd name="T11" fmla="*/ 38 h 75"/>
                  <a:gd name="T12" fmla="*/ 8 w 60"/>
                  <a:gd name="T13" fmla="*/ 40 h 75"/>
                  <a:gd name="T14" fmla="*/ 8 w 60"/>
                  <a:gd name="T15" fmla="*/ 48 h 75"/>
                  <a:gd name="T16" fmla="*/ 0 w 60"/>
                  <a:gd name="T17" fmla="*/ 53 h 75"/>
                  <a:gd name="T18" fmla="*/ 1 w 60"/>
                  <a:gd name="T19" fmla="*/ 66 h 75"/>
                  <a:gd name="T20" fmla="*/ 1 w 60"/>
                  <a:gd name="T21" fmla="*/ 74 h 75"/>
                  <a:gd name="T22" fmla="*/ 17 w 60"/>
                  <a:gd name="T23" fmla="*/ 73 h 75"/>
                  <a:gd name="T24" fmla="*/ 32 w 60"/>
                  <a:gd name="T25" fmla="*/ 63 h 75"/>
                  <a:gd name="T26" fmla="*/ 45 w 60"/>
                  <a:gd name="T27" fmla="*/ 63 h 75"/>
                  <a:gd name="T28" fmla="*/ 56 w 60"/>
                  <a:gd name="T29" fmla="*/ 61 h 75"/>
                  <a:gd name="T30" fmla="*/ 59 w 60"/>
                  <a:gd name="T31" fmla="*/ 40 h 75"/>
                  <a:gd name="T32" fmla="*/ 53 w 60"/>
                  <a:gd name="T33" fmla="*/ 24 h 75"/>
                  <a:gd name="T34" fmla="*/ 38 w 60"/>
                  <a:gd name="T35" fmla="*/ 24 h 75"/>
                  <a:gd name="T36" fmla="*/ 34 w 60"/>
                  <a:gd name="T37" fmla="*/ 15 h 75"/>
                  <a:gd name="T38" fmla="*/ 38 w 60"/>
                  <a:gd name="T39" fmla="*/ 4 h 75"/>
                  <a:gd name="T40" fmla="*/ 31 w 60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75">
                    <a:moveTo>
                      <a:pt x="31" y="0"/>
                    </a:moveTo>
                    <a:lnTo>
                      <a:pt x="27" y="6"/>
                    </a:lnTo>
                    <a:lnTo>
                      <a:pt x="27" y="16"/>
                    </a:lnTo>
                    <a:lnTo>
                      <a:pt x="3" y="19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8" y="40"/>
                    </a:lnTo>
                    <a:lnTo>
                      <a:pt x="8" y="48"/>
                    </a:lnTo>
                    <a:lnTo>
                      <a:pt x="0" y="53"/>
                    </a:lnTo>
                    <a:lnTo>
                      <a:pt x="1" y="66"/>
                    </a:lnTo>
                    <a:lnTo>
                      <a:pt x="1" y="74"/>
                    </a:lnTo>
                    <a:lnTo>
                      <a:pt x="17" y="73"/>
                    </a:lnTo>
                    <a:lnTo>
                      <a:pt x="32" y="63"/>
                    </a:lnTo>
                    <a:lnTo>
                      <a:pt x="45" y="63"/>
                    </a:lnTo>
                    <a:lnTo>
                      <a:pt x="56" y="61"/>
                    </a:lnTo>
                    <a:lnTo>
                      <a:pt x="59" y="40"/>
                    </a:lnTo>
                    <a:lnTo>
                      <a:pt x="53" y="24"/>
                    </a:lnTo>
                    <a:lnTo>
                      <a:pt x="38" y="24"/>
                    </a:lnTo>
                    <a:lnTo>
                      <a:pt x="34" y="15"/>
                    </a:lnTo>
                    <a:lnTo>
                      <a:pt x="38" y="4"/>
                    </a:lnTo>
                    <a:lnTo>
                      <a:pt x="3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4" name="Freeform 248"/>
              <p:cNvSpPr>
                <a:spLocks/>
              </p:cNvSpPr>
              <p:nvPr/>
            </p:nvSpPr>
            <p:spPr bwMode="auto">
              <a:xfrm>
                <a:off x="5641552" y="2527554"/>
                <a:ext cx="58182" cy="47189"/>
              </a:xfrm>
              <a:custGeom>
                <a:avLst/>
                <a:gdLst>
                  <a:gd name="T0" fmla="*/ 19 w 32"/>
                  <a:gd name="T1" fmla="*/ 26 h 27"/>
                  <a:gd name="T2" fmla="*/ 4 w 32"/>
                  <a:gd name="T3" fmla="*/ 26 h 27"/>
                  <a:gd name="T4" fmla="*/ 0 w 32"/>
                  <a:gd name="T5" fmla="*/ 17 h 27"/>
                  <a:gd name="T6" fmla="*/ 4 w 32"/>
                  <a:gd name="T7" fmla="*/ 6 h 27"/>
                  <a:gd name="T8" fmla="*/ 12 w 32"/>
                  <a:gd name="T9" fmla="*/ 0 h 27"/>
                  <a:gd name="T10" fmla="*/ 22 w 32"/>
                  <a:gd name="T11" fmla="*/ 3 h 27"/>
                  <a:gd name="T12" fmla="*/ 28 w 32"/>
                  <a:gd name="T13" fmla="*/ 10 h 27"/>
                  <a:gd name="T14" fmla="*/ 31 w 32"/>
                  <a:gd name="T15" fmla="*/ 19 h 27"/>
                  <a:gd name="T16" fmla="*/ 19 w 32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7">
                    <a:moveTo>
                      <a:pt x="19" y="26"/>
                    </a:moveTo>
                    <a:lnTo>
                      <a:pt x="4" y="26"/>
                    </a:lnTo>
                    <a:lnTo>
                      <a:pt x="0" y="17"/>
                    </a:lnTo>
                    <a:lnTo>
                      <a:pt x="4" y="6"/>
                    </a:lnTo>
                    <a:lnTo>
                      <a:pt x="12" y="0"/>
                    </a:lnTo>
                    <a:lnTo>
                      <a:pt x="22" y="3"/>
                    </a:lnTo>
                    <a:lnTo>
                      <a:pt x="28" y="10"/>
                    </a:lnTo>
                    <a:lnTo>
                      <a:pt x="31" y="19"/>
                    </a:lnTo>
                    <a:lnTo>
                      <a:pt x="19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5" name="Freeform 249"/>
              <p:cNvSpPr>
                <a:spLocks/>
              </p:cNvSpPr>
              <p:nvPr/>
            </p:nvSpPr>
            <p:spPr bwMode="auto">
              <a:xfrm>
                <a:off x="5682437" y="2403291"/>
                <a:ext cx="183981" cy="316164"/>
              </a:xfrm>
              <a:custGeom>
                <a:avLst/>
                <a:gdLst>
                  <a:gd name="T0" fmla="*/ 16 w 104"/>
                  <a:gd name="T1" fmla="*/ 2 h 180"/>
                  <a:gd name="T2" fmla="*/ 10 w 104"/>
                  <a:gd name="T3" fmla="*/ 14 h 180"/>
                  <a:gd name="T4" fmla="*/ 0 w 104"/>
                  <a:gd name="T5" fmla="*/ 25 h 180"/>
                  <a:gd name="T6" fmla="*/ 8 w 104"/>
                  <a:gd name="T7" fmla="*/ 29 h 180"/>
                  <a:gd name="T8" fmla="*/ 10 w 104"/>
                  <a:gd name="T9" fmla="*/ 36 h 180"/>
                  <a:gd name="T10" fmla="*/ 10 w 104"/>
                  <a:gd name="T11" fmla="*/ 46 h 180"/>
                  <a:gd name="T12" fmla="*/ 2 w 104"/>
                  <a:gd name="T13" fmla="*/ 51 h 180"/>
                  <a:gd name="T14" fmla="*/ 5 w 104"/>
                  <a:gd name="T15" fmla="*/ 59 h 180"/>
                  <a:gd name="T16" fmla="*/ 14 w 104"/>
                  <a:gd name="T17" fmla="*/ 61 h 180"/>
                  <a:gd name="T18" fmla="*/ 16 w 104"/>
                  <a:gd name="T19" fmla="*/ 69 h 180"/>
                  <a:gd name="T20" fmla="*/ 13 w 104"/>
                  <a:gd name="T21" fmla="*/ 76 h 180"/>
                  <a:gd name="T22" fmla="*/ 36 w 104"/>
                  <a:gd name="T23" fmla="*/ 81 h 180"/>
                  <a:gd name="T24" fmla="*/ 41 w 104"/>
                  <a:gd name="T25" fmla="*/ 89 h 180"/>
                  <a:gd name="T26" fmla="*/ 48 w 104"/>
                  <a:gd name="T27" fmla="*/ 92 h 180"/>
                  <a:gd name="T28" fmla="*/ 46 w 104"/>
                  <a:gd name="T29" fmla="*/ 99 h 180"/>
                  <a:gd name="T30" fmla="*/ 34 w 104"/>
                  <a:gd name="T31" fmla="*/ 107 h 180"/>
                  <a:gd name="T32" fmla="*/ 24 w 104"/>
                  <a:gd name="T33" fmla="*/ 107 h 180"/>
                  <a:gd name="T34" fmla="*/ 22 w 104"/>
                  <a:gd name="T35" fmla="*/ 118 h 180"/>
                  <a:gd name="T36" fmla="*/ 26 w 104"/>
                  <a:gd name="T37" fmla="*/ 124 h 180"/>
                  <a:gd name="T38" fmla="*/ 24 w 104"/>
                  <a:gd name="T39" fmla="*/ 135 h 180"/>
                  <a:gd name="T40" fmla="*/ 16 w 104"/>
                  <a:gd name="T41" fmla="*/ 139 h 180"/>
                  <a:gd name="T42" fmla="*/ 39 w 104"/>
                  <a:gd name="T43" fmla="*/ 144 h 180"/>
                  <a:gd name="T44" fmla="*/ 37 w 104"/>
                  <a:gd name="T45" fmla="*/ 148 h 180"/>
                  <a:gd name="T46" fmla="*/ 29 w 104"/>
                  <a:gd name="T47" fmla="*/ 149 h 180"/>
                  <a:gd name="T48" fmla="*/ 19 w 104"/>
                  <a:gd name="T49" fmla="*/ 159 h 180"/>
                  <a:gd name="T50" fmla="*/ 11 w 104"/>
                  <a:gd name="T51" fmla="*/ 170 h 180"/>
                  <a:gd name="T52" fmla="*/ 10 w 104"/>
                  <a:gd name="T53" fmla="*/ 179 h 180"/>
                  <a:gd name="T54" fmla="*/ 31 w 104"/>
                  <a:gd name="T55" fmla="*/ 171 h 180"/>
                  <a:gd name="T56" fmla="*/ 45 w 104"/>
                  <a:gd name="T57" fmla="*/ 164 h 180"/>
                  <a:gd name="T58" fmla="*/ 63 w 104"/>
                  <a:gd name="T59" fmla="*/ 168 h 180"/>
                  <a:gd name="T60" fmla="*/ 79 w 104"/>
                  <a:gd name="T61" fmla="*/ 158 h 180"/>
                  <a:gd name="T62" fmla="*/ 97 w 104"/>
                  <a:gd name="T63" fmla="*/ 154 h 180"/>
                  <a:gd name="T64" fmla="*/ 86 w 104"/>
                  <a:gd name="T65" fmla="*/ 144 h 180"/>
                  <a:gd name="T66" fmla="*/ 92 w 104"/>
                  <a:gd name="T67" fmla="*/ 139 h 180"/>
                  <a:gd name="T68" fmla="*/ 102 w 104"/>
                  <a:gd name="T69" fmla="*/ 141 h 180"/>
                  <a:gd name="T70" fmla="*/ 103 w 104"/>
                  <a:gd name="T71" fmla="*/ 118 h 180"/>
                  <a:gd name="T72" fmla="*/ 84 w 104"/>
                  <a:gd name="T73" fmla="*/ 112 h 180"/>
                  <a:gd name="T74" fmla="*/ 84 w 104"/>
                  <a:gd name="T75" fmla="*/ 97 h 180"/>
                  <a:gd name="T76" fmla="*/ 81 w 104"/>
                  <a:gd name="T77" fmla="*/ 88 h 180"/>
                  <a:gd name="T78" fmla="*/ 71 w 104"/>
                  <a:gd name="T79" fmla="*/ 84 h 180"/>
                  <a:gd name="T80" fmla="*/ 73 w 104"/>
                  <a:gd name="T81" fmla="*/ 72 h 180"/>
                  <a:gd name="T82" fmla="*/ 63 w 104"/>
                  <a:gd name="T83" fmla="*/ 69 h 180"/>
                  <a:gd name="T84" fmla="*/ 66 w 104"/>
                  <a:gd name="T85" fmla="*/ 52 h 180"/>
                  <a:gd name="T86" fmla="*/ 42 w 104"/>
                  <a:gd name="T87" fmla="*/ 35 h 180"/>
                  <a:gd name="T88" fmla="*/ 55 w 104"/>
                  <a:gd name="T89" fmla="*/ 31 h 180"/>
                  <a:gd name="T90" fmla="*/ 56 w 104"/>
                  <a:gd name="T91" fmla="*/ 15 h 180"/>
                  <a:gd name="T92" fmla="*/ 34 w 104"/>
                  <a:gd name="T93" fmla="*/ 15 h 180"/>
                  <a:gd name="T94" fmla="*/ 34 w 104"/>
                  <a:gd name="T95" fmla="*/ 0 h 180"/>
                  <a:gd name="T96" fmla="*/ 16 w 104"/>
                  <a:gd name="T97" fmla="*/ 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4" h="180">
                    <a:moveTo>
                      <a:pt x="16" y="2"/>
                    </a:moveTo>
                    <a:lnTo>
                      <a:pt x="10" y="14"/>
                    </a:lnTo>
                    <a:lnTo>
                      <a:pt x="0" y="25"/>
                    </a:lnTo>
                    <a:lnTo>
                      <a:pt x="8" y="29"/>
                    </a:lnTo>
                    <a:lnTo>
                      <a:pt x="10" y="36"/>
                    </a:lnTo>
                    <a:lnTo>
                      <a:pt x="10" y="46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4" y="61"/>
                    </a:lnTo>
                    <a:lnTo>
                      <a:pt x="16" y="69"/>
                    </a:lnTo>
                    <a:lnTo>
                      <a:pt x="13" y="76"/>
                    </a:lnTo>
                    <a:lnTo>
                      <a:pt x="36" y="81"/>
                    </a:lnTo>
                    <a:lnTo>
                      <a:pt x="41" y="89"/>
                    </a:lnTo>
                    <a:lnTo>
                      <a:pt x="48" y="92"/>
                    </a:lnTo>
                    <a:lnTo>
                      <a:pt x="46" y="99"/>
                    </a:lnTo>
                    <a:lnTo>
                      <a:pt x="34" y="107"/>
                    </a:lnTo>
                    <a:lnTo>
                      <a:pt x="24" y="107"/>
                    </a:lnTo>
                    <a:lnTo>
                      <a:pt x="22" y="118"/>
                    </a:lnTo>
                    <a:lnTo>
                      <a:pt x="26" y="124"/>
                    </a:lnTo>
                    <a:lnTo>
                      <a:pt x="24" y="135"/>
                    </a:lnTo>
                    <a:lnTo>
                      <a:pt x="16" y="139"/>
                    </a:lnTo>
                    <a:lnTo>
                      <a:pt x="39" y="144"/>
                    </a:lnTo>
                    <a:lnTo>
                      <a:pt x="37" y="148"/>
                    </a:lnTo>
                    <a:lnTo>
                      <a:pt x="29" y="149"/>
                    </a:lnTo>
                    <a:lnTo>
                      <a:pt x="19" y="159"/>
                    </a:lnTo>
                    <a:lnTo>
                      <a:pt x="11" y="170"/>
                    </a:lnTo>
                    <a:lnTo>
                      <a:pt x="10" y="179"/>
                    </a:lnTo>
                    <a:lnTo>
                      <a:pt x="31" y="171"/>
                    </a:lnTo>
                    <a:lnTo>
                      <a:pt x="45" y="164"/>
                    </a:lnTo>
                    <a:lnTo>
                      <a:pt x="63" y="168"/>
                    </a:lnTo>
                    <a:lnTo>
                      <a:pt x="79" y="158"/>
                    </a:lnTo>
                    <a:lnTo>
                      <a:pt x="97" y="154"/>
                    </a:lnTo>
                    <a:lnTo>
                      <a:pt x="86" y="144"/>
                    </a:lnTo>
                    <a:lnTo>
                      <a:pt x="92" y="139"/>
                    </a:lnTo>
                    <a:lnTo>
                      <a:pt x="102" y="141"/>
                    </a:lnTo>
                    <a:lnTo>
                      <a:pt x="103" y="118"/>
                    </a:lnTo>
                    <a:lnTo>
                      <a:pt x="84" y="112"/>
                    </a:lnTo>
                    <a:lnTo>
                      <a:pt x="84" y="97"/>
                    </a:lnTo>
                    <a:lnTo>
                      <a:pt x="81" y="88"/>
                    </a:lnTo>
                    <a:lnTo>
                      <a:pt x="71" y="84"/>
                    </a:lnTo>
                    <a:lnTo>
                      <a:pt x="73" y="72"/>
                    </a:lnTo>
                    <a:lnTo>
                      <a:pt x="63" y="69"/>
                    </a:lnTo>
                    <a:lnTo>
                      <a:pt x="66" y="52"/>
                    </a:lnTo>
                    <a:lnTo>
                      <a:pt x="42" y="35"/>
                    </a:lnTo>
                    <a:lnTo>
                      <a:pt x="55" y="31"/>
                    </a:lnTo>
                    <a:lnTo>
                      <a:pt x="56" y="15"/>
                    </a:lnTo>
                    <a:lnTo>
                      <a:pt x="34" y="15"/>
                    </a:lnTo>
                    <a:lnTo>
                      <a:pt x="34" y="0"/>
                    </a:lnTo>
                    <a:lnTo>
                      <a:pt x="1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6" name="Freeform 250"/>
              <p:cNvSpPr>
                <a:spLocks/>
              </p:cNvSpPr>
              <p:nvPr/>
            </p:nvSpPr>
            <p:spPr bwMode="auto">
              <a:xfrm>
                <a:off x="5786221" y="2321498"/>
                <a:ext cx="26732" cy="31459"/>
              </a:xfrm>
              <a:custGeom>
                <a:avLst/>
                <a:gdLst>
                  <a:gd name="T0" fmla="*/ 11 w 15"/>
                  <a:gd name="T1" fmla="*/ 0 h 19"/>
                  <a:gd name="T2" fmla="*/ 0 w 15"/>
                  <a:gd name="T3" fmla="*/ 9 h 19"/>
                  <a:gd name="T4" fmla="*/ 4 w 15"/>
                  <a:gd name="T5" fmla="*/ 18 h 19"/>
                  <a:gd name="T6" fmla="*/ 14 w 15"/>
                  <a:gd name="T7" fmla="*/ 18 h 19"/>
                  <a:gd name="T8" fmla="*/ 11 w 1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11" y="0"/>
                    </a:moveTo>
                    <a:lnTo>
                      <a:pt x="0" y="9"/>
                    </a:lnTo>
                    <a:lnTo>
                      <a:pt x="4" y="18"/>
                    </a:lnTo>
                    <a:lnTo>
                      <a:pt x="14" y="18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7" name="Freeform 251"/>
              <p:cNvSpPr>
                <a:spLocks/>
              </p:cNvSpPr>
              <p:nvPr/>
            </p:nvSpPr>
            <p:spPr bwMode="auto">
              <a:xfrm>
                <a:off x="5938752" y="1881071"/>
                <a:ext cx="622704" cy="539523"/>
              </a:xfrm>
              <a:custGeom>
                <a:avLst/>
                <a:gdLst>
                  <a:gd name="T0" fmla="*/ 303 w 352"/>
                  <a:gd name="T1" fmla="*/ 42 h 306"/>
                  <a:gd name="T2" fmla="*/ 280 w 352"/>
                  <a:gd name="T3" fmla="*/ 30 h 306"/>
                  <a:gd name="T4" fmla="*/ 263 w 352"/>
                  <a:gd name="T5" fmla="*/ 48 h 306"/>
                  <a:gd name="T6" fmla="*/ 237 w 352"/>
                  <a:gd name="T7" fmla="*/ 66 h 306"/>
                  <a:gd name="T8" fmla="*/ 213 w 352"/>
                  <a:gd name="T9" fmla="*/ 61 h 306"/>
                  <a:gd name="T10" fmla="*/ 197 w 352"/>
                  <a:gd name="T11" fmla="*/ 78 h 306"/>
                  <a:gd name="T12" fmla="*/ 173 w 352"/>
                  <a:gd name="T13" fmla="*/ 78 h 306"/>
                  <a:gd name="T14" fmla="*/ 158 w 352"/>
                  <a:gd name="T15" fmla="*/ 90 h 306"/>
                  <a:gd name="T16" fmla="*/ 148 w 352"/>
                  <a:gd name="T17" fmla="*/ 100 h 306"/>
                  <a:gd name="T18" fmla="*/ 138 w 352"/>
                  <a:gd name="T19" fmla="*/ 117 h 306"/>
                  <a:gd name="T20" fmla="*/ 124 w 352"/>
                  <a:gd name="T21" fmla="*/ 129 h 306"/>
                  <a:gd name="T22" fmla="*/ 115 w 352"/>
                  <a:gd name="T23" fmla="*/ 151 h 306"/>
                  <a:gd name="T24" fmla="*/ 117 w 352"/>
                  <a:gd name="T25" fmla="*/ 172 h 306"/>
                  <a:gd name="T26" fmla="*/ 96 w 352"/>
                  <a:gd name="T27" fmla="*/ 174 h 306"/>
                  <a:gd name="T28" fmla="*/ 96 w 352"/>
                  <a:gd name="T29" fmla="*/ 210 h 306"/>
                  <a:gd name="T30" fmla="*/ 107 w 352"/>
                  <a:gd name="T31" fmla="*/ 242 h 306"/>
                  <a:gd name="T32" fmla="*/ 96 w 352"/>
                  <a:gd name="T33" fmla="*/ 267 h 306"/>
                  <a:gd name="T34" fmla="*/ 87 w 352"/>
                  <a:gd name="T35" fmla="*/ 295 h 306"/>
                  <a:gd name="T36" fmla="*/ 55 w 352"/>
                  <a:gd name="T37" fmla="*/ 292 h 306"/>
                  <a:gd name="T38" fmla="*/ 33 w 352"/>
                  <a:gd name="T39" fmla="*/ 303 h 306"/>
                  <a:gd name="T40" fmla="*/ 15 w 352"/>
                  <a:gd name="T41" fmla="*/ 287 h 306"/>
                  <a:gd name="T42" fmla="*/ 11 w 352"/>
                  <a:gd name="T43" fmla="*/ 256 h 306"/>
                  <a:gd name="T44" fmla="*/ 0 w 352"/>
                  <a:gd name="T45" fmla="*/ 218 h 306"/>
                  <a:gd name="T46" fmla="*/ 14 w 352"/>
                  <a:gd name="T47" fmla="*/ 205 h 306"/>
                  <a:gd name="T48" fmla="*/ 40 w 352"/>
                  <a:gd name="T49" fmla="*/ 199 h 306"/>
                  <a:gd name="T50" fmla="*/ 60 w 352"/>
                  <a:gd name="T51" fmla="*/ 189 h 306"/>
                  <a:gd name="T52" fmla="*/ 82 w 352"/>
                  <a:gd name="T53" fmla="*/ 165 h 306"/>
                  <a:gd name="T54" fmla="*/ 94 w 352"/>
                  <a:gd name="T55" fmla="*/ 144 h 306"/>
                  <a:gd name="T56" fmla="*/ 102 w 352"/>
                  <a:gd name="T57" fmla="*/ 117 h 306"/>
                  <a:gd name="T58" fmla="*/ 129 w 352"/>
                  <a:gd name="T59" fmla="*/ 87 h 306"/>
                  <a:gd name="T60" fmla="*/ 163 w 352"/>
                  <a:gd name="T61" fmla="*/ 74 h 306"/>
                  <a:gd name="T62" fmla="*/ 195 w 352"/>
                  <a:gd name="T63" fmla="*/ 64 h 306"/>
                  <a:gd name="T64" fmla="*/ 212 w 352"/>
                  <a:gd name="T65" fmla="*/ 46 h 306"/>
                  <a:gd name="T66" fmla="*/ 198 w 352"/>
                  <a:gd name="T67" fmla="*/ 23 h 306"/>
                  <a:gd name="T68" fmla="*/ 218 w 352"/>
                  <a:gd name="T69" fmla="*/ 8 h 306"/>
                  <a:gd name="T70" fmla="*/ 229 w 352"/>
                  <a:gd name="T71" fmla="*/ 25 h 306"/>
                  <a:gd name="T72" fmla="*/ 236 w 352"/>
                  <a:gd name="T73" fmla="*/ 17 h 306"/>
                  <a:gd name="T74" fmla="*/ 248 w 352"/>
                  <a:gd name="T75" fmla="*/ 26 h 306"/>
                  <a:gd name="T76" fmla="*/ 246 w 352"/>
                  <a:gd name="T77" fmla="*/ 10 h 306"/>
                  <a:gd name="T78" fmla="*/ 271 w 352"/>
                  <a:gd name="T79" fmla="*/ 12 h 306"/>
                  <a:gd name="T80" fmla="*/ 282 w 352"/>
                  <a:gd name="T81" fmla="*/ 14 h 306"/>
                  <a:gd name="T82" fmla="*/ 309 w 352"/>
                  <a:gd name="T83" fmla="*/ 5 h 306"/>
                  <a:gd name="T84" fmla="*/ 322 w 352"/>
                  <a:gd name="T85" fmla="*/ 26 h 306"/>
                  <a:gd name="T86" fmla="*/ 333 w 352"/>
                  <a:gd name="T87" fmla="*/ 48 h 306"/>
                  <a:gd name="T88" fmla="*/ 310 w 352"/>
                  <a:gd name="T89" fmla="*/ 80 h 306"/>
                  <a:gd name="T90" fmla="*/ 303 w 352"/>
                  <a:gd name="T91" fmla="*/ 4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2" h="306">
                    <a:moveTo>
                      <a:pt x="295" y="66"/>
                    </a:moveTo>
                    <a:lnTo>
                      <a:pt x="303" y="42"/>
                    </a:lnTo>
                    <a:lnTo>
                      <a:pt x="292" y="32"/>
                    </a:lnTo>
                    <a:lnTo>
                      <a:pt x="280" y="30"/>
                    </a:lnTo>
                    <a:lnTo>
                      <a:pt x="273" y="37"/>
                    </a:lnTo>
                    <a:lnTo>
                      <a:pt x="263" y="48"/>
                    </a:lnTo>
                    <a:lnTo>
                      <a:pt x="258" y="63"/>
                    </a:lnTo>
                    <a:lnTo>
                      <a:pt x="237" y="66"/>
                    </a:lnTo>
                    <a:lnTo>
                      <a:pt x="224" y="63"/>
                    </a:lnTo>
                    <a:lnTo>
                      <a:pt x="213" y="61"/>
                    </a:lnTo>
                    <a:lnTo>
                      <a:pt x="205" y="68"/>
                    </a:lnTo>
                    <a:lnTo>
                      <a:pt x="197" y="78"/>
                    </a:lnTo>
                    <a:lnTo>
                      <a:pt x="184" y="78"/>
                    </a:lnTo>
                    <a:lnTo>
                      <a:pt x="173" y="78"/>
                    </a:lnTo>
                    <a:lnTo>
                      <a:pt x="166" y="85"/>
                    </a:lnTo>
                    <a:lnTo>
                      <a:pt x="158" y="90"/>
                    </a:lnTo>
                    <a:lnTo>
                      <a:pt x="150" y="87"/>
                    </a:lnTo>
                    <a:lnTo>
                      <a:pt x="148" y="100"/>
                    </a:lnTo>
                    <a:lnTo>
                      <a:pt x="140" y="104"/>
                    </a:lnTo>
                    <a:lnTo>
                      <a:pt x="138" y="117"/>
                    </a:lnTo>
                    <a:lnTo>
                      <a:pt x="128" y="117"/>
                    </a:lnTo>
                    <a:lnTo>
                      <a:pt x="124" y="129"/>
                    </a:lnTo>
                    <a:lnTo>
                      <a:pt x="117" y="133"/>
                    </a:lnTo>
                    <a:lnTo>
                      <a:pt x="115" y="151"/>
                    </a:lnTo>
                    <a:lnTo>
                      <a:pt x="108" y="165"/>
                    </a:lnTo>
                    <a:lnTo>
                      <a:pt x="117" y="172"/>
                    </a:lnTo>
                    <a:lnTo>
                      <a:pt x="110" y="177"/>
                    </a:lnTo>
                    <a:lnTo>
                      <a:pt x="96" y="174"/>
                    </a:lnTo>
                    <a:lnTo>
                      <a:pt x="93" y="184"/>
                    </a:lnTo>
                    <a:lnTo>
                      <a:pt x="96" y="210"/>
                    </a:lnTo>
                    <a:lnTo>
                      <a:pt x="99" y="226"/>
                    </a:lnTo>
                    <a:lnTo>
                      <a:pt x="107" y="242"/>
                    </a:lnTo>
                    <a:lnTo>
                      <a:pt x="110" y="259"/>
                    </a:lnTo>
                    <a:lnTo>
                      <a:pt x="96" y="267"/>
                    </a:lnTo>
                    <a:lnTo>
                      <a:pt x="92" y="286"/>
                    </a:lnTo>
                    <a:lnTo>
                      <a:pt x="87" y="295"/>
                    </a:lnTo>
                    <a:lnTo>
                      <a:pt x="76" y="289"/>
                    </a:lnTo>
                    <a:lnTo>
                      <a:pt x="55" y="292"/>
                    </a:lnTo>
                    <a:lnTo>
                      <a:pt x="44" y="300"/>
                    </a:lnTo>
                    <a:lnTo>
                      <a:pt x="33" y="303"/>
                    </a:lnTo>
                    <a:lnTo>
                      <a:pt x="16" y="305"/>
                    </a:lnTo>
                    <a:lnTo>
                      <a:pt x="15" y="287"/>
                    </a:lnTo>
                    <a:lnTo>
                      <a:pt x="8" y="282"/>
                    </a:lnTo>
                    <a:lnTo>
                      <a:pt x="11" y="256"/>
                    </a:lnTo>
                    <a:lnTo>
                      <a:pt x="1" y="255"/>
                    </a:lnTo>
                    <a:lnTo>
                      <a:pt x="0" y="218"/>
                    </a:lnTo>
                    <a:lnTo>
                      <a:pt x="11" y="214"/>
                    </a:lnTo>
                    <a:lnTo>
                      <a:pt x="14" y="205"/>
                    </a:lnTo>
                    <a:lnTo>
                      <a:pt x="27" y="200"/>
                    </a:lnTo>
                    <a:lnTo>
                      <a:pt x="40" y="199"/>
                    </a:lnTo>
                    <a:lnTo>
                      <a:pt x="45" y="191"/>
                    </a:lnTo>
                    <a:lnTo>
                      <a:pt x="60" y="189"/>
                    </a:lnTo>
                    <a:lnTo>
                      <a:pt x="62" y="172"/>
                    </a:lnTo>
                    <a:lnTo>
                      <a:pt x="82" y="165"/>
                    </a:lnTo>
                    <a:lnTo>
                      <a:pt x="84" y="151"/>
                    </a:lnTo>
                    <a:lnTo>
                      <a:pt x="94" y="144"/>
                    </a:lnTo>
                    <a:lnTo>
                      <a:pt x="98" y="131"/>
                    </a:lnTo>
                    <a:lnTo>
                      <a:pt x="102" y="117"/>
                    </a:lnTo>
                    <a:lnTo>
                      <a:pt x="117" y="102"/>
                    </a:lnTo>
                    <a:lnTo>
                      <a:pt x="129" y="87"/>
                    </a:lnTo>
                    <a:lnTo>
                      <a:pt x="144" y="78"/>
                    </a:lnTo>
                    <a:lnTo>
                      <a:pt x="163" y="74"/>
                    </a:lnTo>
                    <a:lnTo>
                      <a:pt x="174" y="68"/>
                    </a:lnTo>
                    <a:lnTo>
                      <a:pt x="195" y="64"/>
                    </a:lnTo>
                    <a:lnTo>
                      <a:pt x="199" y="52"/>
                    </a:lnTo>
                    <a:lnTo>
                      <a:pt x="212" y="46"/>
                    </a:lnTo>
                    <a:lnTo>
                      <a:pt x="208" y="30"/>
                    </a:lnTo>
                    <a:lnTo>
                      <a:pt x="198" y="23"/>
                    </a:lnTo>
                    <a:lnTo>
                      <a:pt x="213" y="19"/>
                    </a:lnTo>
                    <a:lnTo>
                      <a:pt x="218" y="8"/>
                    </a:lnTo>
                    <a:lnTo>
                      <a:pt x="221" y="23"/>
                    </a:lnTo>
                    <a:lnTo>
                      <a:pt x="229" y="25"/>
                    </a:lnTo>
                    <a:lnTo>
                      <a:pt x="229" y="17"/>
                    </a:lnTo>
                    <a:lnTo>
                      <a:pt x="236" y="17"/>
                    </a:lnTo>
                    <a:lnTo>
                      <a:pt x="239" y="23"/>
                    </a:lnTo>
                    <a:lnTo>
                      <a:pt x="248" y="26"/>
                    </a:lnTo>
                    <a:lnTo>
                      <a:pt x="253" y="15"/>
                    </a:lnTo>
                    <a:lnTo>
                      <a:pt x="246" y="10"/>
                    </a:lnTo>
                    <a:lnTo>
                      <a:pt x="258" y="3"/>
                    </a:lnTo>
                    <a:lnTo>
                      <a:pt x="271" y="12"/>
                    </a:lnTo>
                    <a:lnTo>
                      <a:pt x="279" y="0"/>
                    </a:lnTo>
                    <a:lnTo>
                      <a:pt x="282" y="14"/>
                    </a:lnTo>
                    <a:lnTo>
                      <a:pt x="295" y="15"/>
                    </a:lnTo>
                    <a:lnTo>
                      <a:pt x="309" y="5"/>
                    </a:lnTo>
                    <a:lnTo>
                      <a:pt x="325" y="15"/>
                    </a:lnTo>
                    <a:lnTo>
                      <a:pt x="322" y="26"/>
                    </a:lnTo>
                    <a:lnTo>
                      <a:pt x="351" y="36"/>
                    </a:lnTo>
                    <a:lnTo>
                      <a:pt x="333" y="48"/>
                    </a:lnTo>
                    <a:lnTo>
                      <a:pt x="317" y="65"/>
                    </a:lnTo>
                    <a:lnTo>
                      <a:pt x="310" y="80"/>
                    </a:lnTo>
                    <a:lnTo>
                      <a:pt x="295" y="66"/>
                    </a:lnTo>
                    <a:lnTo>
                      <a:pt x="30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8" name="Freeform 252"/>
              <p:cNvSpPr>
                <a:spLocks/>
              </p:cNvSpPr>
              <p:nvPr/>
            </p:nvSpPr>
            <p:spPr bwMode="auto">
              <a:xfrm>
                <a:off x="5721749" y="2667546"/>
                <a:ext cx="300344" cy="311445"/>
              </a:xfrm>
              <a:custGeom>
                <a:avLst/>
                <a:gdLst>
                  <a:gd name="T0" fmla="*/ 89 w 170"/>
                  <a:gd name="T1" fmla="*/ 3 h 176"/>
                  <a:gd name="T2" fmla="*/ 85 w 170"/>
                  <a:gd name="T3" fmla="*/ 15 h 176"/>
                  <a:gd name="T4" fmla="*/ 78 w 170"/>
                  <a:gd name="T5" fmla="*/ 21 h 176"/>
                  <a:gd name="T6" fmla="*/ 74 w 170"/>
                  <a:gd name="T7" fmla="*/ 29 h 176"/>
                  <a:gd name="T8" fmla="*/ 63 w 170"/>
                  <a:gd name="T9" fmla="*/ 27 h 176"/>
                  <a:gd name="T10" fmla="*/ 61 w 170"/>
                  <a:gd name="T11" fmla="*/ 36 h 176"/>
                  <a:gd name="T12" fmla="*/ 50 w 170"/>
                  <a:gd name="T13" fmla="*/ 37 h 176"/>
                  <a:gd name="T14" fmla="*/ 42 w 170"/>
                  <a:gd name="T15" fmla="*/ 29 h 176"/>
                  <a:gd name="T16" fmla="*/ 34 w 170"/>
                  <a:gd name="T17" fmla="*/ 31 h 176"/>
                  <a:gd name="T18" fmla="*/ 38 w 170"/>
                  <a:gd name="T19" fmla="*/ 39 h 176"/>
                  <a:gd name="T20" fmla="*/ 36 w 170"/>
                  <a:gd name="T21" fmla="*/ 47 h 176"/>
                  <a:gd name="T22" fmla="*/ 23 w 170"/>
                  <a:gd name="T23" fmla="*/ 48 h 176"/>
                  <a:gd name="T24" fmla="*/ 17 w 170"/>
                  <a:gd name="T25" fmla="*/ 52 h 176"/>
                  <a:gd name="T26" fmla="*/ 15 w 170"/>
                  <a:gd name="T27" fmla="*/ 54 h 176"/>
                  <a:gd name="T28" fmla="*/ 0 w 170"/>
                  <a:gd name="T29" fmla="*/ 56 h 176"/>
                  <a:gd name="T30" fmla="*/ 0 w 170"/>
                  <a:gd name="T31" fmla="*/ 60 h 176"/>
                  <a:gd name="T32" fmla="*/ 0 w 170"/>
                  <a:gd name="T33" fmla="*/ 66 h 176"/>
                  <a:gd name="T34" fmla="*/ 18 w 170"/>
                  <a:gd name="T35" fmla="*/ 75 h 176"/>
                  <a:gd name="T36" fmla="*/ 26 w 170"/>
                  <a:gd name="T37" fmla="*/ 79 h 176"/>
                  <a:gd name="T38" fmla="*/ 34 w 170"/>
                  <a:gd name="T39" fmla="*/ 88 h 176"/>
                  <a:gd name="T40" fmla="*/ 40 w 170"/>
                  <a:gd name="T41" fmla="*/ 102 h 176"/>
                  <a:gd name="T42" fmla="*/ 48 w 170"/>
                  <a:gd name="T43" fmla="*/ 111 h 176"/>
                  <a:gd name="T44" fmla="*/ 40 w 170"/>
                  <a:gd name="T45" fmla="*/ 115 h 176"/>
                  <a:gd name="T46" fmla="*/ 36 w 170"/>
                  <a:gd name="T47" fmla="*/ 150 h 176"/>
                  <a:gd name="T48" fmla="*/ 31 w 170"/>
                  <a:gd name="T49" fmla="*/ 160 h 176"/>
                  <a:gd name="T50" fmla="*/ 50 w 170"/>
                  <a:gd name="T51" fmla="*/ 166 h 176"/>
                  <a:gd name="T52" fmla="*/ 70 w 170"/>
                  <a:gd name="T53" fmla="*/ 167 h 176"/>
                  <a:gd name="T54" fmla="*/ 80 w 170"/>
                  <a:gd name="T55" fmla="*/ 175 h 176"/>
                  <a:gd name="T56" fmla="*/ 108 w 170"/>
                  <a:gd name="T57" fmla="*/ 175 h 176"/>
                  <a:gd name="T58" fmla="*/ 105 w 170"/>
                  <a:gd name="T59" fmla="*/ 164 h 176"/>
                  <a:gd name="T60" fmla="*/ 110 w 170"/>
                  <a:gd name="T61" fmla="*/ 153 h 176"/>
                  <a:gd name="T62" fmla="*/ 122 w 170"/>
                  <a:gd name="T63" fmla="*/ 152 h 176"/>
                  <a:gd name="T64" fmla="*/ 134 w 170"/>
                  <a:gd name="T65" fmla="*/ 152 h 176"/>
                  <a:gd name="T66" fmla="*/ 143 w 170"/>
                  <a:gd name="T67" fmla="*/ 158 h 176"/>
                  <a:gd name="T68" fmla="*/ 154 w 170"/>
                  <a:gd name="T69" fmla="*/ 161 h 176"/>
                  <a:gd name="T70" fmla="*/ 162 w 170"/>
                  <a:gd name="T71" fmla="*/ 148 h 176"/>
                  <a:gd name="T72" fmla="*/ 162 w 170"/>
                  <a:gd name="T73" fmla="*/ 138 h 176"/>
                  <a:gd name="T74" fmla="*/ 151 w 170"/>
                  <a:gd name="T75" fmla="*/ 133 h 176"/>
                  <a:gd name="T76" fmla="*/ 149 w 170"/>
                  <a:gd name="T77" fmla="*/ 119 h 176"/>
                  <a:gd name="T78" fmla="*/ 155 w 170"/>
                  <a:gd name="T79" fmla="*/ 110 h 176"/>
                  <a:gd name="T80" fmla="*/ 155 w 170"/>
                  <a:gd name="T81" fmla="*/ 99 h 176"/>
                  <a:gd name="T82" fmla="*/ 148 w 170"/>
                  <a:gd name="T83" fmla="*/ 93 h 176"/>
                  <a:gd name="T84" fmla="*/ 151 w 170"/>
                  <a:gd name="T85" fmla="*/ 84 h 176"/>
                  <a:gd name="T86" fmla="*/ 157 w 170"/>
                  <a:gd name="T87" fmla="*/ 74 h 176"/>
                  <a:gd name="T88" fmla="*/ 166 w 170"/>
                  <a:gd name="T89" fmla="*/ 73 h 176"/>
                  <a:gd name="T90" fmla="*/ 163 w 170"/>
                  <a:gd name="T91" fmla="*/ 51 h 176"/>
                  <a:gd name="T92" fmla="*/ 169 w 170"/>
                  <a:gd name="T93" fmla="*/ 43 h 176"/>
                  <a:gd name="T94" fmla="*/ 156 w 170"/>
                  <a:gd name="T95" fmla="*/ 32 h 176"/>
                  <a:gd name="T96" fmla="*/ 137 w 170"/>
                  <a:gd name="T97" fmla="*/ 33 h 176"/>
                  <a:gd name="T98" fmla="*/ 119 w 170"/>
                  <a:gd name="T99" fmla="*/ 27 h 176"/>
                  <a:gd name="T100" fmla="*/ 114 w 170"/>
                  <a:gd name="T101" fmla="*/ 14 h 176"/>
                  <a:gd name="T102" fmla="*/ 102 w 170"/>
                  <a:gd name="T103" fmla="*/ 8 h 176"/>
                  <a:gd name="T104" fmla="*/ 103 w 170"/>
                  <a:gd name="T105" fmla="*/ 0 h 176"/>
                  <a:gd name="T106" fmla="*/ 89 w 170"/>
                  <a:gd name="T107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176">
                    <a:moveTo>
                      <a:pt x="89" y="3"/>
                    </a:moveTo>
                    <a:lnTo>
                      <a:pt x="85" y="15"/>
                    </a:lnTo>
                    <a:lnTo>
                      <a:pt x="78" y="21"/>
                    </a:lnTo>
                    <a:lnTo>
                      <a:pt x="74" y="29"/>
                    </a:lnTo>
                    <a:lnTo>
                      <a:pt x="63" y="27"/>
                    </a:lnTo>
                    <a:lnTo>
                      <a:pt x="61" y="36"/>
                    </a:lnTo>
                    <a:lnTo>
                      <a:pt x="50" y="37"/>
                    </a:lnTo>
                    <a:lnTo>
                      <a:pt x="42" y="29"/>
                    </a:lnTo>
                    <a:lnTo>
                      <a:pt x="34" y="31"/>
                    </a:lnTo>
                    <a:lnTo>
                      <a:pt x="38" y="39"/>
                    </a:lnTo>
                    <a:lnTo>
                      <a:pt x="36" y="47"/>
                    </a:lnTo>
                    <a:lnTo>
                      <a:pt x="23" y="48"/>
                    </a:lnTo>
                    <a:lnTo>
                      <a:pt x="17" y="52"/>
                    </a:lnTo>
                    <a:lnTo>
                      <a:pt x="15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8" y="75"/>
                    </a:lnTo>
                    <a:lnTo>
                      <a:pt x="26" y="79"/>
                    </a:lnTo>
                    <a:lnTo>
                      <a:pt x="34" y="88"/>
                    </a:lnTo>
                    <a:lnTo>
                      <a:pt x="40" y="102"/>
                    </a:lnTo>
                    <a:lnTo>
                      <a:pt x="48" y="111"/>
                    </a:lnTo>
                    <a:lnTo>
                      <a:pt x="40" y="115"/>
                    </a:lnTo>
                    <a:lnTo>
                      <a:pt x="36" y="150"/>
                    </a:lnTo>
                    <a:lnTo>
                      <a:pt x="31" y="160"/>
                    </a:lnTo>
                    <a:lnTo>
                      <a:pt x="50" y="166"/>
                    </a:lnTo>
                    <a:lnTo>
                      <a:pt x="70" y="167"/>
                    </a:lnTo>
                    <a:lnTo>
                      <a:pt x="80" y="175"/>
                    </a:lnTo>
                    <a:lnTo>
                      <a:pt x="108" y="175"/>
                    </a:lnTo>
                    <a:lnTo>
                      <a:pt x="105" y="164"/>
                    </a:lnTo>
                    <a:lnTo>
                      <a:pt x="110" y="153"/>
                    </a:lnTo>
                    <a:lnTo>
                      <a:pt x="122" y="152"/>
                    </a:lnTo>
                    <a:lnTo>
                      <a:pt x="134" y="152"/>
                    </a:lnTo>
                    <a:lnTo>
                      <a:pt x="143" y="158"/>
                    </a:lnTo>
                    <a:lnTo>
                      <a:pt x="154" y="161"/>
                    </a:lnTo>
                    <a:lnTo>
                      <a:pt x="162" y="148"/>
                    </a:lnTo>
                    <a:lnTo>
                      <a:pt x="162" y="138"/>
                    </a:lnTo>
                    <a:lnTo>
                      <a:pt x="151" y="133"/>
                    </a:lnTo>
                    <a:lnTo>
                      <a:pt x="149" y="119"/>
                    </a:lnTo>
                    <a:lnTo>
                      <a:pt x="155" y="110"/>
                    </a:lnTo>
                    <a:lnTo>
                      <a:pt x="155" y="99"/>
                    </a:lnTo>
                    <a:lnTo>
                      <a:pt x="148" y="93"/>
                    </a:lnTo>
                    <a:lnTo>
                      <a:pt x="151" y="84"/>
                    </a:lnTo>
                    <a:lnTo>
                      <a:pt x="157" y="74"/>
                    </a:lnTo>
                    <a:lnTo>
                      <a:pt x="166" y="73"/>
                    </a:lnTo>
                    <a:lnTo>
                      <a:pt x="163" y="51"/>
                    </a:lnTo>
                    <a:lnTo>
                      <a:pt x="169" y="43"/>
                    </a:lnTo>
                    <a:lnTo>
                      <a:pt x="156" y="32"/>
                    </a:lnTo>
                    <a:lnTo>
                      <a:pt x="137" y="33"/>
                    </a:lnTo>
                    <a:lnTo>
                      <a:pt x="119" y="27"/>
                    </a:lnTo>
                    <a:lnTo>
                      <a:pt x="114" y="14"/>
                    </a:lnTo>
                    <a:lnTo>
                      <a:pt x="102" y="8"/>
                    </a:lnTo>
                    <a:lnTo>
                      <a:pt x="103" y="0"/>
                    </a:lnTo>
                    <a:lnTo>
                      <a:pt x="89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09" name="Freeform 253"/>
              <p:cNvSpPr>
                <a:spLocks/>
              </p:cNvSpPr>
              <p:nvPr/>
            </p:nvSpPr>
            <p:spPr bwMode="auto">
              <a:xfrm>
                <a:off x="5982781" y="2815405"/>
                <a:ext cx="301917" cy="298861"/>
              </a:xfrm>
              <a:custGeom>
                <a:avLst/>
                <a:gdLst>
                  <a:gd name="T0" fmla="*/ 13 w 172"/>
                  <a:gd name="T1" fmla="*/ 65 h 170"/>
                  <a:gd name="T2" fmla="*/ 13 w 172"/>
                  <a:gd name="T3" fmla="*/ 55 h 170"/>
                  <a:gd name="T4" fmla="*/ 2 w 172"/>
                  <a:gd name="T5" fmla="*/ 50 h 170"/>
                  <a:gd name="T6" fmla="*/ 0 w 172"/>
                  <a:gd name="T7" fmla="*/ 36 h 170"/>
                  <a:gd name="T8" fmla="*/ 6 w 172"/>
                  <a:gd name="T9" fmla="*/ 27 h 170"/>
                  <a:gd name="T10" fmla="*/ 6 w 172"/>
                  <a:gd name="T11" fmla="*/ 16 h 170"/>
                  <a:gd name="T12" fmla="*/ 20 w 172"/>
                  <a:gd name="T13" fmla="*/ 16 h 170"/>
                  <a:gd name="T14" fmla="*/ 25 w 172"/>
                  <a:gd name="T15" fmla="*/ 10 h 170"/>
                  <a:gd name="T16" fmla="*/ 30 w 172"/>
                  <a:gd name="T17" fmla="*/ 17 h 170"/>
                  <a:gd name="T18" fmla="*/ 35 w 172"/>
                  <a:gd name="T19" fmla="*/ 12 h 170"/>
                  <a:gd name="T20" fmla="*/ 41 w 172"/>
                  <a:gd name="T21" fmla="*/ 14 h 170"/>
                  <a:gd name="T22" fmla="*/ 46 w 172"/>
                  <a:gd name="T23" fmla="*/ 3 h 170"/>
                  <a:gd name="T24" fmla="*/ 52 w 172"/>
                  <a:gd name="T25" fmla="*/ 6 h 170"/>
                  <a:gd name="T26" fmla="*/ 67 w 172"/>
                  <a:gd name="T27" fmla="*/ 6 h 170"/>
                  <a:gd name="T28" fmla="*/ 80 w 172"/>
                  <a:gd name="T29" fmla="*/ 0 h 170"/>
                  <a:gd name="T30" fmla="*/ 88 w 172"/>
                  <a:gd name="T31" fmla="*/ 9 h 170"/>
                  <a:gd name="T32" fmla="*/ 91 w 172"/>
                  <a:gd name="T33" fmla="*/ 21 h 170"/>
                  <a:gd name="T34" fmla="*/ 84 w 172"/>
                  <a:gd name="T35" fmla="*/ 27 h 170"/>
                  <a:gd name="T36" fmla="*/ 80 w 172"/>
                  <a:gd name="T37" fmla="*/ 41 h 170"/>
                  <a:gd name="T38" fmla="*/ 80 w 172"/>
                  <a:gd name="T39" fmla="*/ 51 h 170"/>
                  <a:gd name="T40" fmla="*/ 86 w 172"/>
                  <a:gd name="T41" fmla="*/ 54 h 170"/>
                  <a:gd name="T42" fmla="*/ 95 w 172"/>
                  <a:gd name="T43" fmla="*/ 69 h 170"/>
                  <a:gd name="T44" fmla="*/ 106 w 172"/>
                  <a:gd name="T45" fmla="*/ 85 h 170"/>
                  <a:gd name="T46" fmla="*/ 124 w 172"/>
                  <a:gd name="T47" fmla="*/ 101 h 170"/>
                  <a:gd name="T48" fmla="*/ 133 w 172"/>
                  <a:gd name="T49" fmla="*/ 101 h 170"/>
                  <a:gd name="T50" fmla="*/ 140 w 172"/>
                  <a:gd name="T51" fmla="*/ 99 h 170"/>
                  <a:gd name="T52" fmla="*/ 141 w 172"/>
                  <a:gd name="T53" fmla="*/ 106 h 170"/>
                  <a:gd name="T54" fmla="*/ 146 w 172"/>
                  <a:gd name="T55" fmla="*/ 111 h 170"/>
                  <a:gd name="T56" fmla="*/ 149 w 172"/>
                  <a:gd name="T57" fmla="*/ 117 h 170"/>
                  <a:gd name="T58" fmla="*/ 157 w 172"/>
                  <a:gd name="T59" fmla="*/ 123 h 170"/>
                  <a:gd name="T60" fmla="*/ 163 w 172"/>
                  <a:gd name="T61" fmla="*/ 129 h 170"/>
                  <a:gd name="T62" fmla="*/ 171 w 172"/>
                  <a:gd name="T63" fmla="*/ 139 h 170"/>
                  <a:gd name="T64" fmla="*/ 166 w 172"/>
                  <a:gd name="T65" fmla="*/ 143 h 170"/>
                  <a:gd name="T66" fmla="*/ 154 w 172"/>
                  <a:gd name="T67" fmla="*/ 134 h 170"/>
                  <a:gd name="T68" fmla="*/ 145 w 172"/>
                  <a:gd name="T69" fmla="*/ 138 h 170"/>
                  <a:gd name="T70" fmla="*/ 142 w 172"/>
                  <a:gd name="T71" fmla="*/ 144 h 170"/>
                  <a:gd name="T72" fmla="*/ 148 w 172"/>
                  <a:gd name="T73" fmla="*/ 155 h 170"/>
                  <a:gd name="T74" fmla="*/ 142 w 172"/>
                  <a:gd name="T75" fmla="*/ 161 h 170"/>
                  <a:gd name="T76" fmla="*/ 138 w 172"/>
                  <a:gd name="T77" fmla="*/ 169 h 170"/>
                  <a:gd name="T78" fmla="*/ 130 w 172"/>
                  <a:gd name="T79" fmla="*/ 169 h 170"/>
                  <a:gd name="T80" fmla="*/ 131 w 172"/>
                  <a:gd name="T81" fmla="*/ 152 h 170"/>
                  <a:gd name="T82" fmla="*/ 131 w 172"/>
                  <a:gd name="T83" fmla="*/ 144 h 170"/>
                  <a:gd name="T84" fmla="*/ 121 w 172"/>
                  <a:gd name="T85" fmla="*/ 137 h 170"/>
                  <a:gd name="T86" fmla="*/ 116 w 172"/>
                  <a:gd name="T87" fmla="*/ 128 h 170"/>
                  <a:gd name="T88" fmla="*/ 108 w 172"/>
                  <a:gd name="T89" fmla="*/ 126 h 170"/>
                  <a:gd name="T90" fmla="*/ 108 w 172"/>
                  <a:gd name="T91" fmla="*/ 117 h 170"/>
                  <a:gd name="T92" fmla="*/ 87 w 172"/>
                  <a:gd name="T93" fmla="*/ 111 h 170"/>
                  <a:gd name="T94" fmla="*/ 74 w 172"/>
                  <a:gd name="T95" fmla="*/ 99 h 170"/>
                  <a:gd name="T96" fmla="*/ 66 w 172"/>
                  <a:gd name="T97" fmla="*/ 93 h 170"/>
                  <a:gd name="T98" fmla="*/ 58 w 172"/>
                  <a:gd name="T99" fmla="*/ 86 h 170"/>
                  <a:gd name="T100" fmla="*/ 53 w 172"/>
                  <a:gd name="T101" fmla="*/ 69 h 170"/>
                  <a:gd name="T102" fmla="*/ 49 w 172"/>
                  <a:gd name="T103" fmla="*/ 59 h 170"/>
                  <a:gd name="T104" fmla="*/ 32 w 172"/>
                  <a:gd name="T105" fmla="*/ 56 h 170"/>
                  <a:gd name="T106" fmla="*/ 29 w 172"/>
                  <a:gd name="T107" fmla="*/ 64 h 170"/>
                  <a:gd name="T108" fmla="*/ 13 w 172"/>
                  <a:gd name="T109" fmla="*/ 6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170">
                    <a:moveTo>
                      <a:pt x="13" y="65"/>
                    </a:moveTo>
                    <a:lnTo>
                      <a:pt x="13" y="55"/>
                    </a:lnTo>
                    <a:lnTo>
                      <a:pt x="2" y="50"/>
                    </a:lnTo>
                    <a:lnTo>
                      <a:pt x="0" y="36"/>
                    </a:lnTo>
                    <a:lnTo>
                      <a:pt x="6" y="27"/>
                    </a:lnTo>
                    <a:lnTo>
                      <a:pt x="6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0" y="17"/>
                    </a:lnTo>
                    <a:lnTo>
                      <a:pt x="35" y="12"/>
                    </a:lnTo>
                    <a:lnTo>
                      <a:pt x="41" y="14"/>
                    </a:lnTo>
                    <a:lnTo>
                      <a:pt x="46" y="3"/>
                    </a:lnTo>
                    <a:lnTo>
                      <a:pt x="52" y="6"/>
                    </a:lnTo>
                    <a:lnTo>
                      <a:pt x="67" y="6"/>
                    </a:lnTo>
                    <a:lnTo>
                      <a:pt x="80" y="0"/>
                    </a:lnTo>
                    <a:lnTo>
                      <a:pt x="88" y="9"/>
                    </a:lnTo>
                    <a:lnTo>
                      <a:pt x="91" y="21"/>
                    </a:lnTo>
                    <a:lnTo>
                      <a:pt x="84" y="27"/>
                    </a:lnTo>
                    <a:lnTo>
                      <a:pt x="80" y="41"/>
                    </a:lnTo>
                    <a:lnTo>
                      <a:pt x="80" y="51"/>
                    </a:lnTo>
                    <a:lnTo>
                      <a:pt x="86" y="54"/>
                    </a:lnTo>
                    <a:lnTo>
                      <a:pt x="95" y="69"/>
                    </a:lnTo>
                    <a:lnTo>
                      <a:pt x="106" y="85"/>
                    </a:lnTo>
                    <a:lnTo>
                      <a:pt x="124" y="101"/>
                    </a:lnTo>
                    <a:lnTo>
                      <a:pt x="133" y="101"/>
                    </a:lnTo>
                    <a:lnTo>
                      <a:pt x="140" y="99"/>
                    </a:lnTo>
                    <a:lnTo>
                      <a:pt x="141" y="106"/>
                    </a:lnTo>
                    <a:lnTo>
                      <a:pt x="146" y="111"/>
                    </a:lnTo>
                    <a:lnTo>
                      <a:pt x="149" y="117"/>
                    </a:lnTo>
                    <a:lnTo>
                      <a:pt x="157" y="123"/>
                    </a:lnTo>
                    <a:lnTo>
                      <a:pt x="163" y="129"/>
                    </a:lnTo>
                    <a:lnTo>
                      <a:pt x="171" y="139"/>
                    </a:lnTo>
                    <a:lnTo>
                      <a:pt x="166" y="143"/>
                    </a:lnTo>
                    <a:lnTo>
                      <a:pt x="154" y="134"/>
                    </a:lnTo>
                    <a:lnTo>
                      <a:pt x="145" y="138"/>
                    </a:lnTo>
                    <a:lnTo>
                      <a:pt x="142" y="144"/>
                    </a:lnTo>
                    <a:lnTo>
                      <a:pt x="148" y="155"/>
                    </a:lnTo>
                    <a:lnTo>
                      <a:pt x="142" y="161"/>
                    </a:lnTo>
                    <a:lnTo>
                      <a:pt x="138" y="169"/>
                    </a:lnTo>
                    <a:lnTo>
                      <a:pt x="130" y="169"/>
                    </a:lnTo>
                    <a:lnTo>
                      <a:pt x="131" y="152"/>
                    </a:lnTo>
                    <a:lnTo>
                      <a:pt x="131" y="144"/>
                    </a:lnTo>
                    <a:lnTo>
                      <a:pt x="121" y="137"/>
                    </a:lnTo>
                    <a:lnTo>
                      <a:pt x="116" y="128"/>
                    </a:lnTo>
                    <a:lnTo>
                      <a:pt x="108" y="126"/>
                    </a:lnTo>
                    <a:lnTo>
                      <a:pt x="108" y="117"/>
                    </a:lnTo>
                    <a:lnTo>
                      <a:pt x="87" y="111"/>
                    </a:lnTo>
                    <a:lnTo>
                      <a:pt x="74" y="99"/>
                    </a:lnTo>
                    <a:lnTo>
                      <a:pt x="66" y="93"/>
                    </a:lnTo>
                    <a:lnTo>
                      <a:pt x="58" y="86"/>
                    </a:lnTo>
                    <a:lnTo>
                      <a:pt x="53" y="69"/>
                    </a:lnTo>
                    <a:lnTo>
                      <a:pt x="49" y="59"/>
                    </a:lnTo>
                    <a:lnTo>
                      <a:pt x="32" y="56"/>
                    </a:lnTo>
                    <a:lnTo>
                      <a:pt x="29" y="64"/>
                    </a:lnTo>
                    <a:lnTo>
                      <a:pt x="13" y="6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0" name="Freeform 254"/>
              <p:cNvSpPr>
                <a:spLocks/>
              </p:cNvSpPr>
              <p:nvPr/>
            </p:nvSpPr>
            <p:spPr bwMode="auto">
              <a:xfrm>
                <a:off x="5602240" y="2933376"/>
                <a:ext cx="309779" cy="246954"/>
              </a:xfrm>
              <a:custGeom>
                <a:avLst/>
                <a:gdLst>
                  <a:gd name="T0" fmla="*/ 174 w 175"/>
                  <a:gd name="T1" fmla="*/ 25 h 140"/>
                  <a:gd name="T2" fmla="*/ 147 w 175"/>
                  <a:gd name="T3" fmla="*/ 25 h 140"/>
                  <a:gd name="T4" fmla="*/ 137 w 175"/>
                  <a:gd name="T5" fmla="*/ 18 h 140"/>
                  <a:gd name="T6" fmla="*/ 116 w 175"/>
                  <a:gd name="T7" fmla="*/ 16 h 140"/>
                  <a:gd name="T8" fmla="*/ 98 w 175"/>
                  <a:gd name="T9" fmla="*/ 10 h 140"/>
                  <a:gd name="T10" fmla="*/ 76 w 175"/>
                  <a:gd name="T11" fmla="*/ 3 h 140"/>
                  <a:gd name="T12" fmla="*/ 64 w 175"/>
                  <a:gd name="T13" fmla="*/ 6 h 140"/>
                  <a:gd name="T14" fmla="*/ 53 w 175"/>
                  <a:gd name="T15" fmla="*/ 0 h 140"/>
                  <a:gd name="T16" fmla="*/ 5 w 175"/>
                  <a:gd name="T17" fmla="*/ 1 h 140"/>
                  <a:gd name="T18" fmla="*/ 8 w 175"/>
                  <a:gd name="T19" fmla="*/ 8 h 140"/>
                  <a:gd name="T20" fmla="*/ 0 w 175"/>
                  <a:gd name="T21" fmla="*/ 11 h 140"/>
                  <a:gd name="T22" fmla="*/ 1 w 175"/>
                  <a:gd name="T23" fmla="*/ 22 h 140"/>
                  <a:gd name="T24" fmla="*/ 8 w 175"/>
                  <a:gd name="T25" fmla="*/ 30 h 140"/>
                  <a:gd name="T26" fmla="*/ 12 w 175"/>
                  <a:gd name="T27" fmla="*/ 40 h 140"/>
                  <a:gd name="T28" fmla="*/ 25 w 175"/>
                  <a:gd name="T29" fmla="*/ 39 h 140"/>
                  <a:gd name="T30" fmla="*/ 35 w 175"/>
                  <a:gd name="T31" fmla="*/ 35 h 140"/>
                  <a:gd name="T32" fmla="*/ 39 w 175"/>
                  <a:gd name="T33" fmla="*/ 40 h 140"/>
                  <a:gd name="T34" fmla="*/ 36 w 175"/>
                  <a:gd name="T35" fmla="*/ 45 h 140"/>
                  <a:gd name="T36" fmla="*/ 33 w 175"/>
                  <a:gd name="T37" fmla="*/ 50 h 140"/>
                  <a:gd name="T38" fmla="*/ 27 w 175"/>
                  <a:gd name="T39" fmla="*/ 77 h 140"/>
                  <a:gd name="T40" fmla="*/ 21 w 175"/>
                  <a:gd name="T41" fmla="*/ 84 h 140"/>
                  <a:gd name="T42" fmla="*/ 29 w 175"/>
                  <a:gd name="T43" fmla="*/ 90 h 140"/>
                  <a:gd name="T44" fmla="*/ 30 w 175"/>
                  <a:gd name="T45" fmla="*/ 111 h 140"/>
                  <a:gd name="T46" fmla="*/ 31 w 175"/>
                  <a:gd name="T47" fmla="*/ 120 h 140"/>
                  <a:gd name="T48" fmla="*/ 40 w 175"/>
                  <a:gd name="T49" fmla="*/ 122 h 140"/>
                  <a:gd name="T50" fmla="*/ 40 w 175"/>
                  <a:gd name="T51" fmla="*/ 132 h 140"/>
                  <a:gd name="T52" fmla="*/ 50 w 175"/>
                  <a:gd name="T53" fmla="*/ 139 h 140"/>
                  <a:gd name="T54" fmla="*/ 59 w 175"/>
                  <a:gd name="T55" fmla="*/ 136 h 140"/>
                  <a:gd name="T56" fmla="*/ 67 w 175"/>
                  <a:gd name="T57" fmla="*/ 131 h 140"/>
                  <a:gd name="T58" fmla="*/ 101 w 175"/>
                  <a:gd name="T59" fmla="*/ 132 h 140"/>
                  <a:gd name="T60" fmla="*/ 109 w 175"/>
                  <a:gd name="T61" fmla="*/ 126 h 140"/>
                  <a:gd name="T62" fmla="*/ 109 w 175"/>
                  <a:gd name="T63" fmla="*/ 117 h 140"/>
                  <a:gd name="T64" fmla="*/ 119 w 175"/>
                  <a:gd name="T65" fmla="*/ 111 h 140"/>
                  <a:gd name="T66" fmla="*/ 126 w 175"/>
                  <a:gd name="T67" fmla="*/ 103 h 140"/>
                  <a:gd name="T68" fmla="*/ 129 w 175"/>
                  <a:gd name="T69" fmla="*/ 92 h 140"/>
                  <a:gd name="T70" fmla="*/ 119 w 175"/>
                  <a:gd name="T71" fmla="*/ 80 h 140"/>
                  <a:gd name="T72" fmla="*/ 126 w 175"/>
                  <a:gd name="T73" fmla="*/ 71 h 140"/>
                  <a:gd name="T74" fmla="*/ 133 w 175"/>
                  <a:gd name="T75" fmla="*/ 61 h 140"/>
                  <a:gd name="T76" fmla="*/ 144 w 175"/>
                  <a:gd name="T77" fmla="*/ 58 h 140"/>
                  <a:gd name="T78" fmla="*/ 155 w 175"/>
                  <a:gd name="T79" fmla="*/ 44 h 140"/>
                  <a:gd name="T80" fmla="*/ 163 w 175"/>
                  <a:gd name="T81" fmla="*/ 36 h 140"/>
                  <a:gd name="T82" fmla="*/ 174 w 175"/>
                  <a:gd name="T83" fmla="*/ 25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75" h="140">
                    <a:moveTo>
                      <a:pt x="174" y="25"/>
                    </a:moveTo>
                    <a:lnTo>
                      <a:pt x="147" y="25"/>
                    </a:lnTo>
                    <a:lnTo>
                      <a:pt x="137" y="18"/>
                    </a:lnTo>
                    <a:lnTo>
                      <a:pt x="116" y="16"/>
                    </a:lnTo>
                    <a:lnTo>
                      <a:pt x="98" y="10"/>
                    </a:lnTo>
                    <a:lnTo>
                      <a:pt x="76" y="3"/>
                    </a:lnTo>
                    <a:lnTo>
                      <a:pt x="64" y="6"/>
                    </a:lnTo>
                    <a:lnTo>
                      <a:pt x="53" y="0"/>
                    </a:lnTo>
                    <a:lnTo>
                      <a:pt x="5" y="1"/>
                    </a:lnTo>
                    <a:lnTo>
                      <a:pt x="8" y="8"/>
                    </a:lnTo>
                    <a:lnTo>
                      <a:pt x="0" y="11"/>
                    </a:lnTo>
                    <a:lnTo>
                      <a:pt x="1" y="22"/>
                    </a:lnTo>
                    <a:lnTo>
                      <a:pt x="8" y="30"/>
                    </a:lnTo>
                    <a:lnTo>
                      <a:pt x="12" y="40"/>
                    </a:lnTo>
                    <a:lnTo>
                      <a:pt x="25" y="39"/>
                    </a:lnTo>
                    <a:lnTo>
                      <a:pt x="35" y="35"/>
                    </a:lnTo>
                    <a:lnTo>
                      <a:pt x="39" y="40"/>
                    </a:lnTo>
                    <a:lnTo>
                      <a:pt x="36" y="45"/>
                    </a:lnTo>
                    <a:lnTo>
                      <a:pt x="33" y="50"/>
                    </a:lnTo>
                    <a:lnTo>
                      <a:pt x="27" y="77"/>
                    </a:lnTo>
                    <a:lnTo>
                      <a:pt x="21" y="84"/>
                    </a:lnTo>
                    <a:lnTo>
                      <a:pt x="29" y="90"/>
                    </a:lnTo>
                    <a:lnTo>
                      <a:pt x="30" y="111"/>
                    </a:lnTo>
                    <a:lnTo>
                      <a:pt x="31" y="120"/>
                    </a:lnTo>
                    <a:lnTo>
                      <a:pt x="40" y="122"/>
                    </a:lnTo>
                    <a:lnTo>
                      <a:pt x="40" y="132"/>
                    </a:lnTo>
                    <a:lnTo>
                      <a:pt x="50" y="139"/>
                    </a:lnTo>
                    <a:lnTo>
                      <a:pt x="59" y="136"/>
                    </a:lnTo>
                    <a:lnTo>
                      <a:pt x="67" y="131"/>
                    </a:lnTo>
                    <a:lnTo>
                      <a:pt x="101" y="132"/>
                    </a:lnTo>
                    <a:lnTo>
                      <a:pt x="109" y="126"/>
                    </a:lnTo>
                    <a:lnTo>
                      <a:pt x="109" y="117"/>
                    </a:lnTo>
                    <a:lnTo>
                      <a:pt x="119" y="111"/>
                    </a:lnTo>
                    <a:lnTo>
                      <a:pt x="126" y="103"/>
                    </a:lnTo>
                    <a:lnTo>
                      <a:pt x="129" y="92"/>
                    </a:lnTo>
                    <a:lnTo>
                      <a:pt x="119" y="80"/>
                    </a:lnTo>
                    <a:lnTo>
                      <a:pt x="126" y="71"/>
                    </a:lnTo>
                    <a:lnTo>
                      <a:pt x="133" y="61"/>
                    </a:lnTo>
                    <a:lnTo>
                      <a:pt x="144" y="58"/>
                    </a:lnTo>
                    <a:lnTo>
                      <a:pt x="155" y="44"/>
                    </a:lnTo>
                    <a:lnTo>
                      <a:pt x="163" y="36"/>
                    </a:lnTo>
                    <a:lnTo>
                      <a:pt x="174" y="2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1" name="Freeform 255"/>
              <p:cNvSpPr>
                <a:spLocks/>
              </p:cNvSpPr>
              <p:nvPr/>
            </p:nvSpPr>
            <p:spPr bwMode="auto">
              <a:xfrm>
                <a:off x="5584943" y="2983711"/>
                <a:ext cx="89632" cy="169879"/>
              </a:xfrm>
              <a:custGeom>
                <a:avLst/>
                <a:gdLst>
                  <a:gd name="T0" fmla="*/ 41 w 51"/>
                  <a:gd name="T1" fmla="*/ 82 h 96"/>
                  <a:gd name="T2" fmla="*/ 40 w 51"/>
                  <a:gd name="T3" fmla="*/ 61 h 96"/>
                  <a:gd name="T4" fmla="*/ 32 w 51"/>
                  <a:gd name="T5" fmla="*/ 55 h 96"/>
                  <a:gd name="T6" fmla="*/ 38 w 51"/>
                  <a:gd name="T7" fmla="*/ 48 h 96"/>
                  <a:gd name="T8" fmla="*/ 44 w 51"/>
                  <a:gd name="T9" fmla="*/ 21 h 96"/>
                  <a:gd name="T10" fmla="*/ 47 w 51"/>
                  <a:gd name="T11" fmla="*/ 15 h 96"/>
                  <a:gd name="T12" fmla="*/ 50 w 51"/>
                  <a:gd name="T13" fmla="*/ 10 h 96"/>
                  <a:gd name="T14" fmla="*/ 46 w 51"/>
                  <a:gd name="T15" fmla="*/ 5 h 96"/>
                  <a:gd name="T16" fmla="*/ 36 w 51"/>
                  <a:gd name="T17" fmla="*/ 9 h 96"/>
                  <a:gd name="T18" fmla="*/ 23 w 51"/>
                  <a:gd name="T19" fmla="*/ 10 h 96"/>
                  <a:gd name="T20" fmla="*/ 19 w 51"/>
                  <a:gd name="T21" fmla="*/ 0 h 96"/>
                  <a:gd name="T22" fmla="*/ 14 w 51"/>
                  <a:gd name="T23" fmla="*/ 13 h 96"/>
                  <a:gd name="T24" fmla="*/ 14 w 51"/>
                  <a:gd name="T25" fmla="*/ 28 h 96"/>
                  <a:gd name="T26" fmla="*/ 16 w 51"/>
                  <a:gd name="T27" fmla="*/ 34 h 96"/>
                  <a:gd name="T28" fmla="*/ 10 w 51"/>
                  <a:gd name="T29" fmla="*/ 44 h 96"/>
                  <a:gd name="T30" fmla="*/ 1 w 51"/>
                  <a:gd name="T31" fmla="*/ 50 h 96"/>
                  <a:gd name="T32" fmla="*/ 0 w 51"/>
                  <a:gd name="T33" fmla="*/ 66 h 96"/>
                  <a:gd name="T34" fmla="*/ 10 w 51"/>
                  <a:gd name="T35" fmla="*/ 70 h 96"/>
                  <a:gd name="T36" fmla="*/ 11 w 51"/>
                  <a:gd name="T37" fmla="*/ 80 h 96"/>
                  <a:gd name="T38" fmla="*/ 12 w 51"/>
                  <a:gd name="T39" fmla="*/ 91 h 96"/>
                  <a:gd name="T40" fmla="*/ 23 w 51"/>
                  <a:gd name="T41" fmla="*/ 95 h 96"/>
                  <a:gd name="T42" fmla="*/ 34 w 51"/>
                  <a:gd name="T43" fmla="*/ 95 h 96"/>
                  <a:gd name="T44" fmla="*/ 41 w 51"/>
                  <a:gd name="T45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" h="96">
                    <a:moveTo>
                      <a:pt x="41" y="82"/>
                    </a:moveTo>
                    <a:lnTo>
                      <a:pt x="40" y="61"/>
                    </a:lnTo>
                    <a:lnTo>
                      <a:pt x="32" y="55"/>
                    </a:lnTo>
                    <a:lnTo>
                      <a:pt x="38" y="48"/>
                    </a:lnTo>
                    <a:lnTo>
                      <a:pt x="44" y="21"/>
                    </a:lnTo>
                    <a:lnTo>
                      <a:pt x="47" y="15"/>
                    </a:lnTo>
                    <a:lnTo>
                      <a:pt x="50" y="10"/>
                    </a:lnTo>
                    <a:lnTo>
                      <a:pt x="46" y="5"/>
                    </a:lnTo>
                    <a:lnTo>
                      <a:pt x="36" y="9"/>
                    </a:lnTo>
                    <a:lnTo>
                      <a:pt x="23" y="10"/>
                    </a:lnTo>
                    <a:lnTo>
                      <a:pt x="19" y="0"/>
                    </a:lnTo>
                    <a:lnTo>
                      <a:pt x="14" y="13"/>
                    </a:lnTo>
                    <a:lnTo>
                      <a:pt x="14" y="28"/>
                    </a:lnTo>
                    <a:lnTo>
                      <a:pt x="16" y="34"/>
                    </a:lnTo>
                    <a:lnTo>
                      <a:pt x="10" y="44"/>
                    </a:lnTo>
                    <a:lnTo>
                      <a:pt x="1" y="50"/>
                    </a:lnTo>
                    <a:lnTo>
                      <a:pt x="0" y="66"/>
                    </a:lnTo>
                    <a:lnTo>
                      <a:pt x="10" y="70"/>
                    </a:lnTo>
                    <a:lnTo>
                      <a:pt x="11" y="80"/>
                    </a:lnTo>
                    <a:lnTo>
                      <a:pt x="12" y="91"/>
                    </a:lnTo>
                    <a:lnTo>
                      <a:pt x="23" y="95"/>
                    </a:lnTo>
                    <a:lnTo>
                      <a:pt x="34" y="95"/>
                    </a:lnTo>
                    <a:lnTo>
                      <a:pt x="4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2" name="Freeform 256"/>
              <p:cNvSpPr>
                <a:spLocks/>
              </p:cNvSpPr>
              <p:nvPr/>
            </p:nvSpPr>
            <p:spPr bwMode="auto">
              <a:xfrm>
                <a:off x="6040963" y="2963263"/>
                <a:ext cx="28305" cy="48762"/>
              </a:xfrm>
              <a:custGeom>
                <a:avLst/>
                <a:gdLst>
                  <a:gd name="T0" fmla="*/ 14 w 15"/>
                  <a:gd name="T1" fmla="*/ 0 h 27"/>
                  <a:gd name="T2" fmla="*/ 9 w 15"/>
                  <a:gd name="T3" fmla="*/ 4 h 27"/>
                  <a:gd name="T4" fmla="*/ 0 w 15"/>
                  <a:gd name="T5" fmla="*/ 10 h 27"/>
                  <a:gd name="T6" fmla="*/ 3 w 15"/>
                  <a:gd name="T7" fmla="*/ 20 h 27"/>
                  <a:gd name="T8" fmla="*/ 10 w 15"/>
                  <a:gd name="T9" fmla="*/ 26 h 27"/>
                  <a:gd name="T10" fmla="*/ 14 w 15"/>
                  <a:gd name="T1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7">
                    <a:moveTo>
                      <a:pt x="14" y="0"/>
                    </a:moveTo>
                    <a:lnTo>
                      <a:pt x="9" y="4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3" name="Freeform 257"/>
              <p:cNvSpPr>
                <a:spLocks/>
              </p:cNvSpPr>
              <p:nvPr/>
            </p:nvSpPr>
            <p:spPr bwMode="auto">
              <a:xfrm>
                <a:off x="6033101" y="3026181"/>
                <a:ext cx="36167" cy="61345"/>
              </a:xfrm>
              <a:custGeom>
                <a:avLst/>
                <a:gdLst>
                  <a:gd name="T0" fmla="*/ 2 w 20"/>
                  <a:gd name="T1" fmla="*/ 3 h 35"/>
                  <a:gd name="T2" fmla="*/ 5 w 20"/>
                  <a:gd name="T3" fmla="*/ 3 h 35"/>
                  <a:gd name="T4" fmla="*/ 12 w 20"/>
                  <a:gd name="T5" fmla="*/ 1 h 35"/>
                  <a:gd name="T6" fmla="*/ 16 w 20"/>
                  <a:gd name="T7" fmla="*/ 0 h 35"/>
                  <a:gd name="T8" fmla="*/ 18 w 20"/>
                  <a:gd name="T9" fmla="*/ 5 h 35"/>
                  <a:gd name="T10" fmla="*/ 19 w 20"/>
                  <a:gd name="T11" fmla="*/ 13 h 35"/>
                  <a:gd name="T12" fmla="*/ 18 w 20"/>
                  <a:gd name="T13" fmla="*/ 20 h 35"/>
                  <a:gd name="T14" fmla="*/ 16 w 20"/>
                  <a:gd name="T15" fmla="*/ 31 h 35"/>
                  <a:gd name="T16" fmla="*/ 9 w 20"/>
                  <a:gd name="T17" fmla="*/ 34 h 35"/>
                  <a:gd name="T18" fmla="*/ 3 w 20"/>
                  <a:gd name="T19" fmla="*/ 31 h 35"/>
                  <a:gd name="T20" fmla="*/ 3 w 20"/>
                  <a:gd name="T21" fmla="*/ 23 h 35"/>
                  <a:gd name="T22" fmla="*/ 3 w 20"/>
                  <a:gd name="T23" fmla="*/ 14 h 35"/>
                  <a:gd name="T24" fmla="*/ 0 w 20"/>
                  <a:gd name="T25" fmla="*/ 8 h 35"/>
                  <a:gd name="T26" fmla="*/ 2 w 20"/>
                  <a:gd name="T27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35">
                    <a:moveTo>
                      <a:pt x="2" y="3"/>
                    </a:moveTo>
                    <a:lnTo>
                      <a:pt x="5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8" y="5"/>
                    </a:lnTo>
                    <a:lnTo>
                      <a:pt x="19" y="13"/>
                    </a:lnTo>
                    <a:lnTo>
                      <a:pt x="18" y="20"/>
                    </a:lnTo>
                    <a:lnTo>
                      <a:pt x="16" y="31"/>
                    </a:lnTo>
                    <a:lnTo>
                      <a:pt x="9" y="34"/>
                    </a:lnTo>
                    <a:lnTo>
                      <a:pt x="3" y="31"/>
                    </a:lnTo>
                    <a:lnTo>
                      <a:pt x="3" y="23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4" name="Freeform 258"/>
              <p:cNvSpPr>
                <a:spLocks/>
              </p:cNvSpPr>
              <p:nvPr/>
            </p:nvSpPr>
            <p:spPr bwMode="auto">
              <a:xfrm>
                <a:off x="6308285" y="2997868"/>
                <a:ext cx="136806" cy="139993"/>
              </a:xfrm>
              <a:custGeom>
                <a:avLst/>
                <a:gdLst>
                  <a:gd name="T0" fmla="*/ 34 w 76"/>
                  <a:gd name="T1" fmla="*/ 58 h 80"/>
                  <a:gd name="T2" fmla="*/ 16 w 76"/>
                  <a:gd name="T3" fmla="*/ 54 h 80"/>
                  <a:gd name="T4" fmla="*/ 14 w 76"/>
                  <a:gd name="T5" fmla="*/ 45 h 80"/>
                  <a:gd name="T6" fmla="*/ 1 w 76"/>
                  <a:gd name="T7" fmla="*/ 32 h 80"/>
                  <a:gd name="T8" fmla="*/ 0 w 76"/>
                  <a:gd name="T9" fmla="*/ 21 h 80"/>
                  <a:gd name="T10" fmla="*/ 13 w 76"/>
                  <a:gd name="T11" fmla="*/ 10 h 80"/>
                  <a:gd name="T12" fmla="*/ 24 w 76"/>
                  <a:gd name="T13" fmla="*/ 14 h 80"/>
                  <a:gd name="T14" fmla="*/ 38 w 76"/>
                  <a:gd name="T15" fmla="*/ 3 h 80"/>
                  <a:gd name="T16" fmla="*/ 45 w 76"/>
                  <a:gd name="T17" fmla="*/ 3 h 80"/>
                  <a:gd name="T18" fmla="*/ 58 w 76"/>
                  <a:gd name="T19" fmla="*/ 7 h 80"/>
                  <a:gd name="T20" fmla="*/ 67 w 76"/>
                  <a:gd name="T21" fmla="*/ 0 h 80"/>
                  <a:gd name="T22" fmla="*/ 75 w 76"/>
                  <a:gd name="T23" fmla="*/ 0 h 80"/>
                  <a:gd name="T24" fmla="*/ 75 w 76"/>
                  <a:gd name="T25" fmla="*/ 13 h 80"/>
                  <a:gd name="T26" fmla="*/ 66 w 76"/>
                  <a:gd name="T27" fmla="*/ 14 h 80"/>
                  <a:gd name="T28" fmla="*/ 61 w 76"/>
                  <a:gd name="T29" fmla="*/ 19 h 80"/>
                  <a:gd name="T30" fmla="*/ 56 w 76"/>
                  <a:gd name="T31" fmla="*/ 24 h 80"/>
                  <a:gd name="T32" fmla="*/ 60 w 76"/>
                  <a:gd name="T33" fmla="*/ 31 h 80"/>
                  <a:gd name="T34" fmla="*/ 49 w 76"/>
                  <a:gd name="T35" fmla="*/ 33 h 80"/>
                  <a:gd name="T36" fmla="*/ 45 w 76"/>
                  <a:gd name="T37" fmla="*/ 30 h 80"/>
                  <a:gd name="T38" fmla="*/ 40 w 76"/>
                  <a:gd name="T39" fmla="*/ 31 h 80"/>
                  <a:gd name="T40" fmla="*/ 45 w 76"/>
                  <a:gd name="T41" fmla="*/ 37 h 80"/>
                  <a:gd name="T42" fmla="*/ 38 w 76"/>
                  <a:gd name="T43" fmla="*/ 45 h 80"/>
                  <a:gd name="T44" fmla="*/ 48 w 76"/>
                  <a:gd name="T45" fmla="*/ 49 h 80"/>
                  <a:gd name="T46" fmla="*/ 61 w 76"/>
                  <a:gd name="T47" fmla="*/ 58 h 80"/>
                  <a:gd name="T48" fmla="*/ 64 w 76"/>
                  <a:gd name="T49" fmla="*/ 65 h 80"/>
                  <a:gd name="T50" fmla="*/ 59 w 76"/>
                  <a:gd name="T51" fmla="*/ 64 h 80"/>
                  <a:gd name="T52" fmla="*/ 45 w 76"/>
                  <a:gd name="T53" fmla="*/ 69 h 80"/>
                  <a:gd name="T54" fmla="*/ 50 w 76"/>
                  <a:gd name="T55" fmla="*/ 77 h 80"/>
                  <a:gd name="T56" fmla="*/ 26 w 76"/>
                  <a:gd name="T57" fmla="*/ 79 h 80"/>
                  <a:gd name="T58" fmla="*/ 26 w 76"/>
                  <a:gd name="T59" fmla="*/ 69 h 80"/>
                  <a:gd name="T60" fmla="*/ 16 w 76"/>
                  <a:gd name="T61" fmla="*/ 65 h 80"/>
                  <a:gd name="T62" fmla="*/ 26 w 76"/>
                  <a:gd name="T63" fmla="*/ 61 h 80"/>
                  <a:gd name="T64" fmla="*/ 32 w 76"/>
                  <a:gd name="T65" fmla="*/ 60 h 80"/>
                  <a:gd name="T66" fmla="*/ 34 w 76"/>
                  <a:gd name="T67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80">
                    <a:moveTo>
                      <a:pt x="34" y="58"/>
                    </a:moveTo>
                    <a:lnTo>
                      <a:pt x="16" y="54"/>
                    </a:lnTo>
                    <a:lnTo>
                      <a:pt x="14" y="45"/>
                    </a:lnTo>
                    <a:lnTo>
                      <a:pt x="1" y="32"/>
                    </a:lnTo>
                    <a:lnTo>
                      <a:pt x="0" y="21"/>
                    </a:lnTo>
                    <a:lnTo>
                      <a:pt x="13" y="10"/>
                    </a:lnTo>
                    <a:lnTo>
                      <a:pt x="24" y="14"/>
                    </a:lnTo>
                    <a:lnTo>
                      <a:pt x="38" y="3"/>
                    </a:lnTo>
                    <a:lnTo>
                      <a:pt x="45" y="3"/>
                    </a:lnTo>
                    <a:lnTo>
                      <a:pt x="58" y="7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13"/>
                    </a:lnTo>
                    <a:lnTo>
                      <a:pt x="66" y="14"/>
                    </a:lnTo>
                    <a:lnTo>
                      <a:pt x="61" y="19"/>
                    </a:lnTo>
                    <a:lnTo>
                      <a:pt x="56" y="24"/>
                    </a:lnTo>
                    <a:lnTo>
                      <a:pt x="60" y="31"/>
                    </a:lnTo>
                    <a:lnTo>
                      <a:pt x="49" y="33"/>
                    </a:lnTo>
                    <a:lnTo>
                      <a:pt x="45" y="30"/>
                    </a:lnTo>
                    <a:lnTo>
                      <a:pt x="40" y="31"/>
                    </a:lnTo>
                    <a:lnTo>
                      <a:pt x="45" y="37"/>
                    </a:lnTo>
                    <a:lnTo>
                      <a:pt x="38" y="45"/>
                    </a:lnTo>
                    <a:lnTo>
                      <a:pt x="48" y="49"/>
                    </a:lnTo>
                    <a:lnTo>
                      <a:pt x="61" y="58"/>
                    </a:lnTo>
                    <a:lnTo>
                      <a:pt x="64" y="65"/>
                    </a:lnTo>
                    <a:lnTo>
                      <a:pt x="59" y="64"/>
                    </a:lnTo>
                    <a:lnTo>
                      <a:pt x="45" y="69"/>
                    </a:lnTo>
                    <a:lnTo>
                      <a:pt x="50" y="77"/>
                    </a:lnTo>
                    <a:lnTo>
                      <a:pt x="26" y="79"/>
                    </a:lnTo>
                    <a:lnTo>
                      <a:pt x="26" y="69"/>
                    </a:lnTo>
                    <a:lnTo>
                      <a:pt x="16" y="65"/>
                    </a:lnTo>
                    <a:lnTo>
                      <a:pt x="26" y="61"/>
                    </a:lnTo>
                    <a:lnTo>
                      <a:pt x="32" y="60"/>
                    </a:lnTo>
                    <a:lnTo>
                      <a:pt x="34" y="5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5" name="Freeform 259"/>
              <p:cNvSpPr>
                <a:spLocks/>
              </p:cNvSpPr>
              <p:nvPr/>
            </p:nvSpPr>
            <p:spPr bwMode="auto">
              <a:xfrm>
                <a:off x="5963911" y="2538566"/>
                <a:ext cx="210713" cy="270548"/>
              </a:xfrm>
              <a:custGeom>
                <a:avLst/>
                <a:gdLst>
                  <a:gd name="T0" fmla="*/ 119 w 120"/>
                  <a:gd name="T1" fmla="*/ 73 h 152"/>
                  <a:gd name="T2" fmla="*/ 79 w 120"/>
                  <a:gd name="T3" fmla="*/ 90 h 152"/>
                  <a:gd name="T4" fmla="*/ 119 w 120"/>
                  <a:gd name="T5" fmla="*/ 73 h 152"/>
                  <a:gd name="T6" fmla="*/ 110 w 120"/>
                  <a:gd name="T7" fmla="*/ 47 h 152"/>
                  <a:gd name="T8" fmla="*/ 113 w 120"/>
                  <a:gd name="T9" fmla="*/ 18 h 152"/>
                  <a:gd name="T10" fmla="*/ 108 w 120"/>
                  <a:gd name="T11" fmla="*/ 14 h 152"/>
                  <a:gd name="T12" fmla="*/ 73 w 120"/>
                  <a:gd name="T13" fmla="*/ 20 h 152"/>
                  <a:gd name="T14" fmla="*/ 66 w 120"/>
                  <a:gd name="T15" fmla="*/ 12 h 152"/>
                  <a:gd name="T16" fmla="*/ 60 w 120"/>
                  <a:gd name="T17" fmla="*/ 0 h 152"/>
                  <a:gd name="T18" fmla="*/ 43 w 120"/>
                  <a:gd name="T19" fmla="*/ 4 h 152"/>
                  <a:gd name="T20" fmla="*/ 43 w 120"/>
                  <a:gd name="T21" fmla="*/ 19 h 152"/>
                  <a:gd name="T22" fmla="*/ 43 w 120"/>
                  <a:gd name="T23" fmla="*/ 25 h 152"/>
                  <a:gd name="T24" fmla="*/ 38 w 120"/>
                  <a:gd name="T25" fmla="*/ 25 h 152"/>
                  <a:gd name="T26" fmla="*/ 21 w 120"/>
                  <a:gd name="T27" fmla="*/ 31 h 152"/>
                  <a:gd name="T28" fmla="*/ 21 w 120"/>
                  <a:gd name="T29" fmla="*/ 46 h 152"/>
                  <a:gd name="T30" fmla="*/ 13 w 120"/>
                  <a:gd name="T31" fmla="*/ 60 h 152"/>
                  <a:gd name="T32" fmla="*/ 3 w 120"/>
                  <a:gd name="T33" fmla="*/ 67 h 152"/>
                  <a:gd name="T34" fmla="*/ 0 w 120"/>
                  <a:gd name="T35" fmla="*/ 84 h 152"/>
                  <a:gd name="T36" fmla="*/ 9 w 120"/>
                  <a:gd name="T37" fmla="*/ 88 h 152"/>
                  <a:gd name="T38" fmla="*/ 8 w 120"/>
                  <a:gd name="T39" fmla="*/ 98 h 152"/>
                  <a:gd name="T40" fmla="*/ 18 w 120"/>
                  <a:gd name="T41" fmla="*/ 105 h 152"/>
                  <a:gd name="T42" fmla="*/ 31 w 120"/>
                  <a:gd name="T43" fmla="*/ 116 h 152"/>
                  <a:gd name="T44" fmla="*/ 25 w 120"/>
                  <a:gd name="T45" fmla="*/ 124 h 152"/>
                  <a:gd name="T46" fmla="*/ 28 w 120"/>
                  <a:gd name="T47" fmla="*/ 146 h 152"/>
                  <a:gd name="T48" fmla="*/ 36 w 120"/>
                  <a:gd name="T49" fmla="*/ 147 h 152"/>
                  <a:gd name="T50" fmla="*/ 46 w 120"/>
                  <a:gd name="T51" fmla="*/ 144 h 152"/>
                  <a:gd name="T52" fmla="*/ 54 w 120"/>
                  <a:gd name="T53" fmla="*/ 149 h 152"/>
                  <a:gd name="T54" fmla="*/ 60 w 120"/>
                  <a:gd name="T55" fmla="*/ 150 h 152"/>
                  <a:gd name="T56" fmla="*/ 65 w 120"/>
                  <a:gd name="T57" fmla="*/ 151 h 152"/>
                  <a:gd name="T58" fmla="*/ 83 w 120"/>
                  <a:gd name="T59" fmla="*/ 143 h 152"/>
                  <a:gd name="T60" fmla="*/ 97 w 120"/>
                  <a:gd name="T61" fmla="*/ 136 h 152"/>
                  <a:gd name="T62" fmla="*/ 101 w 120"/>
                  <a:gd name="T63" fmla="*/ 131 h 152"/>
                  <a:gd name="T64" fmla="*/ 102 w 120"/>
                  <a:gd name="T65" fmla="*/ 115 h 152"/>
                  <a:gd name="T66" fmla="*/ 79 w 120"/>
                  <a:gd name="T67" fmla="*/ 90 h 152"/>
                  <a:gd name="T68" fmla="*/ 119 w 120"/>
                  <a:gd name="T69" fmla="*/ 7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52">
                    <a:moveTo>
                      <a:pt x="119" y="73"/>
                    </a:moveTo>
                    <a:lnTo>
                      <a:pt x="79" y="90"/>
                    </a:lnTo>
                    <a:lnTo>
                      <a:pt x="119" y="73"/>
                    </a:lnTo>
                    <a:lnTo>
                      <a:pt x="110" y="47"/>
                    </a:lnTo>
                    <a:lnTo>
                      <a:pt x="113" y="18"/>
                    </a:lnTo>
                    <a:lnTo>
                      <a:pt x="108" y="14"/>
                    </a:lnTo>
                    <a:lnTo>
                      <a:pt x="73" y="20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3" y="4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38" y="25"/>
                    </a:lnTo>
                    <a:lnTo>
                      <a:pt x="21" y="31"/>
                    </a:lnTo>
                    <a:lnTo>
                      <a:pt x="21" y="46"/>
                    </a:lnTo>
                    <a:lnTo>
                      <a:pt x="13" y="60"/>
                    </a:lnTo>
                    <a:lnTo>
                      <a:pt x="3" y="67"/>
                    </a:lnTo>
                    <a:lnTo>
                      <a:pt x="0" y="84"/>
                    </a:lnTo>
                    <a:lnTo>
                      <a:pt x="9" y="88"/>
                    </a:lnTo>
                    <a:lnTo>
                      <a:pt x="8" y="98"/>
                    </a:lnTo>
                    <a:lnTo>
                      <a:pt x="18" y="105"/>
                    </a:lnTo>
                    <a:lnTo>
                      <a:pt x="31" y="116"/>
                    </a:lnTo>
                    <a:lnTo>
                      <a:pt x="25" y="124"/>
                    </a:lnTo>
                    <a:lnTo>
                      <a:pt x="28" y="146"/>
                    </a:lnTo>
                    <a:lnTo>
                      <a:pt x="36" y="147"/>
                    </a:lnTo>
                    <a:lnTo>
                      <a:pt x="46" y="144"/>
                    </a:lnTo>
                    <a:lnTo>
                      <a:pt x="54" y="149"/>
                    </a:lnTo>
                    <a:lnTo>
                      <a:pt x="60" y="150"/>
                    </a:lnTo>
                    <a:lnTo>
                      <a:pt x="65" y="151"/>
                    </a:lnTo>
                    <a:lnTo>
                      <a:pt x="83" y="143"/>
                    </a:lnTo>
                    <a:lnTo>
                      <a:pt x="97" y="136"/>
                    </a:lnTo>
                    <a:lnTo>
                      <a:pt x="101" y="131"/>
                    </a:lnTo>
                    <a:lnTo>
                      <a:pt x="102" y="115"/>
                    </a:lnTo>
                    <a:lnTo>
                      <a:pt x="79" y="90"/>
                    </a:lnTo>
                    <a:lnTo>
                      <a:pt x="119" y="7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6" name="Freeform 260"/>
              <p:cNvSpPr>
                <a:spLocks/>
              </p:cNvSpPr>
              <p:nvPr/>
            </p:nvSpPr>
            <p:spPr bwMode="auto">
              <a:xfrm>
                <a:off x="6157327" y="2536992"/>
                <a:ext cx="232728" cy="185609"/>
              </a:xfrm>
              <a:custGeom>
                <a:avLst/>
                <a:gdLst>
                  <a:gd name="T0" fmla="*/ 9 w 132"/>
                  <a:gd name="T1" fmla="*/ 74 h 105"/>
                  <a:gd name="T2" fmla="*/ 0 w 132"/>
                  <a:gd name="T3" fmla="*/ 48 h 105"/>
                  <a:gd name="T4" fmla="*/ 3 w 132"/>
                  <a:gd name="T5" fmla="*/ 19 h 105"/>
                  <a:gd name="T6" fmla="*/ 43 w 132"/>
                  <a:gd name="T7" fmla="*/ 0 h 105"/>
                  <a:gd name="T8" fmla="*/ 57 w 132"/>
                  <a:gd name="T9" fmla="*/ 7 h 105"/>
                  <a:gd name="T10" fmla="*/ 77 w 132"/>
                  <a:gd name="T11" fmla="*/ 3 h 105"/>
                  <a:gd name="T12" fmla="*/ 101 w 132"/>
                  <a:gd name="T13" fmla="*/ 13 h 105"/>
                  <a:gd name="T14" fmla="*/ 120 w 132"/>
                  <a:gd name="T15" fmla="*/ 30 h 105"/>
                  <a:gd name="T16" fmla="*/ 120 w 132"/>
                  <a:gd name="T17" fmla="*/ 50 h 105"/>
                  <a:gd name="T18" fmla="*/ 129 w 132"/>
                  <a:gd name="T19" fmla="*/ 50 h 105"/>
                  <a:gd name="T20" fmla="*/ 130 w 132"/>
                  <a:gd name="T21" fmla="*/ 66 h 105"/>
                  <a:gd name="T22" fmla="*/ 131 w 132"/>
                  <a:gd name="T23" fmla="*/ 93 h 105"/>
                  <a:gd name="T24" fmla="*/ 120 w 132"/>
                  <a:gd name="T25" fmla="*/ 101 h 105"/>
                  <a:gd name="T26" fmla="*/ 96 w 132"/>
                  <a:gd name="T27" fmla="*/ 103 h 105"/>
                  <a:gd name="T28" fmla="*/ 73 w 132"/>
                  <a:gd name="T29" fmla="*/ 104 h 105"/>
                  <a:gd name="T30" fmla="*/ 57 w 132"/>
                  <a:gd name="T31" fmla="*/ 95 h 105"/>
                  <a:gd name="T32" fmla="*/ 23 w 132"/>
                  <a:gd name="T33" fmla="*/ 84 h 105"/>
                  <a:gd name="T34" fmla="*/ 9 w 132"/>
                  <a:gd name="T35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05">
                    <a:moveTo>
                      <a:pt x="9" y="74"/>
                    </a:moveTo>
                    <a:lnTo>
                      <a:pt x="0" y="48"/>
                    </a:lnTo>
                    <a:lnTo>
                      <a:pt x="3" y="19"/>
                    </a:lnTo>
                    <a:lnTo>
                      <a:pt x="43" y="0"/>
                    </a:lnTo>
                    <a:lnTo>
                      <a:pt x="57" y="7"/>
                    </a:lnTo>
                    <a:lnTo>
                      <a:pt x="77" y="3"/>
                    </a:lnTo>
                    <a:lnTo>
                      <a:pt x="101" y="13"/>
                    </a:lnTo>
                    <a:lnTo>
                      <a:pt x="120" y="30"/>
                    </a:lnTo>
                    <a:lnTo>
                      <a:pt x="120" y="50"/>
                    </a:lnTo>
                    <a:lnTo>
                      <a:pt x="129" y="50"/>
                    </a:lnTo>
                    <a:lnTo>
                      <a:pt x="130" y="66"/>
                    </a:lnTo>
                    <a:lnTo>
                      <a:pt x="131" y="93"/>
                    </a:lnTo>
                    <a:lnTo>
                      <a:pt x="120" y="101"/>
                    </a:lnTo>
                    <a:lnTo>
                      <a:pt x="96" y="103"/>
                    </a:lnTo>
                    <a:lnTo>
                      <a:pt x="73" y="104"/>
                    </a:lnTo>
                    <a:lnTo>
                      <a:pt x="57" y="95"/>
                    </a:lnTo>
                    <a:lnTo>
                      <a:pt x="23" y="84"/>
                    </a:lnTo>
                    <a:lnTo>
                      <a:pt x="9" y="7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7" name="Freeform 261"/>
              <p:cNvSpPr>
                <a:spLocks/>
              </p:cNvSpPr>
              <p:nvPr/>
            </p:nvSpPr>
            <p:spPr bwMode="auto">
              <a:xfrm>
                <a:off x="6094428" y="1988031"/>
                <a:ext cx="268895" cy="531658"/>
              </a:xfrm>
              <a:custGeom>
                <a:avLst/>
                <a:gdLst>
                  <a:gd name="T0" fmla="*/ 0 w 153"/>
                  <a:gd name="T1" fmla="*/ 234 h 301"/>
                  <a:gd name="T2" fmla="*/ 5 w 153"/>
                  <a:gd name="T3" fmla="*/ 225 h 301"/>
                  <a:gd name="T4" fmla="*/ 9 w 153"/>
                  <a:gd name="T5" fmla="*/ 206 h 301"/>
                  <a:gd name="T6" fmla="*/ 24 w 153"/>
                  <a:gd name="T7" fmla="*/ 199 h 301"/>
                  <a:gd name="T8" fmla="*/ 20 w 153"/>
                  <a:gd name="T9" fmla="*/ 182 h 301"/>
                  <a:gd name="T10" fmla="*/ 13 w 153"/>
                  <a:gd name="T11" fmla="*/ 166 h 301"/>
                  <a:gd name="T12" fmla="*/ 9 w 153"/>
                  <a:gd name="T13" fmla="*/ 150 h 301"/>
                  <a:gd name="T14" fmla="*/ 6 w 153"/>
                  <a:gd name="T15" fmla="*/ 123 h 301"/>
                  <a:gd name="T16" fmla="*/ 9 w 153"/>
                  <a:gd name="T17" fmla="*/ 113 h 301"/>
                  <a:gd name="T18" fmla="*/ 24 w 153"/>
                  <a:gd name="T19" fmla="*/ 116 h 301"/>
                  <a:gd name="T20" fmla="*/ 31 w 153"/>
                  <a:gd name="T21" fmla="*/ 111 h 301"/>
                  <a:gd name="T22" fmla="*/ 21 w 153"/>
                  <a:gd name="T23" fmla="*/ 104 h 301"/>
                  <a:gd name="T24" fmla="*/ 28 w 153"/>
                  <a:gd name="T25" fmla="*/ 90 h 301"/>
                  <a:gd name="T26" fmla="*/ 31 w 153"/>
                  <a:gd name="T27" fmla="*/ 72 h 301"/>
                  <a:gd name="T28" fmla="*/ 37 w 153"/>
                  <a:gd name="T29" fmla="*/ 68 h 301"/>
                  <a:gd name="T30" fmla="*/ 42 w 153"/>
                  <a:gd name="T31" fmla="*/ 57 h 301"/>
                  <a:gd name="T32" fmla="*/ 51 w 153"/>
                  <a:gd name="T33" fmla="*/ 57 h 301"/>
                  <a:gd name="T34" fmla="*/ 53 w 153"/>
                  <a:gd name="T35" fmla="*/ 43 h 301"/>
                  <a:gd name="T36" fmla="*/ 61 w 153"/>
                  <a:gd name="T37" fmla="*/ 39 h 301"/>
                  <a:gd name="T38" fmla="*/ 63 w 153"/>
                  <a:gd name="T39" fmla="*/ 26 h 301"/>
                  <a:gd name="T40" fmla="*/ 71 w 153"/>
                  <a:gd name="T41" fmla="*/ 29 h 301"/>
                  <a:gd name="T42" fmla="*/ 79 w 153"/>
                  <a:gd name="T43" fmla="*/ 25 h 301"/>
                  <a:gd name="T44" fmla="*/ 87 w 153"/>
                  <a:gd name="T45" fmla="*/ 17 h 301"/>
                  <a:gd name="T46" fmla="*/ 97 w 153"/>
                  <a:gd name="T47" fmla="*/ 17 h 301"/>
                  <a:gd name="T48" fmla="*/ 110 w 153"/>
                  <a:gd name="T49" fmla="*/ 17 h 301"/>
                  <a:gd name="T50" fmla="*/ 118 w 153"/>
                  <a:gd name="T51" fmla="*/ 8 h 301"/>
                  <a:gd name="T52" fmla="*/ 127 w 153"/>
                  <a:gd name="T53" fmla="*/ 0 h 301"/>
                  <a:gd name="T54" fmla="*/ 138 w 153"/>
                  <a:gd name="T55" fmla="*/ 13 h 301"/>
                  <a:gd name="T56" fmla="*/ 149 w 153"/>
                  <a:gd name="T57" fmla="*/ 23 h 301"/>
                  <a:gd name="T58" fmla="*/ 150 w 153"/>
                  <a:gd name="T59" fmla="*/ 32 h 301"/>
                  <a:gd name="T60" fmla="*/ 152 w 153"/>
                  <a:gd name="T61" fmla="*/ 63 h 301"/>
                  <a:gd name="T62" fmla="*/ 142 w 153"/>
                  <a:gd name="T63" fmla="*/ 70 h 301"/>
                  <a:gd name="T64" fmla="*/ 131 w 153"/>
                  <a:gd name="T65" fmla="*/ 79 h 301"/>
                  <a:gd name="T66" fmla="*/ 127 w 153"/>
                  <a:gd name="T67" fmla="*/ 96 h 301"/>
                  <a:gd name="T68" fmla="*/ 127 w 153"/>
                  <a:gd name="T69" fmla="*/ 107 h 301"/>
                  <a:gd name="T70" fmla="*/ 112 w 153"/>
                  <a:gd name="T71" fmla="*/ 117 h 301"/>
                  <a:gd name="T72" fmla="*/ 104 w 153"/>
                  <a:gd name="T73" fmla="*/ 128 h 301"/>
                  <a:gd name="T74" fmla="*/ 84 w 153"/>
                  <a:gd name="T75" fmla="*/ 132 h 301"/>
                  <a:gd name="T76" fmla="*/ 76 w 153"/>
                  <a:gd name="T77" fmla="*/ 148 h 301"/>
                  <a:gd name="T78" fmla="*/ 76 w 153"/>
                  <a:gd name="T79" fmla="*/ 176 h 301"/>
                  <a:gd name="T80" fmla="*/ 87 w 153"/>
                  <a:gd name="T81" fmla="*/ 189 h 301"/>
                  <a:gd name="T82" fmla="*/ 93 w 153"/>
                  <a:gd name="T83" fmla="*/ 200 h 301"/>
                  <a:gd name="T84" fmla="*/ 69 w 153"/>
                  <a:gd name="T85" fmla="*/ 211 h 301"/>
                  <a:gd name="T86" fmla="*/ 80 w 153"/>
                  <a:gd name="T87" fmla="*/ 211 h 301"/>
                  <a:gd name="T88" fmla="*/ 87 w 153"/>
                  <a:gd name="T89" fmla="*/ 217 h 301"/>
                  <a:gd name="T90" fmla="*/ 90 w 153"/>
                  <a:gd name="T91" fmla="*/ 228 h 301"/>
                  <a:gd name="T92" fmla="*/ 82 w 153"/>
                  <a:gd name="T93" fmla="*/ 234 h 301"/>
                  <a:gd name="T94" fmla="*/ 71 w 153"/>
                  <a:gd name="T95" fmla="*/ 245 h 301"/>
                  <a:gd name="T96" fmla="*/ 71 w 153"/>
                  <a:gd name="T97" fmla="*/ 265 h 301"/>
                  <a:gd name="T98" fmla="*/ 60 w 153"/>
                  <a:gd name="T99" fmla="*/ 272 h 301"/>
                  <a:gd name="T100" fmla="*/ 57 w 153"/>
                  <a:gd name="T101" fmla="*/ 283 h 301"/>
                  <a:gd name="T102" fmla="*/ 45 w 153"/>
                  <a:gd name="T103" fmla="*/ 290 h 301"/>
                  <a:gd name="T104" fmla="*/ 39 w 153"/>
                  <a:gd name="T105" fmla="*/ 300 h 301"/>
                  <a:gd name="T106" fmla="*/ 23 w 153"/>
                  <a:gd name="T107" fmla="*/ 294 h 301"/>
                  <a:gd name="T108" fmla="*/ 24 w 153"/>
                  <a:gd name="T109" fmla="*/ 275 h 301"/>
                  <a:gd name="T110" fmla="*/ 15 w 153"/>
                  <a:gd name="T111" fmla="*/ 272 h 301"/>
                  <a:gd name="T112" fmla="*/ 13 w 153"/>
                  <a:gd name="T113" fmla="*/ 261 h 301"/>
                  <a:gd name="T114" fmla="*/ 6 w 153"/>
                  <a:gd name="T115" fmla="*/ 247 h 301"/>
                  <a:gd name="T116" fmla="*/ 0 w 153"/>
                  <a:gd name="T117" fmla="*/ 23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301">
                    <a:moveTo>
                      <a:pt x="0" y="234"/>
                    </a:moveTo>
                    <a:lnTo>
                      <a:pt x="5" y="225"/>
                    </a:lnTo>
                    <a:lnTo>
                      <a:pt x="9" y="206"/>
                    </a:lnTo>
                    <a:lnTo>
                      <a:pt x="24" y="199"/>
                    </a:lnTo>
                    <a:lnTo>
                      <a:pt x="20" y="182"/>
                    </a:lnTo>
                    <a:lnTo>
                      <a:pt x="13" y="166"/>
                    </a:lnTo>
                    <a:lnTo>
                      <a:pt x="9" y="150"/>
                    </a:lnTo>
                    <a:lnTo>
                      <a:pt x="6" y="123"/>
                    </a:lnTo>
                    <a:lnTo>
                      <a:pt x="9" y="113"/>
                    </a:lnTo>
                    <a:lnTo>
                      <a:pt x="24" y="116"/>
                    </a:lnTo>
                    <a:lnTo>
                      <a:pt x="31" y="111"/>
                    </a:lnTo>
                    <a:lnTo>
                      <a:pt x="21" y="104"/>
                    </a:lnTo>
                    <a:lnTo>
                      <a:pt x="28" y="90"/>
                    </a:lnTo>
                    <a:lnTo>
                      <a:pt x="31" y="72"/>
                    </a:lnTo>
                    <a:lnTo>
                      <a:pt x="37" y="68"/>
                    </a:lnTo>
                    <a:lnTo>
                      <a:pt x="42" y="57"/>
                    </a:lnTo>
                    <a:lnTo>
                      <a:pt x="51" y="57"/>
                    </a:lnTo>
                    <a:lnTo>
                      <a:pt x="53" y="43"/>
                    </a:lnTo>
                    <a:lnTo>
                      <a:pt x="61" y="39"/>
                    </a:lnTo>
                    <a:lnTo>
                      <a:pt x="63" y="26"/>
                    </a:lnTo>
                    <a:lnTo>
                      <a:pt x="71" y="29"/>
                    </a:lnTo>
                    <a:lnTo>
                      <a:pt x="79" y="25"/>
                    </a:lnTo>
                    <a:lnTo>
                      <a:pt x="87" y="17"/>
                    </a:lnTo>
                    <a:lnTo>
                      <a:pt x="97" y="17"/>
                    </a:lnTo>
                    <a:lnTo>
                      <a:pt x="110" y="17"/>
                    </a:lnTo>
                    <a:lnTo>
                      <a:pt x="118" y="8"/>
                    </a:lnTo>
                    <a:lnTo>
                      <a:pt x="127" y="0"/>
                    </a:lnTo>
                    <a:lnTo>
                      <a:pt x="138" y="13"/>
                    </a:lnTo>
                    <a:lnTo>
                      <a:pt x="149" y="23"/>
                    </a:lnTo>
                    <a:lnTo>
                      <a:pt x="150" y="32"/>
                    </a:lnTo>
                    <a:lnTo>
                      <a:pt x="152" y="63"/>
                    </a:lnTo>
                    <a:lnTo>
                      <a:pt x="142" y="70"/>
                    </a:lnTo>
                    <a:lnTo>
                      <a:pt x="131" y="79"/>
                    </a:lnTo>
                    <a:lnTo>
                      <a:pt x="127" y="96"/>
                    </a:lnTo>
                    <a:lnTo>
                      <a:pt x="127" y="107"/>
                    </a:lnTo>
                    <a:lnTo>
                      <a:pt x="112" y="117"/>
                    </a:lnTo>
                    <a:lnTo>
                      <a:pt x="104" y="128"/>
                    </a:lnTo>
                    <a:lnTo>
                      <a:pt x="84" y="132"/>
                    </a:lnTo>
                    <a:lnTo>
                      <a:pt x="76" y="148"/>
                    </a:lnTo>
                    <a:lnTo>
                      <a:pt x="76" y="176"/>
                    </a:lnTo>
                    <a:lnTo>
                      <a:pt x="87" y="189"/>
                    </a:lnTo>
                    <a:lnTo>
                      <a:pt x="93" y="200"/>
                    </a:lnTo>
                    <a:lnTo>
                      <a:pt x="69" y="211"/>
                    </a:lnTo>
                    <a:lnTo>
                      <a:pt x="80" y="211"/>
                    </a:lnTo>
                    <a:lnTo>
                      <a:pt x="87" y="217"/>
                    </a:lnTo>
                    <a:lnTo>
                      <a:pt x="90" y="228"/>
                    </a:lnTo>
                    <a:lnTo>
                      <a:pt x="82" y="234"/>
                    </a:lnTo>
                    <a:lnTo>
                      <a:pt x="71" y="245"/>
                    </a:lnTo>
                    <a:lnTo>
                      <a:pt x="71" y="265"/>
                    </a:lnTo>
                    <a:lnTo>
                      <a:pt x="60" y="272"/>
                    </a:lnTo>
                    <a:lnTo>
                      <a:pt x="57" y="283"/>
                    </a:lnTo>
                    <a:lnTo>
                      <a:pt x="45" y="290"/>
                    </a:lnTo>
                    <a:lnTo>
                      <a:pt x="39" y="300"/>
                    </a:lnTo>
                    <a:lnTo>
                      <a:pt x="23" y="294"/>
                    </a:lnTo>
                    <a:lnTo>
                      <a:pt x="24" y="275"/>
                    </a:lnTo>
                    <a:lnTo>
                      <a:pt x="15" y="272"/>
                    </a:lnTo>
                    <a:lnTo>
                      <a:pt x="13" y="261"/>
                    </a:lnTo>
                    <a:lnTo>
                      <a:pt x="6" y="247"/>
                    </a:lnTo>
                    <a:lnTo>
                      <a:pt x="0" y="2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8" name="Freeform 262"/>
              <p:cNvSpPr>
                <a:spLocks/>
              </p:cNvSpPr>
              <p:nvPr/>
            </p:nvSpPr>
            <p:spPr bwMode="auto">
              <a:xfrm>
                <a:off x="6306713" y="2787092"/>
                <a:ext cx="207568" cy="151004"/>
              </a:xfrm>
              <a:custGeom>
                <a:avLst/>
                <a:gdLst>
                  <a:gd name="T0" fmla="*/ 42 w 118"/>
                  <a:gd name="T1" fmla="*/ 68 h 85"/>
                  <a:gd name="T2" fmla="*/ 33 w 118"/>
                  <a:gd name="T3" fmla="*/ 61 h 85"/>
                  <a:gd name="T4" fmla="*/ 20 w 118"/>
                  <a:gd name="T5" fmla="*/ 53 h 85"/>
                  <a:gd name="T6" fmla="*/ 4 w 118"/>
                  <a:gd name="T7" fmla="*/ 45 h 85"/>
                  <a:gd name="T8" fmla="*/ 0 w 118"/>
                  <a:gd name="T9" fmla="*/ 31 h 85"/>
                  <a:gd name="T10" fmla="*/ 14 w 118"/>
                  <a:gd name="T11" fmla="*/ 27 h 85"/>
                  <a:gd name="T12" fmla="*/ 25 w 118"/>
                  <a:gd name="T13" fmla="*/ 10 h 85"/>
                  <a:gd name="T14" fmla="*/ 31 w 118"/>
                  <a:gd name="T15" fmla="*/ 1 h 85"/>
                  <a:gd name="T16" fmla="*/ 51 w 118"/>
                  <a:gd name="T17" fmla="*/ 0 h 85"/>
                  <a:gd name="T18" fmla="*/ 59 w 118"/>
                  <a:gd name="T19" fmla="*/ 6 h 85"/>
                  <a:gd name="T20" fmla="*/ 80 w 118"/>
                  <a:gd name="T21" fmla="*/ 8 h 85"/>
                  <a:gd name="T22" fmla="*/ 88 w 118"/>
                  <a:gd name="T23" fmla="*/ 4 h 85"/>
                  <a:gd name="T24" fmla="*/ 108 w 118"/>
                  <a:gd name="T25" fmla="*/ 24 h 85"/>
                  <a:gd name="T26" fmla="*/ 109 w 118"/>
                  <a:gd name="T27" fmla="*/ 41 h 85"/>
                  <a:gd name="T28" fmla="*/ 117 w 118"/>
                  <a:gd name="T29" fmla="*/ 59 h 85"/>
                  <a:gd name="T30" fmla="*/ 115 w 118"/>
                  <a:gd name="T31" fmla="*/ 69 h 85"/>
                  <a:gd name="T32" fmla="*/ 104 w 118"/>
                  <a:gd name="T33" fmla="*/ 79 h 85"/>
                  <a:gd name="T34" fmla="*/ 91 w 118"/>
                  <a:gd name="T35" fmla="*/ 81 h 85"/>
                  <a:gd name="T36" fmla="*/ 70 w 118"/>
                  <a:gd name="T37" fmla="*/ 84 h 85"/>
                  <a:gd name="T38" fmla="*/ 66 w 118"/>
                  <a:gd name="T39" fmla="*/ 71 h 85"/>
                  <a:gd name="T40" fmla="*/ 50 w 118"/>
                  <a:gd name="T41" fmla="*/ 65 h 85"/>
                  <a:gd name="T42" fmla="*/ 46 w 118"/>
                  <a:gd name="T43" fmla="*/ 71 h 85"/>
                  <a:gd name="T44" fmla="*/ 42 w 118"/>
                  <a:gd name="T45" fmla="*/ 6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85">
                    <a:moveTo>
                      <a:pt x="42" y="68"/>
                    </a:moveTo>
                    <a:lnTo>
                      <a:pt x="33" y="61"/>
                    </a:lnTo>
                    <a:lnTo>
                      <a:pt x="20" y="53"/>
                    </a:lnTo>
                    <a:lnTo>
                      <a:pt x="4" y="45"/>
                    </a:lnTo>
                    <a:lnTo>
                      <a:pt x="0" y="31"/>
                    </a:lnTo>
                    <a:lnTo>
                      <a:pt x="14" y="27"/>
                    </a:lnTo>
                    <a:lnTo>
                      <a:pt x="25" y="10"/>
                    </a:lnTo>
                    <a:lnTo>
                      <a:pt x="31" y="1"/>
                    </a:lnTo>
                    <a:lnTo>
                      <a:pt x="51" y="0"/>
                    </a:lnTo>
                    <a:lnTo>
                      <a:pt x="59" y="6"/>
                    </a:lnTo>
                    <a:lnTo>
                      <a:pt x="80" y="8"/>
                    </a:lnTo>
                    <a:lnTo>
                      <a:pt x="88" y="4"/>
                    </a:lnTo>
                    <a:lnTo>
                      <a:pt x="108" y="24"/>
                    </a:lnTo>
                    <a:lnTo>
                      <a:pt x="109" y="41"/>
                    </a:lnTo>
                    <a:lnTo>
                      <a:pt x="117" y="59"/>
                    </a:lnTo>
                    <a:lnTo>
                      <a:pt x="115" y="69"/>
                    </a:lnTo>
                    <a:lnTo>
                      <a:pt x="104" y="79"/>
                    </a:lnTo>
                    <a:lnTo>
                      <a:pt x="91" y="81"/>
                    </a:lnTo>
                    <a:lnTo>
                      <a:pt x="70" y="84"/>
                    </a:lnTo>
                    <a:lnTo>
                      <a:pt x="66" y="71"/>
                    </a:lnTo>
                    <a:lnTo>
                      <a:pt x="50" y="65"/>
                    </a:lnTo>
                    <a:lnTo>
                      <a:pt x="46" y="71"/>
                    </a:lnTo>
                    <a:lnTo>
                      <a:pt x="42" y="6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19" name="Freeform 264"/>
              <p:cNvSpPr>
                <a:spLocks/>
              </p:cNvSpPr>
              <p:nvPr/>
            </p:nvSpPr>
            <p:spPr bwMode="auto">
              <a:xfrm>
                <a:off x="6140030" y="2832707"/>
                <a:ext cx="242163" cy="191900"/>
              </a:xfrm>
              <a:custGeom>
                <a:avLst/>
                <a:gdLst>
                  <a:gd name="T0" fmla="*/ 12 w 137"/>
                  <a:gd name="T1" fmla="*/ 18 h 109"/>
                  <a:gd name="T2" fmla="*/ 3 w 137"/>
                  <a:gd name="T3" fmla="*/ 12 h 109"/>
                  <a:gd name="T4" fmla="*/ 0 w 137"/>
                  <a:gd name="T5" fmla="*/ 0 h 109"/>
                  <a:gd name="T6" fmla="*/ 24 w 137"/>
                  <a:gd name="T7" fmla="*/ 6 h 109"/>
                  <a:gd name="T8" fmla="*/ 37 w 137"/>
                  <a:gd name="T9" fmla="*/ 0 h 109"/>
                  <a:gd name="T10" fmla="*/ 43 w 137"/>
                  <a:gd name="T11" fmla="*/ 2 h 109"/>
                  <a:gd name="T12" fmla="*/ 58 w 137"/>
                  <a:gd name="T13" fmla="*/ 10 h 109"/>
                  <a:gd name="T14" fmla="*/ 75 w 137"/>
                  <a:gd name="T15" fmla="*/ 14 h 109"/>
                  <a:gd name="T16" fmla="*/ 84 w 137"/>
                  <a:gd name="T17" fmla="*/ 6 h 109"/>
                  <a:gd name="T18" fmla="*/ 95 w 137"/>
                  <a:gd name="T19" fmla="*/ 7 h 109"/>
                  <a:gd name="T20" fmla="*/ 99 w 137"/>
                  <a:gd name="T21" fmla="*/ 20 h 109"/>
                  <a:gd name="T22" fmla="*/ 114 w 137"/>
                  <a:gd name="T23" fmla="*/ 29 h 109"/>
                  <a:gd name="T24" fmla="*/ 128 w 137"/>
                  <a:gd name="T25" fmla="*/ 36 h 109"/>
                  <a:gd name="T26" fmla="*/ 136 w 137"/>
                  <a:gd name="T27" fmla="*/ 43 h 109"/>
                  <a:gd name="T28" fmla="*/ 123 w 137"/>
                  <a:gd name="T29" fmla="*/ 53 h 109"/>
                  <a:gd name="T30" fmla="*/ 124 w 137"/>
                  <a:gd name="T31" fmla="*/ 62 h 109"/>
                  <a:gd name="T32" fmla="*/ 132 w 137"/>
                  <a:gd name="T33" fmla="*/ 76 h 109"/>
                  <a:gd name="T34" fmla="*/ 134 w 137"/>
                  <a:gd name="T35" fmla="*/ 97 h 109"/>
                  <a:gd name="T36" fmla="*/ 120 w 137"/>
                  <a:gd name="T37" fmla="*/ 108 h 109"/>
                  <a:gd name="T38" fmla="*/ 109 w 137"/>
                  <a:gd name="T39" fmla="*/ 105 h 109"/>
                  <a:gd name="T40" fmla="*/ 106 w 137"/>
                  <a:gd name="T41" fmla="*/ 90 h 109"/>
                  <a:gd name="T42" fmla="*/ 98 w 137"/>
                  <a:gd name="T43" fmla="*/ 77 h 109"/>
                  <a:gd name="T44" fmla="*/ 90 w 137"/>
                  <a:gd name="T45" fmla="*/ 80 h 109"/>
                  <a:gd name="T46" fmla="*/ 92 w 137"/>
                  <a:gd name="T47" fmla="*/ 91 h 109"/>
                  <a:gd name="T48" fmla="*/ 79 w 137"/>
                  <a:gd name="T49" fmla="*/ 88 h 109"/>
                  <a:gd name="T50" fmla="*/ 68 w 137"/>
                  <a:gd name="T51" fmla="*/ 80 h 109"/>
                  <a:gd name="T52" fmla="*/ 58 w 137"/>
                  <a:gd name="T53" fmla="*/ 68 h 109"/>
                  <a:gd name="T54" fmla="*/ 49 w 137"/>
                  <a:gd name="T55" fmla="*/ 62 h 109"/>
                  <a:gd name="T56" fmla="*/ 34 w 137"/>
                  <a:gd name="T57" fmla="*/ 56 h 109"/>
                  <a:gd name="T58" fmla="*/ 34 w 137"/>
                  <a:gd name="T59" fmla="*/ 46 h 109"/>
                  <a:gd name="T60" fmla="*/ 21 w 137"/>
                  <a:gd name="T61" fmla="*/ 38 h 109"/>
                  <a:gd name="T62" fmla="*/ 17 w 137"/>
                  <a:gd name="T63" fmla="*/ 21 h 109"/>
                  <a:gd name="T64" fmla="*/ 12 w 137"/>
                  <a:gd name="T65" fmla="*/ 1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7" h="109">
                    <a:moveTo>
                      <a:pt x="12" y="18"/>
                    </a:moveTo>
                    <a:lnTo>
                      <a:pt x="3" y="12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58" y="10"/>
                    </a:lnTo>
                    <a:lnTo>
                      <a:pt x="75" y="14"/>
                    </a:lnTo>
                    <a:lnTo>
                      <a:pt x="84" y="6"/>
                    </a:lnTo>
                    <a:lnTo>
                      <a:pt x="95" y="7"/>
                    </a:lnTo>
                    <a:lnTo>
                      <a:pt x="99" y="20"/>
                    </a:lnTo>
                    <a:lnTo>
                      <a:pt x="114" y="29"/>
                    </a:lnTo>
                    <a:lnTo>
                      <a:pt x="128" y="36"/>
                    </a:lnTo>
                    <a:lnTo>
                      <a:pt x="136" y="43"/>
                    </a:lnTo>
                    <a:lnTo>
                      <a:pt x="123" y="53"/>
                    </a:lnTo>
                    <a:lnTo>
                      <a:pt x="124" y="62"/>
                    </a:lnTo>
                    <a:lnTo>
                      <a:pt x="132" y="76"/>
                    </a:lnTo>
                    <a:lnTo>
                      <a:pt x="134" y="97"/>
                    </a:lnTo>
                    <a:lnTo>
                      <a:pt x="120" y="108"/>
                    </a:lnTo>
                    <a:lnTo>
                      <a:pt x="109" y="105"/>
                    </a:lnTo>
                    <a:lnTo>
                      <a:pt x="106" y="90"/>
                    </a:lnTo>
                    <a:lnTo>
                      <a:pt x="98" y="77"/>
                    </a:lnTo>
                    <a:lnTo>
                      <a:pt x="90" y="80"/>
                    </a:lnTo>
                    <a:lnTo>
                      <a:pt x="92" y="91"/>
                    </a:lnTo>
                    <a:lnTo>
                      <a:pt x="79" y="88"/>
                    </a:lnTo>
                    <a:lnTo>
                      <a:pt x="68" y="80"/>
                    </a:lnTo>
                    <a:lnTo>
                      <a:pt x="58" y="68"/>
                    </a:lnTo>
                    <a:lnTo>
                      <a:pt x="49" y="62"/>
                    </a:lnTo>
                    <a:lnTo>
                      <a:pt x="34" y="56"/>
                    </a:lnTo>
                    <a:lnTo>
                      <a:pt x="34" y="46"/>
                    </a:lnTo>
                    <a:lnTo>
                      <a:pt x="21" y="38"/>
                    </a:lnTo>
                    <a:lnTo>
                      <a:pt x="17" y="21"/>
                    </a:lnTo>
                    <a:lnTo>
                      <a:pt x="12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0" name="Freeform 265"/>
              <p:cNvSpPr>
                <a:spLocks/>
              </p:cNvSpPr>
              <p:nvPr/>
            </p:nvSpPr>
            <p:spPr bwMode="auto">
              <a:xfrm>
                <a:off x="6360177" y="2603056"/>
                <a:ext cx="407273" cy="294142"/>
              </a:xfrm>
              <a:custGeom>
                <a:avLst/>
                <a:gdLst>
                  <a:gd name="T0" fmla="*/ 65 w 259"/>
                  <a:gd name="T1" fmla="*/ 123 h 187"/>
                  <a:gd name="T2" fmla="*/ 86 w 259"/>
                  <a:gd name="T3" fmla="*/ 121 h 187"/>
                  <a:gd name="T4" fmla="*/ 99 w 259"/>
                  <a:gd name="T5" fmla="*/ 130 h 187"/>
                  <a:gd name="T6" fmla="*/ 119 w 259"/>
                  <a:gd name="T7" fmla="*/ 160 h 187"/>
                  <a:gd name="T8" fmla="*/ 116 w 259"/>
                  <a:gd name="T9" fmla="*/ 172 h 187"/>
                  <a:gd name="T10" fmla="*/ 110 w 259"/>
                  <a:gd name="T11" fmla="*/ 187 h 187"/>
                  <a:gd name="T12" fmla="*/ 123 w 259"/>
                  <a:gd name="T13" fmla="*/ 173 h 187"/>
                  <a:gd name="T14" fmla="*/ 132 w 259"/>
                  <a:gd name="T15" fmla="*/ 138 h 187"/>
                  <a:gd name="T16" fmla="*/ 149 w 259"/>
                  <a:gd name="T17" fmla="*/ 134 h 187"/>
                  <a:gd name="T18" fmla="*/ 154 w 259"/>
                  <a:gd name="T19" fmla="*/ 157 h 187"/>
                  <a:gd name="T20" fmla="*/ 175 w 259"/>
                  <a:gd name="T21" fmla="*/ 154 h 187"/>
                  <a:gd name="T22" fmla="*/ 169 w 259"/>
                  <a:gd name="T23" fmla="*/ 174 h 187"/>
                  <a:gd name="T24" fmla="*/ 184 w 259"/>
                  <a:gd name="T25" fmla="*/ 183 h 187"/>
                  <a:gd name="T26" fmla="*/ 211 w 259"/>
                  <a:gd name="T27" fmla="*/ 178 h 187"/>
                  <a:gd name="T28" fmla="*/ 187 w 259"/>
                  <a:gd name="T29" fmla="*/ 156 h 187"/>
                  <a:gd name="T30" fmla="*/ 197 w 259"/>
                  <a:gd name="T31" fmla="*/ 152 h 187"/>
                  <a:gd name="T32" fmla="*/ 205 w 259"/>
                  <a:gd name="T33" fmla="*/ 140 h 187"/>
                  <a:gd name="T34" fmla="*/ 218 w 259"/>
                  <a:gd name="T35" fmla="*/ 142 h 187"/>
                  <a:gd name="T36" fmla="*/ 250 w 259"/>
                  <a:gd name="T37" fmla="*/ 128 h 187"/>
                  <a:gd name="T38" fmla="*/ 259 w 259"/>
                  <a:gd name="T39" fmla="*/ 78 h 187"/>
                  <a:gd name="T40" fmla="*/ 195 w 259"/>
                  <a:gd name="T41" fmla="*/ 25 h 187"/>
                  <a:gd name="T42" fmla="*/ 186 w 259"/>
                  <a:gd name="T43" fmla="*/ 0 h 187"/>
                  <a:gd name="T44" fmla="*/ 143 w 259"/>
                  <a:gd name="T45" fmla="*/ 3 h 187"/>
                  <a:gd name="T46" fmla="*/ 132 w 259"/>
                  <a:gd name="T47" fmla="*/ 21 h 187"/>
                  <a:gd name="T48" fmla="*/ 17 w 259"/>
                  <a:gd name="T49" fmla="*/ 34 h 187"/>
                  <a:gd name="T50" fmla="*/ 18 w 259"/>
                  <a:gd name="T51" fmla="*/ 63 h 187"/>
                  <a:gd name="T52" fmla="*/ 6 w 259"/>
                  <a:gd name="T53" fmla="*/ 73 h 187"/>
                  <a:gd name="T54" fmla="*/ 0 w 259"/>
                  <a:gd name="T55" fmla="*/ 120 h 187"/>
                  <a:gd name="T56" fmla="*/ 23 w 259"/>
                  <a:gd name="T57" fmla="*/ 119 h 187"/>
                  <a:gd name="T58" fmla="*/ 32 w 259"/>
                  <a:gd name="T59" fmla="*/ 125 h 187"/>
                  <a:gd name="T60" fmla="*/ 55 w 259"/>
                  <a:gd name="T61" fmla="*/ 126 h 187"/>
                  <a:gd name="T62" fmla="*/ 65 w 259"/>
                  <a:gd name="T63" fmla="*/ 12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9" h="187">
                    <a:moveTo>
                      <a:pt x="65" y="123"/>
                    </a:moveTo>
                    <a:lnTo>
                      <a:pt x="86" y="121"/>
                    </a:lnTo>
                    <a:lnTo>
                      <a:pt x="99" y="130"/>
                    </a:lnTo>
                    <a:lnTo>
                      <a:pt x="119" y="160"/>
                    </a:lnTo>
                    <a:lnTo>
                      <a:pt x="116" y="172"/>
                    </a:lnTo>
                    <a:lnTo>
                      <a:pt x="110" y="187"/>
                    </a:lnTo>
                    <a:lnTo>
                      <a:pt x="123" y="173"/>
                    </a:lnTo>
                    <a:lnTo>
                      <a:pt x="132" y="138"/>
                    </a:lnTo>
                    <a:lnTo>
                      <a:pt x="149" y="134"/>
                    </a:lnTo>
                    <a:lnTo>
                      <a:pt x="154" y="157"/>
                    </a:lnTo>
                    <a:lnTo>
                      <a:pt x="175" y="154"/>
                    </a:lnTo>
                    <a:lnTo>
                      <a:pt x="169" y="174"/>
                    </a:lnTo>
                    <a:lnTo>
                      <a:pt x="184" y="183"/>
                    </a:lnTo>
                    <a:lnTo>
                      <a:pt x="211" y="178"/>
                    </a:lnTo>
                    <a:lnTo>
                      <a:pt x="187" y="156"/>
                    </a:lnTo>
                    <a:lnTo>
                      <a:pt x="197" y="152"/>
                    </a:lnTo>
                    <a:lnTo>
                      <a:pt x="205" y="140"/>
                    </a:lnTo>
                    <a:lnTo>
                      <a:pt x="218" y="142"/>
                    </a:lnTo>
                    <a:lnTo>
                      <a:pt x="250" y="128"/>
                    </a:lnTo>
                    <a:lnTo>
                      <a:pt x="259" y="78"/>
                    </a:lnTo>
                    <a:lnTo>
                      <a:pt x="195" y="25"/>
                    </a:lnTo>
                    <a:lnTo>
                      <a:pt x="186" y="0"/>
                    </a:lnTo>
                    <a:lnTo>
                      <a:pt x="143" y="3"/>
                    </a:lnTo>
                    <a:lnTo>
                      <a:pt x="132" y="21"/>
                    </a:lnTo>
                    <a:lnTo>
                      <a:pt x="17" y="34"/>
                    </a:lnTo>
                    <a:lnTo>
                      <a:pt x="18" y="63"/>
                    </a:lnTo>
                    <a:lnTo>
                      <a:pt x="6" y="73"/>
                    </a:lnTo>
                    <a:lnTo>
                      <a:pt x="0" y="120"/>
                    </a:lnTo>
                    <a:lnTo>
                      <a:pt x="23" y="119"/>
                    </a:lnTo>
                    <a:lnTo>
                      <a:pt x="32" y="125"/>
                    </a:lnTo>
                    <a:lnTo>
                      <a:pt x="55" y="126"/>
                    </a:lnTo>
                    <a:lnTo>
                      <a:pt x="65" y="1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1" name="Freeform 266"/>
              <p:cNvSpPr>
                <a:spLocks/>
              </p:cNvSpPr>
              <p:nvPr/>
            </p:nvSpPr>
            <p:spPr bwMode="auto">
              <a:xfrm>
                <a:off x="6369612" y="2441042"/>
                <a:ext cx="237445" cy="217068"/>
              </a:xfrm>
              <a:custGeom>
                <a:avLst/>
                <a:gdLst>
                  <a:gd name="T0" fmla="*/ 11 w 136"/>
                  <a:gd name="T1" fmla="*/ 121 h 122"/>
                  <a:gd name="T2" fmla="*/ 112 w 136"/>
                  <a:gd name="T3" fmla="*/ 110 h 122"/>
                  <a:gd name="T4" fmla="*/ 122 w 136"/>
                  <a:gd name="T5" fmla="*/ 94 h 122"/>
                  <a:gd name="T6" fmla="*/ 129 w 136"/>
                  <a:gd name="T7" fmla="*/ 74 h 122"/>
                  <a:gd name="T8" fmla="*/ 135 w 136"/>
                  <a:gd name="T9" fmla="*/ 67 h 122"/>
                  <a:gd name="T10" fmla="*/ 132 w 136"/>
                  <a:gd name="T11" fmla="*/ 15 h 122"/>
                  <a:gd name="T12" fmla="*/ 93 w 136"/>
                  <a:gd name="T13" fmla="*/ 0 h 122"/>
                  <a:gd name="T14" fmla="*/ 82 w 136"/>
                  <a:gd name="T15" fmla="*/ 8 h 122"/>
                  <a:gd name="T16" fmla="*/ 68 w 136"/>
                  <a:gd name="T17" fmla="*/ 3 h 122"/>
                  <a:gd name="T18" fmla="*/ 62 w 136"/>
                  <a:gd name="T19" fmla="*/ 22 h 122"/>
                  <a:gd name="T20" fmla="*/ 58 w 136"/>
                  <a:gd name="T21" fmla="*/ 19 h 122"/>
                  <a:gd name="T22" fmla="*/ 49 w 136"/>
                  <a:gd name="T23" fmla="*/ 38 h 122"/>
                  <a:gd name="T24" fmla="*/ 56 w 136"/>
                  <a:gd name="T25" fmla="*/ 49 h 122"/>
                  <a:gd name="T26" fmla="*/ 36 w 136"/>
                  <a:gd name="T27" fmla="*/ 56 h 122"/>
                  <a:gd name="T28" fmla="*/ 33 w 136"/>
                  <a:gd name="T29" fmla="*/ 68 h 122"/>
                  <a:gd name="T30" fmla="*/ 15 w 136"/>
                  <a:gd name="T31" fmla="*/ 66 h 122"/>
                  <a:gd name="T32" fmla="*/ 0 w 136"/>
                  <a:gd name="T33" fmla="*/ 72 h 122"/>
                  <a:gd name="T34" fmla="*/ 1 w 136"/>
                  <a:gd name="T35" fmla="*/ 85 h 122"/>
                  <a:gd name="T36" fmla="*/ 1 w 136"/>
                  <a:gd name="T37" fmla="*/ 105 h 122"/>
                  <a:gd name="T38" fmla="*/ 10 w 136"/>
                  <a:gd name="T39" fmla="*/ 105 h 122"/>
                  <a:gd name="T40" fmla="*/ 11 w 136"/>
                  <a:gd name="T41" fmla="*/ 12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122">
                    <a:moveTo>
                      <a:pt x="11" y="121"/>
                    </a:moveTo>
                    <a:lnTo>
                      <a:pt x="112" y="110"/>
                    </a:lnTo>
                    <a:lnTo>
                      <a:pt x="122" y="94"/>
                    </a:lnTo>
                    <a:lnTo>
                      <a:pt x="129" y="74"/>
                    </a:lnTo>
                    <a:lnTo>
                      <a:pt x="135" y="67"/>
                    </a:lnTo>
                    <a:lnTo>
                      <a:pt x="132" y="15"/>
                    </a:lnTo>
                    <a:lnTo>
                      <a:pt x="93" y="0"/>
                    </a:lnTo>
                    <a:lnTo>
                      <a:pt x="82" y="8"/>
                    </a:lnTo>
                    <a:lnTo>
                      <a:pt x="68" y="3"/>
                    </a:lnTo>
                    <a:lnTo>
                      <a:pt x="62" y="22"/>
                    </a:lnTo>
                    <a:lnTo>
                      <a:pt x="58" y="19"/>
                    </a:lnTo>
                    <a:lnTo>
                      <a:pt x="49" y="38"/>
                    </a:lnTo>
                    <a:lnTo>
                      <a:pt x="56" y="49"/>
                    </a:lnTo>
                    <a:lnTo>
                      <a:pt x="36" y="56"/>
                    </a:lnTo>
                    <a:lnTo>
                      <a:pt x="33" y="68"/>
                    </a:lnTo>
                    <a:lnTo>
                      <a:pt x="15" y="66"/>
                    </a:lnTo>
                    <a:lnTo>
                      <a:pt x="0" y="72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0" y="105"/>
                    </a:lnTo>
                    <a:lnTo>
                      <a:pt x="11" y="1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2" name="Freeform 267"/>
              <p:cNvSpPr>
                <a:spLocks/>
              </p:cNvSpPr>
              <p:nvPr/>
            </p:nvSpPr>
            <p:spPr bwMode="auto">
              <a:xfrm>
                <a:off x="6404207" y="3145725"/>
                <a:ext cx="61327" cy="23594"/>
              </a:xfrm>
              <a:custGeom>
                <a:avLst/>
                <a:gdLst>
                  <a:gd name="T0" fmla="*/ 17 w 36"/>
                  <a:gd name="T1" fmla="*/ 13 h 14"/>
                  <a:gd name="T2" fmla="*/ 15 w 36"/>
                  <a:gd name="T3" fmla="*/ 13 h 14"/>
                  <a:gd name="T4" fmla="*/ 13 w 36"/>
                  <a:gd name="T5" fmla="*/ 13 h 14"/>
                  <a:gd name="T6" fmla="*/ 12 w 36"/>
                  <a:gd name="T7" fmla="*/ 13 h 14"/>
                  <a:gd name="T8" fmla="*/ 10 w 36"/>
                  <a:gd name="T9" fmla="*/ 11 h 14"/>
                  <a:gd name="T10" fmla="*/ 8 w 36"/>
                  <a:gd name="T11" fmla="*/ 11 h 14"/>
                  <a:gd name="T12" fmla="*/ 6 w 36"/>
                  <a:gd name="T13" fmla="*/ 10 h 14"/>
                  <a:gd name="T14" fmla="*/ 4 w 36"/>
                  <a:gd name="T15" fmla="*/ 9 h 14"/>
                  <a:gd name="T16" fmla="*/ 3 w 36"/>
                  <a:gd name="T17" fmla="*/ 9 h 14"/>
                  <a:gd name="T18" fmla="*/ 2 w 36"/>
                  <a:gd name="T19" fmla="*/ 9 h 14"/>
                  <a:gd name="T20" fmla="*/ 2 w 36"/>
                  <a:gd name="T21" fmla="*/ 7 h 14"/>
                  <a:gd name="T22" fmla="*/ 1 w 36"/>
                  <a:gd name="T23" fmla="*/ 7 h 14"/>
                  <a:gd name="T24" fmla="*/ 0 w 36"/>
                  <a:gd name="T25" fmla="*/ 7 h 14"/>
                  <a:gd name="T26" fmla="*/ 1 w 36"/>
                  <a:gd name="T27" fmla="*/ 7 h 14"/>
                  <a:gd name="T28" fmla="*/ 2 w 36"/>
                  <a:gd name="T29" fmla="*/ 7 h 14"/>
                  <a:gd name="T30" fmla="*/ 2 w 36"/>
                  <a:gd name="T31" fmla="*/ 6 h 14"/>
                  <a:gd name="T32" fmla="*/ 3 w 36"/>
                  <a:gd name="T33" fmla="*/ 6 h 14"/>
                  <a:gd name="T34" fmla="*/ 3 w 36"/>
                  <a:gd name="T35" fmla="*/ 5 h 14"/>
                  <a:gd name="T36" fmla="*/ 4 w 36"/>
                  <a:gd name="T37" fmla="*/ 5 h 14"/>
                  <a:gd name="T38" fmla="*/ 6 w 36"/>
                  <a:gd name="T39" fmla="*/ 5 h 14"/>
                  <a:gd name="T40" fmla="*/ 8 w 36"/>
                  <a:gd name="T41" fmla="*/ 5 h 14"/>
                  <a:gd name="T42" fmla="*/ 11 w 36"/>
                  <a:gd name="T43" fmla="*/ 5 h 14"/>
                  <a:gd name="T44" fmla="*/ 13 w 36"/>
                  <a:gd name="T45" fmla="*/ 5 h 14"/>
                  <a:gd name="T46" fmla="*/ 15 w 36"/>
                  <a:gd name="T47" fmla="*/ 5 h 14"/>
                  <a:gd name="T48" fmla="*/ 17 w 36"/>
                  <a:gd name="T49" fmla="*/ 5 h 14"/>
                  <a:gd name="T50" fmla="*/ 18 w 36"/>
                  <a:gd name="T51" fmla="*/ 5 h 14"/>
                  <a:gd name="T52" fmla="*/ 19 w 36"/>
                  <a:gd name="T53" fmla="*/ 3 h 14"/>
                  <a:gd name="T54" fmla="*/ 21 w 36"/>
                  <a:gd name="T55" fmla="*/ 3 h 14"/>
                  <a:gd name="T56" fmla="*/ 23 w 36"/>
                  <a:gd name="T57" fmla="*/ 2 h 14"/>
                  <a:gd name="T58" fmla="*/ 24 w 36"/>
                  <a:gd name="T59" fmla="*/ 2 h 14"/>
                  <a:gd name="T60" fmla="*/ 26 w 36"/>
                  <a:gd name="T61" fmla="*/ 2 h 14"/>
                  <a:gd name="T62" fmla="*/ 27 w 36"/>
                  <a:gd name="T63" fmla="*/ 1 h 14"/>
                  <a:gd name="T64" fmla="*/ 28 w 36"/>
                  <a:gd name="T65" fmla="*/ 1 h 14"/>
                  <a:gd name="T66" fmla="*/ 29 w 36"/>
                  <a:gd name="T67" fmla="*/ 1 h 14"/>
                  <a:gd name="T68" fmla="*/ 30 w 36"/>
                  <a:gd name="T69" fmla="*/ 0 h 14"/>
                  <a:gd name="T70" fmla="*/ 30 w 36"/>
                  <a:gd name="T71" fmla="*/ 1 h 14"/>
                  <a:gd name="T72" fmla="*/ 31 w 36"/>
                  <a:gd name="T73" fmla="*/ 1 h 14"/>
                  <a:gd name="T74" fmla="*/ 32 w 36"/>
                  <a:gd name="T75" fmla="*/ 2 h 14"/>
                  <a:gd name="T76" fmla="*/ 33 w 36"/>
                  <a:gd name="T77" fmla="*/ 2 h 14"/>
                  <a:gd name="T78" fmla="*/ 33 w 36"/>
                  <a:gd name="T79" fmla="*/ 3 h 14"/>
                  <a:gd name="T80" fmla="*/ 33 w 36"/>
                  <a:gd name="T81" fmla="*/ 5 h 14"/>
                  <a:gd name="T82" fmla="*/ 34 w 36"/>
                  <a:gd name="T83" fmla="*/ 6 h 14"/>
                  <a:gd name="T84" fmla="*/ 34 w 36"/>
                  <a:gd name="T85" fmla="*/ 7 h 14"/>
                  <a:gd name="T86" fmla="*/ 34 w 36"/>
                  <a:gd name="T87" fmla="*/ 9 h 14"/>
                  <a:gd name="T88" fmla="*/ 35 w 36"/>
                  <a:gd name="T89" fmla="*/ 9 h 14"/>
                  <a:gd name="T90" fmla="*/ 34 w 36"/>
                  <a:gd name="T91" fmla="*/ 9 h 14"/>
                  <a:gd name="T92" fmla="*/ 33 w 36"/>
                  <a:gd name="T93" fmla="*/ 10 h 14"/>
                  <a:gd name="T94" fmla="*/ 33 w 36"/>
                  <a:gd name="T95" fmla="*/ 11 h 14"/>
                  <a:gd name="T96" fmla="*/ 32 w 36"/>
                  <a:gd name="T97" fmla="*/ 11 h 14"/>
                  <a:gd name="T98" fmla="*/ 30 w 36"/>
                  <a:gd name="T99" fmla="*/ 11 h 14"/>
                  <a:gd name="T100" fmla="*/ 28 w 36"/>
                  <a:gd name="T101" fmla="*/ 13 h 14"/>
                  <a:gd name="T102" fmla="*/ 27 w 36"/>
                  <a:gd name="T103" fmla="*/ 13 h 14"/>
                  <a:gd name="T104" fmla="*/ 25 w 36"/>
                  <a:gd name="T105" fmla="*/ 13 h 14"/>
                  <a:gd name="T106" fmla="*/ 23 w 36"/>
                  <a:gd name="T107" fmla="*/ 13 h 14"/>
                  <a:gd name="T108" fmla="*/ 21 w 36"/>
                  <a:gd name="T109" fmla="*/ 13 h 14"/>
                  <a:gd name="T110" fmla="*/ 19 w 36"/>
                  <a:gd name="T111" fmla="*/ 13 h 14"/>
                  <a:gd name="T112" fmla="*/ 17 w 36"/>
                  <a:gd name="T1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14">
                    <a:moveTo>
                      <a:pt x="17" y="13"/>
                    </a:moveTo>
                    <a:lnTo>
                      <a:pt x="15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0" y="11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7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3" name="Freeform 268"/>
              <p:cNvSpPr>
                <a:spLocks/>
              </p:cNvSpPr>
              <p:nvPr/>
            </p:nvSpPr>
            <p:spPr bwMode="auto">
              <a:xfrm>
                <a:off x="6294133" y="2439469"/>
                <a:ext cx="180836" cy="152576"/>
              </a:xfrm>
              <a:custGeom>
                <a:avLst/>
                <a:gdLst>
                  <a:gd name="T0" fmla="*/ 22 w 115"/>
                  <a:gd name="T1" fmla="*/ 23 h 97"/>
                  <a:gd name="T2" fmla="*/ 15 w 115"/>
                  <a:gd name="T3" fmla="*/ 42 h 97"/>
                  <a:gd name="T4" fmla="*/ 0 w 115"/>
                  <a:gd name="T5" fmla="*/ 67 h 97"/>
                  <a:gd name="T6" fmla="*/ 27 w 115"/>
                  <a:gd name="T7" fmla="*/ 78 h 97"/>
                  <a:gd name="T8" fmla="*/ 48 w 115"/>
                  <a:gd name="T9" fmla="*/ 97 h 97"/>
                  <a:gd name="T10" fmla="*/ 47 w 115"/>
                  <a:gd name="T11" fmla="*/ 81 h 97"/>
                  <a:gd name="T12" fmla="*/ 68 w 115"/>
                  <a:gd name="T13" fmla="*/ 75 h 97"/>
                  <a:gd name="T14" fmla="*/ 88 w 115"/>
                  <a:gd name="T15" fmla="*/ 75 h 97"/>
                  <a:gd name="T16" fmla="*/ 89 w 115"/>
                  <a:gd name="T17" fmla="*/ 60 h 97"/>
                  <a:gd name="T18" fmla="*/ 113 w 115"/>
                  <a:gd name="T19" fmla="*/ 57 h 97"/>
                  <a:gd name="T20" fmla="*/ 104 w 115"/>
                  <a:gd name="T21" fmla="*/ 44 h 97"/>
                  <a:gd name="T22" fmla="*/ 113 w 115"/>
                  <a:gd name="T23" fmla="*/ 21 h 97"/>
                  <a:gd name="T24" fmla="*/ 115 w 115"/>
                  <a:gd name="T25" fmla="*/ 12 h 97"/>
                  <a:gd name="T26" fmla="*/ 83 w 115"/>
                  <a:gd name="T27" fmla="*/ 0 h 97"/>
                  <a:gd name="T28" fmla="*/ 50 w 115"/>
                  <a:gd name="T29" fmla="*/ 20 h 97"/>
                  <a:gd name="T30" fmla="*/ 31 w 115"/>
                  <a:gd name="T31" fmla="*/ 2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97">
                    <a:moveTo>
                      <a:pt x="22" y="23"/>
                    </a:moveTo>
                    <a:lnTo>
                      <a:pt x="15" y="42"/>
                    </a:lnTo>
                    <a:lnTo>
                      <a:pt x="0" y="67"/>
                    </a:lnTo>
                    <a:lnTo>
                      <a:pt x="27" y="78"/>
                    </a:lnTo>
                    <a:lnTo>
                      <a:pt x="48" y="97"/>
                    </a:lnTo>
                    <a:lnTo>
                      <a:pt x="47" y="81"/>
                    </a:lnTo>
                    <a:lnTo>
                      <a:pt x="68" y="75"/>
                    </a:lnTo>
                    <a:lnTo>
                      <a:pt x="88" y="75"/>
                    </a:lnTo>
                    <a:lnTo>
                      <a:pt x="89" y="60"/>
                    </a:lnTo>
                    <a:lnTo>
                      <a:pt x="113" y="57"/>
                    </a:lnTo>
                    <a:lnTo>
                      <a:pt x="104" y="44"/>
                    </a:lnTo>
                    <a:lnTo>
                      <a:pt x="113" y="21"/>
                    </a:lnTo>
                    <a:lnTo>
                      <a:pt x="115" y="12"/>
                    </a:lnTo>
                    <a:lnTo>
                      <a:pt x="83" y="0"/>
                    </a:lnTo>
                    <a:lnTo>
                      <a:pt x="50" y="20"/>
                    </a:lnTo>
                    <a:lnTo>
                      <a:pt x="31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4" name="Freeform 270"/>
              <p:cNvSpPr>
                <a:spLocks/>
              </p:cNvSpPr>
              <p:nvPr/>
            </p:nvSpPr>
            <p:spPr bwMode="auto">
              <a:xfrm>
                <a:off x="6103862" y="2670693"/>
                <a:ext cx="180836" cy="103815"/>
              </a:xfrm>
              <a:custGeom>
                <a:avLst/>
                <a:gdLst>
                  <a:gd name="T0" fmla="*/ 0 w 104"/>
                  <a:gd name="T1" fmla="*/ 16 h 59"/>
                  <a:gd name="T2" fmla="*/ 40 w 104"/>
                  <a:gd name="T3" fmla="*/ 0 h 59"/>
                  <a:gd name="T4" fmla="*/ 53 w 104"/>
                  <a:gd name="T5" fmla="*/ 9 h 59"/>
                  <a:gd name="T6" fmla="*/ 88 w 104"/>
                  <a:gd name="T7" fmla="*/ 21 h 59"/>
                  <a:gd name="T8" fmla="*/ 103 w 104"/>
                  <a:gd name="T9" fmla="*/ 30 h 59"/>
                  <a:gd name="T10" fmla="*/ 76 w 104"/>
                  <a:gd name="T11" fmla="*/ 48 h 59"/>
                  <a:gd name="T12" fmla="*/ 67 w 104"/>
                  <a:gd name="T13" fmla="*/ 58 h 59"/>
                  <a:gd name="T14" fmla="*/ 58 w 104"/>
                  <a:gd name="T15" fmla="*/ 54 h 59"/>
                  <a:gd name="T16" fmla="*/ 59 w 104"/>
                  <a:gd name="T17" fmla="*/ 44 h 59"/>
                  <a:gd name="T18" fmla="*/ 46 w 104"/>
                  <a:gd name="T19" fmla="*/ 43 h 59"/>
                  <a:gd name="T20" fmla="*/ 44 w 104"/>
                  <a:gd name="T21" fmla="*/ 51 h 59"/>
                  <a:gd name="T22" fmla="*/ 34 w 104"/>
                  <a:gd name="T23" fmla="*/ 52 h 59"/>
                  <a:gd name="T24" fmla="*/ 23 w 104"/>
                  <a:gd name="T25" fmla="*/ 42 h 59"/>
                  <a:gd name="T26" fmla="*/ 0 w 104"/>
                  <a:gd name="T27" fmla="*/ 1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4" h="59">
                    <a:moveTo>
                      <a:pt x="0" y="16"/>
                    </a:moveTo>
                    <a:lnTo>
                      <a:pt x="40" y="0"/>
                    </a:lnTo>
                    <a:lnTo>
                      <a:pt x="53" y="9"/>
                    </a:lnTo>
                    <a:lnTo>
                      <a:pt x="88" y="21"/>
                    </a:lnTo>
                    <a:lnTo>
                      <a:pt x="103" y="30"/>
                    </a:lnTo>
                    <a:lnTo>
                      <a:pt x="76" y="48"/>
                    </a:lnTo>
                    <a:lnTo>
                      <a:pt x="67" y="58"/>
                    </a:lnTo>
                    <a:lnTo>
                      <a:pt x="58" y="54"/>
                    </a:lnTo>
                    <a:lnTo>
                      <a:pt x="59" y="44"/>
                    </a:lnTo>
                    <a:lnTo>
                      <a:pt x="46" y="43"/>
                    </a:lnTo>
                    <a:lnTo>
                      <a:pt x="44" y="51"/>
                    </a:lnTo>
                    <a:lnTo>
                      <a:pt x="34" y="52"/>
                    </a:lnTo>
                    <a:lnTo>
                      <a:pt x="23" y="42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5" name="Freeform 271"/>
              <p:cNvSpPr>
                <a:spLocks/>
              </p:cNvSpPr>
              <p:nvPr/>
            </p:nvSpPr>
            <p:spPr bwMode="auto">
              <a:xfrm>
                <a:off x="6220226" y="2717882"/>
                <a:ext cx="150958" cy="73929"/>
              </a:xfrm>
              <a:custGeom>
                <a:avLst/>
                <a:gdLst>
                  <a:gd name="T0" fmla="*/ 36 w 85"/>
                  <a:gd name="T1" fmla="*/ 2 h 41"/>
                  <a:gd name="T2" fmla="*/ 84 w 85"/>
                  <a:gd name="T3" fmla="*/ 0 h 41"/>
                  <a:gd name="T4" fmla="*/ 79 w 85"/>
                  <a:gd name="T5" fmla="*/ 40 h 41"/>
                  <a:gd name="T6" fmla="*/ 67 w 85"/>
                  <a:gd name="T7" fmla="*/ 30 h 41"/>
                  <a:gd name="T8" fmla="*/ 60 w 85"/>
                  <a:gd name="T9" fmla="*/ 28 h 41"/>
                  <a:gd name="T10" fmla="*/ 36 w 85"/>
                  <a:gd name="T11" fmla="*/ 33 h 41"/>
                  <a:gd name="T12" fmla="*/ 20 w 85"/>
                  <a:gd name="T13" fmla="*/ 33 h 41"/>
                  <a:gd name="T14" fmla="*/ 0 w 85"/>
                  <a:gd name="T15" fmla="*/ 29 h 41"/>
                  <a:gd name="T16" fmla="*/ 9 w 85"/>
                  <a:gd name="T17" fmla="*/ 20 h 41"/>
                  <a:gd name="T18" fmla="*/ 36 w 85"/>
                  <a:gd name="T1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41">
                    <a:moveTo>
                      <a:pt x="36" y="2"/>
                    </a:moveTo>
                    <a:lnTo>
                      <a:pt x="84" y="0"/>
                    </a:lnTo>
                    <a:lnTo>
                      <a:pt x="79" y="40"/>
                    </a:lnTo>
                    <a:lnTo>
                      <a:pt x="67" y="30"/>
                    </a:lnTo>
                    <a:lnTo>
                      <a:pt x="60" y="28"/>
                    </a:lnTo>
                    <a:lnTo>
                      <a:pt x="36" y="33"/>
                    </a:lnTo>
                    <a:lnTo>
                      <a:pt x="20" y="33"/>
                    </a:lnTo>
                    <a:lnTo>
                      <a:pt x="0" y="29"/>
                    </a:lnTo>
                    <a:lnTo>
                      <a:pt x="9" y="20"/>
                    </a:lnTo>
                    <a:lnTo>
                      <a:pt x="36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6" name="Freeform 274"/>
              <p:cNvSpPr>
                <a:spLocks/>
              </p:cNvSpPr>
              <p:nvPr/>
            </p:nvSpPr>
            <p:spPr bwMode="auto">
              <a:xfrm>
                <a:off x="6457671" y="2788665"/>
                <a:ext cx="89632" cy="116399"/>
              </a:xfrm>
              <a:custGeom>
                <a:avLst/>
                <a:gdLst>
                  <a:gd name="T0" fmla="*/ 39 w 57"/>
                  <a:gd name="T1" fmla="*/ 74 h 74"/>
                  <a:gd name="T2" fmla="*/ 47 w 57"/>
                  <a:gd name="T3" fmla="*/ 68 h 74"/>
                  <a:gd name="T4" fmla="*/ 54 w 57"/>
                  <a:gd name="T5" fmla="*/ 53 h 74"/>
                  <a:gd name="T6" fmla="*/ 57 w 57"/>
                  <a:gd name="T7" fmla="*/ 42 h 74"/>
                  <a:gd name="T8" fmla="*/ 36 w 57"/>
                  <a:gd name="T9" fmla="*/ 12 h 74"/>
                  <a:gd name="T10" fmla="*/ 23 w 57"/>
                  <a:gd name="T11" fmla="*/ 0 h 74"/>
                  <a:gd name="T12" fmla="*/ 0 w 57"/>
                  <a:gd name="T13" fmla="*/ 5 h 74"/>
                  <a:gd name="T14" fmla="*/ 24 w 57"/>
                  <a:gd name="T15" fmla="*/ 27 h 74"/>
                  <a:gd name="T16" fmla="*/ 24 w 57"/>
                  <a:gd name="T17" fmla="*/ 42 h 74"/>
                  <a:gd name="T18" fmla="*/ 39 w 57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74">
                    <a:moveTo>
                      <a:pt x="39" y="74"/>
                    </a:moveTo>
                    <a:lnTo>
                      <a:pt x="47" y="68"/>
                    </a:lnTo>
                    <a:lnTo>
                      <a:pt x="54" y="53"/>
                    </a:lnTo>
                    <a:lnTo>
                      <a:pt x="57" y="42"/>
                    </a:lnTo>
                    <a:lnTo>
                      <a:pt x="36" y="12"/>
                    </a:lnTo>
                    <a:lnTo>
                      <a:pt x="23" y="0"/>
                    </a:lnTo>
                    <a:lnTo>
                      <a:pt x="0" y="5"/>
                    </a:lnTo>
                    <a:lnTo>
                      <a:pt x="24" y="27"/>
                    </a:lnTo>
                    <a:lnTo>
                      <a:pt x="24" y="42"/>
                    </a:lnTo>
                    <a:lnTo>
                      <a:pt x="39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227" name="Freeform 276"/>
              <p:cNvSpPr>
                <a:spLocks/>
              </p:cNvSpPr>
              <p:nvPr/>
            </p:nvSpPr>
            <p:spPr bwMode="auto">
              <a:xfrm>
                <a:off x="5960766" y="2702152"/>
                <a:ext cx="33022" cy="23594"/>
              </a:xfrm>
              <a:custGeom>
                <a:avLst/>
                <a:gdLst>
                  <a:gd name="T0" fmla="*/ 0 w 21"/>
                  <a:gd name="T1" fmla="*/ 15 h 15"/>
                  <a:gd name="T2" fmla="*/ 21 w 21"/>
                  <a:gd name="T3" fmla="*/ 15 h 15"/>
                  <a:gd name="T4" fmla="*/ 10 w 21"/>
                  <a:gd name="T5" fmla="*/ 10 h 15"/>
                  <a:gd name="T6" fmla="*/ 7 w 21"/>
                  <a:gd name="T7" fmla="*/ 0 h 15"/>
                  <a:gd name="T8" fmla="*/ 0 w 21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0" y="15"/>
                    </a:moveTo>
                    <a:lnTo>
                      <a:pt x="21" y="15"/>
                    </a:lnTo>
                    <a:lnTo>
                      <a:pt x="10" y="10"/>
                    </a:lnTo>
                    <a:lnTo>
                      <a:pt x="7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6160068" y="1816667"/>
              <a:ext cx="3678040" cy="3169501"/>
              <a:chOff x="6463961" y="1390309"/>
              <a:chExt cx="3678040" cy="3169501"/>
            </a:xfrm>
            <a:grpFill/>
          </p:grpSpPr>
          <p:sp>
            <p:nvSpPr>
              <p:cNvPr id="102" name="Freeform 105"/>
              <p:cNvSpPr>
                <a:spLocks/>
              </p:cNvSpPr>
              <p:nvPr/>
            </p:nvSpPr>
            <p:spPr bwMode="auto">
              <a:xfrm>
                <a:off x="6891677" y="1951853"/>
                <a:ext cx="40885" cy="44043"/>
              </a:xfrm>
              <a:custGeom>
                <a:avLst/>
                <a:gdLst>
                  <a:gd name="T0" fmla="*/ 11 w 23"/>
                  <a:gd name="T1" fmla="*/ 0 h 25"/>
                  <a:gd name="T2" fmla="*/ 0 w 23"/>
                  <a:gd name="T3" fmla="*/ 12 h 25"/>
                  <a:gd name="T4" fmla="*/ 5 w 23"/>
                  <a:gd name="T5" fmla="*/ 24 h 25"/>
                  <a:gd name="T6" fmla="*/ 14 w 23"/>
                  <a:gd name="T7" fmla="*/ 22 h 25"/>
                  <a:gd name="T8" fmla="*/ 22 w 23"/>
                  <a:gd name="T9" fmla="*/ 9 h 25"/>
                  <a:gd name="T10" fmla="*/ 11 w 2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5">
                    <a:moveTo>
                      <a:pt x="11" y="0"/>
                    </a:moveTo>
                    <a:lnTo>
                      <a:pt x="0" y="12"/>
                    </a:lnTo>
                    <a:lnTo>
                      <a:pt x="5" y="24"/>
                    </a:lnTo>
                    <a:lnTo>
                      <a:pt x="14" y="22"/>
                    </a:lnTo>
                    <a:lnTo>
                      <a:pt x="22" y="9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auto">
              <a:xfrm>
                <a:off x="7089810" y="1912530"/>
                <a:ext cx="58182" cy="31459"/>
              </a:xfrm>
              <a:custGeom>
                <a:avLst/>
                <a:gdLst>
                  <a:gd name="T0" fmla="*/ 27 w 33"/>
                  <a:gd name="T1" fmla="*/ 4 h 17"/>
                  <a:gd name="T2" fmla="*/ 13 w 33"/>
                  <a:gd name="T3" fmla="*/ 0 h 17"/>
                  <a:gd name="T4" fmla="*/ 0 w 33"/>
                  <a:gd name="T5" fmla="*/ 12 h 17"/>
                  <a:gd name="T6" fmla="*/ 9 w 33"/>
                  <a:gd name="T7" fmla="*/ 14 h 17"/>
                  <a:gd name="T8" fmla="*/ 32 w 33"/>
                  <a:gd name="T9" fmla="*/ 16 h 17"/>
                  <a:gd name="T10" fmla="*/ 27 w 33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27" y="4"/>
                    </a:moveTo>
                    <a:lnTo>
                      <a:pt x="13" y="0"/>
                    </a:lnTo>
                    <a:lnTo>
                      <a:pt x="0" y="12"/>
                    </a:lnTo>
                    <a:lnTo>
                      <a:pt x="9" y="14"/>
                    </a:lnTo>
                    <a:lnTo>
                      <a:pt x="32" y="16"/>
                    </a:lnTo>
                    <a:lnTo>
                      <a:pt x="27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4" name="Freeform 107"/>
              <p:cNvSpPr>
                <a:spLocks/>
              </p:cNvSpPr>
              <p:nvPr/>
            </p:nvSpPr>
            <p:spPr bwMode="auto">
              <a:xfrm>
                <a:off x="7350842" y="1726921"/>
                <a:ext cx="23587" cy="28313"/>
              </a:xfrm>
              <a:custGeom>
                <a:avLst/>
                <a:gdLst>
                  <a:gd name="T0" fmla="*/ 6 w 14"/>
                  <a:gd name="T1" fmla="*/ 15 h 16"/>
                  <a:gd name="T2" fmla="*/ 7 w 14"/>
                  <a:gd name="T3" fmla="*/ 15 h 16"/>
                  <a:gd name="T4" fmla="*/ 8 w 14"/>
                  <a:gd name="T5" fmla="*/ 15 h 16"/>
                  <a:gd name="T6" fmla="*/ 9 w 14"/>
                  <a:gd name="T7" fmla="*/ 14 h 16"/>
                  <a:gd name="T8" fmla="*/ 11 w 14"/>
                  <a:gd name="T9" fmla="*/ 14 h 16"/>
                  <a:gd name="T10" fmla="*/ 11 w 14"/>
                  <a:gd name="T11" fmla="*/ 13 h 16"/>
                  <a:gd name="T12" fmla="*/ 11 w 14"/>
                  <a:gd name="T13" fmla="*/ 12 h 16"/>
                  <a:gd name="T14" fmla="*/ 11 w 14"/>
                  <a:gd name="T15" fmla="*/ 11 h 16"/>
                  <a:gd name="T16" fmla="*/ 11 w 14"/>
                  <a:gd name="T17" fmla="*/ 10 h 16"/>
                  <a:gd name="T18" fmla="*/ 11 w 14"/>
                  <a:gd name="T19" fmla="*/ 9 h 16"/>
                  <a:gd name="T20" fmla="*/ 13 w 14"/>
                  <a:gd name="T21" fmla="*/ 8 h 16"/>
                  <a:gd name="T22" fmla="*/ 11 w 14"/>
                  <a:gd name="T23" fmla="*/ 8 h 16"/>
                  <a:gd name="T24" fmla="*/ 11 w 14"/>
                  <a:gd name="T25" fmla="*/ 7 h 16"/>
                  <a:gd name="T26" fmla="*/ 11 w 14"/>
                  <a:gd name="T27" fmla="*/ 5 h 16"/>
                  <a:gd name="T28" fmla="*/ 11 w 14"/>
                  <a:gd name="T29" fmla="*/ 4 h 16"/>
                  <a:gd name="T30" fmla="*/ 11 w 14"/>
                  <a:gd name="T31" fmla="*/ 3 h 16"/>
                  <a:gd name="T32" fmla="*/ 11 w 14"/>
                  <a:gd name="T33" fmla="*/ 2 h 16"/>
                  <a:gd name="T34" fmla="*/ 9 w 14"/>
                  <a:gd name="T35" fmla="*/ 1 h 16"/>
                  <a:gd name="T36" fmla="*/ 8 w 14"/>
                  <a:gd name="T37" fmla="*/ 1 h 16"/>
                  <a:gd name="T38" fmla="*/ 7 w 14"/>
                  <a:gd name="T39" fmla="*/ 0 h 16"/>
                  <a:gd name="T40" fmla="*/ 6 w 14"/>
                  <a:gd name="T41" fmla="*/ 0 h 16"/>
                  <a:gd name="T42" fmla="*/ 4 w 14"/>
                  <a:gd name="T43" fmla="*/ 0 h 16"/>
                  <a:gd name="T44" fmla="*/ 3 w 14"/>
                  <a:gd name="T45" fmla="*/ 1 h 16"/>
                  <a:gd name="T46" fmla="*/ 2 w 14"/>
                  <a:gd name="T47" fmla="*/ 2 h 16"/>
                  <a:gd name="T48" fmla="*/ 1 w 14"/>
                  <a:gd name="T49" fmla="*/ 3 h 16"/>
                  <a:gd name="T50" fmla="*/ 0 w 14"/>
                  <a:gd name="T51" fmla="*/ 4 h 16"/>
                  <a:gd name="T52" fmla="*/ 0 w 14"/>
                  <a:gd name="T53" fmla="*/ 5 h 16"/>
                  <a:gd name="T54" fmla="*/ 0 w 14"/>
                  <a:gd name="T55" fmla="*/ 7 h 16"/>
                  <a:gd name="T56" fmla="*/ 0 w 14"/>
                  <a:gd name="T57" fmla="*/ 8 h 16"/>
                  <a:gd name="T58" fmla="*/ 0 w 14"/>
                  <a:gd name="T59" fmla="*/ 9 h 16"/>
                  <a:gd name="T60" fmla="*/ 0 w 14"/>
                  <a:gd name="T61" fmla="*/ 10 h 16"/>
                  <a:gd name="T62" fmla="*/ 0 w 14"/>
                  <a:gd name="T63" fmla="*/ 11 h 16"/>
                  <a:gd name="T64" fmla="*/ 0 w 14"/>
                  <a:gd name="T65" fmla="*/ 12 h 16"/>
                  <a:gd name="T66" fmla="*/ 1 w 14"/>
                  <a:gd name="T67" fmla="*/ 13 h 16"/>
                  <a:gd name="T68" fmla="*/ 2 w 14"/>
                  <a:gd name="T69" fmla="*/ 14 h 16"/>
                  <a:gd name="T70" fmla="*/ 3 w 14"/>
                  <a:gd name="T71" fmla="*/ 14 h 16"/>
                  <a:gd name="T72" fmla="*/ 3 w 14"/>
                  <a:gd name="T73" fmla="*/ 15 h 16"/>
                  <a:gd name="T74" fmla="*/ 4 w 14"/>
                  <a:gd name="T75" fmla="*/ 15 h 16"/>
                  <a:gd name="T76" fmla="*/ 6 w 14"/>
                  <a:gd name="T7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16">
                    <a:moveTo>
                      <a:pt x="6" y="15"/>
                    </a:move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2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5" name="Freeform 111"/>
              <p:cNvSpPr>
                <a:spLocks/>
              </p:cNvSpPr>
              <p:nvPr/>
            </p:nvSpPr>
            <p:spPr bwMode="auto">
              <a:xfrm>
                <a:off x="9116741" y="3263697"/>
                <a:ext cx="31450" cy="29886"/>
              </a:xfrm>
              <a:custGeom>
                <a:avLst/>
                <a:gdLst>
                  <a:gd name="T0" fmla="*/ 1 w 18"/>
                  <a:gd name="T1" fmla="*/ 6 h 17"/>
                  <a:gd name="T2" fmla="*/ 0 w 18"/>
                  <a:gd name="T3" fmla="*/ 16 h 17"/>
                  <a:gd name="T4" fmla="*/ 9 w 18"/>
                  <a:gd name="T5" fmla="*/ 16 h 17"/>
                  <a:gd name="T6" fmla="*/ 17 w 18"/>
                  <a:gd name="T7" fmla="*/ 6 h 17"/>
                  <a:gd name="T8" fmla="*/ 7 w 18"/>
                  <a:gd name="T9" fmla="*/ 0 h 17"/>
                  <a:gd name="T10" fmla="*/ 1 w 1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1" y="6"/>
                    </a:moveTo>
                    <a:lnTo>
                      <a:pt x="0" y="16"/>
                    </a:lnTo>
                    <a:lnTo>
                      <a:pt x="9" y="16"/>
                    </a:lnTo>
                    <a:lnTo>
                      <a:pt x="17" y="6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6" name="Freeform 112"/>
              <p:cNvSpPr>
                <a:spLocks/>
              </p:cNvSpPr>
              <p:nvPr/>
            </p:nvSpPr>
            <p:spPr bwMode="auto">
              <a:xfrm>
                <a:off x="6608630" y="3196060"/>
                <a:ext cx="58182" cy="28313"/>
              </a:xfrm>
              <a:custGeom>
                <a:avLst/>
                <a:gdLst>
                  <a:gd name="T0" fmla="*/ 16 w 32"/>
                  <a:gd name="T1" fmla="*/ 11 h 16"/>
                  <a:gd name="T2" fmla="*/ 15 w 32"/>
                  <a:gd name="T3" fmla="*/ 11 h 16"/>
                  <a:gd name="T4" fmla="*/ 14 w 32"/>
                  <a:gd name="T5" fmla="*/ 11 h 16"/>
                  <a:gd name="T6" fmla="*/ 12 w 32"/>
                  <a:gd name="T7" fmla="*/ 11 h 16"/>
                  <a:gd name="T8" fmla="*/ 12 w 32"/>
                  <a:gd name="T9" fmla="*/ 12 h 16"/>
                  <a:gd name="T10" fmla="*/ 11 w 32"/>
                  <a:gd name="T11" fmla="*/ 12 h 16"/>
                  <a:gd name="T12" fmla="*/ 9 w 32"/>
                  <a:gd name="T13" fmla="*/ 13 h 16"/>
                  <a:gd name="T14" fmla="*/ 8 w 32"/>
                  <a:gd name="T15" fmla="*/ 13 h 16"/>
                  <a:gd name="T16" fmla="*/ 6 w 32"/>
                  <a:gd name="T17" fmla="*/ 14 h 16"/>
                  <a:gd name="T18" fmla="*/ 5 w 32"/>
                  <a:gd name="T19" fmla="*/ 14 h 16"/>
                  <a:gd name="T20" fmla="*/ 4 w 32"/>
                  <a:gd name="T21" fmla="*/ 15 h 16"/>
                  <a:gd name="T22" fmla="*/ 3 w 32"/>
                  <a:gd name="T23" fmla="*/ 14 h 16"/>
                  <a:gd name="T24" fmla="*/ 1 w 32"/>
                  <a:gd name="T25" fmla="*/ 14 h 16"/>
                  <a:gd name="T26" fmla="*/ 0 w 32"/>
                  <a:gd name="T27" fmla="*/ 13 h 16"/>
                  <a:gd name="T28" fmla="*/ 0 w 32"/>
                  <a:gd name="T29" fmla="*/ 12 h 16"/>
                  <a:gd name="T30" fmla="*/ 0 w 32"/>
                  <a:gd name="T31" fmla="*/ 11 h 16"/>
                  <a:gd name="T32" fmla="*/ 0 w 32"/>
                  <a:gd name="T33" fmla="*/ 10 h 16"/>
                  <a:gd name="T34" fmla="*/ 0 w 32"/>
                  <a:gd name="T35" fmla="*/ 9 h 16"/>
                  <a:gd name="T36" fmla="*/ 0 w 32"/>
                  <a:gd name="T37" fmla="*/ 8 h 16"/>
                  <a:gd name="T38" fmla="*/ 0 w 32"/>
                  <a:gd name="T39" fmla="*/ 7 h 16"/>
                  <a:gd name="T40" fmla="*/ 0 w 32"/>
                  <a:gd name="T41" fmla="*/ 6 h 16"/>
                  <a:gd name="T42" fmla="*/ 0 w 32"/>
                  <a:gd name="T43" fmla="*/ 5 h 16"/>
                  <a:gd name="T44" fmla="*/ 1 w 32"/>
                  <a:gd name="T45" fmla="*/ 4 h 16"/>
                  <a:gd name="T46" fmla="*/ 2 w 32"/>
                  <a:gd name="T47" fmla="*/ 4 h 16"/>
                  <a:gd name="T48" fmla="*/ 3 w 32"/>
                  <a:gd name="T49" fmla="*/ 4 h 16"/>
                  <a:gd name="T50" fmla="*/ 4 w 32"/>
                  <a:gd name="T51" fmla="*/ 4 h 16"/>
                  <a:gd name="T52" fmla="*/ 5 w 32"/>
                  <a:gd name="T53" fmla="*/ 4 h 16"/>
                  <a:gd name="T54" fmla="*/ 7 w 32"/>
                  <a:gd name="T55" fmla="*/ 4 h 16"/>
                  <a:gd name="T56" fmla="*/ 8 w 32"/>
                  <a:gd name="T57" fmla="*/ 4 h 16"/>
                  <a:gd name="T58" fmla="*/ 10 w 32"/>
                  <a:gd name="T59" fmla="*/ 4 h 16"/>
                  <a:gd name="T60" fmla="*/ 12 w 32"/>
                  <a:gd name="T61" fmla="*/ 4 h 16"/>
                  <a:gd name="T62" fmla="*/ 14 w 32"/>
                  <a:gd name="T63" fmla="*/ 4 h 16"/>
                  <a:gd name="T64" fmla="*/ 15 w 32"/>
                  <a:gd name="T65" fmla="*/ 4 h 16"/>
                  <a:gd name="T66" fmla="*/ 16 w 32"/>
                  <a:gd name="T67" fmla="*/ 4 h 16"/>
                  <a:gd name="T68" fmla="*/ 18 w 32"/>
                  <a:gd name="T69" fmla="*/ 4 h 16"/>
                  <a:gd name="T70" fmla="*/ 19 w 32"/>
                  <a:gd name="T71" fmla="*/ 3 h 16"/>
                  <a:gd name="T72" fmla="*/ 20 w 32"/>
                  <a:gd name="T73" fmla="*/ 2 h 16"/>
                  <a:gd name="T74" fmla="*/ 23 w 32"/>
                  <a:gd name="T75" fmla="*/ 2 h 16"/>
                  <a:gd name="T76" fmla="*/ 24 w 32"/>
                  <a:gd name="T77" fmla="*/ 1 h 16"/>
                  <a:gd name="T78" fmla="*/ 26 w 32"/>
                  <a:gd name="T79" fmla="*/ 0 h 16"/>
                  <a:gd name="T80" fmla="*/ 27 w 32"/>
                  <a:gd name="T81" fmla="*/ 0 h 16"/>
                  <a:gd name="T82" fmla="*/ 28 w 32"/>
                  <a:gd name="T83" fmla="*/ 0 h 16"/>
                  <a:gd name="T84" fmla="*/ 29 w 32"/>
                  <a:gd name="T85" fmla="*/ 0 h 16"/>
                  <a:gd name="T86" fmla="*/ 31 w 32"/>
                  <a:gd name="T87" fmla="*/ 0 h 16"/>
                  <a:gd name="T88" fmla="*/ 31 w 32"/>
                  <a:gd name="T89" fmla="*/ 1 h 16"/>
                  <a:gd name="T90" fmla="*/ 31 w 32"/>
                  <a:gd name="T91" fmla="*/ 2 h 16"/>
                  <a:gd name="T92" fmla="*/ 31 w 32"/>
                  <a:gd name="T93" fmla="*/ 3 h 16"/>
                  <a:gd name="T94" fmla="*/ 30 w 32"/>
                  <a:gd name="T95" fmla="*/ 4 h 16"/>
                  <a:gd name="T96" fmla="*/ 29 w 32"/>
                  <a:gd name="T97" fmla="*/ 4 h 16"/>
                  <a:gd name="T98" fmla="*/ 28 w 32"/>
                  <a:gd name="T99" fmla="*/ 4 h 16"/>
                  <a:gd name="T100" fmla="*/ 27 w 32"/>
                  <a:gd name="T101" fmla="*/ 6 h 16"/>
                  <a:gd name="T102" fmla="*/ 27 w 32"/>
                  <a:gd name="T103" fmla="*/ 7 h 16"/>
                  <a:gd name="T104" fmla="*/ 27 w 32"/>
                  <a:gd name="T105" fmla="*/ 8 h 16"/>
                  <a:gd name="T106" fmla="*/ 27 w 32"/>
                  <a:gd name="T107" fmla="*/ 9 h 16"/>
                  <a:gd name="T108" fmla="*/ 26 w 32"/>
                  <a:gd name="T109" fmla="*/ 9 h 16"/>
                  <a:gd name="T110" fmla="*/ 26 w 32"/>
                  <a:gd name="T111" fmla="*/ 10 h 16"/>
                  <a:gd name="T112" fmla="*/ 24 w 32"/>
                  <a:gd name="T113" fmla="*/ 11 h 16"/>
                  <a:gd name="T114" fmla="*/ 23 w 32"/>
                  <a:gd name="T115" fmla="*/ 11 h 16"/>
                  <a:gd name="T116" fmla="*/ 21 w 32"/>
                  <a:gd name="T117" fmla="*/ 11 h 16"/>
                  <a:gd name="T118" fmla="*/ 19 w 32"/>
                  <a:gd name="T119" fmla="*/ 11 h 16"/>
                  <a:gd name="T120" fmla="*/ 18 w 32"/>
                  <a:gd name="T121" fmla="*/ 11 h 16"/>
                  <a:gd name="T122" fmla="*/ 16 w 32"/>
                  <a:gd name="T12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16">
                    <a:moveTo>
                      <a:pt x="16" y="11"/>
                    </a:moveTo>
                    <a:lnTo>
                      <a:pt x="15" y="11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4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7" name="Freeform 116"/>
              <p:cNvSpPr>
                <a:spLocks/>
              </p:cNvSpPr>
              <p:nvPr/>
            </p:nvSpPr>
            <p:spPr bwMode="auto">
              <a:xfrm>
                <a:off x="8762933" y="4495319"/>
                <a:ext cx="23587" cy="23594"/>
              </a:xfrm>
              <a:custGeom>
                <a:avLst/>
                <a:gdLst>
                  <a:gd name="T0" fmla="*/ 7 w 14"/>
                  <a:gd name="T1" fmla="*/ 12 h 13"/>
                  <a:gd name="T2" fmla="*/ 7 w 14"/>
                  <a:gd name="T3" fmla="*/ 11 h 13"/>
                  <a:gd name="T4" fmla="*/ 8 w 14"/>
                  <a:gd name="T5" fmla="*/ 11 h 13"/>
                  <a:gd name="T6" fmla="*/ 9 w 14"/>
                  <a:gd name="T7" fmla="*/ 11 h 13"/>
                  <a:gd name="T8" fmla="*/ 10 w 14"/>
                  <a:gd name="T9" fmla="*/ 10 h 13"/>
                  <a:gd name="T10" fmla="*/ 11 w 14"/>
                  <a:gd name="T11" fmla="*/ 8 h 13"/>
                  <a:gd name="T12" fmla="*/ 13 w 14"/>
                  <a:gd name="T13" fmla="*/ 8 h 13"/>
                  <a:gd name="T14" fmla="*/ 13 w 14"/>
                  <a:gd name="T15" fmla="*/ 6 h 13"/>
                  <a:gd name="T16" fmla="*/ 13 w 14"/>
                  <a:gd name="T17" fmla="*/ 5 h 13"/>
                  <a:gd name="T18" fmla="*/ 13 w 14"/>
                  <a:gd name="T19" fmla="*/ 4 h 13"/>
                  <a:gd name="T20" fmla="*/ 13 w 14"/>
                  <a:gd name="T21" fmla="*/ 3 h 13"/>
                  <a:gd name="T22" fmla="*/ 11 w 14"/>
                  <a:gd name="T23" fmla="*/ 3 h 13"/>
                  <a:gd name="T24" fmla="*/ 11 w 14"/>
                  <a:gd name="T25" fmla="*/ 2 h 13"/>
                  <a:gd name="T26" fmla="*/ 11 w 14"/>
                  <a:gd name="T27" fmla="*/ 1 h 13"/>
                  <a:gd name="T28" fmla="*/ 10 w 14"/>
                  <a:gd name="T29" fmla="*/ 1 h 13"/>
                  <a:gd name="T30" fmla="*/ 9 w 14"/>
                  <a:gd name="T31" fmla="*/ 0 h 13"/>
                  <a:gd name="T32" fmla="*/ 8 w 14"/>
                  <a:gd name="T33" fmla="*/ 0 h 13"/>
                  <a:gd name="T34" fmla="*/ 7 w 14"/>
                  <a:gd name="T35" fmla="*/ 0 h 13"/>
                  <a:gd name="T36" fmla="*/ 4 w 14"/>
                  <a:gd name="T37" fmla="*/ 0 h 13"/>
                  <a:gd name="T38" fmla="*/ 3 w 14"/>
                  <a:gd name="T39" fmla="*/ 0 h 13"/>
                  <a:gd name="T40" fmla="*/ 2 w 14"/>
                  <a:gd name="T41" fmla="*/ 0 h 13"/>
                  <a:gd name="T42" fmla="*/ 2 w 14"/>
                  <a:gd name="T43" fmla="*/ 1 h 13"/>
                  <a:gd name="T44" fmla="*/ 1 w 14"/>
                  <a:gd name="T45" fmla="*/ 1 h 13"/>
                  <a:gd name="T46" fmla="*/ 1 w 14"/>
                  <a:gd name="T47" fmla="*/ 2 h 13"/>
                  <a:gd name="T48" fmla="*/ 1 w 14"/>
                  <a:gd name="T49" fmla="*/ 3 h 13"/>
                  <a:gd name="T50" fmla="*/ 0 w 14"/>
                  <a:gd name="T51" fmla="*/ 3 h 13"/>
                  <a:gd name="T52" fmla="*/ 0 w 14"/>
                  <a:gd name="T53" fmla="*/ 4 h 13"/>
                  <a:gd name="T54" fmla="*/ 0 w 14"/>
                  <a:gd name="T55" fmla="*/ 5 h 13"/>
                  <a:gd name="T56" fmla="*/ 0 w 14"/>
                  <a:gd name="T57" fmla="*/ 6 h 13"/>
                  <a:gd name="T58" fmla="*/ 0 w 14"/>
                  <a:gd name="T59" fmla="*/ 8 h 13"/>
                  <a:gd name="T60" fmla="*/ 1 w 14"/>
                  <a:gd name="T61" fmla="*/ 8 h 13"/>
                  <a:gd name="T62" fmla="*/ 2 w 14"/>
                  <a:gd name="T63" fmla="*/ 10 h 13"/>
                  <a:gd name="T64" fmla="*/ 2 w 14"/>
                  <a:gd name="T65" fmla="*/ 11 h 13"/>
                  <a:gd name="T66" fmla="*/ 3 w 14"/>
                  <a:gd name="T67" fmla="*/ 11 h 13"/>
                  <a:gd name="T68" fmla="*/ 4 w 14"/>
                  <a:gd name="T69" fmla="*/ 11 h 13"/>
                  <a:gd name="T70" fmla="*/ 7 w 14"/>
                  <a:gd name="T7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3">
                    <a:moveTo>
                      <a:pt x="7" y="12"/>
                    </a:moveTo>
                    <a:lnTo>
                      <a:pt x="7" y="11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8" name="Freeform 117"/>
              <p:cNvSpPr>
                <a:spLocks/>
              </p:cNvSpPr>
              <p:nvPr/>
            </p:nvSpPr>
            <p:spPr bwMode="auto">
              <a:xfrm>
                <a:off x="8822687" y="4487455"/>
                <a:ext cx="26732" cy="28313"/>
              </a:xfrm>
              <a:custGeom>
                <a:avLst/>
                <a:gdLst>
                  <a:gd name="T0" fmla="*/ 2 w 15"/>
                  <a:gd name="T1" fmla="*/ 5 h 16"/>
                  <a:gd name="T2" fmla="*/ 9 w 15"/>
                  <a:gd name="T3" fmla="*/ 0 h 16"/>
                  <a:gd name="T4" fmla="*/ 14 w 15"/>
                  <a:gd name="T5" fmla="*/ 5 h 16"/>
                  <a:gd name="T6" fmla="*/ 13 w 15"/>
                  <a:gd name="T7" fmla="*/ 15 h 16"/>
                  <a:gd name="T8" fmla="*/ 0 w 15"/>
                  <a:gd name="T9" fmla="*/ 11 h 16"/>
                  <a:gd name="T10" fmla="*/ 2 w 15"/>
                  <a:gd name="T1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2" y="5"/>
                    </a:moveTo>
                    <a:lnTo>
                      <a:pt x="9" y="0"/>
                    </a:lnTo>
                    <a:lnTo>
                      <a:pt x="14" y="5"/>
                    </a:lnTo>
                    <a:lnTo>
                      <a:pt x="13" y="15"/>
                    </a:lnTo>
                    <a:lnTo>
                      <a:pt x="0" y="11"/>
                    </a:lnTo>
                    <a:lnTo>
                      <a:pt x="2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9" name="Freeform 118"/>
              <p:cNvSpPr>
                <a:spLocks/>
              </p:cNvSpPr>
              <p:nvPr/>
            </p:nvSpPr>
            <p:spPr bwMode="auto">
              <a:xfrm>
                <a:off x="8838412" y="3518515"/>
                <a:ext cx="45602" cy="89658"/>
              </a:xfrm>
              <a:custGeom>
                <a:avLst/>
                <a:gdLst>
                  <a:gd name="T0" fmla="*/ 12 w 25"/>
                  <a:gd name="T1" fmla="*/ 0 h 51"/>
                  <a:gd name="T2" fmla="*/ 2 w 25"/>
                  <a:gd name="T3" fmla="*/ 15 h 51"/>
                  <a:gd name="T4" fmla="*/ 0 w 25"/>
                  <a:gd name="T5" fmla="*/ 34 h 51"/>
                  <a:gd name="T6" fmla="*/ 16 w 25"/>
                  <a:gd name="T7" fmla="*/ 50 h 51"/>
                  <a:gd name="T8" fmla="*/ 24 w 25"/>
                  <a:gd name="T9" fmla="*/ 26 h 51"/>
                  <a:gd name="T10" fmla="*/ 12 w 25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1">
                    <a:moveTo>
                      <a:pt x="12" y="0"/>
                    </a:moveTo>
                    <a:lnTo>
                      <a:pt x="2" y="15"/>
                    </a:lnTo>
                    <a:lnTo>
                      <a:pt x="0" y="34"/>
                    </a:lnTo>
                    <a:lnTo>
                      <a:pt x="16" y="50"/>
                    </a:lnTo>
                    <a:lnTo>
                      <a:pt x="24" y="26"/>
                    </a:lnTo>
                    <a:lnTo>
                      <a:pt x="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0" name="Freeform 121"/>
              <p:cNvSpPr>
                <a:spLocks/>
              </p:cNvSpPr>
              <p:nvPr/>
            </p:nvSpPr>
            <p:spPr bwMode="auto">
              <a:xfrm>
                <a:off x="8505045" y="4295554"/>
                <a:ext cx="45602" cy="42470"/>
              </a:xfrm>
              <a:custGeom>
                <a:avLst/>
                <a:gdLst>
                  <a:gd name="T0" fmla="*/ 2 w 26"/>
                  <a:gd name="T1" fmla="*/ 0 h 24"/>
                  <a:gd name="T2" fmla="*/ 13 w 26"/>
                  <a:gd name="T3" fmla="*/ 2 h 24"/>
                  <a:gd name="T4" fmla="*/ 21 w 26"/>
                  <a:gd name="T5" fmla="*/ 10 h 24"/>
                  <a:gd name="T6" fmla="*/ 25 w 26"/>
                  <a:gd name="T7" fmla="*/ 21 h 24"/>
                  <a:gd name="T8" fmla="*/ 15 w 26"/>
                  <a:gd name="T9" fmla="*/ 23 h 24"/>
                  <a:gd name="T10" fmla="*/ 0 w 26"/>
                  <a:gd name="T11" fmla="*/ 9 h 24"/>
                  <a:gd name="T12" fmla="*/ 2 w 2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4">
                    <a:moveTo>
                      <a:pt x="2" y="0"/>
                    </a:moveTo>
                    <a:lnTo>
                      <a:pt x="13" y="2"/>
                    </a:lnTo>
                    <a:lnTo>
                      <a:pt x="21" y="10"/>
                    </a:lnTo>
                    <a:lnTo>
                      <a:pt x="25" y="21"/>
                    </a:lnTo>
                    <a:lnTo>
                      <a:pt x="15" y="23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1" name="Freeform 122"/>
              <p:cNvSpPr>
                <a:spLocks/>
              </p:cNvSpPr>
              <p:nvPr/>
            </p:nvSpPr>
            <p:spPr bwMode="auto">
              <a:xfrm>
                <a:off x="8855709" y="4531497"/>
                <a:ext cx="39312" cy="28313"/>
              </a:xfrm>
              <a:custGeom>
                <a:avLst/>
                <a:gdLst>
                  <a:gd name="T0" fmla="*/ 3 w 21"/>
                  <a:gd name="T1" fmla="*/ 2 h 15"/>
                  <a:gd name="T2" fmla="*/ 0 w 21"/>
                  <a:gd name="T3" fmla="*/ 14 h 15"/>
                  <a:gd name="T4" fmla="*/ 16 w 21"/>
                  <a:gd name="T5" fmla="*/ 8 h 15"/>
                  <a:gd name="T6" fmla="*/ 20 w 21"/>
                  <a:gd name="T7" fmla="*/ 0 h 15"/>
                  <a:gd name="T8" fmla="*/ 3 w 2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5">
                    <a:moveTo>
                      <a:pt x="3" y="2"/>
                    </a:moveTo>
                    <a:lnTo>
                      <a:pt x="0" y="14"/>
                    </a:lnTo>
                    <a:lnTo>
                      <a:pt x="16" y="8"/>
                    </a:lnTo>
                    <a:lnTo>
                      <a:pt x="20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2" name="Freeform 123"/>
              <p:cNvSpPr>
                <a:spLocks/>
              </p:cNvSpPr>
              <p:nvPr/>
            </p:nvSpPr>
            <p:spPr bwMode="auto">
              <a:xfrm>
                <a:off x="8997233" y="4304992"/>
                <a:ext cx="50319" cy="26740"/>
              </a:xfrm>
              <a:custGeom>
                <a:avLst/>
                <a:gdLst>
                  <a:gd name="T0" fmla="*/ 14 w 28"/>
                  <a:gd name="T1" fmla="*/ 13 h 14"/>
                  <a:gd name="T2" fmla="*/ 11 w 28"/>
                  <a:gd name="T3" fmla="*/ 13 h 14"/>
                  <a:gd name="T4" fmla="*/ 10 w 28"/>
                  <a:gd name="T5" fmla="*/ 13 h 14"/>
                  <a:gd name="T6" fmla="*/ 8 w 28"/>
                  <a:gd name="T7" fmla="*/ 13 h 14"/>
                  <a:gd name="T8" fmla="*/ 6 w 28"/>
                  <a:gd name="T9" fmla="*/ 13 h 14"/>
                  <a:gd name="T10" fmla="*/ 5 w 28"/>
                  <a:gd name="T11" fmla="*/ 13 h 14"/>
                  <a:gd name="T12" fmla="*/ 3 w 28"/>
                  <a:gd name="T13" fmla="*/ 13 h 14"/>
                  <a:gd name="T14" fmla="*/ 2 w 28"/>
                  <a:gd name="T15" fmla="*/ 13 h 14"/>
                  <a:gd name="T16" fmla="*/ 1 w 28"/>
                  <a:gd name="T17" fmla="*/ 13 h 14"/>
                  <a:gd name="T18" fmla="*/ 0 w 28"/>
                  <a:gd name="T19" fmla="*/ 10 h 14"/>
                  <a:gd name="T20" fmla="*/ 0 w 28"/>
                  <a:gd name="T21" fmla="*/ 7 h 14"/>
                  <a:gd name="T22" fmla="*/ 0 w 28"/>
                  <a:gd name="T23" fmla="*/ 5 h 14"/>
                  <a:gd name="T24" fmla="*/ 1 w 28"/>
                  <a:gd name="T25" fmla="*/ 5 h 14"/>
                  <a:gd name="T26" fmla="*/ 2 w 28"/>
                  <a:gd name="T27" fmla="*/ 2 h 14"/>
                  <a:gd name="T28" fmla="*/ 3 w 28"/>
                  <a:gd name="T29" fmla="*/ 2 h 14"/>
                  <a:gd name="T30" fmla="*/ 3 w 28"/>
                  <a:gd name="T31" fmla="*/ 0 h 14"/>
                  <a:gd name="T32" fmla="*/ 5 w 28"/>
                  <a:gd name="T33" fmla="*/ 0 h 14"/>
                  <a:gd name="T34" fmla="*/ 6 w 28"/>
                  <a:gd name="T35" fmla="*/ 0 h 14"/>
                  <a:gd name="T36" fmla="*/ 8 w 28"/>
                  <a:gd name="T37" fmla="*/ 0 h 14"/>
                  <a:gd name="T38" fmla="*/ 10 w 28"/>
                  <a:gd name="T39" fmla="*/ 0 h 14"/>
                  <a:gd name="T40" fmla="*/ 11 w 28"/>
                  <a:gd name="T41" fmla="*/ 0 h 14"/>
                  <a:gd name="T42" fmla="*/ 14 w 28"/>
                  <a:gd name="T43" fmla="*/ 0 h 14"/>
                  <a:gd name="T44" fmla="*/ 17 w 28"/>
                  <a:gd name="T45" fmla="*/ 0 h 14"/>
                  <a:gd name="T46" fmla="*/ 18 w 28"/>
                  <a:gd name="T47" fmla="*/ 0 h 14"/>
                  <a:gd name="T48" fmla="*/ 20 w 28"/>
                  <a:gd name="T49" fmla="*/ 0 h 14"/>
                  <a:gd name="T50" fmla="*/ 21 w 28"/>
                  <a:gd name="T51" fmla="*/ 0 h 14"/>
                  <a:gd name="T52" fmla="*/ 23 w 28"/>
                  <a:gd name="T53" fmla="*/ 0 h 14"/>
                  <a:gd name="T54" fmla="*/ 24 w 28"/>
                  <a:gd name="T55" fmla="*/ 2 h 14"/>
                  <a:gd name="T56" fmla="*/ 25 w 28"/>
                  <a:gd name="T57" fmla="*/ 5 h 14"/>
                  <a:gd name="T58" fmla="*/ 26 w 28"/>
                  <a:gd name="T59" fmla="*/ 5 h 14"/>
                  <a:gd name="T60" fmla="*/ 26 w 28"/>
                  <a:gd name="T61" fmla="*/ 7 h 14"/>
                  <a:gd name="T62" fmla="*/ 27 w 28"/>
                  <a:gd name="T63" fmla="*/ 7 h 14"/>
                  <a:gd name="T64" fmla="*/ 26 w 28"/>
                  <a:gd name="T65" fmla="*/ 10 h 14"/>
                  <a:gd name="T66" fmla="*/ 25 w 28"/>
                  <a:gd name="T67" fmla="*/ 13 h 14"/>
                  <a:gd name="T68" fmla="*/ 24 w 28"/>
                  <a:gd name="T69" fmla="*/ 13 h 14"/>
                  <a:gd name="T70" fmla="*/ 23 w 28"/>
                  <a:gd name="T71" fmla="*/ 13 h 14"/>
                  <a:gd name="T72" fmla="*/ 21 w 28"/>
                  <a:gd name="T73" fmla="*/ 13 h 14"/>
                  <a:gd name="T74" fmla="*/ 20 w 28"/>
                  <a:gd name="T75" fmla="*/ 13 h 14"/>
                  <a:gd name="T76" fmla="*/ 18 w 28"/>
                  <a:gd name="T77" fmla="*/ 13 h 14"/>
                  <a:gd name="T78" fmla="*/ 17 w 28"/>
                  <a:gd name="T79" fmla="*/ 13 h 14"/>
                  <a:gd name="T80" fmla="*/ 14 w 28"/>
                  <a:gd name="T8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14">
                    <a:moveTo>
                      <a:pt x="14" y="13"/>
                    </a:moveTo>
                    <a:lnTo>
                      <a:pt x="11" y="13"/>
                    </a:lnTo>
                    <a:lnTo>
                      <a:pt x="10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6" y="10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4" y="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3" name="Freeform 124"/>
              <p:cNvSpPr>
                <a:spLocks/>
              </p:cNvSpPr>
              <p:nvPr/>
            </p:nvSpPr>
            <p:spPr bwMode="auto">
              <a:xfrm>
                <a:off x="8561655" y="3671092"/>
                <a:ext cx="51892" cy="75502"/>
              </a:xfrm>
              <a:custGeom>
                <a:avLst/>
                <a:gdLst>
                  <a:gd name="T0" fmla="*/ 9 w 29"/>
                  <a:gd name="T1" fmla="*/ 9 h 43"/>
                  <a:gd name="T2" fmla="*/ 0 w 29"/>
                  <a:gd name="T3" fmla="*/ 23 h 43"/>
                  <a:gd name="T4" fmla="*/ 2 w 29"/>
                  <a:gd name="T5" fmla="*/ 42 h 43"/>
                  <a:gd name="T6" fmla="*/ 14 w 29"/>
                  <a:gd name="T7" fmla="*/ 42 h 43"/>
                  <a:gd name="T8" fmla="*/ 28 w 29"/>
                  <a:gd name="T9" fmla="*/ 25 h 43"/>
                  <a:gd name="T10" fmla="*/ 19 w 29"/>
                  <a:gd name="T11" fmla="*/ 0 h 43"/>
                  <a:gd name="T12" fmla="*/ 9 w 29"/>
                  <a:gd name="T1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3">
                    <a:moveTo>
                      <a:pt x="9" y="9"/>
                    </a:moveTo>
                    <a:lnTo>
                      <a:pt x="0" y="23"/>
                    </a:lnTo>
                    <a:lnTo>
                      <a:pt x="2" y="42"/>
                    </a:lnTo>
                    <a:lnTo>
                      <a:pt x="14" y="42"/>
                    </a:lnTo>
                    <a:lnTo>
                      <a:pt x="28" y="25"/>
                    </a:lnTo>
                    <a:lnTo>
                      <a:pt x="19" y="0"/>
                    </a:lnTo>
                    <a:lnTo>
                      <a:pt x="9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4" name="Freeform 125"/>
              <p:cNvSpPr>
                <a:spLocks/>
              </p:cNvSpPr>
              <p:nvPr/>
            </p:nvSpPr>
            <p:spPr bwMode="auto">
              <a:xfrm>
                <a:off x="8863572" y="3867711"/>
                <a:ext cx="50319" cy="47189"/>
              </a:xfrm>
              <a:custGeom>
                <a:avLst/>
                <a:gdLst>
                  <a:gd name="T0" fmla="*/ 16 w 28"/>
                  <a:gd name="T1" fmla="*/ 5 h 26"/>
                  <a:gd name="T2" fmla="*/ 2 w 28"/>
                  <a:gd name="T3" fmla="*/ 0 h 26"/>
                  <a:gd name="T4" fmla="*/ 0 w 28"/>
                  <a:gd name="T5" fmla="*/ 12 h 26"/>
                  <a:gd name="T6" fmla="*/ 9 w 28"/>
                  <a:gd name="T7" fmla="*/ 22 h 26"/>
                  <a:gd name="T8" fmla="*/ 17 w 28"/>
                  <a:gd name="T9" fmla="*/ 25 h 26"/>
                  <a:gd name="T10" fmla="*/ 18 w 28"/>
                  <a:gd name="T11" fmla="*/ 25 h 26"/>
                  <a:gd name="T12" fmla="*/ 19 w 28"/>
                  <a:gd name="T13" fmla="*/ 25 h 26"/>
                  <a:gd name="T14" fmla="*/ 20 w 28"/>
                  <a:gd name="T15" fmla="*/ 25 h 26"/>
                  <a:gd name="T16" fmla="*/ 21 w 28"/>
                  <a:gd name="T17" fmla="*/ 24 h 26"/>
                  <a:gd name="T18" fmla="*/ 23 w 28"/>
                  <a:gd name="T19" fmla="*/ 23 h 26"/>
                  <a:gd name="T20" fmla="*/ 24 w 28"/>
                  <a:gd name="T21" fmla="*/ 22 h 26"/>
                  <a:gd name="T22" fmla="*/ 25 w 28"/>
                  <a:gd name="T23" fmla="*/ 22 h 26"/>
                  <a:gd name="T24" fmla="*/ 26 w 28"/>
                  <a:gd name="T25" fmla="*/ 21 h 26"/>
                  <a:gd name="T26" fmla="*/ 27 w 28"/>
                  <a:gd name="T27" fmla="*/ 19 h 26"/>
                  <a:gd name="T28" fmla="*/ 27 w 28"/>
                  <a:gd name="T29" fmla="*/ 18 h 26"/>
                  <a:gd name="T30" fmla="*/ 27 w 28"/>
                  <a:gd name="T31" fmla="*/ 16 h 26"/>
                  <a:gd name="T32" fmla="*/ 26 w 28"/>
                  <a:gd name="T33" fmla="*/ 15 h 26"/>
                  <a:gd name="T34" fmla="*/ 25 w 28"/>
                  <a:gd name="T35" fmla="*/ 13 h 26"/>
                  <a:gd name="T36" fmla="*/ 24 w 28"/>
                  <a:gd name="T37" fmla="*/ 11 h 26"/>
                  <a:gd name="T38" fmla="*/ 23 w 28"/>
                  <a:gd name="T39" fmla="*/ 10 h 26"/>
                  <a:gd name="T40" fmla="*/ 21 w 28"/>
                  <a:gd name="T41" fmla="*/ 9 h 26"/>
                  <a:gd name="T42" fmla="*/ 20 w 28"/>
                  <a:gd name="T43" fmla="*/ 8 h 26"/>
                  <a:gd name="T44" fmla="*/ 19 w 28"/>
                  <a:gd name="T45" fmla="*/ 8 h 26"/>
                  <a:gd name="T46" fmla="*/ 18 w 28"/>
                  <a:gd name="T47" fmla="*/ 7 h 26"/>
                  <a:gd name="T48" fmla="*/ 17 w 28"/>
                  <a:gd name="T49" fmla="*/ 6 h 26"/>
                  <a:gd name="T50" fmla="*/ 16 w 28"/>
                  <a:gd name="T51" fmla="*/ 6 h 26"/>
                  <a:gd name="T52" fmla="*/ 16 w 28"/>
                  <a:gd name="T5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6">
                    <a:moveTo>
                      <a:pt x="16" y="5"/>
                    </a:moveTo>
                    <a:lnTo>
                      <a:pt x="2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17" y="25"/>
                    </a:lnTo>
                    <a:lnTo>
                      <a:pt x="18" y="25"/>
                    </a:lnTo>
                    <a:lnTo>
                      <a:pt x="19" y="25"/>
                    </a:lnTo>
                    <a:lnTo>
                      <a:pt x="20" y="25"/>
                    </a:lnTo>
                    <a:lnTo>
                      <a:pt x="21" y="24"/>
                    </a:lnTo>
                    <a:lnTo>
                      <a:pt x="23" y="23"/>
                    </a:lnTo>
                    <a:lnTo>
                      <a:pt x="24" y="22"/>
                    </a:lnTo>
                    <a:lnTo>
                      <a:pt x="25" y="22"/>
                    </a:lnTo>
                    <a:lnTo>
                      <a:pt x="26" y="21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4" y="11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5" name="Freeform 126"/>
              <p:cNvSpPr>
                <a:spLocks/>
              </p:cNvSpPr>
              <p:nvPr/>
            </p:nvSpPr>
            <p:spPr bwMode="auto">
              <a:xfrm>
                <a:off x="8931188" y="3850408"/>
                <a:ext cx="56609" cy="40897"/>
              </a:xfrm>
              <a:custGeom>
                <a:avLst/>
                <a:gdLst>
                  <a:gd name="T0" fmla="*/ 2 w 32"/>
                  <a:gd name="T1" fmla="*/ 3 h 24"/>
                  <a:gd name="T2" fmla="*/ 0 w 32"/>
                  <a:gd name="T3" fmla="*/ 15 h 24"/>
                  <a:gd name="T4" fmla="*/ 11 w 32"/>
                  <a:gd name="T5" fmla="*/ 21 h 24"/>
                  <a:gd name="T6" fmla="*/ 31 w 32"/>
                  <a:gd name="T7" fmla="*/ 23 h 24"/>
                  <a:gd name="T8" fmla="*/ 31 w 32"/>
                  <a:gd name="T9" fmla="*/ 9 h 24"/>
                  <a:gd name="T10" fmla="*/ 16 w 32"/>
                  <a:gd name="T11" fmla="*/ 0 h 24"/>
                  <a:gd name="T12" fmla="*/ 2 w 32"/>
                  <a:gd name="T1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" y="3"/>
                    </a:moveTo>
                    <a:lnTo>
                      <a:pt x="0" y="15"/>
                    </a:lnTo>
                    <a:lnTo>
                      <a:pt x="11" y="21"/>
                    </a:lnTo>
                    <a:lnTo>
                      <a:pt x="31" y="23"/>
                    </a:lnTo>
                    <a:lnTo>
                      <a:pt x="31" y="9"/>
                    </a:lnTo>
                    <a:lnTo>
                      <a:pt x="16" y="0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6" name="Freeform 127"/>
              <p:cNvSpPr>
                <a:spLocks/>
              </p:cNvSpPr>
              <p:nvPr/>
            </p:nvSpPr>
            <p:spPr bwMode="auto">
              <a:xfrm>
                <a:off x="8921753" y="3918045"/>
                <a:ext cx="39312" cy="36178"/>
              </a:xfrm>
              <a:custGeom>
                <a:avLst/>
                <a:gdLst>
                  <a:gd name="T0" fmla="*/ 4 w 21"/>
                  <a:gd name="T1" fmla="*/ 0 h 20"/>
                  <a:gd name="T2" fmla="*/ 0 w 21"/>
                  <a:gd name="T3" fmla="*/ 12 h 20"/>
                  <a:gd name="T4" fmla="*/ 4 w 21"/>
                  <a:gd name="T5" fmla="*/ 19 h 20"/>
                  <a:gd name="T6" fmla="*/ 20 w 21"/>
                  <a:gd name="T7" fmla="*/ 15 h 20"/>
                  <a:gd name="T8" fmla="*/ 16 w 21"/>
                  <a:gd name="T9" fmla="*/ 4 h 20"/>
                  <a:gd name="T10" fmla="*/ 4 w 2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0">
                    <a:moveTo>
                      <a:pt x="4" y="0"/>
                    </a:moveTo>
                    <a:lnTo>
                      <a:pt x="0" y="12"/>
                    </a:lnTo>
                    <a:lnTo>
                      <a:pt x="4" y="19"/>
                    </a:lnTo>
                    <a:lnTo>
                      <a:pt x="20" y="15"/>
                    </a:lnTo>
                    <a:lnTo>
                      <a:pt x="16" y="4"/>
                    </a:lnTo>
                    <a:lnTo>
                      <a:pt x="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7" name="Freeform 128"/>
              <p:cNvSpPr>
                <a:spLocks/>
              </p:cNvSpPr>
              <p:nvPr/>
            </p:nvSpPr>
            <p:spPr bwMode="auto">
              <a:xfrm>
                <a:off x="8989370" y="3910181"/>
                <a:ext cx="31450" cy="26740"/>
              </a:xfrm>
              <a:custGeom>
                <a:avLst/>
                <a:gdLst>
                  <a:gd name="T0" fmla="*/ 0 w 19"/>
                  <a:gd name="T1" fmla="*/ 3 h 14"/>
                  <a:gd name="T2" fmla="*/ 3 w 19"/>
                  <a:gd name="T3" fmla="*/ 13 h 14"/>
                  <a:gd name="T4" fmla="*/ 10 w 19"/>
                  <a:gd name="T5" fmla="*/ 13 h 14"/>
                  <a:gd name="T6" fmla="*/ 16 w 19"/>
                  <a:gd name="T7" fmla="*/ 9 h 14"/>
                  <a:gd name="T8" fmla="*/ 18 w 19"/>
                  <a:gd name="T9" fmla="*/ 0 h 14"/>
                  <a:gd name="T10" fmla="*/ 8 w 19"/>
                  <a:gd name="T11" fmla="*/ 0 h 14"/>
                  <a:gd name="T12" fmla="*/ 0 w 19"/>
                  <a:gd name="T1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0" y="3"/>
                    </a:moveTo>
                    <a:lnTo>
                      <a:pt x="3" y="13"/>
                    </a:lnTo>
                    <a:lnTo>
                      <a:pt x="10" y="13"/>
                    </a:lnTo>
                    <a:lnTo>
                      <a:pt x="16" y="9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8" name="Freeform 129"/>
              <p:cNvSpPr>
                <a:spLocks/>
              </p:cNvSpPr>
              <p:nvPr/>
            </p:nvSpPr>
            <p:spPr bwMode="auto">
              <a:xfrm>
                <a:off x="8913891" y="3985682"/>
                <a:ext cx="47175" cy="66064"/>
              </a:xfrm>
              <a:custGeom>
                <a:avLst/>
                <a:gdLst>
                  <a:gd name="T0" fmla="*/ 18 w 27"/>
                  <a:gd name="T1" fmla="*/ 0 h 37"/>
                  <a:gd name="T2" fmla="*/ 8 w 27"/>
                  <a:gd name="T3" fmla="*/ 11 h 37"/>
                  <a:gd name="T4" fmla="*/ 3 w 27"/>
                  <a:gd name="T5" fmla="*/ 27 h 37"/>
                  <a:gd name="T6" fmla="*/ 0 w 27"/>
                  <a:gd name="T7" fmla="*/ 36 h 37"/>
                  <a:gd name="T8" fmla="*/ 13 w 27"/>
                  <a:gd name="T9" fmla="*/ 32 h 37"/>
                  <a:gd name="T10" fmla="*/ 20 w 27"/>
                  <a:gd name="T11" fmla="*/ 19 h 37"/>
                  <a:gd name="T12" fmla="*/ 26 w 27"/>
                  <a:gd name="T13" fmla="*/ 5 h 37"/>
                  <a:gd name="T14" fmla="*/ 18 w 27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7">
                    <a:moveTo>
                      <a:pt x="18" y="0"/>
                    </a:moveTo>
                    <a:lnTo>
                      <a:pt x="8" y="11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13" y="32"/>
                    </a:lnTo>
                    <a:lnTo>
                      <a:pt x="20" y="19"/>
                    </a:lnTo>
                    <a:lnTo>
                      <a:pt x="26" y="5"/>
                    </a:lnTo>
                    <a:lnTo>
                      <a:pt x="1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19" name="Freeform 130"/>
              <p:cNvSpPr>
                <a:spLocks/>
              </p:cNvSpPr>
              <p:nvPr/>
            </p:nvSpPr>
            <p:spPr bwMode="auto">
              <a:xfrm>
                <a:off x="8962638" y="3949504"/>
                <a:ext cx="26732" cy="26740"/>
              </a:xfrm>
              <a:custGeom>
                <a:avLst/>
                <a:gdLst>
                  <a:gd name="T0" fmla="*/ 7 w 14"/>
                  <a:gd name="T1" fmla="*/ 14 h 15"/>
                  <a:gd name="T2" fmla="*/ 5 w 14"/>
                  <a:gd name="T3" fmla="*/ 14 h 15"/>
                  <a:gd name="T4" fmla="*/ 3 w 14"/>
                  <a:gd name="T5" fmla="*/ 14 h 15"/>
                  <a:gd name="T6" fmla="*/ 2 w 14"/>
                  <a:gd name="T7" fmla="*/ 14 h 15"/>
                  <a:gd name="T8" fmla="*/ 2 w 14"/>
                  <a:gd name="T9" fmla="*/ 12 h 15"/>
                  <a:gd name="T10" fmla="*/ 1 w 14"/>
                  <a:gd name="T11" fmla="*/ 11 h 15"/>
                  <a:gd name="T12" fmla="*/ 0 w 14"/>
                  <a:gd name="T13" fmla="*/ 11 h 15"/>
                  <a:gd name="T14" fmla="*/ 0 w 14"/>
                  <a:gd name="T15" fmla="*/ 10 h 15"/>
                  <a:gd name="T16" fmla="*/ 0 w 14"/>
                  <a:gd name="T17" fmla="*/ 9 h 15"/>
                  <a:gd name="T18" fmla="*/ 0 w 14"/>
                  <a:gd name="T19" fmla="*/ 7 h 15"/>
                  <a:gd name="T20" fmla="*/ 0 w 14"/>
                  <a:gd name="T21" fmla="*/ 5 h 15"/>
                  <a:gd name="T22" fmla="*/ 0 w 14"/>
                  <a:gd name="T23" fmla="*/ 4 h 15"/>
                  <a:gd name="T24" fmla="*/ 1 w 14"/>
                  <a:gd name="T25" fmla="*/ 3 h 15"/>
                  <a:gd name="T26" fmla="*/ 2 w 14"/>
                  <a:gd name="T27" fmla="*/ 2 h 15"/>
                  <a:gd name="T28" fmla="*/ 2 w 14"/>
                  <a:gd name="T29" fmla="*/ 1 h 15"/>
                  <a:gd name="T30" fmla="*/ 3 w 14"/>
                  <a:gd name="T31" fmla="*/ 1 h 15"/>
                  <a:gd name="T32" fmla="*/ 5 w 14"/>
                  <a:gd name="T33" fmla="*/ 1 h 15"/>
                  <a:gd name="T34" fmla="*/ 7 w 14"/>
                  <a:gd name="T35" fmla="*/ 0 h 15"/>
                  <a:gd name="T36" fmla="*/ 7 w 14"/>
                  <a:gd name="T37" fmla="*/ 1 h 15"/>
                  <a:gd name="T38" fmla="*/ 9 w 14"/>
                  <a:gd name="T39" fmla="*/ 1 h 15"/>
                  <a:gd name="T40" fmla="*/ 10 w 14"/>
                  <a:gd name="T41" fmla="*/ 1 h 15"/>
                  <a:gd name="T42" fmla="*/ 10 w 14"/>
                  <a:gd name="T43" fmla="*/ 2 h 15"/>
                  <a:gd name="T44" fmla="*/ 11 w 14"/>
                  <a:gd name="T45" fmla="*/ 3 h 15"/>
                  <a:gd name="T46" fmla="*/ 11 w 14"/>
                  <a:gd name="T47" fmla="*/ 4 h 15"/>
                  <a:gd name="T48" fmla="*/ 11 w 14"/>
                  <a:gd name="T49" fmla="*/ 5 h 15"/>
                  <a:gd name="T50" fmla="*/ 13 w 14"/>
                  <a:gd name="T51" fmla="*/ 7 h 15"/>
                  <a:gd name="T52" fmla="*/ 11 w 14"/>
                  <a:gd name="T53" fmla="*/ 9 h 15"/>
                  <a:gd name="T54" fmla="*/ 11 w 14"/>
                  <a:gd name="T55" fmla="*/ 10 h 15"/>
                  <a:gd name="T56" fmla="*/ 11 w 14"/>
                  <a:gd name="T57" fmla="*/ 11 h 15"/>
                  <a:gd name="T58" fmla="*/ 10 w 14"/>
                  <a:gd name="T59" fmla="*/ 12 h 15"/>
                  <a:gd name="T60" fmla="*/ 10 w 14"/>
                  <a:gd name="T61" fmla="*/ 14 h 15"/>
                  <a:gd name="T62" fmla="*/ 9 w 14"/>
                  <a:gd name="T63" fmla="*/ 14 h 15"/>
                  <a:gd name="T64" fmla="*/ 7 w 14"/>
                  <a:gd name="T6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lnTo>
                      <a:pt x="5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7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0" name="Freeform 142"/>
              <p:cNvSpPr>
                <a:spLocks/>
              </p:cNvSpPr>
              <p:nvPr/>
            </p:nvSpPr>
            <p:spPr bwMode="auto">
              <a:xfrm>
                <a:off x="9066422" y="4298700"/>
                <a:ext cx="33022" cy="28313"/>
              </a:xfrm>
              <a:custGeom>
                <a:avLst/>
                <a:gdLst>
                  <a:gd name="T0" fmla="*/ 9 w 19"/>
                  <a:gd name="T1" fmla="*/ 14 h 15"/>
                  <a:gd name="T2" fmla="*/ 8 w 19"/>
                  <a:gd name="T3" fmla="*/ 14 h 15"/>
                  <a:gd name="T4" fmla="*/ 6 w 19"/>
                  <a:gd name="T5" fmla="*/ 14 h 15"/>
                  <a:gd name="T6" fmla="*/ 5 w 19"/>
                  <a:gd name="T7" fmla="*/ 14 h 15"/>
                  <a:gd name="T8" fmla="*/ 4 w 19"/>
                  <a:gd name="T9" fmla="*/ 14 h 15"/>
                  <a:gd name="T10" fmla="*/ 3 w 19"/>
                  <a:gd name="T11" fmla="*/ 12 h 15"/>
                  <a:gd name="T12" fmla="*/ 2 w 19"/>
                  <a:gd name="T13" fmla="*/ 12 h 15"/>
                  <a:gd name="T14" fmla="*/ 1 w 19"/>
                  <a:gd name="T15" fmla="*/ 12 h 15"/>
                  <a:gd name="T16" fmla="*/ 0 w 19"/>
                  <a:gd name="T17" fmla="*/ 12 h 15"/>
                  <a:gd name="T18" fmla="*/ 0 w 19"/>
                  <a:gd name="T19" fmla="*/ 11 h 15"/>
                  <a:gd name="T20" fmla="*/ 0 w 19"/>
                  <a:gd name="T21" fmla="*/ 9 h 15"/>
                  <a:gd name="T22" fmla="*/ 0 w 19"/>
                  <a:gd name="T23" fmla="*/ 7 h 15"/>
                  <a:gd name="T24" fmla="*/ 0 w 19"/>
                  <a:gd name="T25" fmla="*/ 6 h 15"/>
                  <a:gd name="T26" fmla="*/ 0 w 19"/>
                  <a:gd name="T27" fmla="*/ 4 h 15"/>
                  <a:gd name="T28" fmla="*/ 1 w 19"/>
                  <a:gd name="T29" fmla="*/ 4 h 15"/>
                  <a:gd name="T30" fmla="*/ 2 w 19"/>
                  <a:gd name="T31" fmla="*/ 3 h 15"/>
                  <a:gd name="T32" fmla="*/ 3 w 19"/>
                  <a:gd name="T33" fmla="*/ 3 h 15"/>
                  <a:gd name="T34" fmla="*/ 4 w 19"/>
                  <a:gd name="T35" fmla="*/ 1 h 15"/>
                  <a:gd name="T36" fmla="*/ 5 w 19"/>
                  <a:gd name="T37" fmla="*/ 1 h 15"/>
                  <a:gd name="T38" fmla="*/ 6 w 19"/>
                  <a:gd name="T39" fmla="*/ 1 h 15"/>
                  <a:gd name="T40" fmla="*/ 8 w 19"/>
                  <a:gd name="T41" fmla="*/ 1 h 15"/>
                  <a:gd name="T42" fmla="*/ 9 w 19"/>
                  <a:gd name="T43" fmla="*/ 0 h 15"/>
                  <a:gd name="T44" fmla="*/ 9 w 19"/>
                  <a:gd name="T45" fmla="*/ 1 h 15"/>
                  <a:gd name="T46" fmla="*/ 11 w 19"/>
                  <a:gd name="T47" fmla="*/ 1 h 15"/>
                  <a:gd name="T48" fmla="*/ 13 w 19"/>
                  <a:gd name="T49" fmla="*/ 1 h 15"/>
                  <a:gd name="T50" fmla="*/ 14 w 19"/>
                  <a:gd name="T51" fmla="*/ 3 h 15"/>
                  <a:gd name="T52" fmla="*/ 15 w 19"/>
                  <a:gd name="T53" fmla="*/ 3 h 15"/>
                  <a:gd name="T54" fmla="*/ 15 w 19"/>
                  <a:gd name="T55" fmla="*/ 4 h 15"/>
                  <a:gd name="T56" fmla="*/ 16 w 19"/>
                  <a:gd name="T57" fmla="*/ 4 h 15"/>
                  <a:gd name="T58" fmla="*/ 17 w 19"/>
                  <a:gd name="T59" fmla="*/ 6 h 15"/>
                  <a:gd name="T60" fmla="*/ 17 w 19"/>
                  <a:gd name="T61" fmla="*/ 7 h 15"/>
                  <a:gd name="T62" fmla="*/ 18 w 19"/>
                  <a:gd name="T63" fmla="*/ 7 h 15"/>
                  <a:gd name="T64" fmla="*/ 17 w 19"/>
                  <a:gd name="T65" fmla="*/ 9 h 15"/>
                  <a:gd name="T66" fmla="*/ 17 w 19"/>
                  <a:gd name="T67" fmla="*/ 11 h 15"/>
                  <a:gd name="T68" fmla="*/ 16 w 19"/>
                  <a:gd name="T69" fmla="*/ 11 h 15"/>
                  <a:gd name="T70" fmla="*/ 16 w 19"/>
                  <a:gd name="T71" fmla="*/ 12 h 15"/>
                  <a:gd name="T72" fmla="*/ 15 w 19"/>
                  <a:gd name="T73" fmla="*/ 12 h 15"/>
                  <a:gd name="T74" fmla="*/ 14 w 19"/>
                  <a:gd name="T75" fmla="*/ 12 h 15"/>
                  <a:gd name="T76" fmla="*/ 13 w 19"/>
                  <a:gd name="T77" fmla="*/ 14 h 15"/>
                  <a:gd name="T78" fmla="*/ 11 w 19"/>
                  <a:gd name="T79" fmla="*/ 14 h 15"/>
                  <a:gd name="T80" fmla="*/ 9 w 19"/>
                  <a:gd name="T8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lnTo>
                      <a:pt x="8" y="14"/>
                    </a:lnTo>
                    <a:lnTo>
                      <a:pt x="6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3"/>
                    </a:lnTo>
                    <a:lnTo>
                      <a:pt x="15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6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1" name="Freeform 143"/>
              <p:cNvSpPr>
                <a:spLocks/>
              </p:cNvSpPr>
              <p:nvPr/>
            </p:nvSpPr>
            <p:spPr bwMode="auto">
              <a:xfrm>
                <a:off x="8509763" y="4422963"/>
                <a:ext cx="240590" cy="81794"/>
              </a:xfrm>
              <a:custGeom>
                <a:avLst/>
                <a:gdLst>
                  <a:gd name="T0" fmla="*/ 19 w 135"/>
                  <a:gd name="T1" fmla="*/ 2 h 46"/>
                  <a:gd name="T2" fmla="*/ 8 w 135"/>
                  <a:gd name="T3" fmla="*/ 7 h 46"/>
                  <a:gd name="T4" fmla="*/ 0 w 135"/>
                  <a:gd name="T5" fmla="*/ 17 h 46"/>
                  <a:gd name="T6" fmla="*/ 8 w 135"/>
                  <a:gd name="T7" fmla="*/ 31 h 46"/>
                  <a:gd name="T8" fmla="*/ 35 w 135"/>
                  <a:gd name="T9" fmla="*/ 31 h 46"/>
                  <a:gd name="T10" fmla="*/ 45 w 135"/>
                  <a:gd name="T11" fmla="*/ 36 h 46"/>
                  <a:gd name="T12" fmla="*/ 68 w 135"/>
                  <a:gd name="T13" fmla="*/ 36 h 46"/>
                  <a:gd name="T14" fmla="*/ 70 w 135"/>
                  <a:gd name="T15" fmla="*/ 45 h 46"/>
                  <a:gd name="T16" fmla="*/ 112 w 135"/>
                  <a:gd name="T17" fmla="*/ 45 h 46"/>
                  <a:gd name="T18" fmla="*/ 123 w 135"/>
                  <a:gd name="T19" fmla="*/ 45 h 46"/>
                  <a:gd name="T20" fmla="*/ 133 w 135"/>
                  <a:gd name="T21" fmla="*/ 45 h 46"/>
                  <a:gd name="T22" fmla="*/ 134 w 135"/>
                  <a:gd name="T23" fmla="*/ 34 h 46"/>
                  <a:gd name="T24" fmla="*/ 121 w 135"/>
                  <a:gd name="T25" fmla="*/ 28 h 46"/>
                  <a:gd name="T26" fmla="*/ 123 w 135"/>
                  <a:gd name="T27" fmla="*/ 17 h 46"/>
                  <a:gd name="T28" fmla="*/ 110 w 135"/>
                  <a:gd name="T29" fmla="*/ 18 h 46"/>
                  <a:gd name="T30" fmla="*/ 94 w 135"/>
                  <a:gd name="T31" fmla="*/ 17 h 46"/>
                  <a:gd name="T32" fmla="*/ 82 w 135"/>
                  <a:gd name="T33" fmla="*/ 9 h 46"/>
                  <a:gd name="T34" fmla="*/ 61 w 135"/>
                  <a:gd name="T35" fmla="*/ 8 h 46"/>
                  <a:gd name="T36" fmla="*/ 40 w 135"/>
                  <a:gd name="T37" fmla="*/ 0 h 46"/>
                  <a:gd name="T38" fmla="*/ 19 w 135"/>
                  <a:gd name="T3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5" h="46">
                    <a:moveTo>
                      <a:pt x="19" y="2"/>
                    </a:moveTo>
                    <a:lnTo>
                      <a:pt x="8" y="7"/>
                    </a:lnTo>
                    <a:lnTo>
                      <a:pt x="0" y="17"/>
                    </a:lnTo>
                    <a:lnTo>
                      <a:pt x="8" y="31"/>
                    </a:lnTo>
                    <a:lnTo>
                      <a:pt x="35" y="31"/>
                    </a:lnTo>
                    <a:lnTo>
                      <a:pt x="45" y="36"/>
                    </a:lnTo>
                    <a:lnTo>
                      <a:pt x="68" y="36"/>
                    </a:lnTo>
                    <a:lnTo>
                      <a:pt x="70" y="45"/>
                    </a:lnTo>
                    <a:lnTo>
                      <a:pt x="112" y="45"/>
                    </a:lnTo>
                    <a:lnTo>
                      <a:pt x="123" y="45"/>
                    </a:lnTo>
                    <a:lnTo>
                      <a:pt x="133" y="45"/>
                    </a:lnTo>
                    <a:lnTo>
                      <a:pt x="134" y="34"/>
                    </a:lnTo>
                    <a:lnTo>
                      <a:pt x="121" y="28"/>
                    </a:lnTo>
                    <a:lnTo>
                      <a:pt x="123" y="17"/>
                    </a:lnTo>
                    <a:lnTo>
                      <a:pt x="110" y="18"/>
                    </a:lnTo>
                    <a:lnTo>
                      <a:pt x="94" y="17"/>
                    </a:lnTo>
                    <a:lnTo>
                      <a:pt x="82" y="9"/>
                    </a:lnTo>
                    <a:lnTo>
                      <a:pt x="61" y="8"/>
                    </a:lnTo>
                    <a:lnTo>
                      <a:pt x="40" y="0"/>
                    </a:lnTo>
                    <a:lnTo>
                      <a:pt x="19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2" name="Freeform 144"/>
              <p:cNvSpPr>
                <a:spLocks/>
              </p:cNvSpPr>
              <p:nvPr/>
            </p:nvSpPr>
            <p:spPr bwMode="auto">
              <a:xfrm>
                <a:off x="8794382" y="4495319"/>
                <a:ext cx="26732" cy="23594"/>
              </a:xfrm>
              <a:custGeom>
                <a:avLst/>
                <a:gdLst>
                  <a:gd name="T0" fmla="*/ 7 w 15"/>
                  <a:gd name="T1" fmla="*/ 12 h 13"/>
                  <a:gd name="T2" fmla="*/ 4 w 15"/>
                  <a:gd name="T3" fmla="*/ 11 h 13"/>
                  <a:gd name="T4" fmla="*/ 2 w 15"/>
                  <a:gd name="T5" fmla="*/ 11 h 13"/>
                  <a:gd name="T6" fmla="*/ 0 w 15"/>
                  <a:gd name="T7" fmla="*/ 10 h 13"/>
                  <a:gd name="T8" fmla="*/ 0 w 15"/>
                  <a:gd name="T9" fmla="*/ 8 h 13"/>
                  <a:gd name="T10" fmla="*/ 0 w 15"/>
                  <a:gd name="T11" fmla="*/ 6 h 13"/>
                  <a:gd name="T12" fmla="*/ 0 w 15"/>
                  <a:gd name="T13" fmla="*/ 5 h 13"/>
                  <a:gd name="T14" fmla="*/ 0 w 15"/>
                  <a:gd name="T15" fmla="*/ 4 h 13"/>
                  <a:gd name="T16" fmla="*/ 0 w 15"/>
                  <a:gd name="T17" fmla="*/ 3 h 13"/>
                  <a:gd name="T18" fmla="*/ 0 w 15"/>
                  <a:gd name="T19" fmla="*/ 2 h 13"/>
                  <a:gd name="T20" fmla="*/ 0 w 15"/>
                  <a:gd name="T21" fmla="*/ 1 h 13"/>
                  <a:gd name="T22" fmla="*/ 2 w 15"/>
                  <a:gd name="T23" fmla="*/ 0 h 13"/>
                  <a:gd name="T24" fmla="*/ 4 w 15"/>
                  <a:gd name="T25" fmla="*/ 0 h 13"/>
                  <a:gd name="T26" fmla="*/ 7 w 15"/>
                  <a:gd name="T27" fmla="*/ 0 h 13"/>
                  <a:gd name="T28" fmla="*/ 9 w 15"/>
                  <a:gd name="T29" fmla="*/ 0 h 13"/>
                  <a:gd name="T30" fmla="*/ 11 w 15"/>
                  <a:gd name="T31" fmla="*/ 1 h 13"/>
                  <a:gd name="T32" fmla="*/ 11 w 15"/>
                  <a:gd name="T33" fmla="*/ 2 h 13"/>
                  <a:gd name="T34" fmla="*/ 11 w 15"/>
                  <a:gd name="T35" fmla="*/ 3 h 13"/>
                  <a:gd name="T36" fmla="*/ 11 w 15"/>
                  <a:gd name="T37" fmla="*/ 4 h 13"/>
                  <a:gd name="T38" fmla="*/ 14 w 15"/>
                  <a:gd name="T39" fmla="*/ 5 h 13"/>
                  <a:gd name="T40" fmla="*/ 11 w 15"/>
                  <a:gd name="T41" fmla="*/ 5 h 13"/>
                  <a:gd name="T42" fmla="*/ 11 w 15"/>
                  <a:gd name="T43" fmla="*/ 6 h 13"/>
                  <a:gd name="T44" fmla="*/ 11 w 15"/>
                  <a:gd name="T45" fmla="*/ 8 h 13"/>
                  <a:gd name="T46" fmla="*/ 11 w 15"/>
                  <a:gd name="T47" fmla="*/ 10 h 13"/>
                  <a:gd name="T48" fmla="*/ 9 w 15"/>
                  <a:gd name="T49" fmla="*/ 11 h 13"/>
                  <a:gd name="T50" fmla="*/ 7 w 15"/>
                  <a:gd name="T51" fmla="*/ 11 h 13"/>
                  <a:gd name="T52" fmla="*/ 7 w 15"/>
                  <a:gd name="T5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" h="13">
                    <a:moveTo>
                      <a:pt x="7" y="12"/>
                    </a:moveTo>
                    <a:lnTo>
                      <a:pt x="4" y="11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3" name="Freeform 145"/>
              <p:cNvSpPr>
                <a:spLocks/>
              </p:cNvSpPr>
              <p:nvPr/>
            </p:nvSpPr>
            <p:spPr bwMode="auto">
              <a:xfrm>
                <a:off x="8880869" y="4498465"/>
                <a:ext cx="58182" cy="25167"/>
              </a:xfrm>
              <a:custGeom>
                <a:avLst/>
                <a:gdLst>
                  <a:gd name="T0" fmla="*/ 0 w 33"/>
                  <a:gd name="T1" fmla="*/ 2 h 15"/>
                  <a:gd name="T2" fmla="*/ 17 w 33"/>
                  <a:gd name="T3" fmla="*/ 0 h 15"/>
                  <a:gd name="T4" fmla="*/ 32 w 33"/>
                  <a:gd name="T5" fmla="*/ 6 h 15"/>
                  <a:gd name="T6" fmla="*/ 21 w 33"/>
                  <a:gd name="T7" fmla="*/ 14 h 15"/>
                  <a:gd name="T8" fmla="*/ 3 w 33"/>
                  <a:gd name="T9" fmla="*/ 11 h 15"/>
                  <a:gd name="T10" fmla="*/ 0 w 33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5">
                    <a:moveTo>
                      <a:pt x="0" y="2"/>
                    </a:moveTo>
                    <a:lnTo>
                      <a:pt x="17" y="0"/>
                    </a:lnTo>
                    <a:lnTo>
                      <a:pt x="32" y="6"/>
                    </a:lnTo>
                    <a:lnTo>
                      <a:pt x="21" y="14"/>
                    </a:lnTo>
                    <a:lnTo>
                      <a:pt x="3" y="11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4" name="Freeform 146"/>
              <p:cNvSpPr>
                <a:spLocks/>
              </p:cNvSpPr>
              <p:nvPr/>
            </p:nvSpPr>
            <p:spPr bwMode="auto">
              <a:xfrm>
                <a:off x="8956348" y="4531497"/>
                <a:ext cx="31450" cy="28313"/>
              </a:xfrm>
              <a:custGeom>
                <a:avLst/>
                <a:gdLst>
                  <a:gd name="T0" fmla="*/ 16 w 17"/>
                  <a:gd name="T1" fmla="*/ 0 h 15"/>
                  <a:gd name="T2" fmla="*/ 6 w 17"/>
                  <a:gd name="T3" fmla="*/ 2 h 15"/>
                  <a:gd name="T4" fmla="*/ 0 w 17"/>
                  <a:gd name="T5" fmla="*/ 14 h 15"/>
                  <a:gd name="T6" fmla="*/ 8 w 17"/>
                  <a:gd name="T7" fmla="*/ 14 h 15"/>
                  <a:gd name="T8" fmla="*/ 16 w 17"/>
                  <a:gd name="T9" fmla="*/ 5 h 15"/>
                  <a:gd name="T10" fmla="*/ 16 w 17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6" y="0"/>
                    </a:moveTo>
                    <a:lnTo>
                      <a:pt x="6" y="2"/>
                    </a:lnTo>
                    <a:lnTo>
                      <a:pt x="0" y="14"/>
                    </a:lnTo>
                    <a:lnTo>
                      <a:pt x="8" y="14"/>
                    </a:lnTo>
                    <a:lnTo>
                      <a:pt x="16" y="5"/>
                    </a:lnTo>
                    <a:lnTo>
                      <a:pt x="1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5" name="Freeform 147"/>
              <p:cNvSpPr>
                <a:spLocks/>
              </p:cNvSpPr>
              <p:nvPr/>
            </p:nvSpPr>
            <p:spPr bwMode="auto">
              <a:xfrm>
                <a:off x="8838412" y="4202750"/>
                <a:ext cx="169828" cy="220213"/>
              </a:xfrm>
              <a:custGeom>
                <a:avLst/>
                <a:gdLst>
                  <a:gd name="T0" fmla="*/ 24 w 97"/>
                  <a:gd name="T1" fmla="*/ 17 h 124"/>
                  <a:gd name="T2" fmla="*/ 21 w 97"/>
                  <a:gd name="T3" fmla="*/ 36 h 124"/>
                  <a:gd name="T4" fmla="*/ 14 w 97"/>
                  <a:gd name="T5" fmla="*/ 46 h 124"/>
                  <a:gd name="T6" fmla="*/ 11 w 97"/>
                  <a:gd name="T7" fmla="*/ 60 h 124"/>
                  <a:gd name="T8" fmla="*/ 0 w 97"/>
                  <a:gd name="T9" fmla="*/ 68 h 124"/>
                  <a:gd name="T10" fmla="*/ 0 w 97"/>
                  <a:gd name="T11" fmla="*/ 94 h 124"/>
                  <a:gd name="T12" fmla="*/ 13 w 97"/>
                  <a:gd name="T13" fmla="*/ 100 h 124"/>
                  <a:gd name="T14" fmla="*/ 15 w 97"/>
                  <a:gd name="T15" fmla="*/ 118 h 124"/>
                  <a:gd name="T16" fmla="*/ 27 w 97"/>
                  <a:gd name="T17" fmla="*/ 120 h 124"/>
                  <a:gd name="T18" fmla="*/ 32 w 97"/>
                  <a:gd name="T19" fmla="*/ 92 h 124"/>
                  <a:gd name="T20" fmla="*/ 42 w 97"/>
                  <a:gd name="T21" fmla="*/ 89 h 124"/>
                  <a:gd name="T22" fmla="*/ 42 w 97"/>
                  <a:gd name="T23" fmla="*/ 112 h 124"/>
                  <a:gd name="T24" fmla="*/ 53 w 97"/>
                  <a:gd name="T25" fmla="*/ 115 h 124"/>
                  <a:gd name="T26" fmla="*/ 56 w 97"/>
                  <a:gd name="T27" fmla="*/ 123 h 124"/>
                  <a:gd name="T28" fmla="*/ 69 w 97"/>
                  <a:gd name="T29" fmla="*/ 120 h 124"/>
                  <a:gd name="T30" fmla="*/ 68 w 97"/>
                  <a:gd name="T31" fmla="*/ 104 h 124"/>
                  <a:gd name="T32" fmla="*/ 49 w 97"/>
                  <a:gd name="T33" fmla="*/ 72 h 124"/>
                  <a:gd name="T34" fmla="*/ 59 w 97"/>
                  <a:gd name="T35" fmla="*/ 64 h 124"/>
                  <a:gd name="T36" fmla="*/ 68 w 97"/>
                  <a:gd name="T37" fmla="*/ 48 h 124"/>
                  <a:gd name="T38" fmla="*/ 61 w 97"/>
                  <a:gd name="T39" fmla="*/ 42 h 124"/>
                  <a:gd name="T40" fmla="*/ 51 w 97"/>
                  <a:gd name="T41" fmla="*/ 47 h 124"/>
                  <a:gd name="T42" fmla="*/ 42 w 97"/>
                  <a:gd name="T43" fmla="*/ 52 h 124"/>
                  <a:gd name="T44" fmla="*/ 35 w 97"/>
                  <a:gd name="T45" fmla="*/ 33 h 124"/>
                  <a:gd name="T46" fmla="*/ 32 w 97"/>
                  <a:gd name="T47" fmla="*/ 15 h 124"/>
                  <a:gd name="T48" fmla="*/ 40 w 97"/>
                  <a:gd name="T49" fmla="*/ 18 h 124"/>
                  <a:gd name="T50" fmla="*/ 49 w 97"/>
                  <a:gd name="T51" fmla="*/ 25 h 124"/>
                  <a:gd name="T52" fmla="*/ 64 w 97"/>
                  <a:gd name="T53" fmla="*/ 21 h 124"/>
                  <a:gd name="T54" fmla="*/ 71 w 97"/>
                  <a:gd name="T55" fmla="*/ 26 h 124"/>
                  <a:gd name="T56" fmla="*/ 88 w 97"/>
                  <a:gd name="T57" fmla="*/ 21 h 124"/>
                  <a:gd name="T58" fmla="*/ 96 w 97"/>
                  <a:gd name="T59" fmla="*/ 17 h 124"/>
                  <a:gd name="T60" fmla="*/ 93 w 97"/>
                  <a:gd name="T61" fmla="*/ 0 h 124"/>
                  <a:gd name="T62" fmla="*/ 83 w 97"/>
                  <a:gd name="T63" fmla="*/ 0 h 124"/>
                  <a:gd name="T64" fmla="*/ 77 w 97"/>
                  <a:gd name="T65" fmla="*/ 12 h 124"/>
                  <a:gd name="T66" fmla="*/ 45 w 97"/>
                  <a:gd name="T67" fmla="*/ 9 h 124"/>
                  <a:gd name="T68" fmla="*/ 26 w 97"/>
                  <a:gd name="T69" fmla="*/ 10 h 124"/>
                  <a:gd name="T70" fmla="*/ 24 w 97"/>
                  <a:gd name="T71" fmla="*/ 1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24">
                    <a:moveTo>
                      <a:pt x="24" y="17"/>
                    </a:moveTo>
                    <a:lnTo>
                      <a:pt x="21" y="36"/>
                    </a:lnTo>
                    <a:lnTo>
                      <a:pt x="14" y="46"/>
                    </a:lnTo>
                    <a:lnTo>
                      <a:pt x="11" y="60"/>
                    </a:lnTo>
                    <a:lnTo>
                      <a:pt x="0" y="68"/>
                    </a:lnTo>
                    <a:lnTo>
                      <a:pt x="0" y="94"/>
                    </a:lnTo>
                    <a:lnTo>
                      <a:pt x="13" y="100"/>
                    </a:lnTo>
                    <a:lnTo>
                      <a:pt x="15" y="118"/>
                    </a:lnTo>
                    <a:lnTo>
                      <a:pt x="27" y="120"/>
                    </a:lnTo>
                    <a:lnTo>
                      <a:pt x="32" y="92"/>
                    </a:lnTo>
                    <a:lnTo>
                      <a:pt x="42" y="89"/>
                    </a:lnTo>
                    <a:lnTo>
                      <a:pt x="42" y="112"/>
                    </a:lnTo>
                    <a:lnTo>
                      <a:pt x="53" y="115"/>
                    </a:lnTo>
                    <a:lnTo>
                      <a:pt x="56" y="123"/>
                    </a:lnTo>
                    <a:lnTo>
                      <a:pt x="69" y="120"/>
                    </a:lnTo>
                    <a:lnTo>
                      <a:pt x="68" y="104"/>
                    </a:lnTo>
                    <a:lnTo>
                      <a:pt x="49" y="72"/>
                    </a:lnTo>
                    <a:lnTo>
                      <a:pt x="59" y="64"/>
                    </a:lnTo>
                    <a:lnTo>
                      <a:pt x="68" y="48"/>
                    </a:lnTo>
                    <a:lnTo>
                      <a:pt x="61" y="42"/>
                    </a:lnTo>
                    <a:lnTo>
                      <a:pt x="51" y="47"/>
                    </a:lnTo>
                    <a:lnTo>
                      <a:pt x="42" y="52"/>
                    </a:lnTo>
                    <a:lnTo>
                      <a:pt x="35" y="33"/>
                    </a:lnTo>
                    <a:lnTo>
                      <a:pt x="32" y="15"/>
                    </a:lnTo>
                    <a:lnTo>
                      <a:pt x="40" y="18"/>
                    </a:lnTo>
                    <a:lnTo>
                      <a:pt x="49" y="25"/>
                    </a:lnTo>
                    <a:lnTo>
                      <a:pt x="64" y="21"/>
                    </a:lnTo>
                    <a:lnTo>
                      <a:pt x="71" y="26"/>
                    </a:lnTo>
                    <a:lnTo>
                      <a:pt x="88" y="21"/>
                    </a:lnTo>
                    <a:lnTo>
                      <a:pt x="96" y="17"/>
                    </a:lnTo>
                    <a:lnTo>
                      <a:pt x="93" y="0"/>
                    </a:lnTo>
                    <a:lnTo>
                      <a:pt x="83" y="0"/>
                    </a:lnTo>
                    <a:lnTo>
                      <a:pt x="77" y="12"/>
                    </a:lnTo>
                    <a:lnTo>
                      <a:pt x="45" y="9"/>
                    </a:lnTo>
                    <a:lnTo>
                      <a:pt x="26" y="10"/>
                    </a:lnTo>
                    <a:lnTo>
                      <a:pt x="24" y="1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6" name="Freeform 148"/>
              <p:cNvSpPr>
                <a:spLocks/>
              </p:cNvSpPr>
              <p:nvPr/>
            </p:nvSpPr>
            <p:spPr bwMode="auto">
              <a:xfrm>
                <a:off x="8404406" y="3833106"/>
                <a:ext cx="144669" cy="125836"/>
              </a:xfrm>
              <a:custGeom>
                <a:avLst/>
                <a:gdLst>
                  <a:gd name="T0" fmla="*/ 34 w 83"/>
                  <a:gd name="T1" fmla="*/ 60 h 71"/>
                  <a:gd name="T2" fmla="*/ 15 w 83"/>
                  <a:gd name="T3" fmla="*/ 64 h 71"/>
                  <a:gd name="T4" fmla="*/ 13 w 83"/>
                  <a:gd name="T5" fmla="*/ 41 h 71"/>
                  <a:gd name="T6" fmla="*/ 0 w 83"/>
                  <a:gd name="T7" fmla="*/ 30 h 71"/>
                  <a:gd name="T8" fmla="*/ 6 w 83"/>
                  <a:gd name="T9" fmla="*/ 13 h 71"/>
                  <a:gd name="T10" fmla="*/ 21 w 83"/>
                  <a:gd name="T11" fmla="*/ 0 h 71"/>
                  <a:gd name="T12" fmla="*/ 34 w 83"/>
                  <a:gd name="T13" fmla="*/ 8 h 71"/>
                  <a:gd name="T14" fmla="*/ 50 w 83"/>
                  <a:gd name="T15" fmla="*/ 6 h 71"/>
                  <a:gd name="T16" fmla="*/ 60 w 83"/>
                  <a:gd name="T17" fmla="*/ 17 h 71"/>
                  <a:gd name="T18" fmla="*/ 74 w 83"/>
                  <a:gd name="T19" fmla="*/ 6 h 71"/>
                  <a:gd name="T20" fmla="*/ 80 w 83"/>
                  <a:gd name="T21" fmla="*/ 11 h 71"/>
                  <a:gd name="T22" fmla="*/ 82 w 83"/>
                  <a:gd name="T23" fmla="*/ 38 h 71"/>
                  <a:gd name="T24" fmla="*/ 73 w 83"/>
                  <a:gd name="T25" fmla="*/ 46 h 71"/>
                  <a:gd name="T26" fmla="*/ 58 w 83"/>
                  <a:gd name="T27" fmla="*/ 60 h 71"/>
                  <a:gd name="T28" fmla="*/ 44 w 83"/>
                  <a:gd name="T29" fmla="*/ 70 h 71"/>
                  <a:gd name="T30" fmla="*/ 34 w 83"/>
                  <a:gd name="T31" fmla="*/ 6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3" h="71">
                    <a:moveTo>
                      <a:pt x="34" y="60"/>
                    </a:moveTo>
                    <a:lnTo>
                      <a:pt x="15" y="64"/>
                    </a:lnTo>
                    <a:lnTo>
                      <a:pt x="13" y="41"/>
                    </a:lnTo>
                    <a:lnTo>
                      <a:pt x="0" y="30"/>
                    </a:lnTo>
                    <a:lnTo>
                      <a:pt x="6" y="13"/>
                    </a:lnTo>
                    <a:lnTo>
                      <a:pt x="21" y="0"/>
                    </a:lnTo>
                    <a:lnTo>
                      <a:pt x="34" y="8"/>
                    </a:lnTo>
                    <a:lnTo>
                      <a:pt x="50" y="6"/>
                    </a:lnTo>
                    <a:lnTo>
                      <a:pt x="60" y="17"/>
                    </a:lnTo>
                    <a:lnTo>
                      <a:pt x="74" y="6"/>
                    </a:lnTo>
                    <a:lnTo>
                      <a:pt x="80" y="11"/>
                    </a:lnTo>
                    <a:lnTo>
                      <a:pt x="82" y="38"/>
                    </a:lnTo>
                    <a:lnTo>
                      <a:pt x="73" y="46"/>
                    </a:lnTo>
                    <a:lnTo>
                      <a:pt x="58" y="60"/>
                    </a:lnTo>
                    <a:lnTo>
                      <a:pt x="44" y="70"/>
                    </a:lnTo>
                    <a:lnTo>
                      <a:pt x="34" y="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7" name="Freeform 149"/>
              <p:cNvSpPr>
                <a:spLocks/>
              </p:cNvSpPr>
              <p:nvPr/>
            </p:nvSpPr>
            <p:spPr bwMode="auto">
              <a:xfrm>
                <a:off x="8346224" y="3598736"/>
                <a:ext cx="187126" cy="267402"/>
              </a:xfrm>
              <a:custGeom>
                <a:avLst/>
                <a:gdLst>
                  <a:gd name="T0" fmla="*/ 0 w 106"/>
                  <a:gd name="T1" fmla="*/ 23 h 152"/>
                  <a:gd name="T2" fmla="*/ 3 w 106"/>
                  <a:gd name="T3" fmla="*/ 36 h 152"/>
                  <a:gd name="T4" fmla="*/ 6 w 106"/>
                  <a:gd name="T5" fmla="*/ 50 h 152"/>
                  <a:gd name="T6" fmla="*/ 13 w 106"/>
                  <a:gd name="T7" fmla="*/ 57 h 152"/>
                  <a:gd name="T8" fmla="*/ 24 w 106"/>
                  <a:gd name="T9" fmla="*/ 61 h 152"/>
                  <a:gd name="T10" fmla="*/ 38 w 106"/>
                  <a:gd name="T11" fmla="*/ 81 h 152"/>
                  <a:gd name="T12" fmla="*/ 50 w 106"/>
                  <a:gd name="T13" fmla="*/ 71 h 152"/>
                  <a:gd name="T14" fmla="*/ 60 w 106"/>
                  <a:gd name="T15" fmla="*/ 84 h 152"/>
                  <a:gd name="T16" fmla="*/ 68 w 106"/>
                  <a:gd name="T17" fmla="*/ 103 h 152"/>
                  <a:gd name="T18" fmla="*/ 73 w 106"/>
                  <a:gd name="T19" fmla="*/ 114 h 152"/>
                  <a:gd name="T20" fmla="*/ 81 w 106"/>
                  <a:gd name="T21" fmla="*/ 116 h 152"/>
                  <a:gd name="T22" fmla="*/ 81 w 106"/>
                  <a:gd name="T23" fmla="*/ 140 h 152"/>
                  <a:gd name="T24" fmla="*/ 91 w 106"/>
                  <a:gd name="T25" fmla="*/ 151 h 152"/>
                  <a:gd name="T26" fmla="*/ 105 w 106"/>
                  <a:gd name="T27" fmla="*/ 140 h 152"/>
                  <a:gd name="T28" fmla="*/ 105 w 106"/>
                  <a:gd name="T29" fmla="*/ 111 h 152"/>
                  <a:gd name="T30" fmla="*/ 92 w 106"/>
                  <a:gd name="T31" fmla="*/ 102 h 152"/>
                  <a:gd name="T32" fmla="*/ 71 w 106"/>
                  <a:gd name="T33" fmla="*/ 69 h 152"/>
                  <a:gd name="T34" fmla="*/ 60 w 106"/>
                  <a:gd name="T35" fmla="*/ 58 h 152"/>
                  <a:gd name="T36" fmla="*/ 65 w 106"/>
                  <a:gd name="T37" fmla="*/ 42 h 152"/>
                  <a:gd name="T38" fmla="*/ 62 w 106"/>
                  <a:gd name="T39" fmla="*/ 32 h 152"/>
                  <a:gd name="T40" fmla="*/ 37 w 106"/>
                  <a:gd name="T41" fmla="*/ 23 h 152"/>
                  <a:gd name="T42" fmla="*/ 29 w 106"/>
                  <a:gd name="T43" fmla="*/ 0 h 152"/>
                  <a:gd name="T44" fmla="*/ 18 w 106"/>
                  <a:gd name="T45" fmla="*/ 6 h 152"/>
                  <a:gd name="T46" fmla="*/ 19 w 106"/>
                  <a:gd name="T47" fmla="*/ 20 h 152"/>
                  <a:gd name="T48" fmla="*/ 0 w 106"/>
                  <a:gd name="T49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52">
                    <a:moveTo>
                      <a:pt x="0" y="23"/>
                    </a:moveTo>
                    <a:lnTo>
                      <a:pt x="3" y="36"/>
                    </a:lnTo>
                    <a:lnTo>
                      <a:pt x="6" y="50"/>
                    </a:lnTo>
                    <a:lnTo>
                      <a:pt x="13" y="57"/>
                    </a:lnTo>
                    <a:lnTo>
                      <a:pt x="24" y="61"/>
                    </a:lnTo>
                    <a:lnTo>
                      <a:pt x="38" y="81"/>
                    </a:lnTo>
                    <a:lnTo>
                      <a:pt x="50" y="71"/>
                    </a:lnTo>
                    <a:lnTo>
                      <a:pt x="60" y="84"/>
                    </a:lnTo>
                    <a:lnTo>
                      <a:pt x="68" y="103"/>
                    </a:lnTo>
                    <a:lnTo>
                      <a:pt x="73" y="114"/>
                    </a:lnTo>
                    <a:lnTo>
                      <a:pt x="81" y="116"/>
                    </a:lnTo>
                    <a:lnTo>
                      <a:pt x="81" y="140"/>
                    </a:lnTo>
                    <a:lnTo>
                      <a:pt x="91" y="151"/>
                    </a:lnTo>
                    <a:lnTo>
                      <a:pt x="105" y="140"/>
                    </a:lnTo>
                    <a:lnTo>
                      <a:pt x="105" y="111"/>
                    </a:lnTo>
                    <a:lnTo>
                      <a:pt x="92" y="102"/>
                    </a:lnTo>
                    <a:lnTo>
                      <a:pt x="71" y="69"/>
                    </a:lnTo>
                    <a:lnTo>
                      <a:pt x="60" y="58"/>
                    </a:lnTo>
                    <a:lnTo>
                      <a:pt x="65" y="42"/>
                    </a:lnTo>
                    <a:lnTo>
                      <a:pt x="62" y="32"/>
                    </a:lnTo>
                    <a:lnTo>
                      <a:pt x="37" y="23"/>
                    </a:lnTo>
                    <a:lnTo>
                      <a:pt x="29" y="0"/>
                    </a:lnTo>
                    <a:lnTo>
                      <a:pt x="18" y="6"/>
                    </a:lnTo>
                    <a:lnTo>
                      <a:pt x="19" y="20"/>
                    </a:lnTo>
                    <a:lnTo>
                      <a:pt x="0" y="2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8" name="Freeform 150"/>
              <p:cNvSpPr>
                <a:spLocks/>
              </p:cNvSpPr>
              <p:nvPr/>
            </p:nvSpPr>
            <p:spPr bwMode="auto">
              <a:xfrm>
                <a:off x="9055415" y="4174437"/>
                <a:ext cx="45602" cy="94377"/>
              </a:xfrm>
              <a:custGeom>
                <a:avLst/>
                <a:gdLst>
                  <a:gd name="T0" fmla="*/ 13 w 26"/>
                  <a:gd name="T1" fmla="*/ 21 h 54"/>
                  <a:gd name="T2" fmla="*/ 0 w 26"/>
                  <a:gd name="T3" fmla="*/ 27 h 54"/>
                  <a:gd name="T4" fmla="*/ 4 w 26"/>
                  <a:gd name="T5" fmla="*/ 43 h 54"/>
                  <a:gd name="T6" fmla="*/ 19 w 26"/>
                  <a:gd name="T7" fmla="*/ 53 h 54"/>
                  <a:gd name="T8" fmla="*/ 24 w 26"/>
                  <a:gd name="T9" fmla="*/ 32 h 54"/>
                  <a:gd name="T10" fmla="*/ 25 w 26"/>
                  <a:gd name="T11" fmla="*/ 14 h 54"/>
                  <a:gd name="T12" fmla="*/ 20 w 26"/>
                  <a:gd name="T13" fmla="*/ 0 h 54"/>
                  <a:gd name="T14" fmla="*/ 13 w 26"/>
                  <a:gd name="T15" fmla="*/ 6 h 54"/>
                  <a:gd name="T16" fmla="*/ 13 w 26"/>
                  <a:gd name="T17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54">
                    <a:moveTo>
                      <a:pt x="13" y="21"/>
                    </a:moveTo>
                    <a:lnTo>
                      <a:pt x="0" y="27"/>
                    </a:lnTo>
                    <a:lnTo>
                      <a:pt x="4" y="43"/>
                    </a:lnTo>
                    <a:lnTo>
                      <a:pt x="19" y="53"/>
                    </a:lnTo>
                    <a:lnTo>
                      <a:pt x="24" y="32"/>
                    </a:lnTo>
                    <a:lnTo>
                      <a:pt x="25" y="14"/>
                    </a:lnTo>
                    <a:lnTo>
                      <a:pt x="20" y="0"/>
                    </a:lnTo>
                    <a:lnTo>
                      <a:pt x="13" y="6"/>
                    </a:lnTo>
                    <a:lnTo>
                      <a:pt x="13" y="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29" name="Freeform 151"/>
              <p:cNvSpPr>
                <a:spLocks/>
              </p:cNvSpPr>
              <p:nvPr/>
            </p:nvSpPr>
            <p:spPr bwMode="auto">
              <a:xfrm>
                <a:off x="9093154" y="4331732"/>
                <a:ext cx="62899" cy="29886"/>
              </a:xfrm>
              <a:custGeom>
                <a:avLst/>
                <a:gdLst>
                  <a:gd name="T0" fmla="*/ 4 w 35"/>
                  <a:gd name="T1" fmla="*/ 3 h 18"/>
                  <a:gd name="T2" fmla="*/ 16 w 35"/>
                  <a:gd name="T3" fmla="*/ 0 h 18"/>
                  <a:gd name="T4" fmla="*/ 27 w 35"/>
                  <a:gd name="T5" fmla="*/ 0 h 18"/>
                  <a:gd name="T6" fmla="*/ 33 w 35"/>
                  <a:gd name="T7" fmla="*/ 9 h 18"/>
                  <a:gd name="T8" fmla="*/ 34 w 35"/>
                  <a:gd name="T9" fmla="*/ 17 h 18"/>
                  <a:gd name="T10" fmla="*/ 23 w 35"/>
                  <a:gd name="T11" fmla="*/ 12 h 18"/>
                  <a:gd name="T12" fmla="*/ 12 w 35"/>
                  <a:gd name="T13" fmla="*/ 9 h 18"/>
                  <a:gd name="T14" fmla="*/ 0 w 35"/>
                  <a:gd name="T15" fmla="*/ 12 h 18"/>
                  <a:gd name="T16" fmla="*/ 4 w 35"/>
                  <a:gd name="T17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18">
                    <a:moveTo>
                      <a:pt x="4" y="3"/>
                    </a:moveTo>
                    <a:lnTo>
                      <a:pt x="16" y="0"/>
                    </a:lnTo>
                    <a:lnTo>
                      <a:pt x="27" y="0"/>
                    </a:lnTo>
                    <a:lnTo>
                      <a:pt x="33" y="9"/>
                    </a:lnTo>
                    <a:lnTo>
                      <a:pt x="34" y="17"/>
                    </a:lnTo>
                    <a:lnTo>
                      <a:pt x="23" y="12"/>
                    </a:lnTo>
                    <a:lnTo>
                      <a:pt x="12" y="9"/>
                    </a:lnTo>
                    <a:lnTo>
                      <a:pt x="0" y="12"/>
                    </a:lnTo>
                    <a:lnTo>
                      <a:pt x="4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0" name="Freeform 157"/>
              <p:cNvSpPr>
                <a:spLocks/>
              </p:cNvSpPr>
              <p:nvPr/>
            </p:nvSpPr>
            <p:spPr bwMode="auto">
              <a:xfrm>
                <a:off x="6869662" y="2952252"/>
                <a:ext cx="99066" cy="138420"/>
              </a:xfrm>
              <a:custGeom>
                <a:avLst/>
                <a:gdLst>
                  <a:gd name="T0" fmla="*/ 55 w 56"/>
                  <a:gd name="T1" fmla="*/ 69 h 78"/>
                  <a:gd name="T2" fmla="*/ 44 w 56"/>
                  <a:gd name="T3" fmla="*/ 77 h 78"/>
                  <a:gd name="T4" fmla="*/ 37 w 56"/>
                  <a:gd name="T5" fmla="*/ 65 h 78"/>
                  <a:gd name="T6" fmla="*/ 24 w 56"/>
                  <a:gd name="T7" fmla="*/ 58 h 78"/>
                  <a:gd name="T8" fmla="*/ 13 w 56"/>
                  <a:gd name="T9" fmla="*/ 46 h 78"/>
                  <a:gd name="T10" fmla="*/ 0 w 56"/>
                  <a:gd name="T11" fmla="*/ 25 h 78"/>
                  <a:gd name="T12" fmla="*/ 16 w 56"/>
                  <a:gd name="T13" fmla="*/ 18 h 78"/>
                  <a:gd name="T14" fmla="*/ 25 w 56"/>
                  <a:gd name="T15" fmla="*/ 0 h 78"/>
                  <a:gd name="T16" fmla="*/ 31 w 56"/>
                  <a:gd name="T17" fmla="*/ 21 h 78"/>
                  <a:gd name="T18" fmla="*/ 42 w 56"/>
                  <a:gd name="T19" fmla="*/ 43 h 78"/>
                  <a:gd name="T20" fmla="*/ 55 w 56"/>
                  <a:gd name="T21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78">
                    <a:moveTo>
                      <a:pt x="55" y="69"/>
                    </a:moveTo>
                    <a:lnTo>
                      <a:pt x="44" y="77"/>
                    </a:lnTo>
                    <a:lnTo>
                      <a:pt x="37" y="65"/>
                    </a:lnTo>
                    <a:lnTo>
                      <a:pt x="24" y="58"/>
                    </a:lnTo>
                    <a:lnTo>
                      <a:pt x="13" y="46"/>
                    </a:lnTo>
                    <a:lnTo>
                      <a:pt x="0" y="25"/>
                    </a:lnTo>
                    <a:lnTo>
                      <a:pt x="16" y="18"/>
                    </a:lnTo>
                    <a:lnTo>
                      <a:pt x="25" y="0"/>
                    </a:lnTo>
                    <a:lnTo>
                      <a:pt x="31" y="21"/>
                    </a:lnTo>
                    <a:lnTo>
                      <a:pt x="42" y="43"/>
                    </a:lnTo>
                    <a:lnTo>
                      <a:pt x="55" y="6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1" name="Freeform 162"/>
              <p:cNvSpPr>
                <a:spLocks/>
              </p:cNvSpPr>
              <p:nvPr/>
            </p:nvSpPr>
            <p:spPr bwMode="auto">
              <a:xfrm>
                <a:off x="7099245" y="3499640"/>
                <a:ext cx="135234" cy="94377"/>
              </a:xfrm>
              <a:custGeom>
                <a:avLst/>
                <a:gdLst>
                  <a:gd name="T0" fmla="*/ 0 w 78"/>
                  <a:gd name="T1" fmla="*/ 16 h 54"/>
                  <a:gd name="T2" fmla="*/ 12 w 78"/>
                  <a:gd name="T3" fmla="*/ 50 h 54"/>
                  <a:gd name="T4" fmla="*/ 56 w 78"/>
                  <a:gd name="T5" fmla="*/ 53 h 54"/>
                  <a:gd name="T6" fmla="*/ 77 w 78"/>
                  <a:gd name="T7" fmla="*/ 19 h 54"/>
                  <a:gd name="T8" fmla="*/ 73 w 78"/>
                  <a:gd name="T9" fmla="*/ 0 h 54"/>
                  <a:gd name="T10" fmla="*/ 61 w 78"/>
                  <a:gd name="T11" fmla="*/ 15 h 54"/>
                  <a:gd name="T12" fmla="*/ 50 w 78"/>
                  <a:gd name="T13" fmla="*/ 27 h 54"/>
                  <a:gd name="T14" fmla="*/ 26 w 78"/>
                  <a:gd name="T15" fmla="*/ 31 h 54"/>
                  <a:gd name="T16" fmla="*/ 14 w 78"/>
                  <a:gd name="T17" fmla="*/ 27 h 54"/>
                  <a:gd name="T18" fmla="*/ 0 w 78"/>
                  <a:gd name="T19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54">
                    <a:moveTo>
                      <a:pt x="0" y="16"/>
                    </a:moveTo>
                    <a:lnTo>
                      <a:pt x="12" y="50"/>
                    </a:lnTo>
                    <a:lnTo>
                      <a:pt x="56" y="53"/>
                    </a:lnTo>
                    <a:lnTo>
                      <a:pt x="77" y="19"/>
                    </a:lnTo>
                    <a:lnTo>
                      <a:pt x="73" y="0"/>
                    </a:lnTo>
                    <a:lnTo>
                      <a:pt x="61" y="15"/>
                    </a:lnTo>
                    <a:lnTo>
                      <a:pt x="50" y="27"/>
                    </a:lnTo>
                    <a:lnTo>
                      <a:pt x="26" y="31"/>
                    </a:lnTo>
                    <a:lnTo>
                      <a:pt x="14" y="27"/>
                    </a:lnTo>
                    <a:lnTo>
                      <a:pt x="0" y="1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2" name="Freeform 171"/>
              <p:cNvSpPr>
                <a:spLocks/>
              </p:cNvSpPr>
              <p:nvPr/>
            </p:nvSpPr>
            <p:spPr bwMode="auto">
              <a:xfrm>
                <a:off x="7821015" y="3369085"/>
                <a:ext cx="217003" cy="114826"/>
              </a:xfrm>
              <a:custGeom>
                <a:avLst/>
                <a:gdLst>
                  <a:gd name="T0" fmla="*/ 0 w 122"/>
                  <a:gd name="T1" fmla="*/ 0 h 65"/>
                  <a:gd name="T2" fmla="*/ 16 w 122"/>
                  <a:gd name="T3" fmla="*/ 0 h 65"/>
                  <a:gd name="T4" fmla="*/ 29 w 122"/>
                  <a:gd name="T5" fmla="*/ 12 h 65"/>
                  <a:gd name="T6" fmla="*/ 43 w 122"/>
                  <a:gd name="T7" fmla="*/ 20 h 65"/>
                  <a:gd name="T8" fmla="*/ 49 w 122"/>
                  <a:gd name="T9" fmla="*/ 10 h 65"/>
                  <a:gd name="T10" fmla="*/ 50 w 122"/>
                  <a:gd name="T11" fmla="*/ 26 h 65"/>
                  <a:gd name="T12" fmla="*/ 61 w 122"/>
                  <a:gd name="T13" fmla="*/ 33 h 65"/>
                  <a:gd name="T14" fmla="*/ 76 w 122"/>
                  <a:gd name="T15" fmla="*/ 41 h 65"/>
                  <a:gd name="T16" fmla="*/ 107 w 122"/>
                  <a:gd name="T17" fmla="*/ 42 h 65"/>
                  <a:gd name="T18" fmla="*/ 121 w 122"/>
                  <a:gd name="T19" fmla="*/ 48 h 65"/>
                  <a:gd name="T20" fmla="*/ 113 w 122"/>
                  <a:gd name="T21" fmla="*/ 63 h 65"/>
                  <a:gd name="T22" fmla="*/ 100 w 122"/>
                  <a:gd name="T23" fmla="*/ 63 h 65"/>
                  <a:gd name="T24" fmla="*/ 84 w 122"/>
                  <a:gd name="T25" fmla="*/ 64 h 65"/>
                  <a:gd name="T26" fmla="*/ 72 w 122"/>
                  <a:gd name="T27" fmla="*/ 56 h 65"/>
                  <a:gd name="T28" fmla="*/ 54 w 122"/>
                  <a:gd name="T29" fmla="*/ 53 h 65"/>
                  <a:gd name="T30" fmla="*/ 32 w 122"/>
                  <a:gd name="T31" fmla="*/ 44 h 65"/>
                  <a:gd name="T32" fmla="*/ 14 w 122"/>
                  <a:gd name="T33" fmla="*/ 39 h 65"/>
                  <a:gd name="T34" fmla="*/ 3 w 122"/>
                  <a:gd name="T35" fmla="*/ 25 h 65"/>
                  <a:gd name="T36" fmla="*/ 0 w 122"/>
                  <a:gd name="T3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" h="65">
                    <a:moveTo>
                      <a:pt x="0" y="0"/>
                    </a:moveTo>
                    <a:lnTo>
                      <a:pt x="16" y="0"/>
                    </a:lnTo>
                    <a:lnTo>
                      <a:pt x="29" y="12"/>
                    </a:lnTo>
                    <a:lnTo>
                      <a:pt x="43" y="20"/>
                    </a:lnTo>
                    <a:lnTo>
                      <a:pt x="49" y="10"/>
                    </a:lnTo>
                    <a:lnTo>
                      <a:pt x="50" y="26"/>
                    </a:lnTo>
                    <a:lnTo>
                      <a:pt x="61" y="33"/>
                    </a:lnTo>
                    <a:lnTo>
                      <a:pt x="76" y="41"/>
                    </a:lnTo>
                    <a:lnTo>
                      <a:pt x="107" y="42"/>
                    </a:lnTo>
                    <a:lnTo>
                      <a:pt x="121" y="48"/>
                    </a:lnTo>
                    <a:lnTo>
                      <a:pt x="113" y="63"/>
                    </a:lnTo>
                    <a:lnTo>
                      <a:pt x="100" y="63"/>
                    </a:lnTo>
                    <a:lnTo>
                      <a:pt x="84" y="64"/>
                    </a:lnTo>
                    <a:lnTo>
                      <a:pt x="72" y="56"/>
                    </a:lnTo>
                    <a:lnTo>
                      <a:pt x="54" y="53"/>
                    </a:lnTo>
                    <a:lnTo>
                      <a:pt x="32" y="44"/>
                    </a:lnTo>
                    <a:lnTo>
                      <a:pt x="14" y="39"/>
                    </a:lnTo>
                    <a:lnTo>
                      <a:pt x="3" y="2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3" name="Freeform 172"/>
              <p:cNvSpPr>
                <a:spLocks/>
              </p:cNvSpPr>
              <p:nvPr/>
            </p:nvSpPr>
            <p:spPr bwMode="auto">
              <a:xfrm>
                <a:off x="8289615" y="3639633"/>
                <a:ext cx="202850" cy="349196"/>
              </a:xfrm>
              <a:custGeom>
                <a:avLst/>
                <a:gdLst>
                  <a:gd name="T0" fmla="*/ 14 w 115"/>
                  <a:gd name="T1" fmla="*/ 178 h 199"/>
                  <a:gd name="T2" fmla="*/ 21 w 115"/>
                  <a:gd name="T3" fmla="*/ 167 h 199"/>
                  <a:gd name="T4" fmla="*/ 30 w 115"/>
                  <a:gd name="T5" fmla="*/ 146 h 199"/>
                  <a:gd name="T6" fmla="*/ 18 w 115"/>
                  <a:gd name="T7" fmla="*/ 135 h 199"/>
                  <a:gd name="T8" fmla="*/ 13 w 115"/>
                  <a:gd name="T9" fmla="*/ 116 h 199"/>
                  <a:gd name="T10" fmla="*/ 11 w 115"/>
                  <a:gd name="T11" fmla="*/ 105 h 199"/>
                  <a:gd name="T12" fmla="*/ 15 w 115"/>
                  <a:gd name="T13" fmla="*/ 79 h 199"/>
                  <a:gd name="T14" fmla="*/ 3 w 115"/>
                  <a:gd name="T15" fmla="*/ 65 h 199"/>
                  <a:gd name="T16" fmla="*/ 0 w 115"/>
                  <a:gd name="T17" fmla="*/ 54 h 199"/>
                  <a:gd name="T18" fmla="*/ 2 w 115"/>
                  <a:gd name="T19" fmla="*/ 27 h 199"/>
                  <a:gd name="T20" fmla="*/ 16 w 115"/>
                  <a:gd name="T21" fmla="*/ 21 h 199"/>
                  <a:gd name="T22" fmla="*/ 25 w 115"/>
                  <a:gd name="T23" fmla="*/ 14 h 199"/>
                  <a:gd name="T24" fmla="*/ 32 w 115"/>
                  <a:gd name="T25" fmla="*/ 0 h 199"/>
                  <a:gd name="T26" fmla="*/ 34 w 115"/>
                  <a:gd name="T27" fmla="*/ 13 h 199"/>
                  <a:gd name="T28" fmla="*/ 38 w 115"/>
                  <a:gd name="T29" fmla="*/ 27 h 199"/>
                  <a:gd name="T30" fmla="*/ 45 w 115"/>
                  <a:gd name="T31" fmla="*/ 34 h 199"/>
                  <a:gd name="T32" fmla="*/ 56 w 115"/>
                  <a:gd name="T33" fmla="*/ 38 h 199"/>
                  <a:gd name="T34" fmla="*/ 70 w 115"/>
                  <a:gd name="T35" fmla="*/ 58 h 199"/>
                  <a:gd name="T36" fmla="*/ 82 w 115"/>
                  <a:gd name="T37" fmla="*/ 48 h 199"/>
                  <a:gd name="T38" fmla="*/ 93 w 115"/>
                  <a:gd name="T39" fmla="*/ 60 h 199"/>
                  <a:gd name="T40" fmla="*/ 101 w 115"/>
                  <a:gd name="T41" fmla="*/ 80 h 199"/>
                  <a:gd name="T42" fmla="*/ 106 w 115"/>
                  <a:gd name="T43" fmla="*/ 91 h 199"/>
                  <a:gd name="T44" fmla="*/ 114 w 115"/>
                  <a:gd name="T45" fmla="*/ 93 h 199"/>
                  <a:gd name="T46" fmla="*/ 114 w 115"/>
                  <a:gd name="T47" fmla="*/ 116 h 199"/>
                  <a:gd name="T48" fmla="*/ 99 w 115"/>
                  <a:gd name="T49" fmla="*/ 119 h 199"/>
                  <a:gd name="T50" fmla="*/ 85 w 115"/>
                  <a:gd name="T51" fmla="*/ 110 h 199"/>
                  <a:gd name="T52" fmla="*/ 70 w 115"/>
                  <a:gd name="T53" fmla="*/ 124 h 199"/>
                  <a:gd name="T54" fmla="*/ 64 w 115"/>
                  <a:gd name="T55" fmla="*/ 141 h 199"/>
                  <a:gd name="T56" fmla="*/ 50 w 115"/>
                  <a:gd name="T57" fmla="*/ 139 h 199"/>
                  <a:gd name="T58" fmla="*/ 40 w 115"/>
                  <a:gd name="T59" fmla="*/ 170 h 199"/>
                  <a:gd name="T60" fmla="*/ 49 w 115"/>
                  <a:gd name="T61" fmla="*/ 185 h 199"/>
                  <a:gd name="T62" fmla="*/ 36 w 115"/>
                  <a:gd name="T63" fmla="*/ 198 h 199"/>
                  <a:gd name="T64" fmla="*/ 25 w 115"/>
                  <a:gd name="T65" fmla="*/ 190 h 199"/>
                  <a:gd name="T66" fmla="*/ 14 w 115"/>
                  <a:gd name="T67" fmla="*/ 17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" h="199">
                    <a:moveTo>
                      <a:pt x="14" y="178"/>
                    </a:moveTo>
                    <a:lnTo>
                      <a:pt x="21" y="167"/>
                    </a:lnTo>
                    <a:lnTo>
                      <a:pt x="30" y="146"/>
                    </a:lnTo>
                    <a:lnTo>
                      <a:pt x="18" y="135"/>
                    </a:lnTo>
                    <a:lnTo>
                      <a:pt x="13" y="116"/>
                    </a:lnTo>
                    <a:lnTo>
                      <a:pt x="11" y="105"/>
                    </a:lnTo>
                    <a:lnTo>
                      <a:pt x="15" y="79"/>
                    </a:lnTo>
                    <a:lnTo>
                      <a:pt x="3" y="65"/>
                    </a:lnTo>
                    <a:lnTo>
                      <a:pt x="0" y="54"/>
                    </a:lnTo>
                    <a:lnTo>
                      <a:pt x="2" y="27"/>
                    </a:lnTo>
                    <a:lnTo>
                      <a:pt x="16" y="21"/>
                    </a:lnTo>
                    <a:lnTo>
                      <a:pt x="25" y="14"/>
                    </a:lnTo>
                    <a:lnTo>
                      <a:pt x="32" y="0"/>
                    </a:lnTo>
                    <a:lnTo>
                      <a:pt x="34" y="13"/>
                    </a:lnTo>
                    <a:lnTo>
                      <a:pt x="38" y="27"/>
                    </a:lnTo>
                    <a:lnTo>
                      <a:pt x="45" y="34"/>
                    </a:lnTo>
                    <a:lnTo>
                      <a:pt x="56" y="38"/>
                    </a:lnTo>
                    <a:lnTo>
                      <a:pt x="70" y="58"/>
                    </a:lnTo>
                    <a:lnTo>
                      <a:pt x="82" y="48"/>
                    </a:lnTo>
                    <a:lnTo>
                      <a:pt x="93" y="60"/>
                    </a:lnTo>
                    <a:lnTo>
                      <a:pt x="101" y="80"/>
                    </a:lnTo>
                    <a:lnTo>
                      <a:pt x="106" y="91"/>
                    </a:lnTo>
                    <a:lnTo>
                      <a:pt x="114" y="93"/>
                    </a:lnTo>
                    <a:lnTo>
                      <a:pt x="114" y="116"/>
                    </a:lnTo>
                    <a:lnTo>
                      <a:pt x="99" y="119"/>
                    </a:lnTo>
                    <a:lnTo>
                      <a:pt x="85" y="110"/>
                    </a:lnTo>
                    <a:lnTo>
                      <a:pt x="70" y="124"/>
                    </a:lnTo>
                    <a:lnTo>
                      <a:pt x="64" y="141"/>
                    </a:lnTo>
                    <a:lnTo>
                      <a:pt x="50" y="139"/>
                    </a:lnTo>
                    <a:lnTo>
                      <a:pt x="40" y="170"/>
                    </a:lnTo>
                    <a:lnTo>
                      <a:pt x="49" y="185"/>
                    </a:lnTo>
                    <a:lnTo>
                      <a:pt x="36" y="198"/>
                    </a:lnTo>
                    <a:lnTo>
                      <a:pt x="25" y="190"/>
                    </a:lnTo>
                    <a:lnTo>
                      <a:pt x="14" y="17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4" name="Freeform 173"/>
              <p:cNvSpPr>
                <a:spLocks/>
              </p:cNvSpPr>
              <p:nvPr/>
            </p:nvSpPr>
            <p:spPr bwMode="auto">
              <a:xfrm>
                <a:off x="6964011" y="1621533"/>
                <a:ext cx="341229" cy="290996"/>
              </a:xfrm>
              <a:custGeom>
                <a:avLst/>
                <a:gdLst>
                  <a:gd name="T0" fmla="*/ 47 w 193"/>
                  <a:gd name="T1" fmla="*/ 94 h 166"/>
                  <a:gd name="T2" fmla="*/ 58 w 193"/>
                  <a:gd name="T3" fmla="*/ 84 h 166"/>
                  <a:gd name="T4" fmla="*/ 63 w 193"/>
                  <a:gd name="T5" fmla="*/ 77 h 166"/>
                  <a:gd name="T6" fmla="*/ 80 w 193"/>
                  <a:gd name="T7" fmla="*/ 64 h 166"/>
                  <a:gd name="T8" fmla="*/ 100 w 193"/>
                  <a:gd name="T9" fmla="*/ 53 h 166"/>
                  <a:gd name="T10" fmla="*/ 122 w 193"/>
                  <a:gd name="T11" fmla="*/ 37 h 166"/>
                  <a:gd name="T12" fmla="*/ 135 w 193"/>
                  <a:gd name="T13" fmla="*/ 32 h 166"/>
                  <a:gd name="T14" fmla="*/ 162 w 193"/>
                  <a:gd name="T15" fmla="*/ 23 h 166"/>
                  <a:gd name="T16" fmla="*/ 183 w 193"/>
                  <a:gd name="T17" fmla="*/ 16 h 166"/>
                  <a:gd name="T18" fmla="*/ 192 w 193"/>
                  <a:gd name="T19" fmla="*/ 11 h 166"/>
                  <a:gd name="T20" fmla="*/ 185 w 193"/>
                  <a:gd name="T21" fmla="*/ 2 h 166"/>
                  <a:gd name="T22" fmla="*/ 161 w 193"/>
                  <a:gd name="T23" fmla="*/ 0 h 166"/>
                  <a:gd name="T24" fmla="*/ 145 w 193"/>
                  <a:gd name="T25" fmla="*/ 13 h 166"/>
                  <a:gd name="T26" fmla="*/ 122 w 193"/>
                  <a:gd name="T27" fmla="*/ 19 h 166"/>
                  <a:gd name="T28" fmla="*/ 94 w 193"/>
                  <a:gd name="T29" fmla="*/ 20 h 166"/>
                  <a:gd name="T30" fmla="*/ 80 w 193"/>
                  <a:gd name="T31" fmla="*/ 32 h 166"/>
                  <a:gd name="T32" fmla="*/ 64 w 193"/>
                  <a:gd name="T33" fmla="*/ 32 h 166"/>
                  <a:gd name="T34" fmla="*/ 57 w 193"/>
                  <a:gd name="T35" fmla="*/ 44 h 166"/>
                  <a:gd name="T36" fmla="*/ 32 w 193"/>
                  <a:gd name="T37" fmla="*/ 49 h 166"/>
                  <a:gd name="T38" fmla="*/ 28 w 193"/>
                  <a:gd name="T39" fmla="*/ 67 h 166"/>
                  <a:gd name="T40" fmla="*/ 27 w 193"/>
                  <a:gd name="T41" fmla="*/ 77 h 166"/>
                  <a:gd name="T42" fmla="*/ 16 w 193"/>
                  <a:gd name="T43" fmla="*/ 76 h 166"/>
                  <a:gd name="T44" fmla="*/ 16 w 193"/>
                  <a:gd name="T45" fmla="*/ 79 h 166"/>
                  <a:gd name="T46" fmla="*/ 17 w 193"/>
                  <a:gd name="T47" fmla="*/ 84 h 166"/>
                  <a:gd name="T48" fmla="*/ 13 w 193"/>
                  <a:gd name="T49" fmla="*/ 92 h 166"/>
                  <a:gd name="T50" fmla="*/ 6 w 193"/>
                  <a:gd name="T51" fmla="*/ 97 h 166"/>
                  <a:gd name="T52" fmla="*/ 2 w 193"/>
                  <a:gd name="T53" fmla="*/ 113 h 166"/>
                  <a:gd name="T54" fmla="*/ 0 w 193"/>
                  <a:gd name="T55" fmla="*/ 132 h 166"/>
                  <a:gd name="T56" fmla="*/ 12 w 193"/>
                  <a:gd name="T57" fmla="*/ 139 h 166"/>
                  <a:gd name="T58" fmla="*/ 23 w 193"/>
                  <a:gd name="T59" fmla="*/ 162 h 166"/>
                  <a:gd name="T60" fmla="*/ 41 w 193"/>
                  <a:gd name="T61" fmla="*/ 165 h 166"/>
                  <a:gd name="T62" fmla="*/ 66 w 193"/>
                  <a:gd name="T63" fmla="*/ 162 h 166"/>
                  <a:gd name="T64" fmla="*/ 68 w 193"/>
                  <a:gd name="T65" fmla="*/ 152 h 166"/>
                  <a:gd name="T66" fmla="*/ 53 w 193"/>
                  <a:gd name="T67" fmla="*/ 144 h 166"/>
                  <a:gd name="T68" fmla="*/ 43 w 193"/>
                  <a:gd name="T69" fmla="*/ 134 h 166"/>
                  <a:gd name="T70" fmla="*/ 43 w 193"/>
                  <a:gd name="T71" fmla="*/ 114 h 166"/>
                  <a:gd name="T72" fmla="*/ 47 w 193"/>
                  <a:gd name="T73" fmla="*/ 98 h 166"/>
                  <a:gd name="T74" fmla="*/ 47 w 193"/>
                  <a:gd name="T75" fmla="*/ 94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3" h="166">
                    <a:moveTo>
                      <a:pt x="47" y="94"/>
                    </a:moveTo>
                    <a:lnTo>
                      <a:pt x="58" y="84"/>
                    </a:lnTo>
                    <a:lnTo>
                      <a:pt x="63" y="77"/>
                    </a:lnTo>
                    <a:lnTo>
                      <a:pt x="80" y="64"/>
                    </a:lnTo>
                    <a:lnTo>
                      <a:pt x="100" y="53"/>
                    </a:lnTo>
                    <a:lnTo>
                      <a:pt x="122" y="37"/>
                    </a:lnTo>
                    <a:lnTo>
                      <a:pt x="135" y="32"/>
                    </a:lnTo>
                    <a:lnTo>
                      <a:pt x="162" y="23"/>
                    </a:lnTo>
                    <a:lnTo>
                      <a:pt x="183" y="16"/>
                    </a:lnTo>
                    <a:lnTo>
                      <a:pt x="192" y="11"/>
                    </a:lnTo>
                    <a:lnTo>
                      <a:pt x="185" y="2"/>
                    </a:lnTo>
                    <a:lnTo>
                      <a:pt x="161" y="0"/>
                    </a:lnTo>
                    <a:lnTo>
                      <a:pt x="145" y="13"/>
                    </a:lnTo>
                    <a:lnTo>
                      <a:pt x="122" y="19"/>
                    </a:lnTo>
                    <a:lnTo>
                      <a:pt x="94" y="20"/>
                    </a:lnTo>
                    <a:lnTo>
                      <a:pt x="80" y="32"/>
                    </a:lnTo>
                    <a:lnTo>
                      <a:pt x="64" y="32"/>
                    </a:lnTo>
                    <a:lnTo>
                      <a:pt x="57" y="44"/>
                    </a:lnTo>
                    <a:lnTo>
                      <a:pt x="32" y="49"/>
                    </a:lnTo>
                    <a:lnTo>
                      <a:pt x="28" y="67"/>
                    </a:lnTo>
                    <a:lnTo>
                      <a:pt x="27" y="77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7" y="84"/>
                    </a:lnTo>
                    <a:lnTo>
                      <a:pt x="13" y="92"/>
                    </a:lnTo>
                    <a:lnTo>
                      <a:pt x="6" y="97"/>
                    </a:lnTo>
                    <a:lnTo>
                      <a:pt x="2" y="113"/>
                    </a:lnTo>
                    <a:lnTo>
                      <a:pt x="0" y="132"/>
                    </a:lnTo>
                    <a:lnTo>
                      <a:pt x="12" y="139"/>
                    </a:lnTo>
                    <a:lnTo>
                      <a:pt x="23" y="162"/>
                    </a:lnTo>
                    <a:lnTo>
                      <a:pt x="41" y="165"/>
                    </a:lnTo>
                    <a:lnTo>
                      <a:pt x="66" y="162"/>
                    </a:lnTo>
                    <a:lnTo>
                      <a:pt x="68" y="152"/>
                    </a:lnTo>
                    <a:lnTo>
                      <a:pt x="53" y="144"/>
                    </a:lnTo>
                    <a:lnTo>
                      <a:pt x="43" y="134"/>
                    </a:lnTo>
                    <a:lnTo>
                      <a:pt x="43" y="114"/>
                    </a:lnTo>
                    <a:lnTo>
                      <a:pt x="47" y="98"/>
                    </a:lnTo>
                    <a:lnTo>
                      <a:pt x="47" y="9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5" name="Freeform 174"/>
              <p:cNvSpPr>
                <a:spLocks/>
              </p:cNvSpPr>
              <p:nvPr/>
            </p:nvSpPr>
            <p:spPr bwMode="auto">
              <a:xfrm>
                <a:off x="7732956" y="1390309"/>
                <a:ext cx="119509" cy="91231"/>
              </a:xfrm>
              <a:custGeom>
                <a:avLst/>
                <a:gdLst>
                  <a:gd name="T0" fmla="*/ 33 w 67"/>
                  <a:gd name="T1" fmla="*/ 7 h 52"/>
                  <a:gd name="T2" fmla="*/ 22 w 67"/>
                  <a:gd name="T3" fmla="*/ 17 h 52"/>
                  <a:gd name="T4" fmla="*/ 11 w 67"/>
                  <a:gd name="T5" fmla="*/ 19 h 52"/>
                  <a:gd name="T6" fmla="*/ 0 w 67"/>
                  <a:gd name="T7" fmla="*/ 26 h 52"/>
                  <a:gd name="T8" fmla="*/ 8 w 67"/>
                  <a:gd name="T9" fmla="*/ 40 h 52"/>
                  <a:gd name="T10" fmla="*/ 25 w 67"/>
                  <a:gd name="T11" fmla="*/ 51 h 52"/>
                  <a:gd name="T12" fmla="*/ 48 w 67"/>
                  <a:gd name="T13" fmla="*/ 41 h 52"/>
                  <a:gd name="T14" fmla="*/ 66 w 67"/>
                  <a:gd name="T15" fmla="*/ 32 h 52"/>
                  <a:gd name="T16" fmla="*/ 62 w 67"/>
                  <a:gd name="T17" fmla="*/ 11 h 52"/>
                  <a:gd name="T18" fmla="*/ 43 w 67"/>
                  <a:gd name="T19" fmla="*/ 0 h 52"/>
                  <a:gd name="T20" fmla="*/ 33 w 67"/>
                  <a:gd name="T21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52">
                    <a:moveTo>
                      <a:pt x="33" y="7"/>
                    </a:moveTo>
                    <a:lnTo>
                      <a:pt x="22" y="17"/>
                    </a:lnTo>
                    <a:lnTo>
                      <a:pt x="11" y="19"/>
                    </a:lnTo>
                    <a:lnTo>
                      <a:pt x="0" y="26"/>
                    </a:lnTo>
                    <a:lnTo>
                      <a:pt x="8" y="40"/>
                    </a:lnTo>
                    <a:lnTo>
                      <a:pt x="25" y="51"/>
                    </a:lnTo>
                    <a:lnTo>
                      <a:pt x="48" y="41"/>
                    </a:lnTo>
                    <a:lnTo>
                      <a:pt x="66" y="32"/>
                    </a:lnTo>
                    <a:lnTo>
                      <a:pt x="62" y="11"/>
                    </a:lnTo>
                    <a:lnTo>
                      <a:pt x="43" y="0"/>
                    </a:lnTo>
                    <a:lnTo>
                      <a:pt x="33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6" name="Freeform 175"/>
              <p:cNvSpPr>
                <a:spLocks/>
              </p:cNvSpPr>
              <p:nvPr/>
            </p:nvSpPr>
            <p:spPr bwMode="auto">
              <a:xfrm>
                <a:off x="7813152" y="1456373"/>
                <a:ext cx="114791" cy="77075"/>
              </a:xfrm>
              <a:custGeom>
                <a:avLst/>
                <a:gdLst>
                  <a:gd name="T0" fmla="*/ 17 w 64"/>
                  <a:gd name="T1" fmla="*/ 15 h 44"/>
                  <a:gd name="T2" fmla="*/ 24 w 64"/>
                  <a:gd name="T3" fmla="*/ 3 h 44"/>
                  <a:gd name="T4" fmla="*/ 36 w 64"/>
                  <a:gd name="T5" fmla="*/ 0 h 44"/>
                  <a:gd name="T6" fmla="*/ 46 w 64"/>
                  <a:gd name="T7" fmla="*/ 3 h 44"/>
                  <a:gd name="T8" fmla="*/ 56 w 64"/>
                  <a:gd name="T9" fmla="*/ 17 h 44"/>
                  <a:gd name="T10" fmla="*/ 56 w 64"/>
                  <a:gd name="T11" fmla="*/ 28 h 44"/>
                  <a:gd name="T12" fmla="*/ 63 w 64"/>
                  <a:gd name="T13" fmla="*/ 26 h 44"/>
                  <a:gd name="T14" fmla="*/ 63 w 64"/>
                  <a:gd name="T15" fmla="*/ 37 h 44"/>
                  <a:gd name="T16" fmla="*/ 41 w 64"/>
                  <a:gd name="T17" fmla="*/ 43 h 44"/>
                  <a:gd name="T18" fmla="*/ 21 w 64"/>
                  <a:gd name="T19" fmla="*/ 34 h 44"/>
                  <a:gd name="T20" fmla="*/ 0 w 64"/>
                  <a:gd name="T21" fmla="*/ 26 h 44"/>
                  <a:gd name="T22" fmla="*/ 4 w 64"/>
                  <a:gd name="T23" fmla="*/ 16 h 44"/>
                  <a:gd name="T24" fmla="*/ 17 w 64"/>
                  <a:gd name="T25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4">
                    <a:moveTo>
                      <a:pt x="17" y="15"/>
                    </a:moveTo>
                    <a:lnTo>
                      <a:pt x="24" y="3"/>
                    </a:lnTo>
                    <a:lnTo>
                      <a:pt x="36" y="0"/>
                    </a:lnTo>
                    <a:lnTo>
                      <a:pt x="46" y="3"/>
                    </a:lnTo>
                    <a:lnTo>
                      <a:pt x="56" y="17"/>
                    </a:lnTo>
                    <a:lnTo>
                      <a:pt x="56" y="28"/>
                    </a:lnTo>
                    <a:lnTo>
                      <a:pt x="63" y="26"/>
                    </a:lnTo>
                    <a:lnTo>
                      <a:pt x="63" y="37"/>
                    </a:lnTo>
                    <a:lnTo>
                      <a:pt x="41" y="43"/>
                    </a:lnTo>
                    <a:lnTo>
                      <a:pt x="21" y="34"/>
                    </a:lnTo>
                    <a:lnTo>
                      <a:pt x="0" y="26"/>
                    </a:lnTo>
                    <a:lnTo>
                      <a:pt x="4" y="16"/>
                    </a:lnTo>
                    <a:lnTo>
                      <a:pt x="17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7" name="Freeform 176"/>
              <p:cNvSpPr>
                <a:spLocks/>
              </p:cNvSpPr>
              <p:nvPr/>
            </p:nvSpPr>
            <p:spPr bwMode="auto">
              <a:xfrm>
                <a:off x="7940524" y="1487832"/>
                <a:ext cx="94349" cy="75502"/>
              </a:xfrm>
              <a:custGeom>
                <a:avLst/>
                <a:gdLst>
                  <a:gd name="T0" fmla="*/ 7 w 54"/>
                  <a:gd name="T1" fmla="*/ 19 h 43"/>
                  <a:gd name="T2" fmla="*/ 12 w 54"/>
                  <a:gd name="T3" fmla="*/ 8 h 43"/>
                  <a:gd name="T4" fmla="*/ 24 w 54"/>
                  <a:gd name="T5" fmla="*/ 0 h 43"/>
                  <a:gd name="T6" fmla="*/ 27 w 54"/>
                  <a:gd name="T7" fmla="*/ 8 h 43"/>
                  <a:gd name="T8" fmla="*/ 33 w 54"/>
                  <a:gd name="T9" fmla="*/ 11 h 43"/>
                  <a:gd name="T10" fmla="*/ 41 w 54"/>
                  <a:gd name="T11" fmla="*/ 11 h 43"/>
                  <a:gd name="T12" fmla="*/ 51 w 54"/>
                  <a:gd name="T13" fmla="*/ 15 h 43"/>
                  <a:gd name="T14" fmla="*/ 53 w 54"/>
                  <a:gd name="T15" fmla="*/ 27 h 43"/>
                  <a:gd name="T16" fmla="*/ 46 w 54"/>
                  <a:gd name="T17" fmla="*/ 39 h 43"/>
                  <a:gd name="T18" fmla="*/ 29 w 54"/>
                  <a:gd name="T19" fmla="*/ 42 h 43"/>
                  <a:gd name="T20" fmla="*/ 7 w 54"/>
                  <a:gd name="T21" fmla="*/ 39 h 43"/>
                  <a:gd name="T22" fmla="*/ 0 w 54"/>
                  <a:gd name="T23" fmla="*/ 33 h 43"/>
                  <a:gd name="T24" fmla="*/ 7 w 54"/>
                  <a:gd name="T25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43">
                    <a:moveTo>
                      <a:pt x="7" y="19"/>
                    </a:moveTo>
                    <a:lnTo>
                      <a:pt x="12" y="8"/>
                    </a:lnTo>
                    <a:lnTo>
                      <a:pt x="24" y="0"/>
                    </a:lnTo>
                    <a:lnTo>
                      <a:pt x="27" y="8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51" y="15"/>
                    </a:lnTo>
                    <a:lnTo>
                      <a:pt x="53" y="27"/>
                    </a:lnTo>
                    <a:lnTo>
                      <a:pt x="46" y="39"/>
                    </a:lnTo>
                    <a:lnTo>
                      <a:pt x="29" y="42"/>
                    </a:lnTo>
                    <a:lnTo>
                      <a:pt x="7" y="39"/>
                    </a:lnTo>
                    <a:lnTo>
                      <a:pt x="0" y="33"/>
                    </a:lnTo>
                    <a:lnTo>
                      <a:pt x="7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8" name="Freeform 177"/>
              <p:cNvSpPr>
                <a:spLocks/>
              </p:cNvSpPr>
              <p:nvPr/>
            </p:nvSpPr>
            <p:spPr bwMode="auto">
              <a:xfrm>
                <a:off x="8770795" y="1648273"/>
                <a:ext cx="166683" cy="77075"/>
              </a:xfrm>
              <a:custGeom>
                <a:avLst/>
                <a:gdLst>
                  <a:gd name="T0" fmla="*/ 51 w 94"/>
                  <a:gd name="T1" fmla="*/ 4 h 44"/>
                  <a:gd name="T2" fmla="*/ 49 w 94"/>
                  <a:gd name="T3" fmla="*/ 15 h 44"/>
                  <a:gd name="T4" fmla="*/ 33 w 94"/>
                  <a:gd name="T5" fmla="*/ 15 h 44"/>
                  <a:gd name="T6" fmla="*/ 28 w 94"/>
                  <a:gd name="T7" fmla="*/ 8 h 44"/>
                  <a:gd name="T8" fmla="*/ 13 w 94"/>
                  <a:gd name="T9" fmla="*/ 0 h 44"/>
                  <a:gd name="T10" fmla="*/ 0 w 94"/>
                  <a:gd name="T11" fmla="*/ 8 h 44"/>
                  <a:gd name="T12" fmla="*/ 0 w 94"/>
                  <a:gd name="T13" fmla="*/ 26 h 44"/>
                  <a:gd name="T14" fmla="*/ 19 w 94"/>
                  <a:gd name="T15" fmla="*/ 40 h 44"/>
                  <a:gd name="T16" fmla="*/ 43 w 94"/>
                  <a:gd name="T17" fmla="*/ 43 h 44"/>
                  <a:gd name="T18" fmla="*/ 53 w 94"/>
                  <a:gd name="T19" fmla="*/ 34 h 44"/>
                  <a:gd name="T20" fmla="*/ 67 w 94"/>
                  <a:gd name="T21" fmla="*/ 40 h 44"/>
                  <a:gd name="T22" fmla="*/ 86 w 94"/>
                  <a:gd name="T23" fmla="*/ 39 h 44"/>
                  <a:gd name="T24" fmla="*/ 93 w 94"/>
                  <a:gd name="T25" fmla="*/ 29 h 44"/>
                  <a:gd name="T26" fmla="*/ 79 w 94"/>
                  <a:gd name="T27" fmla="*/ 23 h 44"/>
                  <a:gd name="T28" fmla="*/ 71 w 94"/>
                  <a:gd name="T29" fmla="*/ 8 h 44"/>
                  <a:gd name="T30" fmla="*/ 57 w 94"/>
                  <a:gd name="T31" fmla="*/ 1 h 44"/>
                  <a:gd name="T32" fmla="*/ 51 w 94"/>
                  <a:gd name="T33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44">
                    <a:moveTo>
                      <a:pt x="51" y="4"/>
                    </a:moveTo>
                    <a:lnTo>
                      <a:pt x="49" y="15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26"/>
                    </a:lnTo>
                    <a:lnTo>
                      <a:pt x="19" y="40"/>
                    </a:lnTo>
                    <a:lnTo>
                      <a:pt x="43" y="43"/>
                    </a:lnTo>
                    <a:lnTo>
                      <a:pt x="53" y="34"/>
                    </a:lnTo>
                    <a:lnTo>
                      <a:pt x="67" y="40"/>
                    </a:lnTo>
                    <a:lnTo>
                      <a:pt x="86" y="39"/>
                    </a:lnTo>
                    <a:lnTo>
                      <a:pt x="93" y="29"/>
                    </a:lnTo>
                    <a:lnTo>
                      <a:pt x="79" y="23"/>
                    </a:lnTo>
                    <a:lnTo>
                      <a:pt x="71" y="8"/>
                    </a:lnTo>
                    <a:lnTo>
                      <a:pt x="57" y="1"/>
                    </a:lnTo>
                    <a:lnTo>
                      <a:pt x="51" y="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39" name="Freeform 178"/>
              <p:cNvSpPr>
                <a:spLocks/>
              </p:cNvSpPr>
              <p:nvPr/>
            </p:nvSpPr>
            <p:spPr bwMode="auto">
              <a:xfrm>
                <a:off x="8976790" y="1673441"/>
                <a:ext cx="100639" cy="40897"/>
              </a:xfrm>
              <a:custGeom>
                <a:avLst/>
                <a:gdLst>
                  <a:gd name="T0" fmla="*/ 1 w 58"/>
                  <a:gd name="T1" fmla="*/ 0 h 23"/>
                  <a:gd name="T2" fmla="*/ 9 w 58"/>
                  <a:gd name="T3" fmla="*/ 6 h 23"/>
                  <a:gd name="T4" fmla="*/ 30 w 58"/>
                  <a:gd name="T5" fmla="*/ 6 h 23"/>
                  <a:gd name="T6" fmla="*/ 54 w 58"/>
                  <a:gd name="T7" fmla="*/ 6 h 23"/>
                  <a:gd name="T8" fmla="*/ 57 w 58"/>
                  <a:gd name="T9" fmla="*/ 19 h 23"/>
                  <a:gd name="T10" fmla="*/ 26 w 58"/>
                  <a:gd name="T11" fmla="*/ 22 h 23"/>
                  <a:gd name="T12" fmla="*/ 9 w 58"/>
                  <a:gd name="T13" fmla="*/ 17 h 23"/>
                  <a:gd name="T14" fmla="*/ 0 w 58"/>
                  <a:gd name="T15" fmla="*/ 7 h 23"/>
                  <a:gd name="T16" fmla="*/ 1 w 58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3">
                    <a:moveTo>
                      <a:pt x="1" y="0"/>
                    </a:moveTo>
                    <a:lnTo>
                      <a:pt x="9" y="6"/>
                    </a:lnTo>
                    <a:lnTo>
                      <a:pt x="30" y="6"/>
                    </a:lnTo>
                    <a:lnTo>
                      <a:pt x="54" y="6"/>
                    </a:lnTo>
                    <a:lnTo>
                      <a:pt x="57" y="19"/>
                    </a:lnTo>
                    <a:lnTo>
                      <a:pt x="26" y="22"/>
                    </a:lnTo>
                    <a:lnTo>
                      <a:pt x="9" y="17"/>
                    </a:lnTo>
                    <a:lnTo>
                      <a:pt x="0" y="7"/>
                    </a:lnTo>
                    <a:lnTo>
                      <a:pt x="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0" name="Freeform 179"/>
              <p:cNvSpPr>
                <a:spLocks/>
              </p:cNvSpPr>
              <p:nvPr/>
            </p:nvSpPr>
            <p:spPr bwMode="auto">
              <a:xfrm>
                <a:off x="9781902" y="1852757"/>
                <a:ext cx="70762" cy="47189"/>
              </a:xfrm>
              <a:custGeom>
                <a:avLst/>
                <a:gdLst>
                  <a:gd name="T0" fmla="*/ 15 w 41"/>
                  <a:gd name="T1" fmla="*/ 2 h 27"/>
                  <a:gd name="T2" fmla="*/ 3 w 41"/>
                  <a:gd name="T3" fmla="*/ 13 h 27"/>
                  <a:gd name="T4" fmla="*/ 0 w 41"/>
                  <a:gd name="T5" fmla="*/ 26 h 27"/>
                  <a:gd name="T6" fmla="*/ 20 w 41"/>
                  <a:gd name="T7" fmla="*/ 24 h 27"/>
                  <a:gd name="T8" fmla="*/ 36 w 41"/>
                  <a:gd name="T9" fmla="*/ 23 h 27"/>
                  <a:gd name="T10" fmla="*/ 40 w 41"/>
                  <a:gd name="T11" fmla="*/ 8 h 27"/>
                  <a:gd name="T12" fmla="*/ 26 w 41"/>
                  <a:gd name="T13" fmla="*/ 0 h 27"/>
                  <a:gd name="T14" fmla="*/ 15 w 41"/>
                  <a:gd name="T1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27">
                    <a:moveTo>
                      <a:pt x="15" y="2"/>
                    </a:moveTo>
                    <a:lnTo>
                      <a:pt x="3" y="13"/>
                    </a:lnTo>
                    <a:lnTo>
                      <a:pt x="0" y="26"/>
                    </a:lnTo>
                    <a:lnTo>
                      <a:pt x="20" y="24"/>
                    </a:lnTo>
                    <a:lnTo>
                      <a:pt x="36" y="23"/>
                    </a:lnTo>
                    <a:lnTo>
                      <a:pt x="40" y="8"/>
                    </a:lnTo>
                    <a:lnTo>
                      <a:pt x="26" y="0"/>
                    </a:lnTo>
                    <a:lnTo>
                      <a:pt x="15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1" name="Freeform 184"/>
              <p:cNvSpPr>
                <a:spLocks/>
              </p:cNvSpPr>
              <p:nvPr/>
            </p:nvSpPr>
            <p:spPr bwMode="auto">
              <a:xfrm>
                <a:off x="7369712" y="3188195"/>
                <a:ext cx="314497" cy="377509"/>
              </a:xfrm>
              <a:custGeom>
                <a:avLst/>
                <a:gdLst>
                  <a:gd name="T0" fmla="*/ 136 w 177"/>
                  <a:gd name="T1" fmla="*/ 0 h 214"/>
                  <a:gd name="T2" fmla="*/ 123 w 177"/>
                  <a:gd name="T3" fmla="*/ 4 h 214"/>
                  <a:gd name="T4" fmla="*/ 119 w 177"/>
                  <a:gd name="T5" fmla="*/ 20 h 214"/>
                  <a:gd name="T6" fmla="*/ 113 w 177"/>
                  <a:gd name="T7" fmla="*/ 38 h 214"/>
                  <a:gd name="T8" fmla="*/ 107 w 177"/>
                  <a:gd name="T9" fmla="*/ 54 h 214"/>
                  <a:gd name="T10" fmla="*/ 97 w 177"/>
                  <a:gd name="T11" fmla="*/ 60 h 214"/>
                  <a:gd name="T12" fmla="*/ 94 w 177"/>
                  <a:gd name="T13" fmla="*/ 78 h 214"/>
                  <a:gd name="T14" fmla="*/ 81 w 177"/>
                  <a:gd name="T15" fmla="*/ 78 h 214"/>
                  <a:gd name="T16" fmla="*/ 65 w 177"/>
                  <a:gd name="T17" fmla="*/ 89 h 214"/>
                  <a:gd name="T18" fmla="*/ 53 w 177"/>
                  <a:gd name="T19" fmla="*/ 97 h 214"/>
                  <a:gd name="T20" fmla="*/ 47 w 177"/>
                  <a:gd name="T21" fmla="*/ 112 h 214"/>
                  <a:gd name="T22" fmla="*/ 6 w 177"/>
                  <a:gd name="T23" fmla="*/ 117 h 214"/>
                  <a:gd name="T24" fmla="*/ 0 w 177"/>
                  <a:gd name="T25" fmla="*/ 129 h 214"/>
                  <a:gd name="T26" fmla="*/ 4 w 177"/>
                  <a:gd name="T27" fmla="*/ 145 h 214"/>
                  <a:gd name="T28" fmla="*/ 15 w 177"/>
                  <a:gd name="T29" fmla="*/ 147 h 214"/>
                  <a:gd name="T30" fmla="*/ 20 w 177"/>
                  <a:gd name="T31" fmla="*/ 155 h 214"/>
                  <a:gd name="T32" fmla="*/ 12 w 177"/>
                  <a:gd name="T33" fmla="*/ 166 h 214"/>
                  <a:gd name="T34" fmla="*/ 0 w 177"/>
                  <a:gd name="T35" fmla="*/ 170 h 214"/>
                  <a:gd name="T36" fmla="*/ 12 w 177"/>
                  <a:gd name="T37" fmla="*/ 174 h 214"/>
                  <a:gd name="T38" fmla="*/ 18 w 177"/>
                  <a:gd name="T39" fmla="*/ 187 h 214"/>
                  <a:gd name="T40" fmla="*/ 42 w 177"/>
                  <a:gd name="T41" fmla="*/ 187 h 214"/>
                  <a:gd name="T42" fmla="*/ 59 w 177"/>
                  <a:gd name="T43" fmla="*/ 181 h 214"/>
                  <a:gd name="T44" fmla="*/ 61 w 177"/>
                  <a:gd name="T45" fmla="*/ 193 h 214"/>
                  <a:gd name="T46" fmla="*/ 78 w 177"/>
                  <a:gd name="T47" fmla="*/ 204 h 214"/>
                  <a:gd name="T48" fmla="*/ 91 w 177"/>
                  <a:gd name="T49" fmla="*/ 213 h 214"/>
                  <a:gd name="T50" fmla="*/ 99 w 177"/>
                  <a:gd name="T51" fmla="*/ 204 h 214"/>
                  <a:gd name="T52" fmla="*/ 127 w 177"/>
                  <a:gd name="T53" fmla="*/ 204 h 214"/>
                  <a:gd name="T54" fmla="*/ 129 w 177"/>
                  <a:gd name="T55" fmla="*/ 192 h 214"/>
                  <a:gd name="T56" fmla="*/ 113 w 177"/>
                  <a:gd name="T57" fmla="*/ 171 h 214"/>
                  <a:gd name="T58" fmla="*/ 102 w 177"/>
                  <a:gd name="T59" fmla="*/ 158 h 214"/>
                  <a:gd name="T60" fmla="*/ 106 w 177"/>
                  <a:gd name="T61" fmla="*/ 144 h 214"/>
                  <a:gd name="T62" fmla="*/ 115 w 177"/>
                  <a:gd name="T63" fmla="*/ 135 h 214"/>
                  <a:gd name="T64" fmla="*/ 140 w 177"/>
                  <a:gd name="T65" fmla="*/ 144 h 214"/>
                  <a:gd name="T66" fmla="*/ 144 w 177"/>
                  <a:gd name="T67" fmla="*/ 134 h 214"/>
                  <a:gd name="T68" fmla="*/ 146 w 177"/>
                  <a:gd name="T69" fmla="*/ 123 h 214"/>
                  <a:gd name="T70" fmla="*/ 161 w 177"/>
                  <a:gd name="T71" fmla="*/ 109 h 214"/>
                  <a:gd name="T72" fmla="*/ 167 w 177"/>
                  <a:gd name="T73" fmla="*/ 95 h 214"/>
                  <a:gd name="T74" fmla="*/ 176 w 177"/>
                  <a:gd name="T75" fmla="*/ 85 h 214"/>
                  <a:gd name="T76" fmla="*/ 174 w 177"/>
                  <a:gd name="T77" fmla="*/ 63 h 214"/>
                  <a:gd name="T78" fmla="*/ 161 w 177"/>
                  <a:gd name="T79" fmla="*/ 52 h 214"/>
                  <a:gd name="T80" fmla="*/ 162 w 177"/>
                  <a:gd name="T81" fmla="*/ 32 h 214"/>
                  <a:gd name="T82" fmla="*/ 155 w 177"/>
                  <a:gd name="T83" fmla="*/ 22 h 214"/>
                  <a:gd name="T84" fmla="*/ 157 w 177"/>
                  <a:gd name="T85" fmla="*/ 9 h 214"/>
                  <a:gd name="T86" fmla="*/ 146 w 177"/>
                  <a:gd name="T87" fmla="*/ 2 h 214"/>
                  <a:gd name="T88" fmla="*/ 136 w 177"/>
                  <a:gd name="T8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214">
                    <a:moveTo>
                      <a:pt x="136" y="0"/>
                    </a:moveTo>
                    <a:lnTo>
                      <a:pt x="123" y="4"/>
                    </a:lnTo>
                    <a:lnTo>
                      <a:pt x="119" y="20"/>
                    </a:lnTo>
                    <a:lnTo>
                      <a:pt x="113" y="38"/>
                    </a:lnTo>
                    <a:lnTo>
                      <a:pt x="107" y="54"/>
                    </a:lnTo>
                    <a:lnTo>
                      <a:pt x="97" y="60"/>
                    </a:lnTo>
                    <a:lnTo>
                      <a:pt x="94" y="78"/>
                    </a:lnTo>
                    <a:lnTo>
                      <a:pt x="81" y="78"/>
                    </a:lnTo>
                    <a:lnTo>
                      <a:pt x="65" y="89"/>
                    </a:lnTo>
                    <a:lnTo>
                      <a:pt x="53" y="97"/>
                    </a:lnTo>
                    <a:lnTo>
                      <a:pt x="47" y="112"/>
                    </a:lnTo>
                    <a:lnTo>
                      <a:pt x="6" y="117"/>
                    </a:lnTo>
                    <a:lnTo>
                      <a:pt x="0" y="129"/>
                    </a:lnTo>
                    <a:lnTo>
                      <a:pt x="4" y="145"/>
                    </a:lnTo>
                    <a:lnTo>
                      <a:pt x="15" y="147"/>
                    </a:lnTo>
                    <a:lnTo>
                      <a:pt x="20" y="155"/>
                    </a:lnTo>
                    <a:lnTo>
                      <a:pt x="12" y="166"/>
                    </a:lnTo>
                    <a:lnTo>
                      <a:pt x="0" y="170"/>
                    </a:lnTo>
                    <a:lnTo>
                      <a:pt x="12" y="174"/>
                    </a:lnTo>
                    <a:lnTo>
                      <a:pt x="18" y="187"/>
                    </a:lnTo>
                    <a:lnTo>
                      <a:pt x="42" y="187"/>
                    </a:lnTo>
                    <a:lnTo>
                      <a:pt x="59" y="181"/>
                    </a:lnTo>
                    <a:lnTo>
                      <a:pt x="61" y="193"/>
                    </a:lnTo>
                    <a:lnTo>
                      <a:pt x="78" y="204"/>
                    </a:lnTo>
                    <a:lnTo>
                      <a:pt x="91" y="213"/>
                    </a:lnTo>
                    <a:lnTo>
                      <a:pt x="99" y="204"/>
                    </a:lnTo>
                    <a:lnTo>
                      <a:pt x="127" y="204"/>
                    </a:lnTo>
                    <a:lnTo>
                      <a:pt x="129" y="192"/>
                    </a:lnTo>
                    <a:lnTo>
                      <a:pt x="113" y="171"/>
                    </a:lnTo>
                    <a:lnTo>
                      <a:pt x="102" y="158"/>
                    </a:lnTo>
                    <a:lnTo>
                      <a:pt x="106" y="144"/>
                    </a:lnTo>
                    <a:lnTo>
                      <a:pt x="115" y="135"/>
                    </a:lnTo>
                    <a:lnTo>
                      <a:pt x="140" y="144"/>
                    </a:lnTo>
                    <a:lnTo>
                      <a:pt x="144" y="134"/>
                    </a:lnTo>
                    <a:lnTo>
                      <a:pt x="146" y="123"/>
                    </a:lnTo>
                    <a:lnTo>
                      <a:pt x="161" y="109"/>
                    </a:lnTo>
                    <a:lnTo>
                      <a:pt x="167" y="95"/>
                    </a:lnTo>
                    <a:lnTo>
                      <a:pt x="176" y="85"/>
                    </a:lnTo>
                    <a:lnTo>
                      <a:pt x="174" y="63"/>
                    </a:lnTo>
                    <a:lnTo>
                      <a:pt x="161" y="52"/>
                    </a:lnTo>
                    <a:lnTo>
                      <a:pt x="162" y="32"/>
                    </a:lnTo>
                    <a:lnTo>
                      <a:pt x="155" y="22"/>
                    </a:lnTo>
                    <a:lnTo>
                      <a:pt x="157" y="9"/>
                    </a:lnTo>
                    <a:lnTo>
                      <a:pt x="146" y="2"/>
                    </a:lnTo>
                    <a:lnTo>
                      <a:pt x="136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2" name="Freeform 185"/>
              <p:cNvSpPr>
                <a:spLocks/>
              </p:cNvSpPr>
              <p:nvPr/>
            </p:nvSpPr>
            <p:spPr bwMode="auto">
              <a:xfrm>
                <a:off x="8924898" y="3089099"/>
                <a:ext cx="95922" cy="155722"/>
              </a:xfrm>
              <a:custGeom>
                <a:avLst/>
                <a:gdLst>
                  <a:gd name="T0" fmla="*/ 25 w 55"/>
                  <a:gd name="T1" fmla="*/ 0 h 87"/>
                  <a:gd name="T2" fmla="*/ 20 w 55"/>
                  <a:gd name="T3" fmla="*/ 15 h 87"/>
                  <a:gd name="T4" fmla="*/ 0 w 55"/>
                  <a:gd name="T5" fmla="*/ 23 h 87"/>
                  <a:gd name="T6" fmla="*/ 8 w 55"/>
                  <a:gd name="T7" fmla="*/ 35 h 87"/>
                  <a:gd name="T8" fmla="*/ 7 w 55"/>
                  <a:gd name="T9" fmla="*/ 46 h 87"/>
                  <a:gd name="T10" fmla="*/ 19 w 55"/>
                  <a:gd name="T11" fmla="*/ 51 h 87"/>
                  <a:gd name="T12" fmla="*/ 17 w 55"/>
                  <a:gd name="T13" fmla="*/ 79 h 87"/>
                  <a:gd name="T14" fmla="*/ 32 w 55"/>
                  <a:gd name="T15" fmla="*/ 86 h 87"/>
                  <a:gd name="T16" fmla="*/ 54 w 55"/>
                  <a:gd name="T17" fmla="*/ 72 h 87"/>
                  <a:gd name="T18" fmla="*/ 54 w 55"/>
                  <a:gd name="T19" fmla="*/ 38 h 87"/>
                  <a:gd name="T20" fmla="*/ 25 w 55"/>
                  <a:gd name="T21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87">
                    <a:moveTo>
                      <a:pt x="25" y="0"/>
                    </a:moveTo>
                    <a:lnTo>
                      <a:pt x="20" y="15"/>
                    </a:lnTo>
                    <a:lnTo>
                      <a:pt x="0" y="23"/>
                    </a:lnTo>
                    <a:lnTo>
                      <a:pt x="8" y="35"/>
                    </a:lnTo>
                    <a:lnTo>
                      <a:pt x="7" y="46"/>
                    </a:lnTo>
                    <a:lnTo>
                      <a:pt x="19" y="51"/>
                    </a:lnTo>
                    <a:lnTo>
                      <a:pt x="17" y="79"/>
                    </a:lnTo>
                    <a:lnTo>
                      <a:pt x="32" y="86"/>
                    </a:lnTo>
                    <a:lnTo>
                      <a:pt x="54" y="72"/>
                    </a:lnTo>
                    <a:lnTo>
                      <a:pt x="54" y="38"/>
                    </a:lnTo>
                    <a:lnTo>
                      <a:pt x="2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3" name="Freeform 186"/>
              <p:cNvSpPr>
                <a:spLocks/>
              </p:cNvSpPr>
              <p:nvPr/>
            </p:nvSpPr>
            <p:spPr bwMode="auto">
              <a:xfrm>
                <a:off x="9196938" y="2565305"/>
                <a:ext cx="94349" cy="191900"/>
              </a:xfrm>
              <a:custGeom>
                <a:avLst/>
                <a:gdLst>
                  <a:gd name="T0" fmla="*/ 3 w 54"/>
                  <a:gd name="T1" fmla="*/ 9 h 109"/>
                  <a:gd name="T2" fmla="*/ 3 w 54"/>
                  <a:gd name="T3" fmla="*/ 20 h 109"/>
                  <a:gd name="T4" fmla="*/ 8 w 54"/>
                  <a:gd name="T5" fmla="*/ 34 h 109"/>
                  <a:gd name="T6" fmla="*/ 12 w 54"/>
                  <a:gd name="T7" fmla="*/ 52 h 109"/>
                  <a:gd name="T8" fmla="*/ 17 w 54"/>
                  <a:gd name="T9" fmla="*/ 72 h 109"/>
                  <a:gd name="T10" fmla="*/ 26 w 54"/>
                  <a:gd name="T11" fmla="*/ 81 h 109"/>
                  <a:gd name="T12" fmla="*/ 21 w 54"/>
                  <a:gd name="T13" fmla="*/ 95 h 109"/>
                  <a:gd name="T14" fmla="*/ 23 w 54"/>
                  <a:gd name="T15" fmla="*/ 101 h 109"/>
                  <a:gd name="T16" fmla="*/ 29 w 54"/>
                  <a:gd name="T17" fmla="*/ 101 h 109"/>
                  <a:gd name="T18" fmla="*/ 45 w 54"/>
                  <a:gd name="T19" fmla="*/ 108 h 109"/>
                  <a:gd name="T20" fmla="*/ 53 w 54"/>
                  <a:gd name="T21" fmla="*/ 102 h 109"/>
                  <a:gd name="T22" fmla="*/ 45 w 54"/>
                  <a:gd name="T23" fmla="*/ 83 h 109"/>
                  <a:gd name="T24" fmla="*/ 34 w 54"/>
                  <a:gd name="T25" fmla="*/ 55 h 109"/>
                  <a:gd name="T26" fmla="*/ 44 w 54"/>
                  <a:gd name="T27" fmla="*/ 57 h 109"/>
                  <a:gd name="T28" fmla="*/ 30 w 54"/>
                  <a:gd name="T29" fmla="*/ 37 h 109"/>
                  <a:gd name="T30" fmla="*/ 19 w 54"/>
                  <a:gd name="T31" fmla="*/ 23 h 109"/>
                  <a:gd name="T32" fmla="*/ 16 w 54"/>
                  <a:gd name="T33" fmla="*/ 3 h 109"/>
                  <a:gd name="T34" fmla="*/ 0 w 54"/>
                  <a:gd name="T35" fmla="*/ 0 h 109"/>
                  <a:gd name="T36" fmla="*/ 3 w 54"/>
                  <a:gd name="T37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109">
                    <a:moveTo>
                      <a:pt x="3" y="9"/>
                    </a:moveTo>
                    <a:lnTo>
                      <a:pt x="3" y="20"/>
                    </a:lnTo>
                    <a:lnTo>
                      <a:pt x="8" y="34"/>
                    </a:lnTo>
                    <a:lnTo>
                      <a:pt x="12" y="52"/>
                    </a:lnTo>
                    <a:lnTo>
                      <a:pt x="17" y="72"/>
                    </a:lnTo>
                    <a:lnTo>
                      <a:pt x="26" y="81"/>
                    </a:lnTo>
                    <a:lnTo>
                      <a:pt x="21" y="95"/>
                    </a:lnTo>
                    <a:lnTo>
                      <a:pt x="23" y="101"/>
                    </a:lnTo>
                    <a:lnTo>
                      <a:pt x="29" y="101"/>
                    </a:lnTo>
                    <a:lnTo>
                      <a:pt x="45" y="108"/>
                    </a:lnTo>
                    <a:lnTo>
                      <a:pt x="53" y="102"/>
                    </a:lnTo>
                    <a:lnTo>
                      <a:pt x="45" y="83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30" y="37"/>
                    </a:lnTo>
                    <a:lnTo>
                      <a:pt x="19" y="2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4" name="Freeform 187"/>
              <p:cNvSpPr>
                <a:spLocks/>
              </p:cNvSpPr>
              <p:nvPr/>
            </p:nvSpPr>
            <p:spPr bwMode="auto">
              <a:xfrm>
                <a:off x="7531678" y="3276280"/>
                <a:ext cx="721770" cy="753445"/>
              </a:xfrm>
              <a:custGeom>
                <a:avLst/>
                <a:gdLst>
                  <a:gd name="T0" fmla="*/ 407 w 409"/>
                  <a:gd name="T1" fmla="*/ 105 h 426"/>
                  <a:gd name="T2" fmla="*/ 377 w 409"/>
                  <a:gd name="T3" fmla="*/ 129 h 426"/>
                  <a:gd name="T4" fmla="*/ 359 w 409"/>
                  <a:gd name="T5" fmla="*/ 163 h 426"/>
                  <a:gd name="T6" fmla="*/ 349 w 409"/>
                  <a:gd name="T7" fmla="*/ 184 h 426"/>
                  <a:gd name="T8" fmla="*/ 341 w 409"/>
                  <a:gd name="T9" fmla="*/ 143 h 426"/>
                  <a:gd name="T10" fmla="*/ 309 w 409"/>
                  <a:gd name="T11" fmla="*/ 131 h 426"/>
                  <a:gd name="T12" fmla="*/ 281 w 409"/>
                  <a:gd name="T13" fmla="*/ 148 h 426"/>
                  <a:gd name="T14" fmla="*/ 292 w 409"/>
                  <a:gd name="T15" fmla="*/ 190 h 426"/>
                  <a:gd name="T16" fmla="*/ 272 w 409"/>
                  <a:gd name="T17" fmla="*/ 198 h 426"/>
                  <a:gd name="T18" fmla="*/ 267 w 409"/>
                  <a:gd name="T19" fmla="*/ 221 h 426"/>
                  <a:gd name="T20" fmla="*/ 238 w 409"/>
                  <a:gd name="T21" fmla="*/ 243 h 426"/>
                  <a:gd name="T22" fmla="*/ 213 w 409"/>
                  <a:gd name="T23" fmla="*/ 262 h 426"/>
                  <a:gd name="T24" fmla="*/ 191 w 409"/>
                  <a:gd name="T25" fmla="*/ 293 h 426"/>
                  <a:gd name="T26" fmla="*/ 176 w 409"/>
                  <a:gd name="T27" fmla="*/ 357 h 426"/>
                  <a:gd name="T28" fmla="*/ 176 w 409"/>
                  <a:gd name="T29" fmla="*/ 383 h 426"/>
                  <a:gd name="T30" fmla="*/ 156 w 409"/>
                  <a:gd name="T31" fmla="*/ 417 h 426"/>
                  <a:gd name="T32" fmla="*/ 131 w 409"/>
                  <a:gd name="T33" fmla="*/ 419 h 426"/>
                  <a:gd name="T34" fmla="*/ 110 w 409"/>
                  <a:gd name="T35" fmla="*/ 361 h 426"/>
                  <a:gd name="T36" fmla="*/ 77 w 409"/>
                  <a:gd name="T37" fmla="*/ 290 h 426"/>
                  <a:gd name="T38" fmla="*/ 70 w 409"/>
                  <a:gd name="T39" fmla="*/ 224 h 426"/>
                  <a:gd name="T40" fmla="*/ 59 w 409"/>
                  <a:gd name="T41" fmla="*/ 184 h 426"/>
                  <a:gd name="T42" fmla="*/ 48 w 409"/>
                  <a:gd name="T43" fmla="*/ 208 h 426"/>
                  <a:gd name="T44" fmla="*/ 11 w 409"/>
                  <a:gd name="T45" fmla="*/ 185 h 426"/>
                  <a:gd name="T46" fmla="*/ 7 w 409"/>
                  <a:gd name="T47" fmla="*/ 175 h 426"/>
                  <a:gd name="T48" fmla="*/ 8 w 409"/>
                  <a:gd name="T49" fmla="*/ 154 h 426"/>
                  <a:gd name="T50" fmla="*/ 38 w 409"/>
                  <a:gd name="T51" fmla="*/ 142 h 426"/>
                  <a:gd name="T52" fmla="*/ 11 w 409"/>
                  <a:gd name="T53" fmla="*/ 109 h 426"/>
                  <a:gd name="T54" fmla="*/ 25 w 409"/>
                  <a:gd name="T55" fmla="*/ 86 h 426"/>
                  <a:gd name="T56" fmla="*/ 53 w 409"/>
                  <a:gd name="T57" fmla="*/ 84 h 426"/>
                  <a:gd name="T58" fmla="*/ 70 w 409"/>
                  <a:gd name="T59" fmla="*/ 59 h 426"/>
                  <a:gd name="T60" fmla="*/ 86 w 409"/>
                  <a:gd name="T61" fmla="*/ 36 h 426"/>
                  <a:gd name="T62" fmla="*/ 104 w 409"/>
                  <a:gd name="T63" fmla="*/ 0 h 426"/>
                  <a:gd name="T64" fmla="*/ 132 w 409"/>
                  <a:gd name="T65" fmla="*/ 10 h 426"/>
                  <a:gd name="T66" fmla="*/ 154 w 409"/>
                  <a:gd name="T67" fmla="*/ 41 h 426"/>
                  <a:gd name="T68" fmla="*/ 169 w 409"/>
                  <a:gd name="T69" fmla="*/ 78 h 426"/>
                  <a:gd name="T70" fmla="*/ 198 w 409"/>
                  <a:gd name="T71" fmla="*/ 97 h 426"/>
                  <a:gd name="T72" fmla="*/ 238 w 409"/>
                  <a:gd name="T73" fmla="*/ 109 h 426"/>
                  <a:gd name="T74" fmla="*/ 265 w 409"/>
                  <a:gd name="T75" fmla="*/ 115 h 426"/>
                  <a:gd name="T76" fmla="*/ 287 w 409"/>
                  <a:gd name="T77" fmla="*/ 101 h 426"/>
                  <a:gd name="T78" fmla="*/ 310 w 409"/>
                  <a:gd name="T79" fmla="*/ 94 h 426"/>
                  <a:gd name="T80" fmla="*/ 342 w 409"/>
                  <a:gd name="T81" fmla="*/ 83 h 426"/>
                  <a:gd name="T82" fmla="*/ 383 w 409"/>
                  <a:gd name="T83" fmla="*/ 73 h 426"/>
                  <a:gd name="T84" fmla="*/ 408 w 409"/>
                  <a:gd name="T85" fmla="*/ 9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9" h="426">
                    <a:moveTo>
                      <a:pt x="408" y="97"/>
                    </a:moveTo>
                    <a:lnTo>
                      <a:pt x="407" y="105"/>
                    </a:lnTo>
                    <a:lnTo>
                      <a:pt x="388" y="115"/>
                    </a:lnTo>
                    <a:lnTo>
                      <a:pt x="377" y="129"/>
                    </a:lnTo>
                    <a:lnTo>
                      <a:pt x="372" y="148"/>
                    </a:lnTo>
                    <a:lnTo>
                      <a:pt x="359" y="163"/>
                    </a:lnTo>
                    <a:lnTo>
                      <a:pt x="359" y="192"/>
                    </a:lnTo>
                    <a:lnTo>
                      <a:pt x="349" y="184"/>
                    </a:lnTo>
                    <a:lnTo>
                      <a:pt x="344" y="160"/>
                    </a:lnTo>
                    <a:lnTo>
                      <a:pt x="341" y="143"/>
                    </a:lnTo>
                    <a:lnTo>
                      <a:pt x="323" y="133"/>
                    </a:lnTo>
                    <a:lnTo>
                      <a:pt x="309" y="131"/>
                    </a:lnTo>
                    <a:lnTo>
                      <a:pt x="291" y="118"/>
                    </a:lnTo>
                    <a:lnTo>
                      <a:pt x="281" y="148"/>
                    </a:lnTo>
                    <a:lnTo>
                      <a:pt x="291" y="152"/>
                    </a:lnTo>
                    <a:lnTo>
                      <a:pt x="292" y="190"/>
                    </a:lnTo>
                    <a:lnTo>
                      <a:pt x="282" y="192"/>
                    </a:lnTo>
                    <a:lnTo>
                      <a:pt x="272" y="198"/>
                    </a:lnTo>
                    <a:lnTo>
                      <a:pt x="272" y="216"/>
                    </a:lnTo>
                    <a:lnTo>
                      <a:pt x="267" y="221"/>
                    </a:lnTo>
                    <a:lnTo>
                      <a:pt x="256" y="237"/>
                    </a:lnTo>
                    <a:lnTo>
                      <a:pt x="238" y="243"/>
                    </a:lnTo>
                    <a:lnTo>
                      <a:pt x="228" y="256"/>
                    </a:lnTo>
                    <a:lnTo>
                      <a:pt x="213" y="262"/>
                    </a:lnTo>
                    <a:lnTo>
                      <a:pt x="206" y="282"/>
                    </a:lnTo>
                    <a:lnTo>
                      <a:pt x="191" y="293"/>
                    </a:lnTo>
                    <a:lnTo>
                      <a:pt x="170" y="305"/>
                    </a:lnTo>
                    <a:lnTo>
                      <a:pt x="176" y="357"/>
                    </a:lnTo>
                    <a:lnTo>
                      <a:pt x="170" y="359"/>
                    </a:lnTo>
                    <a:lnTo>
                      <a:pt x="176" y="383"/>
                    </a:lnTo>
                    <a:lnTo>
                      <a:pt x="165" y="400"/>
                    </a:lnTo>
                    <a:lnTo>
                      <a:pt x="156" y="417"/>
                    </a:lnTo>
                    <a:lnTo>
                      <a:pt x="139" y="425"/>
                    </a:lnTo>
                    <a:lnTo>
                      <a:pt x="131" y="419"/>
                    </a:lnTo>
                    <a:lnTo>
                      <a:pt x="128" y="400"/>
                    </a:lnTo>
                    <a:lnTo>
                      <a:pt x="110" y="361"/>
                    </a:lnTo>
                    <a:lnTo>
                      <a:pt x="95" y="316"/>
                    </a:lnTo>
                    <a:lnTo>
                      <a:pt x="77" y="290"/>
                    </a:lnTo>
                    <a:lnTo>
                      <a:pt x="70" y="255"/>
                    </a:lnTo>
                    <a:lnTo>
                      <a:pt x="70" y="224"/>
                    </a:lnTo>
                    <a:lnTo>
                      <a:pt x="66" y="199"/>
                    </a:lnTo>
                    <a:lnTo>
                      <a:pt x="59" y="184"/>
                    </a:lnTo>
                    <a:lnTo>
                      <a:pt x="59" y="198"/>
                    </a:lnTo>
                    <a:lnTo>
                      <a:pt x="48" y="208"/>
                    </a:lnTo>
                    <a:lnTo>
                      <a:pt x="27" y="207"/>
                    </a:lnTo>
                    <a:lnTo>
                      <a:pt x="11" y="185"/>
                    </a:lnTo>
                    <a:lnTo>
                      <a:pt x="20" y="174"/>
                    </a:lnTo>
                    <a:lnTo>
                      <a:pt x="7" y="175"/>
                    </a:lnTo>
                    <a:lnTo>
                      <a:pt x="0" y="163"/>
                    </a:lnTo>
                    <a:lnTo>
                      <a:pt x="8" y="154"/>
                    </a:lnTo>
                    <a:lnTo>
                      <a:pt x="36" y="154"/>
                    </a:lnTo>
                    <a:lnTo>
                      <a:pt x="38" y="142"/>
                    </a:lnTo>
                    <a:lnTo>
                      <a:pt x="23" y="121"/>
                    </a:lnTo>
                    <a:lnTo>
                      <a:pt x="11" y="109"/>
                    </a:lnTo>
                    <a:lnTo>
                      <a:pt x="15" y="94"/>
                    </a:lnTo>
                    <a:lnTo>
                      <a:pt x="25" y="86"/>
                    </a:lnTo>
                    <a:lnTo>
                      <a:pt x="49" y="94"/>
                    </a:lnTo>
                    <a:lnTo>
                      <a:pt x="53" y="84"/>
                    </a:lnTo>
                    <a:lnTo>
                      <a:pt x="55" y="73"/>
                    </a:lnTo>
                    <a:lnTo>
                      <a:pt x="70" y="59"/>
                    </a:lnTo>
                    <a:lnTo>
                      <a:pt x="76" y="46"/>
                    </a:lnTo>
                    <a:lnTo>
                      <a:pt x="86" y="36"/>
                    </a:lnTo>
                    <a:lnTo>
                      <a:pt x="84" y="14"/>
                    </a:lnTo>
                    <a:lnTo>
                      <a:pt x="104" y="0"/>
                    </a:lnTo>
                    <a:lnTo>
                      <a:pt x="121" y="2"/>
                    </a:lnTo>
                    <a:lnTo>
                      <a:pt x="132" y="10"/>
                    </a:lnTo>
                    <a:lnTo>
                      <a:pt x="132" y="36"/>
                    </a:lnTo>
                    <a:lnTo>
                      <a:pt x="154" y="41"/>
                    </a:lnTo>
                    <a:lnTo>
                      <a:pt x="166" y="53"/>
                    </a:lnTo>
                    <a:lnTo>
                      <a:pt x="169" y="78"/>
                    </a:lnTo>
                    <a:lnTo>
                      <a:pt x="180" y="92"/>
                    </a:lnTo>
                    <a:lnTo>
                      <a:pt x="198" y="97"/>
                    </a:lnTo>
                    <a:lnTo>
                      <a:pt x="220" y="105"/>
                    </a:lnTo>
                    <a:lnTo>
                      <a:pt x="238" y="109"/>
                    </a:lnTo>
                    <a:lnTo>
                      <a:pt x="250" y="116"/>
                    </a:lnTo>
                    <a:lnTo>
                      <a:pt x="265" y="115"/>
                    </a:lnTo>
                    <a:lnTo>
                      <a:pt x="279" y="115"/>
                    </a:lnTo>
                    <a:lnTo>
                      <a:pt x="287" y="101"/>
                    </a:lnTo>
                    <a:lnTo>
                      <a:pt x="294" y="87"/>
                    </a:lnTo>
                    <a:lnTo>
                      <a:pt x="310" y="94"/>
                    </a:lnTo>
                    <a:lnTo>
                      <a:pt x="334" y="94"/>
                    </a:lnTo>
                    <a:lnTo>
                      <a:pt x="342" y="83"/>
                    </a:lnTo>
                    <a:lnTo>
                      <a:pt x="360" y="73"/>
                    </a:lnTo>
                    <a:lnTo>
                      <a:pt x="383" y="73"/>
                    </a:lnTo>
                    <a:lnTo>
                      <a:pt x="399" y="82"/>
                    </a:lnTo>
                    <a:lnTo>
                      <a:pt x="408" y="9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5" name="Freeform 188"/>
              <p:cNvSpPr>
                <a:spLocks/>
              </p:cNvSpPr>
              <p:nvPr/>
            </p:nvSpPr>
            <p:spPr bwMode="auto">
              <a:xfrm>
                <a:off x="8023865" y="3485483"/>
                <a:ext cx="143096" cy="151004"/>
              </a:xfrm>
              <a:custGeom>
                <a:avLst/>
                <a:gdLst>
                  <a:gd name="T0" fmla="*/ 79 w 80"/>
                  <a:gd name="T1" fmla="*/ 72 h 85"/>
                  <a:gd name="T2" fmla="*/ 72 w 80"/>
                  <a:gd name="T3" fmla="*/ 84 h 85"/>
                  <a:gd name="T4" fmla="*/ 64 w 80"/>
                  <a:gd name="T5" fmla="*/ 82 h 85"/>
                  <a:gd name="T6" fmla="*/ 52 w 80"/>
                  <a:gd name="T7" fmla="*/ 66 h 85"/>
                  <a:gd name="T8" fmla="*/ 54 w 80"/>
                  <a:gd name="T9" fmla="*/ 52 h 85"/>
                  <a:gd name="T10" fmla="*/ 46 w 80"/>
                  <a:gd name="T11" fmla="*/ 41 h 85"/>
                  <a:gd name="T12" fmla="*/ 42 w 80"/>
                  <a:gd name="T13" fmla="*/ 52 h 85"/>
                  <a:gd name="T14" fmla="*/ 29 w 80"/>
                  <a:gd name="T15" fmla="*/ 57 h 85"/>
                  <a:gd name="T16" fmla="*/ 28 w 80"/>
                  <a:gd name="T17" fmla="*/ 73 h 85"/>
                  <a:gd name="T18" fmla="*/ 11 w 80"/>
                  <a:gd name="T19" fmla="*/ 71 h 85"/>
                  <a:gd name="T20" fmla="*/ 10 w 80"/>
                  <a:gd name="T21" fmla="*/ 33 h 85"/>
                  <a:gd name="T22" fmla="*/ 0 w 80"/>
                  <a:gd name="T23" fmla="*/ 30 h 85"/>
                  <a:gd name="T24" fmla="*/ 10 w 80"/>
                  <a:gd name="T25" fmla="*/ 0 h 85"/>
                  <a:gd name="T26" fmla="*/ 28 w 80"/>
                  <a:gd name="T27" fmla="*/ 12 h 85"/>
                  <a:gd name="T28" fmla="*/ 43 w 80"/>
                  <a:gd name="T29" fmla="*/ 15 h 85"/>
                  <a:gd name="T30" fmla="*/ 61 w 80"/>
                  <a:gd name="T31" fmla="*/ 24 h 85"/>
                  <a:gd name="T32" fmla="*/ 64 w 80"/>
                  <a:gd name="T33" fmla="*/ 42 h 85"/>
                  <a:gd name="T34" fmla="*/ 70 w 80"/>
                  <a:gd name="T35" fmla="*/ 65 h 85"/>
                  <a:gd name="T36" fmla="*/ 79 w 80"/>
                  <a:gd name="T37" fmla="*/ 7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85">
                    <a:moveTo>
                      <a:pt x="79" y="72"/>
                    </a:moveTo>
                    <a:lnTo>
                      <a:pt x="72" y="84"/>
                    </a:lnTo>
                    <a:lnTo>
                      <a:pt x="64" y="82"/>
                    </a:lnTo>
                    <a:lnTo>
                      <a:pt x="52" y="66"/>
                    </a:lnTo>
                    <a:lnTo>
                      <a:pt x="54" y="52"/>
                    </a:lnTo>
                    <a:lnTo>
                      <a:pt x="46" y="41"/>
                    </a:lnTo>
                    <a:lnTo>
                      <a:pt x="42" y="52"/>
                    </a:lnTo>
                    <a:lnTo>
                      <a:pt x="29" y="57"/>
                    </a:lnTo>
                    <a:lnTo>
                      <a:pt x="28" y="73"/>
                    </a:lnTo>
                    <a:lnTo>
                      <a:pt x="11" y="71"/>
                    </a:lnTo>
                    <a:lnTo>
                      <a:pt x="10" y="33"/>
                    </a:lnTo>
                    <a:lnTo>
                      <a:pt x="0" y="30"/>
                    </a:lnTo>
                    <a:lnTo>
                      <a:pt x="10" y="0"/>
                    </a:lnTo>
                    <a:lnTo>
                      <a:pt x="28" y="12"/>
                    </a:lnTo>
                    <a:lnTo>
                      <a:pt x="43" y="15"/>
                    </a:lnTo>
                    <a:lnTo>
                      <a:pt x="61" y="24"/>
                    </a:lnTo>
                    <a:lnTo>
                      <a:pt x="64" y="42"/>
                    </a:lnTo>
                    <a:lnTo>
                      <a:pt x="70" y="65"/>
                    </a:lnTo>
                    <a:lnTo>
                      <a:pt x="7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6" name="Freeform 192"/>
              <p:cNvSpPr>
                <a:spLocks/>
              </p:cNvSpPr>
              <p:nvPr/>
            </p:nvSpPr>
            <p:spPr bwMode="auto">
              <a:xfrm>
                <a:off x="7012758" y="2573170"/>
                <a:ext cx="934055" cy="475032"/>
              </a:xfrm>
              <a:custGeom>
                <a:avLst/>
                <a:gdLst>
                  <a:gd name="T0" fmla="*/ 516 w 531"/>
                  <a:gd name="T1" fmla="*/ 78 h 270"/>
                  <a:gd name="T2" fmla="*/ 486 w 531"/>
                  <a:gd name="T3" fmla="*/ 58 h 270"/>
                  <a:gd name="T4" fmla="*/ 449 w 531"/>
                  <a:gd name="T5" fmla="*/ 16 h 270"/>
                  <a:gd name="T6" fmla="*/ 408 w 531"/>
                  <a:gd name="T7" fmla="*/ 25 h 270"/>
                  <a:gd name="T8" fmla="*/ 391 w 531"/>
                  <a:gd name="T9" fmla="*/ 11 h 270"/>
                  <a:gd name="T10" fmla="*/ 351 w 531"/>
                  <a:gd name="T11" fmla="*/ 5 h 270"/>
                  <a:gd name="T12" fmla="*/ 294 w 531"/>
                  <a:gd name="T13" fmla="*/ 7 h 270"/>
                  <a:gd name="T14" fmla="*/ 265 w 531"/>
                  <a:gd name="T15" fmla="*/ 3 h 270"/>
                  <a:gd name="T16" fmla="*/ 252 w 531"/>
                  <a:gd name="T17" fmla="*/ 32 h 270"/>
                  <a:gd name="T18" fmla="*/ 250 w 531"/>
                  <a:gd name="T19" fmla="*/ 34 h 270"/>
                  <a:gd name="T20" fmla="*/ 247 w 531"/>
                  <a:gd name="T21" fmla="*/ 36 h 270"/>
                  <a:gd name="T22" fmla="*/ 244 w 531"/>
                  <a:gd name="T23" fmla="*/ 37 h 270"/>
                  <a:gd name="T24" fmla="*/ 242 w 531"/>
                  <a:gd name="T25" fmla="*/ 39 h 270"/>
                  <a:gd name="T26" fmla="*/ 239 w 531"/>
                  <a:gd name="T27" fmla="*/ 40 h 270"/>
                  <a:gd name="T28" fmla="*/ 237 w 531"/>
                  <a:gd name="T29" fmla="*/ 40 h 270"/>
                  <a:gd name="T30" fmla="*/ 237 w 531"/>
                  <a:gd name="T31" fmla="*/ 43 h 270"/>
                  <a:gd name="T32" fmla="*/ 238 w 531"/>
                  <a:gd name="T33" fmla="*/ 47 h 270"/>
                  <a:gd name="T34" fmla="*/ 240 w 531"/>
                  <a:gd name="T35" fmla="*/ 52 h 270"/>
                  <a:gd name="T36" fmla="*/ 242 w 531"/>
                  <a:gd name="T37" fmla="*/ 56 h 270"/>
                  <a:gd name="T38" fmla="*/ 236 w 531"/>
                  <a:gd name="T39" fmla="*/ 67 h 270"/>
                  <a:gd name="T40" fmla="*/ 196 w 531"/>
                  <a:gd name="T41" fmla="*/ 47 h 270"/>
                  <a:gd name="T42" fmla="*/ 164 w 531"/>
                  <a:gd name="T43" fmla="*/ 44 h 270"/>
                  <a:gd name="T44" fmla="*/ 130 w 531"/>
                  <a:gd name="T45" fmla="*/ 12 h 270"/>
                  <a:gd name="T46" fmla="*/ 85 w 531"/>
                  <a:gd name="T47" fmla="*/ 7 h 270"/>
                  <a:gd name="T48" fmla="*/ 59 w 531"/>
                  <a:gd name="T49" fmla="*/ 25 h 270"/>
                  <a:gd name="T50" fmla="*/ 20 w 531"/>
                  <a:gd name="T51" fmla="*/ 34 h 270"/>
                  <a:gd name="T52" fmla="*/ 7 w 531"/>
                  <a:gd name="T53" fmla="*/ 74 h 270"/>
                  <a:gd name="T54" fmla="*/ 25 w 531"/>
                  <a:gd name="T55" fmla="*/ 104 h 270"/>
                  <a:gd name="T56" fmla="*/ 6 w 531"/>
                  <a:gd name="T57" fmla="*/ 145 h 270"/>
                  <a:gd name="T58" fmla="*/ 43 w 531"/>
                  <a:gd name="T59" fmla="*/ 145 h 270"/>
                  <a:gd name="T60" fmla="*/ 59 w 531"/>
                  <a:gd name="T61" fmla="*/ 144 h 270"/>
                  <a:gd name="T62" fmla="*/ 59 w 531"/>
                  <a:gd name="T63" fmla="*/ 171 h 270"/>
                  <a:gd name="T64" fmla="*/ 31 w 531"/>
                  <a:gd name="T65" fmla="*/ 178 h 270"/>
                  <a:gd name="T66" fmla="*/ 19 w 531"/>
                  <a:gd name="T67" fmla="*/ 190 h 270"/>
                  <a:gd name="T68" fmla="*/ 26 w 531"/>
                  <a:gd name="T69" fmla="*/ 215 h 270"/>
                  <a:gd name="T70" fmla="*/ 54 w 531"/>
                  <a:gd name="T71" fmla="*/ 240 h 270"/>
                  <a:gd name="T72" fmla="*/ 75 w 531"/>
                  <a:gd name="T73" fmla="*/ 228 h 270"/>
                  <a:gd name="T74" fmla="*/ 93 w 531"/>
                  <a:gd name="T75" fmla="*/ 242 h 270"/>
                  <a:gd name="T76" fmla="*/ 105 w 531"/>
                  <a:gd name="T77" fmla="*/ 256 h 270"/>
                  <a:gd name="T78" fmla="*/ 130 w 531"/>
                  <a:gd name="T79" fmla="*/ 189 h 270"/>
                  <a:gd name="T80" fmla="*/ 174 w 531"/>
                  <a:gd name="T81" fmla="*/ 161 h 270"/>
                  <a:gd name="T82" fmla="*/ 202 w 531"/>
                  <a:gd name="T83" fmla="*/ 145 h 270"/>
                  <a:gd name="T84" fmla="*/ 210 w 531"/>
                  <a:gd name="T85" fmla="*/ 178 h 270"/>
                  <a:gd name="T86" fmla="*/ 214 w 531"/>
                  <a:gd name="T87" fmla="*/ 201 h 270"/>
                  <a:gd name="T88" fmla="*/ 237 w 531"/>
                  <a:gd name="T89" fmla="*/ 209 h 270"/>
                  <a:gd name="T90" fmla="*/ 269 w 531"/>
                  <a:gd name="T91" fmla="*/ 218 h 270"/>
                  <a:gd name="T92" fmla="*/ 275 w 531"/>
                  <a:gd name="T93" fmla="*/ 253 h 270"/>
                  <a:gd name="T94" fmla="*/ 302 w 531"/>
                  <a:gd name="T95" fmla="*/ 269 h 270"/>
                  <a:gd name="T96" fmla="*/ 354 w 531"/>
                  <a:gd name="T97" fmla="*/ 244 h 270"/>
                  <a:gd name="T98" fmla="*/ 347 w 531"/>
                  <a:gd name="T99" fmla="*/ 226 h 270"/>
                  <a:gd name="T100" fmla="*/ 323 w 531"/>
                  <a:gd name="T101" fmla="*/ 217 h 270"/>
                  <a:gd name="T102" fmla="*/ 328 w 531"/>
                  <a:gd name="T103" fmla="*/ 199 h 270"/>
                  <a:gd name="T104" fmla="*/ 338 w 531"/>
                  <a:gd name="T105" fmla="*/ 186 h 270"/>
                  <a:gd name="T106" fmla="*/ 357 w 531"/>
                  <a:gd name="T107" fmla="*/ 189 h 270"/>
                  <a:gd name="T108" fmla="*/ 387 w 531"/>
                  <a:gd name="T109" fmla="*/ 193 h 270"/>
                  <a:gd name="T110" fmla="*/ 437 w 531"/>
                  <a:gd name="T111" fmla="*/ 189 h 270"/>
                  <a:gd name="T112" fmla="*/ 459 w 531"/>
                  <a:gd name="T113" fmla="*/ 195 h 270"/>
                  <a:gd name="T114" fmla="*/ 475 w 531"/>
                  <a:gd name="T115" fmla="*/ 167 h 270"/>
                  <a:gd name="T116" fmla="*/ 499 w 531"/>
                  <a:gd name="T117" fmla="*/ 140 h 270"/>
                  <a:gd name="T118" fmla="*/ 517 w 531"/>
                  <a:gd name="T119" fmla="*/ 130 h 270"/>
                  <a:gd name="T120" fmla="*/ 530 w 531"/>
                  <a:gd name="T121" fmla="*/ 11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31" h="270">
                    <a:moveTo>
                      <a:pt x="530" y="113"/>
                    </a:moveTo>
                    <a:lnTo>
                      <a:pt x="516" y="78"/>
                    </a:lnTo>
                    <a:lnTo>
                      <a:pt x="494" y="69"/>
                    </a:lnTo>
                    <a:lnTo>
                      <a:pt x="486" y="58"/>
                    </a:lnTo>
                    <a:lnTo>
                      <a:pt x="471" y="57"/>
                    </a:lnTo>
                    <a:lnTo>
                      <a:pt x="449" y="16"/>
                    </a:lnTo>
                    <a:lnTo>
                      <a:pt x="431" y="16"/>
                    </a:lnTo>
                    <a:lnTo>
                      <a:pt x="408" y="25"/>
                    </a:lnTo>
                    <a:lnTo>
                      <a:pt x="393" y="23"/>
                    </a:lnTo>
                    <a:lnTo>
                      <a:pt x="391" y="11"/>
                    </a:lnTo>
                    <a:lnTo>
                      <a:pt x="379" y="0"/>
                    </a:lnTo>
                    <a:lnTo>
                      <a:pt x="351" y="5"/>
                    </a:lnTo>
                    <a:lnTo>
                      <a:pt x="330" y="10"/>
                    </a:lnTo>
                    <a:lnTo>
                      <a:pt x="294" y="7"/>
                    </a:lnTo>
                    <a:lnTo>
                      <a:pt x="275" y="2"/>
                    </a:lnTo>
                    <a:lnTo>
                      <a:pt x="265" y="3"/>
                    </a:lnTo>
                    <a:lnTo>
                      <a:pt x="269" y="25"/>
                    </a:lnTo>
                    <a:lnTo>
                      <a:pt x="252" y="32"/>
                    </a:lnTo>
                    <a:lnTo>
                      <a:pt x="251" y="33"/>
                    </a:lnTo>
                    <a:lnTo>
                      <a:pt x="250" y="34"/>
                    </a:lnTo>
                    <a:lnTo>
                      <a:pt x="248" y="35"/>
                    </a:lnTo>
                    <a:lnTo>
                      <a:pt x="247" y="36"/>
                    </a:lnTo>
                    <a:lnTo>
                      <a:pt x="246" y="36"/>
                    </a:lnTo>
                    <a:lnTo>
                      <a:pt x="244" y="37"/>
                    </a:lnTo>
                    <a:lnTo>
                      <a:pt x="243" y="38"/>
                    </a:lnTo>
                    <a:lnTo>
                      <a:pt x="242" y="39"/>
                    </a:lnTo>
                    <a:lnTo>
                      <a:pt x="240" y="40"/>
                    </a:lnTo>
                    <a:lnTo>
                      <a:pt x="239" y="40"/>
                    </a:lnTo>
                    <a:lnTo>
                      <a:pt x="238" y="40"/>
                    </a:lnTo>
                    <a:lnTo>
                      <a:pt x="237" y="40"/>
                    </a:lnTo>
                    <a:lnTo>
                      <a:pt x="237" y="41"/>
                    </a:lnTo>
                    <a:lnTo>
                      <a:pt x="237" y="43"/>
                    </a:lnTo>
                    <a:lnTo>
                      <a:pt x="237" y="45"/>
                    </a:lnTo>
                    <a:lnTo>
                      <a:pt x="238" y="47"/>
                    </a:lnTo>
                    <a:lnTo>
                      <a:pt x="239" y="50"/>
                    </a:lnTo>
                    <a:lnTo>
                      <a:pt x="240" y="52"/>
                    </a:lnTo>
                    <a:lnTo>
                      <a:pt x="241" y="54"/>
                    </a:lnTo>
                    <a:lnTo>
                      <a:pt x="242" y="56"/>
                    </a:lnTo>
                    <a:lnTo>
                      <a:pt x="243" y="58"/>
                    </a:lnTo>
                    <a:lnTo>
                      <a:pt x="236" y="67"/>
                    </a:lnTo>
                    <a:lnTo>
                      <a:pt x="222" y="62"/>
                    </a:lnTo>
                    <a:lnTo>
                      <a:pt x="196" y="47"/>
                    </a:lnTo>
                    <a:lnTo>
                      <a:pt x="177" y="49"/>
                    </a:lnTo>
                    <a:lnTo>
                      <a:pt x="164" y="44"/>
                    </a:lnTo>
                    <a:lnTo>
                      <a:pt x="165" y="35"/>
                    </a:lnTo>
                    <a:lnTo>
                      <a:pt x="130" y="12"/>
                    </a:lnTo>
                    <a:lnTo>
                      <a:pt x="107" y="11"/>
                    </a:lnTo>
                    <a:lnTo>
                      <a:pt x="85" y="7"/>
                    </a:lnTo>
                    <a:lnTo>
                      <a:pt x="66" y="12"/>
                    </a:lnTo>
                    <a:lnTo>
                      <a:pt x="59" y="25"/>
                    </a:lnTo>
                    <a:lnTo>
                      <a:pt x="44" y="7"/>
                    </a:lnTo>
                    <a:lnTo>
                      <a:pt x="20" y="34"/>
                    </a:lnTo>
                    <a:lnTo>
                      <a:pt x="0" y="58"/>
                    </a:lnTo>
                    <a:lnTo>
                      <a:pt x="7" y="74"/>
                    </a:lnTo>
                    <a:lnTo>
                      <a:pt x="24" y="85"/>
                    </a:lnTo>
                    <a:lnTo>
                      <a:pt x="25" y="104"/>
                    </a:lnTo>
                    <a:lnTo>
                      <a:pt x="12" y="118"/>
                    </a:lnTo>
                    <a:lnTo>
                      <a:pt x="6" y="145"/>
                    </a:lnTo>
                    <a:lnTo>
                      <a:pt x="25" y="140"/>
                    </a:lnTo>
                    <a:lnTo>
                      <a:pt x="43" y="145"/>
                    </a:lnTo>
                    <a:lnTo>
                      <a:pt x="48" y="138"/>
                    </a:lnTo>
                    <a:lnTo>
                      <a:pt x="59" y="144"/>
                    </a:lnTo>
                    <a:lnTo>
                      <a:pt x="54" y="162"/>
                    </a:lnTo>
                    <a:lnTo>
                      <a:pt x="59" y="171"/>
                    </a:lnTo>
                    <a:lnTo>
                      <a:pt x="38" y="171"/>
                    </a:lnTo>
                    <a:lnTo>
                      <a:pt x="31" y="178"/>
                    </a:lnTo>
                    <a:lnTo>
                      <a:pt x="30" y="189"/>
                    </a:lnTo>
                    <a:lnTo>
                      <a:pt x="19" y="190"/>
                    </a:lnTo>
                    <a:lnTo>
                      <a:pt x="20" y="200"/>
                    </a:lnTo>
                    <a:lnTo>
                      <a:pt x="26" y="215"/>
                    </a:lnTo>
                    <a:lnTo>
                      <a:pt x="48" y="215"/>
                    </a:lnTo>
                    <a:lnTo>
                      <a:pt x="54" y="240"/>
                    </a:lnTo>
                    <a:lnTo>
                      <a:pt x="59" y="226"/>
                    </a:lnTo>
                    <a:lnTo>
                      <a:pt x="75" y="228"/>
                    </a:lnTo>
                    <a:lnTo>
                      <a:pt x="80" y="248"/>
                    </a:lnTo>
                    <a:lnTo>
                      <a:pt x="93" y="242"/>
                    </a:lnTo>
                    <a:lnTo>
                      <a:pt x="105" y="247"/>
                    </a:lnTo>
                    <a:lnTo>
                      <a:pt x="105" y="256"/>
                    </a:lnTo>
                    <a:lnTo>
                      <a:pt x="119" y="261"/>
                    </a:lnTo>
                    <a:lnTo>
                      <a:pt x="130" y="189"/>
                    </a:lnTo>
                    <a:lnTo>
                      <a:pt x="160" y="164"/>
                    </a:lnTo>
                    <a:lnTo>
                      <a:pt x="174" y="161"/>
                    </a:lnTo>
                    <a:lnTo>
                      <a:pt x="174" y="145"/>
                    </a:lnTo>
                    <a:lnTo>
                      <a:pt x="202" y="145"/>
                    </a:lnTo>
                    <a:lnTo>
                      <a:pt x="202" y="167"/>
                    </a:lnTo>
                    <a:lnTo>
                      <a:pt x="210" y="178"/>
                    </a:lnTo>
                    <a:lnTo>
                      <a:pt x="204" y="184"/>
                    </a:lnTo>
                    <a:lnTo>
                      <a:pt x="214" y="201"/>
                    </a:lnTo>
                    <a:lnTo>
                      <a:pt x="219" y="214"/>
                    </a:lnTo>
                    <a:lnTo>
                      <a:pt x="237" y="209"/>
                    </a:lnTo>
                    <a:lnTo>
                      <a:pt x="254" y="211"/>
                    </a:lnTo>
                    <a:lnTo>
                      <a:pt x="269" y="218"/>
                    </a:lnTo>
                    <a:lnTo>
                      <a:pt x="270" y="240"/>
                    </a:lnTo>
                    <a:lnTo>
                      <a:pt x="275" y="253"/>
                    </a:lnTo>
                    <a:lnTo>
                      <a:pt x="295" y="263"/>
                    </a:lnTo>
                    <a:lnTo>
                      <a:pt x="302" y="269"/>
                    </a:lnTo>
                    <a:lnTo>
                      <a:pt x="320" y="256"/>
                    </a:lnTo>
                    <a:lnTo>
                      <a:pt x="354" y="244"/>
                    </a:lnTo>
                    <a:lnTo>
                      <a:pt x="359" y="237"/>
                    </a:lnTo>
                    <a:lnTo>
                      <a:pt x="347" y="226"/>
                    </a:lnTo>
                    <a:lnTo>
                      <a:pt x="335" y="228"/>
                    </a:lnTo>
                    <a:lnTo>
                      <a:pt x="323" y="217"/>
                    </a:lnTo>
                    <a:lnTo>
                      <a:pt x="330" y="207"/>
                    </a:lnTo>
                    <a:lnTo>
                      <a:pt x="328" y="199"/>
                    </a:lnTo>
                    <a:lnTo>
                      <a:pt x="328" y="195"/>
                    </a:lnTo>
                    <a:lnTo>
                      <a:pt x="338" y="186"/>
                    </a:lnTo>
                    <a:lnTo>
                      <a:pt x="351" y="200"/>
                    </a:lnTo>
                    <a:lnTo>
                      <a:pt x="357" y="189"/>
                    </a:lnTo>
                    <a:lnTo>
                      <a:pt x="376" y="184"/>
                    </a:lnTo>
                    <a:lnTo>
                      <a:pt x="387" y="193"/>
                    </a:lnTo>
                    <a:lnTo>
                      <a:pt x="417" y="189"/>
                    </a:lnTo>
                    <a:lnTo>
                      <a:pt x="437" y="189"/>
                    </a:lnTo>
                    <a:lnTo>
                      <a:pt x="453" y="203"/>
                    </a:lnTo>
                    <a:lnTo>
                      <a:pt x="459" y="195"/>
                    </a:lnTo>
                    <a:lnTo>
                      <a:pt x="460" y="175"/>
                    </a:lnTo>
                    <a:lnTo>
                      <a:pt x="475" y="167"/>
                    </a:lnTo>
                    <a:lnTo>
                      <a:pt x="493" y="173"/>
                    </a:lnTo>
                    <a:lnTo>
                      <a:pt x="499" y="140"/>
                    </a:lnTo>
                    <a:lnTo>
                      <a:pt x="505" y="133"/>
                    </a:lnTo>
                    <a:lnTo>
                      <a:pt x="517" y="130"/>
                    </a:lnTo>
                    <a:lnTo>
                      <a:pt x="521" y="119"/>
                    </a:lnTo>
                    <a:lnTo>
                      <a:pt x="530" y="11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7" name="Freeform 193"/>
              <p:cNvSpPr>
                <a:spLocks/>
              </p:cNvSpPr>
              <p:nvPr/>
            </p:nvSpPr>
            <p:spPr bwMode="auto">
              <a:xfrm>
                <a:off x="7542685" y="2897198"/>
                <a:ext cx="265750" cy="198192"/>
              </a:xfrm>
              <a:custGeom>
                <a:avLst/>
                <a:gdLst>
                  <a:gd name="T0" fmla="*/ 144 w 169"/>
                  <a:gd name="T1" fmla="*/ 21 h 126"/>
                  <a:gd name="T2" fmla="*/ 134 w 169"/>
                  <a:gd name="T3" fmla="*/ 33 h 126"/>
                  <a:gd name="T4" fmla="*/ 144 w 169"/>
                  <a:gd name="T5" fmla="*/ 42 h 126"/>
                  <a:gd name="T6" fmla="*/ 143 w 169"/>
                  <a:gd name="T7" fmla="*/ 87 h 126"/>
                  <a:gd name="T8" fmla="*/ 130 w 169"/>
                  <a:gd name="T9" fmla="*/ 91 h 126"/>
                  <a:gd name="T10" fmla="*/ 124 w 169"/>
                  <a:gd name="T11" fmla="*/ 102 h 126"/>
                  <a:gd name="T12" fmla="*/ 97 w 169"/>
                  <a:gd name="T13" fmla="*/ 108 h 126"/>
                  <a:gd name="T14" fmla="*/ 98 w 169"/>
                  <a:gd name="T15" fmla="*/ 117 h 126"/>
                  <a:gd name="T16" fmla="*/ 91 w 169"/>
                  <a:gd name="T17" fmla="*/ 126 h 126"/>
                  <a:gd name="T18" fmla="*/ 76 w 169"/>
                  <a:gd name="T19" fmla="*/ 85 h 126"/>
                  <a:gd name="T20" fmla="*/ 57 w 169"/>
                  <a:gd name="T21" fmla="*/ 99 h 126"/>
                  <a:gd name="T22" fmla="*/ 40 w 169"/>
                  <a:gd name="T23" fmla="*/ 101 h 126"/>
                  <a:gd name="T24" fmla="*/ 0 w 169"/>
                  <a:gd name="T25" fmla="*/ 96 h 126"/>
                  <a:gd name="T26" fmla="*/ 20 w 169"/>
                  <a:gd name="T27" fmla="*/ 81 h 126"/>
                  <a:gd name="T28" fmla="*/ 58 w 169"/>
                  <a:gd name="T29" fmla="*/ 68 h 126"/>
                  <a:gd name="T30" fmla="*/ 64 w 169"/>
                  <a:gd name="T31" fmla="*/ 60 h 126"/>
                  <a:gd name="T32" fmla="*/ 50 w 169"/>
                  <a:gd name="T33" fmla="*/ 47 h 126"/>
                  <a:gd name="T34" fmla="*/ 37 w 169"/>
                  <a:gd name="T35" fmla="*/ 50 h 126"/>
                  <a:gd name="T36" fmla="*/ 23 w 169"/>
                  <a:gd name="T37" fmla="*/ 38 h 126"/>
                  <a:gd name="T38" fmla="*/ 31 w 169"/>
                  <a:gd name="T39" fmla="*/ 27 h 126"/>
                  <a:gd name="T40" fmla="*/ 29 w 169"/>
                  <a:gd name="T41" fmla="*/ 12 h 126"/>
                  <a:gd name="T42" fmla="*/ 40 w 169"/>
                  <a:gd name="T43" fmla="*/ 3 h 126"/>
                  <a:gd name="T44" fmla="*/ 55 w 169"/>
                  <a:gd name="T45" fmla="*/ 18 h 126"/>
                  <a:gd name="T46" fmla="*/ 62 w 169"/>
                  <a:gd name="T47" fmla="*/ 6 h 126"/>
                  <a:gd name="T48" fmla="*/ 83 w 169"/>
                  <a:gd name="T49" fmla="*/ 0 h 126"/>
                  <a:gd name="T50" fmla="*/ 95 w 169"/>
                  <a:gd name="T51" fmla="*/ 10 h 126"/>
                  <a:gd name="T52" fmla="*/ 129 w 169"/>
                  <a:gd name="T53" fmla="*/ 6 h 126"/>
                  <a:gd name="T54" fmla="*/ 151 w 169"/>
                  <a:gd name="T55" fmla="*/ 7 h 126"/>
                  <a:gd name="T56" fmla="*/ 169 w 169"/>
                  <a:gd name="T57" fmla="*/ 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9" h="126">
                    <a:moveTo>
                      <a:pt x="144" y="21"/>
                    </a:moveTo>
                    <a:lnTo>
                      <a:pt x="134" y="33"/>
                    </a:lnTo>
                    <a:lnTo>
                      <a:pt x="144" y="42"/>
                    </a:lnTo>
                    <a:lnTo>
                      <a:pt x="143" y="87"/>
                    </a:lnTo>
                    <a:lnTo>
                      <a:pt x="130" y="91"/>
                    </a:lnTo>
                    <a:lnTo>
                      <a:pt x="124" y="102"/>
                    </a:lnTo>
                    <a:lnTo>
                      <a:pt x="97" y="108"/>
                    </a:lnTo>
                    <a:lnTo>
                      <a:pt x="98" y="117"/>
                    </a:lnTo>
                    <a:lnTo>
                      <a:pt x="91" y="126"/>
                    </a:lnTo>
                    <a:lnTo>
                      <a:pt x="76" y="85"/>
                    </a:lnTo>
                    <a:lnTo>
                      <a:pt x="57" y="99"/>
                    </a:lnTo>
                    <a:lnTo>
                      <a:pt x="40" y="101"/>
                    </a:lnTo>
                    <a:lnTo>
                      <a:pt x="0" y="96"/>
                    </a:lnTo>
                    <a:lnTo>
                      <a:pt x="20" y="81"/>
                    </a:lnTo>
                    <a:lnTo>
                      <a:pt x="58" y="68"/>
                    </a:lnTo>
                    <a:lnTo>
                      <a:pt x="64" y="60"/>
                    </a:lnTo>
                    <a:lnTo>
                      <a:pt x="50" y="47"/>
                    </a:lnTo>
                    <a:lnTo>
                      <a:pt x="37" y="50"/>
                    </a:lnTo>
                    <a:lnTo>
                      <a:pt x="23" y="38"/>
                    </a:lnTo>
                    <a:lnTo>
                      <a:pt x="31" y="27"/>
                    </a:lnTo>
                    <a:lnTo>
                      <a:pt x="29" y="12"/>
                    </a:lnTo>
                    <a:lnTo>
                      <a:pt x="40" y="3"/>
                    </a:lnTo>
                    <a:lnTo>
                      <a:pt x="55" y="18"/>
                    </a:lnTo>
                    <a:lnTo>
                      <a:pt x="62" y="6"/>
                    </a:lnTo>
                    <a:lnTo>
                      <a:pt x="83" y="0"/>
                    </a:lnTo>
                    <a:lnTo>
                      <a:pt x="95" y="10"/>
                    </a:lnTo>
                    <a:lnTo>
                      <a:pt x="129" y="6"/>
                    </a:lnTo>
                    <a:lnTo>
                      <a:pt x="151" y="7"/>
                    </a:lnTo>
                    <a:lnTo>
                      <a:pt x="169" y="2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8" name="Freeform 194"/>
              <p:cNvSpPr>
                <a:spLocks/>
              </p:cNvSpPr>
              <p:nvPr/>
            </p:nvSpPr>
            <p:spPr bwMode="auto">
              <a:xfrm>
                <a:off x="6759588" y="2887761"/>
                <a:ext cx="157248" cy="114826"/>
              </a:xfrm>
              <a:custGeom>
                <a:avLst/>
                <a:gdLst>
                  <a:gd name="T0" fmla="*/ 0 w 90"/>
                  <a:gd name="T1" fmla="*/ 18 h 65"/>
                  <a:gd name="T2" fmla="*/ 32 w 90"/>
                  <a:gd name="T3" fmla="*/ 0 h 65"/>
                  <a:gd name="T4" fmla="*/ 50 w 90"/>
                  <a:gd name="T5" fmla="*/ 9 h 65"/>
                  <a:gd name="T6" fmla="*/ 62 w 90"/>
                  <a:gd name="T7" fmla="*/ 9 h 65"/>
                  <a:gd name="T8" fmla="*/ 74 w 90"/>
                  <a:gd name="T9" fmla="*/ 21 h 65"/>
                  <a:gd name="T10" fmla="*/ 89 w 90"/>
                  <a:gd name="T11" fmla="*/ 37 h 65"/>
                  <a:gd name="T12" fmla="*/ 80 w 90"/>
                  <a:gd name="T13" fmla="*/ 55 h 65"/>
                  <a:gd name="T14" fmla="*/ 64 w 90"/>
                  <a:gd name="T15" fmla="*/ 62 h 65"/>
                  <a:gd name="T16" fmla="*/ 45 w 90"/>
                  <a:gd name="T17" fmla="*/ 64 h 65"/>
                  <a:gd name="T18" fmla="*/ 42 w 90"/>
                  <a:gd name="T19" fmla="*/ 50 h 65"/>
                  <a:gd name="T20" fmla="*/ 35 w 90"/>
                  <a:gd name="T21" fmla="*/ 37 h 65"/>
                  <a:gd name="T22" fmla="*/ 15 w 90"/>
                  <a:gd name="T23" fmla="*/ 31 h 65"/>
                  <a:gd name="T24" fmla="*/ 0 w 90"/>
                  <a:gd name="T25" fmla="*/ 1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65">
                    <a:moveTo>
                      <a:pt x="0" y="18"/>
                    </a:moveTo>
                    <a:lnTo>
                      <a:pt x="32" y="0"/>
                    </a:lnTo>
                    <a:lnTo>
                      <a:pt x="50" y="9"/>
                    </a:lnTo>
                    <a:lnTo>
                      <a:pt x="62" y="9"/>
                    </a:lnTo>
                    <a:lnTo>
                      <a:pt x="74" y="21"/>
                    </a:lnTo>
                    <a:lnTo>
                      <a:pt x="89" y="37"/>
                    </a:lnTo>
                    <a:lnTo>
                      <a:pt x="80" y="55"/>
                    </a:lnTo>
                    <a:lnTo>
                      <a:pt x="64" y="62"/>
                    </a:lnTo>
                    <a:lnTo>
                      <a:pt x="45" y="64"/>
                    </a:lnTo>
                    <a:lnTo>
                      <a:pt x="42" y="50"/>
                    </a:lnTo>
                    <a:lnTo>
                      <a:pt x="35" y="37"/>
                    </a:lnTo>
                    <a:lnTo>
                      <a:pt x="15" y="31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49" name="Freeform 195"/>
              <p:cNvSpPr>
                <a:spLocks/>
              </p:cNvSpPr>
              <p:nvPr/>
            </p:nvSpPr>
            <p:spPr bwMode="auto">
              <a:xfrm>
                <a:off x="8354087" y="3965234"/>
                <a:ext cx="127371" cy="243808"/>
              </a:xfrm>
              <a:custGeom>
                <a:avLst/>
                <a:gdLst>
                  <a:gd name="T0" fmla="*/ 46 w 73"/>
                  <a:gd name="T1" fmla="*/ 46 h 138"/>
                  <a:gd name="T2" fmla="*/ 25 w 73"/>
                  <a:gd name="T3" fmla="*/ 35 h 138"/>
                  <a:gd name="T4" fmla="*/ 13 w 73"/>
                  <a:gd name="T5" fmla="*/ 0 h 138"/>
                  <a:gd name="T6" fmla="*/ 0 w 73"/>
                  <a:gd name="T7" fmla="*/ 13 h 138"/>
                  <a:gd name="T8" fmla="*/ 2 w 73"/>
                  <a:gd name="T9" fmla="*/ 36 h 138"/>
                  <a:gd name="T10" fmla="*/ 8 w 73"/>
                  <a:gd name="T11" fmla="*/ 91 h 138"/>
                  <a:gd name="T12" fmla="*/ 26 w 73"/>
                  <a:gd name="T13" fmla="*/ 116 h 138"/>
                  <a:gd name="T14" fmla="*/ 41 w 73"/>
                  <a:gd name="T15" fmla="*/ 133 h 138"/>
                  <a:gd name="T16" fmla="*/ 70 w 73"/>
                  <a:gd name="T17" fmla="*/ 137 h 138"/>
                  <a:gd name="T18" fmla="*/ 72 w 73"/>
                  <a:gd name="T19" fmla="*/ 127 h 138"/>
                  <a:gd name="T20" fmla="*/ 68 w 73"/>
                  <a:gd name="T21" fmla="*/ 78 h 138"/>
                  <a:gd name="T22" fmla="*/ 46 w 73"/>
                  <a:gd name="T23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138">
                    <a:moveTo>
                      <a:pt x="46" y="46"/>
                    </a:moveTo>
                    <a:lnTo>
                      <a:pt x="25" y="35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2" y="36"/>
                    </a:lnTo>
                    <a:lnTo>
                      <a:pt x="8" y="91"/>
                    </a:lnTo>
                    <a:lnTo>
                      <a:pt x="26" y="116"/>
                    </a:lnTo>
                    <a:lnTo>
                      <a:pt x="41" y="133"/>
                    </a:lnTo>
                    <a:lnTo>
                      <a:pt x="70" y="137"/>
                    </a:lnTo>
                    <a:lnTo>
                      <a:pt x="72" y="127"/>
                    </a:lnTo>
                    <a:lnTo>
                      <a:pt x="68" y="78"/>
                    </a:lnTo>
                    <a:lnTo>
                      <a:pt x="46" y="4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0" name="Freeform 196"/>
              <p:cNvSpPr>
                <a:spLocks/>
              </p:cNvSpPr>
              <p:nvPr/>
            </p:nvSpPr>
            <p:spPr bwMode="auto">
              <a:xfrm>
                <a:off x="9237823" y="2835853"/>
                <a:ext cx="124226" cy="155722"/>
              </a:xfrm>
              <a:custGeom>
                <a:avLst/>
                <a:gdLst>
                  <a:gd name="T0" fmla="*/ 12 w 71"/>
                  <a:gd name="T1" fmla="*/ 8 h 89"/>
                  <a:gd name="T2" fmla="*/ 15 w 71"/>
                  <a:gd name="T3" fmla="*/ 26 h 89"/>
                  <a:gd name="T4" fmla="*/ 17 w 71"/>
                  <a:gd name="T5" fmla="*/ 42 h 89"/>
                  <a:gd name="T6" fmla="*/ 8 w 71"/>
                  <a:gd name="T7" fmla="*/ 58 h 89"/>
                  <a:gd name="T8" fmla="*/ 0 w 71"/>
                  <a:gd name="T9" fmla="*/ 73 h 89"/>
                  <a:gd name="T10" fmla="*/ 9 w 71"/>
                  <a:gd name="T11" fmla="*/ 80 h 89"/>
                  <a:gd name="T12" fmla="*/ 26 w 71"/>
                  <a:gd name="T13" fmla="*/ 74 h 89"/>
                  <a:gd name="T14" fmla="*/ 42 w 71"/>
                  <a:gd name="T15" fmla="*/ 77 h 89"/>
                  <a:gd name="T16" fmla="*/ 42 w 71"/>
                  <a:gd name="T17" fmla="*/ 78 h 89"/>
                  <a:gd name="T18" fmla="*/ 42 w 71"/>
                  <a:gd name="T19" fmla="*/ 79 h 89"/>
                  <a:gd name="T20" fmla="*/ 43 w 71"/>
                  <a:gd name="T21" fmla="*/ 80 h 89"/>
                  <a:gd name="T22" fmla="*/ 44 w 71"/>
                  <a:gd name="T23" fmla="*/ 80 h 89"/>
                  <a:gd name="T24" fmla="*/ 44 w 71"/>
                  <a:gd name="T25" fmla="*/ 83 h 89"/>
                  <a:gd name="T26" fmla="*/ 45 w 71"/>
                  <a:gd name="T27" fmla="*/ 85 h 89"/>
                  <a:gd name="T28" fmla="*/ 46 w 71"/>
                  <a:gd name="T29" fmla="*/ 85 h 89"/>
                  <a:gd name="T30" fmla="*/ 48 w 71"/>
                  <a:gd name="T31" fmla="*/ 87 h 89"/>
                  <a:gd name="T32" fmla="*/ 48 w 71"/>
                  <a:gd name="T33" fmla="*/ 88 h 89"/>
                  <a:gd name="T34" fmla="*/ 49 w 71"/>
                  <a:gd name="T35" fmla="*/ 88 h 89"/>
                  <a:gd name="T36" fmla="*/ 50 w 71"/>
                  <a:gd name="T37" fmla="*/ 87 h 89"/>
                  <a:gd name="T38" fmla="*/ 50 w 71"/>
                  <a:gd name="T39" fmla="*/ 86 h 89"/>
                  <a:gd name="T40" fmla="*/ 50 w 71"/>
                  <a:gd name="T41" fmla="*/ 85 h 89"/>
                  <a:gd name="T42" fmla="*/ 51 w 71"/>
                  <a:gd name="T43" fmla="*/ 83 h 89"/>
                  <a:gd name="T44" fmla="*/ 51 w 71"/>
                  <a:gd name="T45" fmla="*/ 80 h 89"/>
                  <a:gd name="T46" fmla="*/ 53 w 71"/>
                  <a:gd name="T47" fmla="*/ 78 h 89"/>
                  <a:gd name="T48" fmla="*/ 55 w 71"/>
                  <a:gd name="T49" fmla="*/ 76 h 89"/>
                  <a:gd name="T50" fmla="*/ 55 w 71"/>
                  <a:gd name="T51" fmla="*/ 74 h 89"/>
                  <a:gd name="T52" fmla="*/ 57 w 71"/>
                  <a:gd name="T53" fmla="*/ 71 h 89"/>
                  <a:gd name="T54" fmla="*/ 58 w 71"/>
                  <a:gd name="T55" fmla="*/ 69 h 89"/>
                  <a:gd name="T56" fmla="*/ 59 w 71"/>
                  <a:gd name="T57" fmla="*/ 68 h 89"/>
                  <a:gd name="T58" fmla="*/ 59 w 71"/>
                  <a:gd name="T59" fmla="*/ 67 h 89"/>
                  <a:gd name="T60" fmla="*/ 60 w 71"/>
                  <a:gd name="T61" fmla="*/ 66 h 89"/>
                  <a:gd name="T62" fmla="*/ 70 w 71"/>
                  <a:gd name="T63" fmla="*/ 61 h 89"/>
                  <a:gd name="T64" fmla="*/ 67 w 71"/>
                  <a:gd name="T65" fmla="*/ 42 h 89"/>
                  <a:gd name="T66" fmla="*/ 52 w 71"/>
                  <a:gd name="T67" fmla="*/ 37 h 89"/>
                  <a:gd name="T68" fmla="*/ 31 w 71"/>
                  <a:gd name="T69" fmla="*/ 30 h 89"/>
                  <a:gd name="T70" fmla="*/ 25 w 71"/>
                  <a:gd name="T71" fmla="*/ 14 h 89"/>
                  <a:gd name="T72" fmla="*/ 18 w 71"/>
                  <a:gd name="T73" fmla="*/ 0 h 89"/>
                  <a:gd name="T74" fmla="*/ 12 w 71"/>
                  <a:gd name="T75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89">
                    <a:moveTo>
                      <a:pt x="12" y="8"/>
                    </a:moveTo>
                    <a:lnTo>
                      <a:pt x="15" y="26"/>
                    </a:lnTo>
                    <a:lnTo>
                      <a:pt x="17" y="42"/>
                    </a:lnTo>
                    <a:lnTo>
                      <a:pt x="8" y="58"/>
                    </a:lnTo>
                    <a:lnTo>
                      <a:pt x="0" y="73"/>
                    </a:lnTo>
                    <a:lnTo>
                      <a:pt x="9" y="80"/>
                    </a:lnTo>
                    <a:lnTo>
                      <a:pt x="26" y="74"/>
                    </a:lnTo>
                    <a:lnTo>
                      <a:pt x="42" y="77"/>
                    </a:lnTo>
                    <a:lnTo>
                      <a:pt x="42" y="78"/>
                    </a:lnTo>
                    <a:lnTo>
                      <a:pt x="42" y="79"/>
                    </a:lnTo>
                    <a:lnTo>
                      <a:pt x="43" y="80"/>
                    </a:lnTo>
                    <a:lnTo>
                      <a:pt x="44" y="80"/>
                    </a:lnTo>
                    <a:lnTo>
                      <a:pt x="44" y="83"/>
                    </a:lnTo>
                    <a:lnTo>
                      <a:pt x="45" y="85"/>
                    </a:lnTo>
                    <a:lnTo>
                      <a:pt x="46" y="85"/>
                    </a:lnTo>
                    <a:lnTo>
                      <a:pt x="48" y="87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87"/>
                    </a:lnTo>
                    <a:lnTo>
                      <a:pt x="50" y="86"/>
                    </a:lnTo>
                    <a:lnTo>
                      <a:pt x="50" y="85"/>
                    </a:lnTo>
                    <a:lnTo>
                      <a:pt x="51" y="83"/>
                    </a:lnTo>
                    <a:lnTo>
                      <a:pt x="51" y="80"/>
                    </a:lnTo>
                    <a:lnTo>
                      <a:pt x="53" y="78"/>
                    </a:lnTo>
                    <a:lnTo>
                      <a:pt x="55" y="76"/>
                    </a:lnTo>
                    <a:lnTo>
                      <a:pt x="55" y="74"/>
                    </a:lnTo>
                    <a:lnTo>
                      <a:pt x="57" y="71"/>
                    </a:lnTo>
                    <a:lnTo>
                      <a:pt x="58" y="69"/>
                    </a:lnTo>
                    <a:lnTo>
                      <a:pt x="59" y="68"/>
                    </a:lnTo>
                    <a:lnTo>
                      <a:pt x="59" y="67"/>
                    </a:lnTo>
                    <a:lnTo>
                      <a:pt x="60" y="66"/>
                    </a:lnTo>
                    <a:lnTo>
                      <a:pt x="70" y="61"/>
                    </a:lnTo>
                    <a:lnTo>
                      <a:pt x="67" y="42"/>
                    </a:lnTo>
                    <a:lnTo>
                      <a:pt x="52" y="37"/>
                    </a:lnTo>
                    <a:lnTo>
                      <a:pt x="31" y="30"/>
                    </a:lnTo>
                    <a:lnTo>
                      <a:pt x="25" y="14"/>
                    </a:lnTo>
                    <a:lnTo>
                      <a:pt x="18" y="0"/>
                    </a:lnTo>
                    <a:lnTo>
                      <a:pt x="12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1" name="Freeform 197"/>
              <p:cNvSpPr>
                <a:spLocks/>
              </p:cNvSpPr>
              <p:nvPr/>
            </p:nvSpPr>
            <p:spPr bwMode="auto">
              <a:xfrm>
                <a:off x="9094727" y="3002586"/>
                <a:ext cx="240590" cy="253246"/>
              </a:xfrm>
              <a:custGeom>
                <a:avLst/>
                <a:gdLst>
                  <a:gd name="T0" fmla="*/ 99 w 136"/>
                  <a:gd name="T1" fmla="*/ 0 h 143"/>
                  <a:gd name="T2" fmla="*/ 114 w 136"/>
                  <a:gd name="T3" fmla="*/ 0 h 143"/>
                  <a:gd name="T4" fmla="*/ 118 w 136"/>
                  <a:gd name="T5" fmla="*/ 25 h 143"/>
                  <a:gd name="T6" fmla="*/ 123 w 136"/>
                  <a:gd name="T7" fmla="*/ 34 h 143"/>
                  <a:gd name="T8" fmla="*/ 135 w 136"/>
                  <a:gd name="T9" fmla="*/ 45 h 143"/>
                  <a:gd name="T10" fmla="*/ 117 w 136"/>
                  <a:gd name="T11" fmla="*/ 60 h 143"/>
                  <a:gd name="T12" fmla="*/ 125 w 136"/>
                  <a:gd name="T13" fmla="*/ 87 h 143"/>
                  <a:gd name="T14" fmla="*/ 121 w 136"/>
                  <a:gd name="T15" fmla="*/ 103 h 143"/>
                  <a:gd name="T16" fmla="*/ 114 w 136"/>
                  <a:gd name="T17" fmla="*/ 112 h 143"/>
                  <a:gd name="T18" fmla="*/ 106 w 136"/>
                  <a:gd name="T19" fmla="*/ 114 h 143"/>
                  <a:gd name="T20" fmla="*/ 101 w 136"/>
                  <a:gd name="T21" fmla="*/ 127 h 143"/>
                  <a:gd name="T22" fmla="*/ 91 w 136"/>
                  <a:gd name="T23" fmla="*/ 116 h 143"/>
                  <a:gd name="T24" fmla="*/ 86 w 136"/>
                  <a:gd name="T25" fmla="*/ 122 h 143"/>
                  <a:gd name="T26" fmla="*/ 67 w 136"/>
                  <a:gd name="T27" fmla="*/ 123 h 143"/>
                  <a:gd name="T28" fmla="*/ 63 w 136"/>
                  <a:gd name="T29" fmla="*/ 114 h 143"/>
                  <a:gd name="T30" fmla="*/ 55 w 136"/>
                  <a:gd name="T31" fmla="*/ 116 h 143"/>
                  <a:gd name="T32" fmla="*/ 55 w 136"/>
                  <a:gd name="T33" fmla="*/ 139 h 143"/>
                  <a:gd name="T34" fmla="*/ 46 w 136"/>
                  <a:gd name="T35" fmla="*/ 133 h 143"/>
                  <a:gd name="T36" fmla="*/ 40 w 136"/>
                  <a:gd name="T37" fmla="*/ 124 h 143"/>
                  <a:gd name="T38" fmla="*/ 36 w 136"/>
                  <a:gd name="T39" fmla="*/ 139 h 143"/>
                  <a:gd name="T40" fmla="*/ 26 w 136"/>
                  <a:gd name="T41" fmla="*/ 142 h 143"/>
                  <a:gd name="T42" fmla="*/ 19 w 136"/>
                  <a:gd name="T43" fmla="*/ 131 h 143"/>
                  <a:gd name="T44" fmla="*/ 7 w 136"/>
                  <a:gd name="T45" fmla="*/ 129 h 143"/>
                  <a:gd name="T46" fmla="*/ 0 w 136"/>
                  <a:gd name="T47" fmla="*/ 123 h 143"/>
                  <a:gd name="T48" fmla="*/ 11 w 136"/>
                  <a:gd name="T49" fmla="*/ 112 h 143"/>
                  <a:gd name="T50" fmla="*/ 23 w 136"/>
                  <a:gd name="T51" fmla="*/ 105 h 143"/>
                  <a:gd name="T52" fmla="*/ 32 w 136"/>
                  <a:gd name="T53" fmla="*/ 97 h 143"/>
                  <a:gd name="T54" fmla="*/ 54 w 136"/>
                  <a:gd name="T55" fmla="*/ 99 h 143"/>
                  <a:gd name="T56" fmla="*/ 55 w 136"/>
                  <a:gd name="T57" fmla="*/ 84 h 143"/>
                  <a:gd name="T58" fmla="*/ 60 w 136"/>
                  <a:gd name="T59" fmla="*/ 72 h 143"/>
                  <a:gd name="T60" fmla="*/ 68 w 136"/>
                  <a:gd name="T61" fmla="*/ 76 h 143"/>
                  <a:gd name="T62" fmla="*/ 88 w 136"/>
                  <a:gd name="T63" fmla="*/ 73 h 143"/>
                  <a:gd name="T64" fmla="*/ 91 w 136"/>
                  <a:gd name="T65" fmla="*/ 62 h 143"/>
                  <a:gd name="T66" fmla="*/ 91 w 136"/>
                  <a:gd name="T67" fmla="*/ 44 h 143"/>
                  <a:gd name="T68" fmla="*/ 97 w 136"/>
                  <a:gd name="T69" fmla="*/ 34 h 143"/>
                  <a:gd name="T70" fmla="*/ 92 w 136"/>
                  <a:gd name="T71" fmla="*/ 10 h 143"/>
                  <a:gd name="T72" fmla="*/ 99 w 136"/>
                  <a:gd name="T73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6" h="143">
                    <a:moveTo>
                      <a:pt x="99" y="0"/>
                    </a:moveTo>
                    <a:lnTo>
                      <a:pt x="114" y="0"/>
                    </a:lnTo>
                    <a:lnTo>
                      <a:pt x="118" y="25"/>
                    </a:lnTo>
                    <a:lnTo>
                      <a:pt x="123" y="34"/>
                    </a:lnTo>
                    <a:lnTo>
                      <a:pt x="135" y="45"/>
                    </a:lnTo>
                    <a:lnTo>
                      <a:pt x="117" y="60"/>
                    </a:lnTo>
                    <a:lnTo>
                      <a:pt x="125" y="87"/>
                    </a:lnTo>
                    <a:lnTo>
                      <a:pt x="121" y="103"/>
                    </a:lnTo>
                    <a:lnTo>
                      <a:pt x="114" y="112"/>
                    </a:lnTo>
                    <a:lnTo>
                      <a:pt x="106" y="114"/>
                    </a:lnTo>
                    <a:lnTo>
                      <a:pt x="101" y="127"/>
                    </a:lnTo>
                    <a:lnTo>
                      <a:pt x="91" y="116"/>
                    </a:lnTo>
                    <a:lnTo>
                      <a:pt x="86" y="122"/>
                    </a:lnTo>
                    <a:lnTo>
                      <a:pt x="67" y="123"/>
                    </a:lnTo>
                    <a:lnTo>
                      <a:pt x="63" y="114"/>
                    </a:lnTo>
                    <a:lnTo>
                      <a:pt x="55" y="116"/>
                    </a:lnTo>
                    <a:lnTo>
                      <a:pt x="55" y="139"/>
                    </a:lnTo>
                    <a:lnTo>
                      <a:pt x="46" y="133"/>
                    </a:lnTo>
                    <a:lnTo>
                      <a:pt x="40" y="124"/>
                    </a:lnTo>
                    <a:lnTo>
                      <a:pt x="36" y="139"/>
                    </a:lnTo>
                    <a:lnTo>
                      <a:pt x="26" y="142"/>
                    </a:lnTo>
                    <a:lnTo>
                      <a:pt x="19" y="131"/>
                    </a:lnTo>
                    <a:lnTo>
                      <a:pt x="7" y="129"/>
                    </a:lnTo>
                    <a:lnTo>
                      <a:pt x="0" y="123"/>
                    </a:lnTo>
                    <a:lnTo>
                      <a:pt x="11" y="112"/>
                    </a:lnTo>
                    <a:lnTo>
                      <a:pt x="23" y="105"/>
                    </a:lnTo>
                    <a:lnTo>
                      <a:pt x="32" y="97"/>
                    </a:lnTo>
                    <a:lnTo>
                      <a:pt x="54" y="99"/>
                    </a:lnTo>
                    <a:lnTo>
                      <a:pt x="55" y="84"/>
                    </a:lnTo>
                    <a:lnTo>
                      <a:pt x="60" y="72"/>
                    </a:lnTo>
                    <a:lnTo>
                      <a:pt x="68" y="76"/>
                    </a:lnTo>
                    <a:lnTo>
                      <a:pt x="88" y="73"/>
                    </a:lnTo>
                    <a:lnTo>
                      <a:pt x="91" y="62"/>
                    </a:lnTo>
                    <a:lnTo>
                      <a:pt x="91" y="44"/>
                    </a:lnTo>
                    <a:lnTo>
                      <a:pt x="97" y="34"/>
                    </a:lnTo>
                    <a:lnTo>
                      <a:pt x="92" y="10"/>
                    </a:lnTo>
                    <a:lnTo>
                      <a:pt x="9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2" name="Freeform 198"/>
              <p:cNvSpPr>
                <a:spLocks/>
              </p:cNvSpPr>
              <p:nvPr/>
            </p:nvSpPr>
            <p:spPr bwMode="auto">
              <a:xfrm>
                <a:off x="9036545" y="3240102"/>
                <a:ext cx="58182" cy="97523"/>
              </a:xfrm>
              <a:custGeom>
                <a:avLst/>
                <a:gdLst>
                  <a:gd name="T0" fmla="*/ 14 w 34"/>
                  <a:gd name="T1" fmla="*/ 5 h 54"/>
                  <a:gd name="T2" fmla="*/ 8 w 34"/>
                  <a:gd name="T3" fmla="*/ 15 h 54"/>
                  <a:gd name="T4" fmla="*/ 0 w 34"/>
                  <a:gd name="T5" fmla="*/ 21 h 54"/>
                  <a:gd name="T6" fmla="*/ 7 w 34"/>
                  <a:gd name="T7" fmla="*/ 36 h 54"/>
                  <a:gd name="T8" fmla="*/ 14 w 34"/>
                  <a:gd name="T9" fmla="*/ 28 h 54"/>
                  <a:gd name="T10" fmla="*/ 21 w 34"/>
                  <a:gd name="T11" fmla="*/ 31 h 54"/>
                  <a:gd name="T12" fmla="*/ 19 w 34"/>
                  <a:gd name="T13" fmla="*/ 40 h 54"/>
                  <a:gd name="T14" fmla="*/ 25 w 34"/>
                  <a:gd name="T15" fmla="*/ 53 h 54"/>
                  <a:gd name="T16" fmla="*/ 33 w 34"/>
                  <a:gd name="T17" fmla="*/ 47 h 54"/>
                  <a:gd name="T18" fmla="*/ 33 w 34"/>
                  <a:gd name="T19" fmla="*/ 32 h 54"/>
                  <a:gd name="T20" fmla="*/ 31 w 34"/>
                  <a:gd name="T21" fmla="*/ 8 h 54"/>
                  <a:gd name="T22" fmla="*/ 25 w 34"/>
                  <a:gd name="T23" fmla="*/ 0 h 54"/>
                  <a:gd name="T24" fmla="*/ 14 w 34"/>
                  <a:gd name="T25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4">
                    <a:moveTo>
                      <a:pt x="14" y="5"/>
                    </a:moveTo>
                    <a:lnTo>
                      <a:pt x="8" y="15"/>
                    </a:lnTo>
                    <a:lnTo>
                      <a:pt x="0" y="21"/>
                    </a:lnTo>
                    <a:lnTo>
                      <a:pt x="7" y="36"/>
                    </a:lnTo>
                    <a:lnTo>
                      <a:pt x="14" y="28"/>
                    </a:lnTo>
                    <a:lnTo>
                      <a:pt x="21" y="31"/>
                    </a:lnTo>
                    <a:lnTo>
                      <a:pt x="19" y="40"/>
                    </a:lnTo>
                    <a:lnTo>
                      <a:pt x="25" y="53"/>
                    </a:lnTo>
                    <a:lnTo>
                      <a:pt x="33" y="47"/>
                    </a:lnTo>
                    <a:lnTo>
                      <a:pt x="33" y="32"/>
                    </a:lnTo>
                    <a:lnTo>
                      <a:pt x="31" y="8"/>
                    </a:lnTo>
                    <a:lnTo>
                      <a:pt x="25" y="0"/>
                    </a:lnTo>
                    <a:lnTo>
                      <a:pt x="14" y="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3" name="Freeform 199"/>
              <p:cNvSpPr>
                <a:spLocks/>
              </p:cNvSpPr>
              <p:nvPr/>
            </p:nvSpPr>
            <p:spPr bwMode="auto">
              <a:xfrm>
                <a:off x="7627599" y="2596764"/>
                <a:ext cx="1438823" cy="1063317"/>
              </a:xfrm>
              <a:custGeom>
                <a:avLst/>
                <a:gdLst>
                  <a:gd name="T0" fmla="*/ 622 w 817"/>
                  <a:gd name="T1" fmla="*/ 289 h 602"/>
                  <a:gd name="T2" fmla="*/ 663 w 817"/>
                  <a:gd name="T3" fmla="*/ 292 h 602"/>
                  <a:gd name="T4" fmla="*/ 670 w 817"/>
                  <a:gd name="T5" fmla="*/ 320 h 602"/>
                  <a:gd name="T6" fmla="*/ 674 w 817"/>
                  <a:gd name="T7" fmla="*/ 378 h 602"/>
                  <a:gd name="T8" fmla="*/ 696 w 817"/>
                  <a:gd name="T9" fmla="*/ 431 h 602"/>
                  <a:gd name="T10" fmla="*/ 691 w 817"/>
                  <a:gd name="T11" fmla="*/ 487 h 602"/>
                  <a:gd name="T12" fmla="*/ 664 w 817"/>
                  <a:gd name="T13" fmla="*/ 529 h 602"/>
                  <a:gd name="T14" fmla="*/ 641 w 817"/>
                  <a:gd name="T15" fmla="*/ 548 h 602"/>
                  <a:gd name="T16" fmla="*/ 595 w 817"/>
                  <a:gd name="T17" fmla="*/ 567 h 602"/>
                  <a:gd name="T18" fmla="*/ 540 w 817"/>
                  <a:gd name="T19" fmla="*/ 601 h 602"/>
                  <a:gd name="T20" fmla="*/ 519 w 817"/>
                  <a:gd name="T21" fmla="*/ 593 h 602"/>
                  <a:gd name="T22" fmla="*/ 460 w 817"/>
                  <a:gd name="T23" fmla="*/ 555 h 602"/>
                  <a:gd name="T24" fmla="*/ 428 w 817"/>
                  <a:gd name="T25" fmla="*/ 587 h 602"/>
                  <a:gd name="T26" fmla="*/ 391 w 817"/>
                  <a:gd name="T27" fmla="*/ 577 h 602"/>
                  <a:gd name="T28" fmla="*/ 364 w 817"/>
                  <a:gd name="T29" fmla="*/ 537 h 602"/>
                  <a:gd name="T30" fmla="*/ 380 w 817"/>
                  <a:gd name="T31" fmla="*/ 504 h 602"/>
                  <a:gd name="T32" fmla="*/ 354 w 817"/>
                  <a:gd name="T33" fmla="*/ 481 h 602"/>
                  <a:gd name="T34" fmla="*/ 306 w 817"/>
                  <a:gd name="T35" fmla="*/ 458 h 602"/>
                  <a:gd name="T36" fmla="*/ 257 w 817"/>
                  <a:gd name="T37" fmla="*/ 479 h 602"/>
                  <a:gd name="T38" fmla="*/ 219 w 817"/>
                  <a:gd name="T39" fmla="*/ 480 h 602"/>
                  <a:gd name="T40" fmla="*/ 163 w 817"/>
                  <a:gd name="T41" fmla="*/ 464 h 602"/>
                  <a:gd name="T42" fmla="*/ 142 w 817"/>
                  <a:gd name="T43" fmla="*/ 450 h 602"/>
                  <a:gd name="T44" fmla="*/ 100 w 817"/>
                  <a:gd name="T45" fmla="*/ 426 h 602"/>
                  <a:gd name="T46" fmla="*/ 68 w 817"/>
                  <a:gd name="T47" fmla="*/ 387 h 602"/>
                  <a:gd name="T48" fmla="*/ 17 w 817"/>
                  <a:gd name="T49" fmla="*/ 387 h 602"/>
                  <a:gd name="T50" fmla="*/ 14 w 817"/>
                  <a:gd name="T51" fmla="*/ 344 h 602"/>
                  <a:gd name="T52" fmla="*/ 15 w 817"/>
                  <a:gd name="T53" fmla="*/ 310 h 602"/>
                  <a:gd name="T54" fmla="*/ 14 w 817"/>
                  <a:gd name="T55" fmla="*/ 269 h 602"/>
                  <a:gd name="T56" fmla="*/ 40 w 817"/>
                  <a:gd name="T57" fmla="*/ 266 h 602"/>
                  <a:gd name="T58" fmla="*/ 81 w 817"/>
                  <a:gd name="T59" fmla="*/ 248 h 602"/>
                  <a:gd name="T60" fmla="*/ 76 w 817"/>
                  <a:gd name="T61" fmla="*/ 192 h 602"/>
                  <a:gd name="T62" fmla="*/ 111 w 817"/>
                  <a:gd name="T63" fmla="*/ 161 h 602"/>
                  <a:gd name="T64" fmla="*/ 150 w 817"/>
                  <a:gd name="T65" fmla="*/ 126 h 602"/>
                  <a:gd name="T66" fmla="*/ 172 w 817"/>
                  <a:gd name="T67" fmla="*/ 105 h 602"/>
                  <a:gd name="T68" fmla="*/ 210 w 817"/>
                  <a:gd name="T69" fmla="*/ 120 h 602"/>
                  <a:gd name="T70" fmla="*/ 258 w 817"/>
                  <a:gd name="T71" fmla="*/ 167 h 602"/>
                  <a:gd name="T72" fmla="*/ 298 w 817"/>
                  <a:gd name="T73" fmla="*/ 198 h 602"/>
                  <a:gd name="T74" fmla="*/ 406 w 817"/>
                  <a:gd name="T75" fmla="*/ 218 h 602"/>
                  <a:gd name="T76" fmla="*/ 460 w 817"/>
                  <a:gd name="T77" fmla="*/ 214 h 602"/>
                  <a:gd name="T78" fmla="*/ 513 w 817"/>
                  <a:gd name="T79" fmla="*/ 182 h 602"/>
                  <a:gd name="T80" fmla="*/ 546 w 817"/>
                  <a:gd name="T81" fmla="*/ 158 h 602"/>
                  <a:gd name="T82" fmla="*/ 604 w 817"/>
                  <a:gd name="T83" fmla="*/ 124 h 602"/>
                  <a:gd name="T84" fmla="*/ 558 w 817"/>
                  <a:gd name="T85" fmla="*/ 115 h 602"/>
                  <a:gd name="T86" fmla="*/ 557 w 817"/>
                  <a:gd name="T87" fmla="*/ 65 h 602"/>
                  <a:gd name="T88" fmla="*/ 591 w 817"/>
                  <a:gd name="T89" fmla="*/ 49 h 602"/>
                  <a:gd name="T90" fmla="*/ 600 w 817"/>
                  <a:gd name="T91" fmla="*/ 0 h 602"/>
                  <a:gd name="T92" fmla="*/ 689 w 817"/>
                  <a:gd name="T93" fmla="*/ 29 h 602"/>
                  <a:gd name="T94" fmla="*/ 714 w 817"/>
                  <a:gd name="T95" fmla="*/ 73 h 602"/>
                  <a:gd name="T96" fmla="*/ 763 w 817"/>
                  <a:gd name="T97" fmla="*/ 97 h 602"/>
                  <a:gd name="T98" fmla="*/ 808 w 817"/>
                  <a:gd name="T99" fmla="*/ 103 h 602"/>
                  <a:gd name="T100" fmla="*/ 806 w 817"/>
                  <a:gd name="T101" fmla="*/ 130 h 602"/>
                  <a:gd name="T102" fmla="*/ 783 w 817"/>
                  <a:gd name="T103" fmla="*/ 178 h 602"/>
                  <a:gd name="T104" fmla="*/ 797 w 817"/>
                  <a:gd name="T105" fmla="*/ 198 h 602"/>
                  <a:gd name="T106" fmla="*/ 755 w 817"/>
                  <a:gd name="T107" fmla="*/ 230 h 602"/>
                  <a:gd name="T108" fmla="*/ 721 w 817"/>
                  <a:gd name="T109" fmla="*/ 248 h 602"/>
                  <a:gd name="T110" fmla="*/ 669 w 817"/>
                  <a:gd name="T111" fmla="*/ 275 h 602"/>
                  <a:gd name="T112" fmla="*/ 657 w 817"/>
                  <a:gd name="T113" fmla="*/ 241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7" h="602">
                    <a:moveTo>
                      <a:pt x="641" y="259"/>
                    </a:moveTo>
                    <a:lnTo>
                      <a:pt x="621" y="274"/>
                    </a:lnTo>
                    <a:lnTo>
                      <a:pt x="622" y="289"/>
                    </a:lnTo>
                    <a:lnTo>
                      <a:pt x="637" y="302"/>
                    </a:lnTo>
                    <a:lnTo>
                      <a:pt x="652" y="303"/>
                    </a:lnTo>
                    <a:lnTo>
                      <a:pt x="663" y="292"/>
                    </a:lnTo>
                    <a:lnTo>
                      <a:pt x="685" y="294"/>
                    </a:lnTo>
                    <a:lnTo>
                      <a:pt x="689" y="314"/>
                    </a:lnTo>
                    <a:lnTo>
                      <a:pt x="670" y="320"/>
                    </a:lnTo>
                    <a:lnTo>
                      <a:pt x="655" y="334"/>
                    </a:lnTo>
                    <a:lnTo>
                      <a:pt x="661" y="353"/>
                    </a:lnTo>
                    <a:lnTo>
                      <a:pt x="674" y="378"/>
                    </a:lnTo>
                    <a:lnTo>
                      <a:pt x="692" y="397"/>
                    </a:lnTo>
                    <a:lnTo>
                      <a:pt x="692" y="413"/>
                    </a:lnTo>
                    <a:lnTo>
                      <a:pt x="696" y="431"/>
                    </a:lnTo>
                    <a:lnTo>
                      <a:pt x="703" y="471"/>
                    </a:lnTo>
                    <a:lnTo>
                      <a:pt x="693" y="474"/>
                    </a:lnTo>
                    <a:lnTo>
                      <a:pt x="691" y="487"/>
                    </a:lnTo>
                    <a:lnTo>
                      <a:pt x="677" y="500"/>
                    </a:lnTo>
                    <a:lnTo>
                      <a:pt x="678" y="519"/>
                    </a:lnTo>
                    <a:lnTo>
                      <a:pt x="664" y="529"/>
                    </a:lnTo>
                    <a:lnTo>
                      <a:pt x="655" y="530"/>
                    </a:lnTo>
                    <a:lnTo>
                      <a:pt x="652" y="545"/>
                    </a:lnTo>
                    <a:lnTo>
                      <a:pt x="641" y="548"/>
                    </a:lnTo>
                    <a:lnTo>
                      <a:pt x="638" y="563"/>
                    </a:lnTo>
                    <a:lnTo>
                      <a:pt x="613" y="570"/>
                    </a:lnTo>
                    <a:lnTo>
                      <a:pt x="595" y="567"/>
                    </a:lnTo>
                    <a:lnTo>
                      <a:pt x="572" y="575"/>
                    </a:lnTo>
                    <a:lnTo>
                      <a:pt x="549" y="593"/>
                    </a:lnTo>
                    <a:lnTo>
                      <a:pt x="540" y="601"/>
                    </a:lnTo>
                    <a:lnTo>
                      <a:pt x="534" y="581"/>
                    </a:lnTo>
                    <a:lnTo>
                      <a:pt x="525" y="576"/>
                    </a:lnTo>
                    <a:lnTo>
                      <a:pt x="519" y="593"/>
                    </a:lnTo>
                    <a:lnTo>
                      <a:pt x="497" y="563"/>
                    </a:lnTo>
                    <a:lnTo>
                      <a:pt x="475" y="555"/>
                    </a:lnTo>
                    <a:lnTo>
                      <a:pt x="460" y="555"/>
                    </a:lnTo>
                    <a:lnTo>
                      <a:pt x="437" y="567"/>
                    </a:lnTo>
                    <a:lnTo>
                      <a:pt x="426" y="573"/>
                    </a:lnTo>
                    <a:lnTo>
                      <a:pt x="428" y="587"/>
                    </a:lnTo>
                    <a:lnTo>
                      <a:pt x="408" y="590"/>
                    </a:lnTo>
                    <a:lnTo>
                      <a:pt x="405" y="581"/>
                    </a:lnTo>
                    <a:lnTo>
                      <a:pt x="391" y="577"/>
                    </a:lnTo>
                    <a:lnTo>
                      <a:pt x="387" y="554"/>
                    </a:lnTo>
                    <a:lnTo>
                      <a:pt x="380" y="539"/>
                    </a:lnTo>
                    <a:lnTo>
                      <a:pt x="364" y="537"/>
                    </a:lnTo>
                    <a:lnTo>
                      <a:pt x="365" y="524"/>
                    </a:lnTo>
                    <a:lnTo>
                      <a:pt x="375" y="516"/>
                    </a:lnTo>
                    <a:lnTo>
                      <a:pt x="380" y="504"/>
                    </a:lnTo>
                    <a:lnTo>
                      <a:pt x="375" y="487"/>
                    </a:lnTo>
                    <a:lnTo>
                      <a:pt x="371" y="479"/>
                    </a:lnTo>
                    <a:lnTo>
                      <a:pt x="354" y="481"/>
                    </a:lnTo>
                    <a:lnTo>
                      <a:pt x="345" y="467"/>
                    </a:lnTo>
                    <a:lnTo>
                      <a:pt x="329" y="458"/>
                    </a:lnTo>
                    <a:lnTo>
                      <a:pt x="306" y="458"/>
                    </a:lnTo>
                    <a:lnTo>
                      <a:pt x="288" y="468"/>
                    </a:lnTo>
                    <a:lnTo>
                      <a:pt x="280" y="479"/>
                    </a:lnTo>
                    <a:lnTo>
                      <a:pt x="257" y="479"/>
                    </a:lnTo>
                    <a:lnTo>
                      <a:pt x="241" y="471"/>
                    </a:lnTo>
                    <a:lnTo>
                      <a:pt x="233" y="486"/>
                    </a:lnTo>
                    <a:lnTo>
                      <a:pt x="219" y="480"/>
                    </a:lnTo>
                    <a:lnTo>
                      <a:pt x="188" y="478"/>
                    </a:lnTo>
                    <a:lnTo>
                      <a:pt x="174" y="470"/>
                    </a:lnTo>
                    <a:lnTo>
                      <a:pt x="163" y="464"/>
                    </a:lnTo>
                    <a:lnTo>
                      <a:pt x="161" y="448"/>
                    </a:lnTo>
                    <a:lnTo>
                      <a:pt x="156" y="458"/>
                    </a:lnTo>
                    <a:lnTo>
                      <a:pt x="142" y="450"/>
                    </a:lnTo>
                    <a:lnTo>
                      <a:pt x="129" y="438"/>
                    </a:lnTo>
                    <a:lnTo>
                      <a:pt x="113" y="438"/>
                    </a:lnTo>
                    <a:lnTo>
                      <a:pt x="100" y="426"/>
                    </a:lnTo>
                    <a:lnTo>
                      <a:pt x="79" y="421"/>
                    </a:lnTo>
                    <a:lnTo>
                      <a:pt x="79" y="395"/>
                    </a:lnTo>
                    <a:lnTo>
                      <a:pt x="68" y="387"/>
                    </a:lnTo>
                    <a:lnTo>
                      <a:pt x="51" y="385"/>
                    </a:lnTo>
                    <a:lnTo>
                      <a:pt x="31" y="398"/>
                    </a:lnTo>
                    <a:lnTo>
                      <a:pt x="17" y="387"/>
                    </a:lnTo>
                    <a:lnTo>
                      <a:pt x="19" y="368"/>
                    </a:lnTo>
                    <a:lnTo>
                      <a:pt x="11" y="358"/>
                    </a:lnTo>
                    <a:lnTo>
                      <a:pt x="14" y="344"/>
                    </a:lnTo>
                    <a:lnTo>
                      <a:pt x="17" y="321"/>
                    </a:lnTo>
                    <a:lnTo>
                      <a:pt x="17" y="308"/>
                    </a:lnTo>
                    <a:lnTo>
                      <a:pt x="15" y="310"/>
                    </a:lnTo>
                    <a:lnTo>
                      <a:pt x="0" y="299"/>
                    </a:lnTo>
                    <a:lnTo>
                      <a:pt x="2" y="277"/>
                    </a:lnTo>
                    <a:lnTo>
                      <a:pt x="14" y="269"/>
                    </a:lnTo>
                    <a:lnTo>
                      <a:pt x="35" y="282"/>
                    </a:lnTo>
                    <a:lnTo>
                      <a:pt x="42" y="275"/>
                    </a:lnTo>
                    <a:lnTo>
                      <a:pt x="40" y="266"/>
                    </a:lnTo>
                    <a:lnTo>
                      <a:pt x="64" y="261"/>
                    </a:lnTo>
                    <a:lnTo>
                      <a:pt x="69" y="252"/>
                    </a:lnTo>
                    <a:lnTo>
                      <a:pt x="81" y="248"/>
                    </a:lnTo>
                    <a:lnTo>
                      <a:pt x="82" y="208"/>
                    </a:lnTo>
                    <a:lnTo>
                      <a:pt x="71" y="203"/>
                    </a:lnTo>
                    <a:lnTo>
                      <a:pt x="76" y="192"/>
                    </a:lnTo>
                    <a:lnTo>
                      <a:pt x="104" y="189"/>
                    </a:lnTo>
                    <a:lnTo>
                      <a:pt x="110" y="181"/>
                    </a:lnTo>
                    <a:lnTo>
                      <a:pt x="111" y="161"/>
                    </a:lnTo>
                    <a:lnTo>
                      <a:pt x="126" y="153"/>
                    </a:lnTo>
                    <a:lnTo>
                      <a:pt x="144" y="159"/>
                    </a:lnTo>
                    <a:lnTo>
                      <a:pt x="150" y="126"/>
                    </a:lnTo>
                    <a:lnTo>
                      <a:pt x="157" y="119"/>
                    </a:lnTo>
                    <a:lnTo>
                      <a:pt x="169" y="116"/>
                    </a:lnTo>
                    <a:lnTo>
                      <a:pt x="172" y="105"/>
                    </a:lnTo>
                    <a:lnTo>
                      <a:pt x="181" y="98"/>
                    </a:lnTo>
                    <a:lnTo>
                      <a:pt x="189" y="109"/>
                    </a:lnTo>
                    <a:lnTo>
                      <a:pt x="210" y="120"/>
                    </a:lnTo>
                    <a:lnTo>
                      <a:pt x="214" y="136"/>
                    </a:lnTo>
                    <a:lnTo>
                      <a:pt x="225" y="161"/>
                    </a:lnTo>
                    <a:lnTo>
                      <a:pt x="258" y="167"/>
                    </a:lnTo>
                    <a:lnTo>
                      <a:pt x="272" y="170"/>
                    </a:lnTo>
                    <a:lnTo>
                      <a:pt x="288" y="179"/>
                    </a:lnTo>
                    <a:lnTo>
                      <a:pt x="298" y="198"/>
                    </a:lnTo>
                    <a:lnTo>
                      <a:pt x="308" y="207"/>
                    </a:lnTo>
                    <a:lnTo>
                      <a:pt x="388" y="213"/>
                    </a:lnTo>
                    <a:lnTo>
                      <a:pt x="406" y="218"/>
                    </a:lnTo>
                    <a:lnTo>
                      <a:pt x="427" y="230"/>
                    </a:lnTo>
                    <a:lnTo>
                      <a:pt x="448" y="223"/>
                    </a:lnTo>
                    <a:lnTo>
                      <a:pt x="460" y="214"/>
                    </a:lnTo>
                    <a:lnTo>
                      <a:pt x="488" y="218"/>
                    </a:lnTo>
                    <a:lnTo>
                      <a:pt x="511" y="199"/>
                    </a:lnTo>
                    <a:lnTo>
                      <a:pt x="513" y="182"/>
                    </a:lnTo>
                    <a:lnTo>
                      <a:pt x="513" y="165"/>
                    </a:lnTo>
                    <a:lnTo>
                      <a:pt x="532" y="172"/>
                    </a:lnTo>
                    <a:lnTo>
                      <a:pt x="546" y="158"/>
                    </a:lnTo>
                    <a:lnTo>
                      <a:pt x="558" y="148"/>
                    </a:lnTo>
                    <a:lnTo>
                      <a:pt x="580" y="136"/>
                    </a:lnTo>
                    <a:lnTo>
                      <a:pt x="604" y="124"/>
                    </a:lnTo>
                    <a:lnTo>
                      <a:pt x="593" y="109"/>
                    </a:lnTo>
                    <a:lnTo>
                      <a:pt x="570" y="112"/>
                    </a:lnTo>
                    <a:lnTo>
                      <a:pt x="558" y="115"/>
                    </a:lnTo>
                    <a:lnTo>
                      <a:pt x="555" y="109"/>
                    </a:lnTo>
                    <a:lnTo>
                      <a:pt x="553" y="77"/>
                    </a:lnTo>
                    <a:lnTo>
                      <a:pt x="557" y="65"/>
                    </a:lnTo>
                    <a:lnTo>
                      <a:pt x="568" y="76"/>
                    </a:lnTo>
                    <a:lnTo>
                      <a:pt x="587" y="76"/>
                    </a:lnTo>
                    <a:lnTo>
                      <a:pt x="591" y="49"/>
                    </a:lnTo>
                    <a:lnTo>
                      <a:pt x="602" y="40"/>
                    </a:lnTo>
                    <a:lnTo>
                      <a:pt x="592" y="14"/>
                    </a:lnTo>
                    <a:lnTo>
                      <a:pt x="600" y="0"/>
                    </a:lnTo>
                    <a:lnTo>
                      <a:pt x="661" y="1"/>
                    </a:lnTo>
                    <a:lnTo>
                      <a:pt x="675" y="17"/>
                    </a:lnTo>
                    <a:lnTo>
                      <a:pt x="689" y="29"/>
                    </a:lnTo>
                    <a:lnTo>
                      <a:pt x="700" y="42"/>
                    </a:lnTo>
                    <a:lnTo>
                      <a:pt x="703" y="59"/>
                    </a:lnTo>
                    <a:lnTo>
                      <a:pt x="714" y="73"/>
                    </a:lnTo>
                    <a:lnTo>
                      <a:pt x="740" y="78"/>
                    </a:lnTo>
                    <a:lnTo>
                      <a:pt x="751" y="88"/>
                    </a:lnTo>
                    <a:lnTo>
                      <a:pt x="763" y="97"/>
                    </a:lnTo>
                    <a:lnTo>
                      <a:pt x="769" y="106"/>
                    </a:lnTo>
                    <a:lnTo>
                      <a:pt x="783" y="107"/>
                    </a:lnTo>
                    <a:lnTo>
                      <a:pt x="808" y="103"/>
                    </a:lnTo>
                    <a:lnTo>
                      <a:pt x="813" y="109"/>
                    </a:lnTo>
                    <a:lnTo>
                      <a:pt x="816" y="122"/>
                    </a:lnTo>
                    <a:lnTo>
                      <a:pt x="806" y="130"/>
                    </a:lnTo>
                    <a:lnTo>
                      <a:pt x="804" y="165"/>
                    </a:lnTo>
                    <a:lnTo>
                      <a:pt x="791" y="164"/>
                    </a:lnTo>
                    <a:lnTo>
                      <a:pt x="783" y="178"/>
                    </a:lnTo>
                    <a:lnTo>
                      <a:pt x="784" y="194"/>
                    </a:lnTo>
                    <a:lnTo>
                      <a:pt x="798" y="198"/>
                    </a:lnTo>
                    <a:lnTo>
                      <a:pt x="797" y="198"/>
                    </a:lnTo>
                    <a:lnTo>
                      <a:pt x="783" y="209"/>
                    </a:lnTo>
                    <a:lnTo>
                      <a:pt x="769" y="213"/>
                    </a:lnTo>
                    <a:lnTo>
                      <a:pt x="755" y="230"/>
                    </a:lnTo>
                    <a:lnTo>
                      <a:pt x="741" y="230"/>
                    </a:lnTo>
                    <a:lnTo>
                      <a:pt x="729" y="224"/>
                    </a:lnTo>
                    <a:lnTo>
                      <a:pt x="721" y="248"/>
                    </a:lnTo>
                    <a:lnTo>
                      <a:pt x="707" y="257"/>
                    </a:lnTo>
                    <a:lnTo>
                      <a:pt x="689" y="268"/>
                    </a:lnTo>
                    <a:lnTo>
                      <a:pt x="669" y="275"/>
                    </a:lnTo>
                    <a:lnTo>
                      <a:pt x="667" y="258"/>
                    </a:lnTo>
                    <a:lnTo>
                      <a:pt x="663" y="242"/>
                    </a:lnTo>
                    <a:lnTo>
                      <a:pt x="657" y="241"/>
                    </a:lnTo>
                    <a:lnTo>
                      <a:pt x="648" y="248"/>
                    </a:lnTo>
                    <a:lnTo>
                      <a:pt x="641" y="2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4" name="Freeform 200"/>
              <p:cNvSpPr>
                <a:spLocks/>
              </p:cNvSpPr>
              <p:nvPr/>
            </p:nvSpPr>
            <p:spPr bwMode="auto">
              <a:xfrm>
                <a:off x="8874579" y="2972700"/>
                <a:ext cx="122654" cy="158868"/>
              </a:xfrm>
              <a:custGeom>
                <a:avLst/>
                <a:gdLst>
                  <a:gd name="T0" fmla="*/ 67 w 70"/>
                  <a:gd name="T1" fmla="*/ 0 h 91"/>
                  <a:gd name="T2" fmla="*/ 69 w 70"/>
                  <a:gd name="T3" fmla="*/ 25 h 91"/>
                  <a:gd name="T4" fmla="*/ 60 w 70"/>
                  <a:gd name="T5" fmla="*/ 31 h 91"/>
                  <a:gd name="T6" fmla="*/ 52 w 70"/>
                  <a:gd name="T7" fmla="*/ 45 h 91"/>
                  <a:gd name="T8" fmla="*/ 39 w 70"/>
                  <a:gd name="T9" fmla="*/ 51 h 91"/>
                  <a:gd name="T10" fmla="*/ 55 w 70"/>
                  <a:gd name="T11" fmla="*/ 67 h 91"/>
                  <a:gd name="T12" fmla="*/ 50 w 70"/>
                  <a:gd name="T13" fmla="*/ 82 h 91"/>
                  <a:gd name="T14" fmla="*/ 29 w 70"/>
                  <a:gd name="T15" fmla="*/ 90 h 91"/>
                  <a:gd name="T16" fmla="*/ 22 w 70"/>
                  <a:gd name="T17" fmla="*/ 81 h 91"/>
                  <a:gd name="T18" fmla="*/ 4 w 70"/>
                  <a:gd name="T19" fmla="*/ 73 h 91"/>
                  <a:gd name="T20" fmla="*/ 15 w 70"/>
                  <a:gd name="T21" fmla="*/ 65 h 91"/>
                  <a:gd name="T22" fmla="*/ 16 w 70"/>
                  <a:gd name="T23" fmla="*/ 48 h 91"/>
                  <a:gd name="T24" fmla="*/ 4 w 70"/>
                  <a:gd name="T25" fmla="*/ 45 h 91"/>
                  <a:gd name="T26" fmla="*/ 0 w 70"/>
                  <a:gd name="T27" fmla="*/ 45 h 91"/>
                  <a:gd name="T28" fmla="*/ 14 w 70"/>
                  <a:gd name="T29" fmla="*/ 37 h 91"/>
                  <a:gd name="T30" fmla="*/ 22 w 70"/>
                  <a:gd name="T31" fmla="*/ 12 h 91"/>
                  <a:gd name="T32" fmla="*/ 34 w 70"/>
                  <a:gd name="T33" fmla="*/ 18 h 91"/>
                  <a:gd name="T34" fmla="*/ 48 w 70"/>
                  <a:gd name="T35" fmla="*/ 18 h 91"/>
                  <a:gd name="T36" fmla="*/ 62 w 70"/>
                  <a:gd name="T37" fmla="*/ 1 h 91"/>
                  <a:gd name="T38" fmla="*/ 67 w 70"/>
                  <a:gd name="T3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91">
                    <a:moveTo>
                      <a:pt x="67" y="0"/>
                    </a:moveTo>
                    <a:lnTo>
                      <a:pt x="69" y="25"/>
                    </a:lnTo>
                    <a:lnTo>
                      <a:pt x="60" y="31"/>
                    </a:lnTo>
                    <a:lnTo>
                      <a:pt x="52" y="45"/>
                    </a:lnTo>
                    <a:lnTo>
                      <a:pt x="39" y="51"/>
                    </a:lnTo>
                    <a:lnTo>
                      <a:pt x="55" y="67"/>
                    </a:lnTo>
                    <a:lnTo>
                      <a:pt x="50" y="82"/>
                    </a:lnTo>
                    <a:lnTo>
                      <a:pt x="29" y="90"/>
                    </a:lnTo>
                    <a:lnTo>
                      <a:pt x="22" y="81"/>
                    </a:lnTo>
                    <a:lnTo>
                      <a:pt x="4" y="73"/>
                    </a:lnTo>
                    <a:lnTo>
                      <a:pt x="15" y="65"/>
                    </a:lnTo>
                    <a:lnTo>
                      <a:pt x="16" y="48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14" y="37"/>
                    </a:lnTo>
                    <a:lnTo>
                      <a:pt x="22" y="12"/>
                    </a:lnTo>
                    <a:lnTo>
                      <a:pt x="34" y="18"/>
                    </a:lnTo>
                    <a:lnTo>
                      <a:pt x="48" y="18"/>
                    </a:lnTo>
                    <a:lnTo>
                      <a:pt x="62" y="1"/>
                    </a:lnTo>
                    <a:lnTo>
                      <a:pt x="67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5" name="Freeform 201"/>
              <p:cNvSpPr>
                <a:spLocks/>
              </p:cNvSpPr>
              <p:nvPr/>
            </p:nvSpPr>
            <p:spPr bwMode="auto">
              <a:xfrm>
                <a:off x="8149664" y="3443013"/>
                <a:ext cx="198133" cy="511210"/>
              </a:xfrm>
              <a:custGeom>
                <a:avLst/>
                <a:gdLst>
                  <a:gd name="T0" fmla="*/ 1 w 113"/>
                  <a:gd name="T1" fmla="*/ 109 h 289"/>
                  <a:gd name="T2" fmla="*/ 8 w 113"/>
                  <a:gd name="T3" fmla="*/ 97 h 289"/>
                  <a:gd name="T4" fmla="*/ 8 w 113"/>
                  <a:gd name="T5" fmla="*/ 69 h 289"/>
                  <a:gd name="T6" fmla="*/ 21 w 113"/>
                  <a:gd name="T7" fmla="*/ 54 h 289"/>
                  <a:gd name="T8" fmla="*/ 27 w 113"/>
                  <a:gd name="T9" fmla="*/ 35 h 289"/>
                  <a:gd name="T10" fmla="*/ 38 w 113"/>
                  <a:gd name="T11" fmla="*/ 20 h 289"/>
                  <a:gd name="T12" fmla="*/ 56 w 113"/>
                  <a:gd name="T13" fmla="*/ 11 h 289"/>
                  <a:gd name="T14" fmla="*/ 57 w 113"/>
                  <a:gd name="T15" fmla="*/ 3 h 289"/>
                  <a:gd name="T16" fmla="*/ 74 w 113"/>
                  <a:gd name="T17" fmla="*/ 0 h 289"/>
                  <a:gd name="T18" fmla="*/ 78 w 113"/>
                  <a:gd name="T19" fmla="*/ 8 h 289"/>
                  <a:gd name="T20" fmla="*/ 84 w 113"/>
                  <a:gd name="T21" fmla="*/ 25 h 289"/>
                  <a:gd name="T22" fmla="*/ 78 w 113"/>
                  <a:gd name="T23" fmla="*/ 37 h 289"/>
                  <a:gd name="T24" fmla="*/ 68 w 113"/>
                  <a:gd name="T25" fmla="*/ 45 h 289"/>
                  <a:gd name="T26" fmla="*/ 67 w 113"/>
                  <a:gd name="T27" fmla="*/ 58 h 289"/>
                  <a:gd name="T28" fmla="*/ 83 w 113"/>
                  <a:gd name="T29" fmla="*/ 60 h 289"/>
                  <a:gd name="T30" fmla="*/ 91 w 113"/>
                  <a:gd name="T31" fmla="*/ 75 h 289"/>
                  <a:gd name="T32" fmla="*/ 94 w 113"/>
                  <a:gd name="T33" fmla="*/ 98 h 289"/>
                  <a:gd name="T34" fmla="*/ 109 w 113"/>
                  <a:gd name="T35" fmla="*/ 102 h 289"/>
                  <a:gd name="T36" fmla="*/ 112 w 113"/>
                  <a:gd name="T37" fmla="*/ 111 h 289"/>
                  <a:gd name="T38" fmla="*/ 105 w 113"/>
                  <a:gd name="T39" fmla="*/ 125 h 289"/>
                  <a:gd name="T40" fmla="*/ 97 w 113"/>
                  <a:gd name="T41" fmla="*/ 132 h 289"/>
                  <a:gd name="T42" fmla="*/ 82 w 113"/>
                  <a:gd name="T43" fmla="*/ 138 h 289"/>
                  <a:gd name="T44" fmla="*/ 80 w 113"/>
                  <a:gd name="T45" fmla="*/ 164 h 289"/>
                  <a:gd name="T46" fmla="*/ 84 w 113"/>
                  <a:gd name="T47" fmla="*/ 175 h 289"/>
                  <a:gd name="T48" fmla="*/ 96 w 113"/>
                  <a:gd name="T49" fmla="*/ 190 h 289"/>
                  <a:gd name="T50" fmla="*/ 91 w 113"/>
                  <a:gd name="T51" fmla="*/ 215 h 289"/>
                  <a:gd name="T52" fmla="*/ 93 w 113"/>
                  <a:gd name="T53" fmla="*/ 227 h 289"/>
                  <a:gd name="T54" fmla="*/ 98 w 113"/>
                  <a:gd name="T55" fmla="*/ 246 h 289"/>
                  <a:gd name="T56" fmla="*/ 110 w 113"/>
                  <a:gd name="T57" fmla="*/ 257 h 289"/>
                  <a:gd name="T58" fmla="*/ 101 w 113"/>
                  <a:gd name="T59" fmla="*/ 278 h 289"/>
                  <a:gd name="T60" fmla="*/ 94 w 113"/>
                  <a:gd name="T61" fmla="*/ 288 h 289"/>
                  <a:gd name="T62" fmla="*/ 88 w 113"/>
                  <a:gd name="T63" fmla="*/ 261 h 289"/>
                  <a:gd name="T64" fmla="*/ 84 w 113"/>
                  <a:gd name="T65" fmla="*/ 242 h 289"/>
                  <a:gd name="T66" fmla="*/ 73 w 113"/>
                  <a:gd name="T67" fmla="*/ 234 h 289"/>
                  <a:gd name="T68" fmla="*/ 78 w 113"/>
                  <a:gd name="T69" fmla="*/ 197 h 289"/>
                  <a:gd name="T70" fmla="*/ 64 w 113"/>
                  <a:gd name="T71" fmla="*/ 175 h 289"/>
                  <a:gd name="T72" fmla="*/ 56 w 113"/>
                  <a:gd name="T73" fmla="*/ 187 h 289"/>
                  <a:gd name="T74" fmla="*/ 46 w 113"/>
                  <a:gd name="T75" fmla="*/ 197 h 289"/>
                  <a:gd name="T76" fmla="*/ 32 w 113"/>
                  <a:gd name="T77" fmla="*/ 192 h 289"/>
                  <a:gd name="T78" fmla="*/ 28 w 113"/>
                  <a:gd name="T79" fmla="*/ 160 h 289"/>
                  <a:gd name="T80" fmla="*/ 25 w 113"/>
                  <a:gd name="T81" fmla="*/ 145 h 289"/>
                  <a:gd name="T82" fmla="*/ 13 w 113"/>
                  <a:gd name="T83" fmla="*/ 128 h 289"/>
                  <a:gd name="T84" fmla="*/ 0 w 113"/>
                  <a:gd name="T85" fmla="*/ 117 h 289"/>
                  <a:gd name="T86" fmla="*/ 1 w 113"/>
                  <a:gd name="T87" fmla="*/ 10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3" h="289">
                    <a:moveTo>
                      <a:pt x="1" y="109"/>
                    </a:moveTo>
                    <a:lnTo>
                      <a:pt x="8" y="97"/>
                    </a:lnTo>
                    <a:lnTo>
                      <a:pt x="8" y="69"/>
                    </a:lnTo>
                    <a:lnTo>
                      <a:pt x="21" y="54"/>
                    </a:lnTo>
                    <a:lnTo>
                      <a:pt x="27" y="35"/>
                    </a:lnTo>
                    <a:lnTo>
                      <a:pt x="38" y="20"/>
                    </a:lnTo>
                    <a:lnTo>
                      <a:pt x="56" y="11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78" y="8"/>
                    </a:lnTo>
                    <a:lnTo>
                      <a:pt x="84" y="25"/>
                    </a:lnTo>
                    <a:lnTo>
                      <a:pt x="78" y="37"/>
                    </a:lnTo>
                    <a:lnTo>
                      <a:pt x="68" y="45"/>
                    </a:lnTo>
                    <a:lnTo>
                      <a:pt x="67" y="58"/>
                    </a:lnTo>
                    <a:lnTo>
                      <a:pt x="83" y="60"/>
                    </a:lnTo>
                    <a:lnTo>
                      <a:pt x="91" y="75"/>
                    </a:lnTo>
                    <a:lnTo>
                      <a:pt x="94" y="98"/>
                    </a:lnTo>
                    <a:lnTo>
                      <a:pt x="109" y="102"/>
                    </a:lnTo>
                    <a:lnTo>
                      <a:pt x="112" y="111"/>
                    </a:lnTo>
                    <a:lnTo>
                      <a:pt x="105" y="125"/>
                    </a:lnTo>
                    <a:lnTo>
                      <a:pt x="97" y="132"/>
                    </a:lnTo>
                    <a:lnTo>
                      <a:pt x="82" y="138"/>
                    </a:lnTo>
                    <a:lnTo>
                      <a:pt x="80" y="164"/>
                    </a:lnTo>
                    <a:lnTo>
                      <a:pt x="84" y="175"/>
                    </a:lnTo>
                    <a:lnTo>
                      <a:pt x="96" y="190"/>
                    </a:lnTo>
                    <a:lnTo>
                      <a:pt x="91" y="215"/>
                    </a:lnTo>
                    <a:lnTo>
                      <a:pt x="93" y="227"/>
                    </a:lnTo>
                    <a:lnTo>
                      <a:pt x="98" y="246"/>
                    </a:lnTo>
                    <a:lnTo>
                      <a:pt x="110" y="257"/>
                    </a:lnTo>
                    <a:lnTo>
                      <a:pt x="101" y="278"/>
                    </a:lnTo>
                    <a:lnTo>
                      <a:pt x="94" y="288"/>
                    </a:lnTo>
                    <a:lnTo>
                      <a:pt x="88" y="261"/>
                    </a:lnTo>
                    <a:lnTo>
                      <a:pt x="84" y="242"/>
                    </a:lnTo>
                    <a:lnTo>
                      <a:pt x="73" y="234"/>
                    </a:lnTo>
                    <a:lnTo>
                      <a:pt x="78" y="197"/>
                    </a:lnTo>
                    <a:lnTo>
                      <a:pt x="64" y="175"/>
                    </a:lnTo>
                    <a:lnTo>
                      <a:pt x="56" y="187"/>
                    </a:lnTo>
                    <a:lnTo>
                      <a:pt x="46" y="197"/>
                    </a:lnTo>
                    <a:lnTo>
                      <a:pt x="32" y="192"/>
                    </a:lnTo>
                    <a:lnTo>
                      <a:pt x="28" y="160"/>
                    </a:lnTo>
                    <a:lnTo>
                      <a:pt x="25" y="145"/>
                    </a:lnTo>
                    <a:lnTo>
                      <a:pt x="13" y="128"/>
                    </a:lnTo>
                    <a:lnTo>
                      <a:pt x="0" y="117"/>
                    </a:lnTo>
                    <a:lnTo>
                      <a:pt x="1" y="10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6" name="Freeform 202"/>
              <p:cNvSpPr>
                <a:spLocks/>
              </p:cNvSpPr>
              <p:nvPr/>
            </p:nvSpPr>
            <p:spPr bwMode="auto">
              <a:xfrm>
                <a:off x="8226716" y="4100508"/>
                <a:ext cx="298772" cy="330320"/>
              </a:xfrm>
              <a:custGeom>
                <a:avLst/>
                <a:gdLst>
                  <a:gd name="T0" fmla="*/ 65 w 170"/>
                  <a:gd name="T1" fmla="*/ 29 h 187"/>
                  <a:gd name="T2" fmla="*/ 43 w 170"/>
                  <a:gd name="T3" fmla="*/ 20 h 187"/>
                  <a:gd name="T4" fmla="*/ 25 w 170"/>
                  <a:gd name="T5" fmla="*/ 0 h 187"/>
                  <a:gd name="T6" fmla="*/ 3 w 170"/>
                  <a:gd name="T7" fmla="*/ 3 h 187"/>
                  <a:gd name="T8" fmla="*/ 0 w 170"/>
                  <a:gd name="T9" fmla="*/ 11 h 187"/>
                  <a:gd name="T10" fmla="*/ 26 w 170"/>
                  <a:gd name="T11" fmla="*/ 29 h 187"/>
                  <a:gd name="T12" fmla="*/ 49 w 170"/>
                  <a:gd name="T13" fmla="*/ 49 h 187"/>
                  <a:gd name="T14" fmla="*/ 65 w 170"/>
                  <a:gd name="T15" fmla="*/ 63 h 187"/>
                  <a:gd name="T16" fmla="*/ 69 w 170"/>
                  <a:gd name="T17" fmla="*/ 84 h 187"/>
                  <a:gd name="T18" fmla="*/ 78 w 170"/>
                  <a:gd name="T19" fmla="*/ 103 h 187"/>
                  <a:gd name="T20" fmla="*/ 108 w 170"/>
                  <a:gd name="T21" fmla="*/ 143 h 187"/>
                  <a:gd name="T22" fmla="*/ 134 w 170"/>
                  <a:gd name="T23" fmla="*/ 174 h 187"/>
                  <a:gd name="T24" fmla="*/ 143 w 170"/>
                  <a:gd name="T25" fmla="*/ 186 h 187"/>
                  <a:gd name="T26" fmla="*/ 169 w 170"/>
                  <a:gd name="T27" fmla="*/ 174 h 187"/>
                  <a:gd name="T28" fmla="*/ 166 w 170"/>
                  <a:gd name="T29" fmla="*/ 158 h 187"/>
                  <a:gd name="T30" fmla="*/ 166 w 170"/>
                  <a:gd name="T31" fmla="*/ 138 h 187"/>
                  <a:gd name="T32" fmla="*/ 158 w 170"/>
                  <a:gd name="T33" fmla="*/ 127 h 187"/>
                  <a:gd name="T34" fmla="*/ 135 w 170"/>
                  <a:gd name="T35" fmla="*/ 119 h 187"/>
                  <a:gd name="T36" fmla="*/ 135 w 170"/>
                  <a:gd name="T37" fmla="*/ 110 h 187"/>
                  <a:gd name="T38" fmla="*/ 127 w 170"/>
                  <a:gd name="T39" fmla="*/ 97 h 187"/>
                  <a:gd name="T40" fmla="*/ 127 w 170"/>
                  <a:gd name="T41" fmla="*/ 79 h 187"/>
                  <a:gd name="T42" fmla="*/ 112 w 170"/>
                  <a:gd name="T43" fmla="*/ 65 h 187"/>
                  <a:gd name="T44" fmla="*/ 92 w 170"/>
                  <a:gd name="T45" fmla="*/ 53 h 187"/>
                  <a:gd name="T46" fmla="*/ 65 w 170"/>
                  <a:gd name="T47" fmla="*/ 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0" h="187">
                    <a:moveTo>
                      <a:pt x="65" y="29"/>
                    </a:moveTo>
                    <a:lnTo>
                      <a:pt x="43" y="20"/>
                    </a:lnTo>
                    <a:lnTo>
                      <a:pt x="25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26" y="29"/>
                    </a:lnTo>
                    <a:lnTo>
                      <a:pt x="49" y="49"/>
                    </a:lnTo>
                    <a:lnTo>
                      <a:pt x="65" y="63"/>
                    </a:lnTo>
                    <a:lnTo>
                      <a:pt x="69" y="84"/>
                    </a:lnTo>
                    <a:lnTo>
                      <a:pt x="78" y="103"/>
                    </a:lnTo>
                    <a:lnTo>
                      <a:pt x="108" y="143"/>
                    </a:lnTo>
                    <a:lnTo>
                      <a:pt x="134" y="174"/>
                    </a:lnTo>
                    <a:lnTo>
                      <a:pt x="143" y="186"/>
                    </a:lnTo>
                    <a:lnTo>
                      <a:pt x="169" y="174"/>
                    </a:lnTo>
                    <a:lnTo>
                      <a:pt x="166" y="158"/>
                    </a:lnTo>
                    <a:lnTo>
                      <a:pt x="166" y="138"/>
                    </a:lnTo>
                    <a:lnTo>
                      <a:pt x="158" y="127"/>
                    </a:lnTo>
                    <a:lnTo>
                      <a:pt x="135" y="119"/>
                    </a:lnTo>
                    <a:lnTo>
                      <a:pt x="135" y="110"/>
                    </a:lnTo>
                    <a:lnTo>
                      <a:pt x="127" y="97"/>
                    </a:lnTo>
                    <a:lnTo>
                      <a:pt x="127" y="79"/>
                    </a:lnTo>
                    <a:lnTo>
                      <a:pt x="112" y="65"/>
                    </a:lnTo>
                    <a:lnTo>
                      <a:pt x="92" y="53"/>
                    </a:lnTo>
                    <a:lnTo>
                      <a:pt x="65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7" name="Freeform 203"/>
              <p:cNvSpPr>
                <a:spLocks/>
              </p:cNvSpPr>
              <p:nvPr/>
            </p:nvSpPr>
            <p:spPr bwMode="auto">
              <a:xfrm>
                <a:off x="8580524" y="4054892"/>
                <a:ext cx="287765" cy="324028"/>
              </a:xfrm>
              <a:custGeom>
                <a:avLst/>
                <a:gdLst>
                  <a:gd name="T0" fmla="*/ 35 w 163"/>
                  <a:gd name="T1" fmla="*/ 89 h 184"/>
                  <a:gd name="T2" fmla="*/ 4 w 163"/>
                  <a:gd name="T3" fmla="*/ 89 h 184"/>
                  <a:gd name="T4" fmla="*/ 0 w 163"/>
                  <a:gd name="T5" fmla="*/ 112 h 184"/>
                  <a:gd name="T6" fmla="*/ 11 w 163"/>
                  <a:gd name="T7" fmla="*/ 118 h 184"/>
                  <a:gd name="T8" fmla="*/ 12 w 163"/>
                  <a:gd name="T9" fmla="*/ 136 h 184"/>
                  <a:gd name="T10" fmla="*/ 25 w 163"/>
                  <a:gd name="T11" fmla="*/ 139 h 184"/>
                  <a:gd name="T12" fmla="*/ 26 w 163"/>
                  <a:gd name="T13" fmla="*/ 160 h 184"/>
                  <a:gd name="T14" fmla="*/ 34 w 163"/>
                  <a:gd name="T15" fmla="*/ 161 h 184"/>
                  <a:gd name="T16" fmla="*/ 41 w 163"/>
                  <a:gd name="T17" fmla="*/ 170 h 184"/>
                  <a:gd name="T18" fmla="*/ 62 w 163"/>
                  <a:gd name="T19" fmla="*/ 175 h 184"/>
                  <a:gd name="T20" fmla="*/ 70 w 163"/>
                  <a:gd name="T21" fmla="*/ 164 h 184"/>
                  <a:gd name="T22" fmla="*/ 81 w 163"/>
                  <a:gd name="T23" fmla="*/ 168 h 184"/>
                  <a:gd name="T24" fmla="*/ 89 w 163"/>
                  <a:gd name="T25" fmla="*/ 183 h 184"/>
                  <a:gd name="T26" fmla="*/ 108 w 163"/>
                  <a:gd name="T27" fmla="*/ 181 h 184"/>
                  <a:gd name="T28" fmla="*/ 112 w 163"/>
                  <a:gd name="T29" fmla="*/ 169 h 184"/>
                  <a:gd name="T30" fmla="*/ 120 w 163"/>
                  <a:gd name="T31" fmla="*/ 157 h 184"/>
                  <a:gd name="T32" fmla="*/ 120 w 163"/>
                  <a:gd name="T33" fmla="*/ 142 h 184"/>
                  <a:gd name="T34" fmla="*/ 132 w 163"/>
                  <a:gd name="T35" fmla="*/ 131 h 184"/>
                  <a:gd name="T36" fmla="*/ 138 w 163"/>
                  <a:gd name="T37" fmla="*/ 107 h 184"/>
                  <a:gd name="T38" fmla="*/ 151 w 163"/>
                  <a:gd name="T39" fmla="*/ 102 h 184"/>
                  <a:gd name="T40" fmla="*/ 151 w 163"/>
                  <a:gd name="T41" fmla="*/ 88 h 184"/>
                  <a:gd name="T42" fmla="*/ 137 w 163"/>
                  <a:gd name="T43" fmla="*/ 77 h 184"/>
                  <a:gd name="T44" fmla="*/ 137 w 163"/>
                  <a:gd name="T45" fmla="*/ 52 h 184"/>
                  <a:gd name="T46" fmla="*/ 148 w 163"/>
                  <a:gd name="T47" fmla="*/ 43 h 184"/>
                  <a:gd name="T48" fmla="*/ 162 w 163"/>
                  <a:gd name="T49" fmla="*/ 32 h 184"/>
                  <a:gd name="T50" fmla="*/ 159 w 163"/>
                  <a:gd name="T51" fmla="*/ 17 h 184"/>
                  <a:gd name="T52" fmla="*/ 141 w 163"/>
                  <a:gd name="T53" fmla="*/ 13 h 184"/>
                  <a:gd name="T54" fmla="*/ 131 w 163"/>
                  <a:gd name="T55" fmla="*/ 9 h 184"/>
                  <a:gd name="T56" fmla="*/ 114 w 163"/>
                  <a:gd name="T57" fmla="*/ 0 h 184"/>
                  <a:gd name="T58" fmla="*/ 110 w 163"/>
                  <a:gd name="T59" fmla="*/ 14 h 184"/>
                  <a:gd name="T60" fmla="*/ 99 w 163"/>
                  <a:gd name="T61" fmla="*/ 20 h 184"/>
                  <a:gd name="T62" fmla="*/ 96 w 163"/>
                  <a:gd name="T63" fmla="*/ 37 h 184"/>
                  <a:gd name="T64" fmla="*/ 84 w 163"/>
                  <a:gd name="T65" fmla="*/ 43 h 184"/>
                  <a:gd name="T66" fmla="*/ 70 w 163"/>
                  <a:gd name="T67" fmla="*/ 53 h 184"/>
                  <a:gd name="T68" fmla="*/ 63 w 163"/>
                  <a:gd name="T69" fmla="*/ 68 h 184"/>
                  <a:gd name="T70" fmla="*/ 44 w 163"/>
                  <a:gd name="T71" fmla="*/ 66 h 184"/>
                  <a:gd name="T72" fmla="*/ 41 w 163"/>
                  <a:gd name="T73" fmla="*/ 80 h 184"/>
                  <a:gd name="T74" fmla="*/ 35 w 163"/>
                  <a:gd name="T75" fmla="*/ 8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3" h="184">
                    <a:moveTo>
                      <a:pt x="35" y="89"/>
                    </a:moveTo>
                    <a:lnTo>
                      <a:pt x="4" y="89"/>
                    </a:lnTo>
                    <a:lnTo>
                      <a:pt x="0" y="112"/>
                    </a:lnTo>
                    <a:lnTo>
                      <a:pt x="11" y="118"/>
                    </a:lnTo>
                    <a:lnTo>
                      <a:pt x="12" y="136"/>
                    </a:lnTo>
                    <a:lnTo>
                      <a:pt x="25" y="139"/>
                    </a:lnTo>
                    <a:lnTo>
                      <a:pt x="26" y="160"/>
                    </a:lnTo>
                    <a:lnTo>
                      <a:pt x="34" y="161"/>
                    </a:lnTo>
                    <a:lnTo>
                      <a:pt x="41" y="170"/>
                    </a:lnTo>
                    <a:lnTo>
                      <a:pt x="62" y="175"/>
                    </a:lnTo>
                    <a:lnTo>
                      <a:pt x="70" y="164"/>
                    </a:lnTo>
                    <a:lnTo>
                      <a:pt x="81" y="168"/>
                    </a:lnTo>
                    <a:lnTo>
                      <a:pt x="89" y="183"/>
                    </a:lnTo>
                    <a:lnTo>
                      <a:pt x="108" y="181"/>
                    </a:lnTo>
                    <a:lnTo>
                      <a:pt x="112" y="169"/>
                    </a:lnTo>
                    <a:lnTo>
                      <a:pt x="120" y="157"/>
                    </a:lnTo>
                    <a:lnTo>
                      <a:pt x="120" y="142"/>
                    </a:lnTo>
                    <a:lnTo>
                      <a:pt x="132" y="131"/>
                    </a:lnTo>
                    <a:lnTo>
                      <a:pt x="138" y="107"/>
                    </a:lnTo>
                    <a:lnTo>
                      <a:pt x="151" y="102"/>
                    </a:lnTo>
                    <a:lnTo>
                      <a:pt x="151" y="88"/>
                    </a:lnTo>
                    <a:lnTo>
                      <a:pt x="137" y="77"/>
                    </a:lnTo>
                    <a:lnTo>
                      <a:pt x="137" y="52"/>
                    </a:lnTo>
                    <a:lnTo>
                      <a:pt x="148" y="43"/>
                    </a:lnTo>
                    <a:lnTo>
                      <a:pt x="162" y="32"/>
                    </a:lnTo>
                    <a:lnTo>
                      <a:pt x="159" y="17"/>
                    </a:lnTo>
                    <a:lnTo>
                      <a:pt x="141" y="13"/>
                    </a:lnTo>
                    <a:lnTo>
                      <a:pt x="131" y="9"/>
                    </a:lnTo>
                    <a:lnTo>
                      <a:pt x="114" y="0"/>
                    </a:lnTo>
                    <a:lnTo>
                      <a:pt x="110" y="14"/>
                    </a:lnTo>
                    <a:lnTo>
                      <a:pt x="99" y="20"/>
                    </a:lnTo>
                    <a:lnTo>
                      <a:pt x="96" y="37"/>
                    </a:lnTo>
                    <a:lnTo>
                      <a:pt x="84" y="43"/>
                    </a:lnTo>
                    <a:lnTo>
                      <a:pt x="70" y="53"/>
                    </a:lnTo>
                    <a:lnTo>
                      <a:pt x="63" y="68"/>
                    </a:lnTo>
                    <a:lnTo>
                      <a:pt x="44" y="66"/>
                    </a:lnTo>
                    <a:lnTo>
                      <a:pt x="41" y="80"/>
                    </a:lnTo>
                    <a:lnTo>
                      <a:pt x="35" y="8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8" name="Freeform 204"/>
              <p:cNvSpPr>
                <a:spLocks/>
              </p:cNvSpPr>
              <p:nvPr/>
            </p:nvSpPr>
            <p:spPr bwMode="auto">
              <a:xfrm>
                <a:off x="8394971" y="3576714"/>
                <a:ext cx="196560" cy="440427"/>
              </a:xfrm>
              <a:custGeom>
                <a:avLst/>
                <a:gdLst>
                  <a:gd name="T0" fmla="*/ 0 w 111"/>
                  <a:gd name="T1" fmla="*/ 12 h 250"/>
                  <a:gd name="T2" fmla="*/ 8 w 111"/>
                  <a:gd name="T3" fmla="*/ 35 h 250"/>
                  <a:gd name="T4" fmla="*/ 34 w 111"/>
                  <a:gd name="T5" fmla="*/ 44 h 250"/>
                  <a:gd name="T6" fmla="*/ 36 w 111"/>
                  <a:gd name="T7" fmla="*/ 53 h 250"/>
                  <a:gd name="T8" fmla="*/ 32 w 111"/>
                  <a:gd name="T9" fmla="*/ 69 h 250"/>
                  <a:gd name="T10" fmla="*/ 42 w 111"/>
                  <a:gd name="T11" fmla="*/ 80 h 250"/>
                  <a:gd name="T12" fmla="*/ 64 w 111"/>
                  <a:gd name="T13" fmla="*/ 113 h 250"/>
                  <a:gd name="T14" fmla="*/ 77 w 111"/>
                  <a:gd name="T15" fmla="*/ 122 h 250"/>
                  <a:gd name="T16" fmla="*/ 77 w 111"/>
                  <a:gd name="T17" fmla="*/ 151 h 250"/>
                  <a:gd name="T18" fmla="*/ 83 w 111"/>
                  <a:gd name="T19" fmla="*/ 156 h 250"/>
                  <a:gd name="T20" fmla="*/ 85 w 111"/>
                  <a:gd name="T21" fmla="*/ 183 h 250"/>
                  <a:gd name="T22" fmla="*/ 75 w 111"/>
                  <a:gd name="T23" fmla="*/ 191 h 250"/>
                  <a:gd name="T24" fmla="*/ 61 w 111"/>
                  <a:gd name="T25" fmla="*/ 205 h 250"/>
                  <a:gd name="T26" fmla="*/ 47 w 111"/>
                  <a:gd name="T27" fmla="*/ 215 h 250"/>
                  <a:gd name="T28" fmla="*/ 53 w 111"/>
                  <a:gd name="T29" fmla="*/ 224 h 250"/>
                  <a:gd name="T30" fmla="*/ 46 w 111"/>
                  <a:gd name="T31" fmla="*/ 234 h 250"/>
                  <a:gd name="T32" fmla="*/ 51 w 111"/>
                  <a:gd name="T33" fmla="*/ 249 h 250"/>
                  <a:gd name="T34" fmla="*/ 77 w 111"/>
                  <a:gd name="T35" fmla="*/ 230 h 250"/>
                  <a:gd name="T36" fmla="*/ 100 w 111"/>
                  <a:gd name="T37" fmla="*/ 209 h 250"/>
                  <a:gd name="T38" fmla="*/ 106 w 111"/>
                  <a:gd name="T39" fmla="*/ 201 h 250"/>
                  <a:gd name="T40" fmla="*/ 110 w 111"/>
                  <a:gd name="T41" fmla="*/ 163 h 250"/>
                  <a:gd name="T42" fmla="*/ 102 w 111"/>
                  <a:gd name="T43" fmla="*/ 131 h 250"/>
                  <a:gd name="T44" fmla="*/ 81 w 111"/>
                  <a:gd name="T45" fmla="*/ 108 h 250"/>
                  <a:gd name="T46" fmla="*/ 57 w 111"/>
                  <a:gd name="T47" fmla="*/ 80 h 250"/>
                  <a:gd name="T48" fmla="*/ 57 w 111"/>
                  <a:gd name="T49" fmla="*/ 59 h 250"/>
                  <a:gd name="T50" fmla="*/ 63 w 111"/>
                  <a:gd name="T51" fmla="*/ 52 h 250"/>
                  <a:gd name="T52" fmla="*/ 81 w 111"/>
                  <a:gd name="T53" fmla="*/ 38 h 250"/>
                  <a:gd name="T54" fmla="*/ 60 w 111"/>
                  <a:gd name="T55" fmla="*/ 8 h 250"/>
                  <a:gd name="T56" fmla="*/ 37 w 111"/>
                  <a:gd name="T57" fmla="*/ 0 h 250"/>
                  <a:gd name="T58" fmla="*/ 23 w 111"/>
                  <a:gd name="T59" fmla="*/ 0 h 250"/>
                  <a:gd name="T60" fmla="*/ 0 w 111"/>
                  <a:gd name="T61" fmla="*/ 1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1" h="250">
                    <a:moveTo>
                      <a:pt x="0" y="12"/>
                    </a:moveTo>
                    <a:lnTo>
                      <a:pt x="8" y="35"/>
                    </a:lnTo>
                    <a:lnTo>
                      <a:pt x="34" y="44"/>
                    </a:lnTo>
                    <a:lnTo>
                      <a:pt x="36" y="53"/>
                    </a:lnTo>
                    <a:lnTo>
                      <a:pt x="32" y="69"/>
                    </a:lnTo>
                    <a:lnTo>
                      <a:pt x="42" y="80"/>
                    </a:lnTo>
                    <a:lnTo>
                      <a:pt x="64" y="113"/>
                    </a:lnTo>
                    <a:lnTo>
                      <a:pt x="77" y="122"/>
                    </a:lnTo>
                    <a:lnTo>
                      <a:pt x="77" y="151"/>
                    </a:lnTo>
                    <a:lnTo>
                      <a:pt x="83" y="156"/>
                    </a:lnTo>
                    <a:lnTo>
                      <a:pt x="85" y="183"/>
                    </a:lnTo>
                    <a:lnTo>
                      <a:pt x="75" y="191"/>
                    </a:lnTo>
                    <a:lnTo>
                      <a:pt x="61" y="205"/>
                    </a:lnTo>
                    <a:lnTo>
                      <a:pt x="47" y="215"/>
                    </a:lnTo>
                    <a:lnTo>
                      <a:pt x="53" y="224"/>
                    </a:lnTo>
                    <a:lnTo>
                      <a:pt x="46" y="234"/>
                    </a:lnTo>
                    <a:lnTo>
                      <a:pt x="51" y="249"/>
                    </a:lnTo>
                    <a:lnTo>
                      <a:pt x="77" y="230"/>
                    </a:lnTo>
                    <a:lnTo>
                      <a:pt x="100" y="209"/>
                    </a:lnTo>
                    <a:lnTo>
                      <a:pt x="106" y="201"/>
                    </a:lnTo>
                    <a:lnTo>
                      <a:pt x="110" y="163"/>
                    </a:lnTo>
                    <a:lnTo>
                      <a:pt x="102" y="131"/>
                    </a:lnTo>
                    <a:lnTo>
                      <a:pt x="81" y="108"/>
                    </a:lnTo>
                    <a:lnTo>
                      <a:pt x="57" y="80"/>
                    </a:lnTo>
                    <a:lnTo>
                      <a:pt x="57" y="59"/>
                    </a:lnTo>
                    <a:lnTo>
                      <a:pt x="63" y="52"/>
                    </a:lnTo>
                    <a:lnTo>
                      <a:pt x="81" y="38"/>
                    </a:lnTo>
                    <a:lnTo>
                      <a:pt x="60" y="8"/>
                    </a:lnTo>
                    <a:lnTo>
                      <a:pt x="37" y="0"/>
                    </a:lnTo>
                    <a:lnTo>
                      <a:pt x="23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59" name="Freeform 205"/>
              <p:cNvSpPr>
                <a:spLocks/>
              </p:cNvSpPr>
              <p:nvPr/>
            </p:nvSpPr>
            <p:spPr bwMode="auto">
              <a:xfrm>
                <a:off x="9225243" y="4298700"/>
                <a:ext cx="253170" cy="224932"/>
              </a:xfrm>
              <a:custGeom>
                <a:avLst/>
                <a:gdLst>
                  <a:gd name="T0" fmla="*/ 124 w 144"/>
                  <a:gd name="T1" fmla="*/ 24 h 128"/>
                  <a:gd name="T2" fmla="*/ 110 w 144"/>
                  <a:gd name="T3" fmla="*/ 19 h 128"/>
                  <a:gd name="T4" fmla="*/ 80 w 144"/>
                  <a:gd name="T5" fmla="*/ 6 h 128"/>
                  <a:gd name="T6" fmla="*/ 71 w 144"/>
                  <a:gd name="T7" fmla="*/ 0 h 128"/>
                  <a:gd name="T8" fmla="*/ 55 w 144"/>
                  <a:gd name="T9" fmla="*/ 3 h 128"/>
                  <a:gd name="T10" fmla="*/ 40 w 144"/>
                  <a:gd name="T11" fmla="*/ 19 h 128"/>
                  <a:gd name="T12" fmla="*/ 22 w 144"/>
                  <a:gd name="T13" fmla="*/ 29 h 128"/>
                  <a:gd name="T14" fmla="*/ 6 w 144"/>
                  <a:gd name="T15" fmla="*/ 32 h 128"/>
                  <a:gd name="T16" fmla="*/ 0 w 144"/>
                  <a:gd name="T17" fmla="*/ 34 h 128"/>
                  <a:gd name="T18" fmla="*/ 6 w 144"/>
                  <a:gd name="T19" fmla="*/ 45 h 128"/>
                  <a:gd name="T20" fmla="*/ 21 w 144"/>
                  <a:gd name="T21" fmla="*/ 43 h 128"/>
                  <a:gd name="T22" fmla="*/ 41 w 144"/>
                  <a:gd name="T23" fmla="*/ 54 h 128"/>
                  <a:gd name="T24" fmla="*/ 55 w 144"/>
                  <a:gd name="T25" fmla="*/ 62 h 128"/>
                  <a:gd name="T26" fmla="*/ 69 w 144"/>
                  <a:gd name="T27" fmla="*/ 75 h 128"/>
                  <a:gd name="T28" fmla="*/ 69 w 144"/>
                  <a:gd name="T29" fmla="*/ 92 h 128"/>
                  <a:gd name="T30" fmla="*/ 66 w 144"/>
                  <a:gd name="T31" fmla="*/ 98 h 128"/>
                  <a:gd name="T32" fmla="*/ 53 w 144"/>
                  <a:gd name="T33" fmla="*/ 103 h 128"/>
                  <a:gd name="T34" fmla="*/ 56 w 144"/>
                  <a:gd name="T35" fmla="*/ 116 h 128"/>
                  <a:gd name="T36" fmla="*/ 74 w 144"/>
                  <a:gd name="T37" fmla="*/ 114 h 128"/>
                  <a:gd name="T38" fmla="*/ 92 w 144"/>
                  <a:gd name="T39" fmla="*/ 114 h 128"/>
                  <a:gd name="T40" fmla="*/ 99 w 144"/>
                  <a:gd name="T41" fmla="*/ 122 h 128"/>
                  <a:gd name="T42" fmla="*/ 111 w 144"/>
                  <a:gd name="T43" fmla="*/ 127 h 128"/>
                  <a:gd name="T44" fmla="*/ 128 w 144"/>
                  <a:gd name="T45" fmla="*/ 120 h 128"/>
                  <a:gd name="T46" fmla="*/ 135 w 144"/>
                  <a:gd name="T47" fmla="*/ 107 h 128"/>
                  <a:gd name="T48" fmla="*/ 143 w 144"/>
                  <a:gd name="T49" fmla="*/ 97 h 128"/>
                  <a:gd name="T50" fmla="*/ 124 w 144"/>
                  <a:gd name="T51" fmla="*/ 2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4" h="128">
                    <a:moveTo>
                      <a:pt x="124" y="24"/>
                    </a:moveTo>
                    <a:lnTo>
                      <a:pt x="110" y="19"/>
                    </a:lnTo>
                    <a:lnTo>
                      <a:pt x="80" y="6"/>
                    </a:lnTo>
                    <a:lnTo>
                      <a:pt x="71" y="0"/>
                    </a:lnTo>
                    <a:lnTo>
                      <a:pt x="55" y="3"/>
                    </a:lnTo>
                    <a:lnTo>
                      <a:pt x="40" y="19"/>
                    </a:lnTo>
                    <a:lnTo>
                      <a:pt x="22" y="29"/>
                    </a:lnTo>
                    <a:lnTo>
                      <a:pt x="6" y="32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21" y="43"/>
                    </a:lnTo>
                    <a:lnTo>
                      <a:pt x="41" y="54"/>
                    </a:lnTo>
                    <a:lnTo>
                      <a:pt x="55" y="62"/>
                    </a:lnTo>
                    <a:lnTo>
                      <a:pt x="69" y="75"/>
                    </a:lnTo>
                    <a:lnTo>
                      <a:pt x="69" y="92"/>
                    </a:lnTo>
                    <a:lnTo>
                      <a:pt x="66" y="98"/>
                    </a:lnTo>
                    <a:lnTo>
                      <a:pt x="53" y="103"/>
                    </a:lnTo>
                    <a:lnTo>
                      <a:pt x="56" y="116"/>
                    </a:lnTo>
                    <a:lnTo>
                      <a:pt x="74" y="114"/>
                    </a:lnTo>
                    <a:lnTo>
                      <a:pt x="92" y="114"/>
                    </a:lnTo>
                    <a:lnTo>
                      <a:pt x="99" y="122"/>
                    </a:lnTo>
                    <a:lnTo>
                      <a:pt x="111" y="127"/>
                    </a:lnTo>
                    <a:lnTo>
                      <a:pt x="128" y="120"/>
                    </a:lnTo>
                    <a:lnTo>
                      <a:pt x="135" y="107"/>
                    </a:lnTo>
                    <a:lnTo>
                      <a:pt x="143" y="97"/>
                    </a:lnTo>
                    <a:lnTo>
                      <a:pt x="12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0" name="Freeform 206"/>
              <p:cNvSpPr>
                <a:spLocks/>
              </p:cNvSpPr>
              <p:nvPr/>
            </p:nvSpPr>
            <p:spPr bwMode="auto">
              <a:xfrm>
                <a:off x="9234678" y="4275106"/>
                <a:ext cx="67617" cy="45616"/>
              </a:xfrm>
              <a:custGeom>
                <a:avLst/>
                <a:gdLst>
                  <a:gd name="T0" fmla="*/ 14 w 38"/>
                  <a:gd name="T1" fmla="*/ 24 h 26"/>
                  <a:gd name="T2" fmla="*/ 0 w 38"/>
                  <a:gd name="T3" fmla="*/ 25 h 26"/>
                  <a:gd name="T4" fmla="*/ 3 w 38"/>
                  <a:gd name="T5" fmla="*/ 13 h 26"/>
                  <a:gd name="T6" fmla="*/ 9 w 38"/>
                  <a:gd name="T7" fmla="*/ 0 h 26"/>
                  <a:gd name="T8" fmla="*/ 24 w 38"/>
                  <a:gd name="T9" fmla="*/ 3 h 26"/>
                  <a:gd name="T10" fmla="*/ 37 w 38"/>
                  <a:gd name="T11" fmla="*/ 6 h 26"/>
                  <a:gd name="T12" fmla="*/ 33 w 38"/>
                  <a:gd name="T13" fmla="*/ 16 h 26"/>
                  <a:gd name="T14" fmla="*/ 23 w 38"/>
                  <a:gd name="T15" fmla="*/ 25 h 26"/>
                  <a:gd name="T16" fmla="*/ 14 w 38"/>
                  <a:gd name="T17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6">
                    <a:moveTo>
                      <a:pt x="14" y="24"/>
                    </a:moveTo>
                    <a:lnTo>
                      <a:pt x="0" y="25"/>
                    </a:lnTo>
                    <a:lnTo>
                      <a:pt x="3" y="13"/>
                    </a:lnTo>
                    <a:lnTo>
                      <a:pt x="9" y="0"/>
                    </a:lnTo>
                    <a:lnTo>
                      <a:pt x="24" y="3"/>
                    </a:lnTo>
                    <a:lnTo>
                      <a:pt x="37" y="6"/>
                    </a:lnTo>
                    <a:lnTo>
                      <a:pt x="33" y="16"/>
                    </a:lnTo>
                    <a:lnTo>
                      <a:pt x="23" y="25"/>
                    </a:lnTo>
                    <a:lnTo>
                      <a:pt x="14" y="2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1" name="Freeform 207"/>
              <p:cNvSpPr>
                <a:spLocks/>
              </p:cNvSpPr>
              <p:nvPr/>
            </p:nvSpPr>
            <p:spPr bwMode="auto">
              <a:xfrm>
                <a:off x="6904257" y="3054494"/>
                <a:ext cx="507912" cy="459302"/>
              </a:xfrm>
              <a:custGeom>
                <a:avLst/>
                <a:gdLst>
                  <a:gd name="T0" fmla="*/ 0 w 286"/>
                  <a:gd name="T1" fmla="*/ 6 h 261"/>
                  <a:gd name="T2" fmla="*/ 14 w 286"/>
                  <a:gd name="T3" fmla="*/ 43 h 261"/>
                  <a:gd name="T4" fmla="*/ 20 w 286"/>
                  <a:gd name="T5" fmla="*/ 73 h 261"/>
                  <a:gd name="T6" fmla="*/ 32 w 286"/>
                  <a:gd name="T7" fmla="*/ 92 h 261"/>
                  <a:gd name="T8" fmla="*/ 22 w 286"/>
                  <a:gd name="T9" fmla="*/ 114 h 261"/>
                  <a:gd name="T10" fmla="*/ 39 w 286"/>
                  <a:gd name="T11" fmla="*/ 133 h 261"/>
                  <a:gd name="T12" fmla="*/ 59 w 286"/>
                  <a:gd name="T13" fmla="*/ 133 h 261"/>
                  <a:gd name="T14" fmla="*/ 56 w 286"/>
                  <a:gd name="T15" fmla="*/ 159 h 261"/>
                  <a:gd name="T16" fmla="*/ 66 w 286"/>
                  <a:gd name="T17" fmla="*/ 176 h 261"/>
                  <a:gd name="T18" fmla="*/ 87 w 286"/>
                  <a:gd name="T19" fmla="*/ 180 h 261"/>
                  <a:gd name="T20" fmla="*/ 94 w 286"/>
                  <a:gd name="T21" fmla="*/ 187 h 261"/>
                  <a:gd name="T22" fmla="*/ 111 w 286"/>
                  <a:gd name="T23" fmla="*/ 212 h 261"/>
                  <a:gd name="T24" fmla="*/ 122 w 286"/>
                  <a:gd name="T25" fmla="*/ 221 h 261"/>
                  <a:gd name="T26" fmla="*/ 174 w 286"/>
                  <a:gd name="T27" fmla="*/ 235 h 261"/>
                  <a:gd name="T28" fmla="*/ 189 w 286"/>
                  <a:gd name="T29" fmla="*/ 227 h 261"/>
                  <a:gd name="T30" fmla="*/ 209 w 286"/>
                  <a:gd name="T31" fmla="*/ 260 h 261"/>
                  <a:gd name="T32" fmla="*/ 261 w 286"/>
                  <a:gd name="T33" fmla="*/ 260 h 261"/>
                  <a:gd name="T34" fmla="*/ 277 w 286"/>
                  <a:gd name="T35" fmla="*/ 242 h 261"/>
                  <a:gd name="T36" fmla="*/ 280 w 286"/>
                  <a:gd name="T37" fmla="*/ 223 h 261"/>
                  <a:gd name="T38" fmla="*/ 265 w 286"/>
                  <a:gd name="T39" fmla="*/ 205 h 261"/>
                  <a:gd name="T40" fmla="*/ 249 w 286"/>
                  <a:gd name="T41" fmla="*/ 184 h 261"/>
                  <a:gd name="T42" fmla="*/ 252 w 286"/>
                  <a:gd name="T43" fmla="*/ 156 h 261"/>
                  <a:gd name="T44" fmla="*/ 238 w 286"/>
                  <a:gd name="T45" fmla="*/ 121 h 261"/>
                  <a:gd name="T46" fmla="*/ 240 w 286"/>
                  <a:gd name="T47" fmla="*/ 66 h 261"/>
                  <a:gd name="T48" fmla="*/ 197 w 286"/>
                  <a:gd name="T49" fmla="*/ 40 h 261"/>
                  <a:gd name="T50" fmla="*/ 156 w 286"/>
                  <a:gd name="T51" fmla="*/ 33 h 261"/>
                  <a:gd name="T52" fmla="*/ 135 w 286"/>
                  <a:gd name="T53" fmla="*/ 52 h 261"/>
                  <a:gd name="T54" fmla="*/ 112 w 286"/>
                  <a:gd name="T55" fmla="*/ 65 h 261"/>
                  <a:gd name="T56" fmla="*/ 79 w 286"/>
                  <a:gd name="T57" fmla="*/ 50 h 261"/>
                  <a:gd name="T58" fmla="*/ 60 w 286"/>
                  <a:gd name="T59" fmla="*/ 21 h 261"/>
                  <a:gd name="T60" fmla="*/ 46 w 286"/>
                  <a:gd name="T61" fmla="*/ 8 h 261"/>
                  <a:gd name="T62" fmla="*/ 24 w 286"/>
                  <a:gd name="T63" fmla="*/ 20 h 261"/>
                  <a:gd name="T64" fmla="*/ 5 w 286"/>
                  <a:gd name="T65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61">
                    <a:moveTo>
                      <a:pt x="5" y="0"/>
                    </a:moveTo>
                    <a:lnTo>
                      <a:pt x="0" y="6"/>
                    </a:lnTo>
                    <a:lnTo>
                      <a:pt x="6" y="25"/>
                    </a:lnTo>
                    <a:lnTo>
                      <a:pt x="14" y="43"/>
                    </a:lnTo>
                    <a:lnTo>
                      <a:pt x="17" y="62"/>
                    </a:lnTo>
                    <a:lnTo>
                      <a:pt x="20" y="73"/>
                    </a:lnTo>
                    <a:lnTo>
                      <a:pt x="35" y="76"/>
                    </a:lnTo>
                    <a:lnTo>
                      <a:pt x="32" y="92"/>
                    </a:lnTo>
                    <a:lnTo>
                      <a:pt x="22" y="99"/>
                    </a:lnTo>
                    <a:lnTo>
                      <a:pt x="22" y="114"/>
                    </a:lnTo>
                    <a:lnTo>
                      <a:pt x="36" y="120"/>
                    </a:lnTo>
                    <a:lnTo>
                      <a:pt x="39" y="133"/>
                    </a:lnTo>
                    <a:lnTo>
                      <a:pt x="48" y="135"/>
                    </a:lnTo>
                    <a:lnTo>
                      <a:pt x="59" y="133"/>
                    </a:lnTo>
                    <a:lnTo>
                      <a:pt x="61" y="145"/>
                    </a:lnTo>
                    <a:lnTo>
                      <a:pt x="56" y="159"/>
                    </a:lnTo>
                    <a:lnTo>
                      <a:pt x="64" y="162"/>
                    </a:lnTo>
                    <a:lnTo>
                      <a:pt x="66" y="176"/>
                    </a:lnTo>
                    <a:lnTo>
                      <a:pt x="72" y="183"/>
                    </a:lnTo>
                    <a:lnTo>
                      <a:pt x="87" y="180"/>
                    </a:lnTo>
                    <a:lnTo>
                      <a:pt x="87" y="173"/>
                    </a:lnTo>
                    <a:lnTo>
                      <a:pt x="94" y="187"/>
                    </a:lnTo>
                    <a:lnTo>
                      <a:pt x="98" y="207"/>
                    </a:lnTo>
                    <a:lnTo>
                      <a:pt x="111" y="212"/>
                    </a:lnTo>
                    <a:lnTo>
                      <a:pt x="109" y="220"/>
                    </a:lnTo>
                    <a:lnTo>
                      <a:pt x="122" y="221"/>
                    </a:lnTo>
                    <a:lnTo>
                      <a:pt x="130" y="233"/>
                    </a:lnTo>
                    <a:lnTo>
                      <a:pt x="174" y="235"/>
                    </a:lnTo>
                    <a:lnTo>
                      <a:pt x="180" y="223"/>
                    </a:lnTo>
                    <a:lnTo>
                      <a:pt x="189" y="227"/>
                    </a:lnTo>
                    <a:lnTo>
                      <a:pt x="193" y="250"/>
                    </a:lnTo>
                    <a:lnTo>
                      <a:pt x="209" y="260"/>
                    </a:lnTo>
                    <a:lnTo>
                      <a:pt x="252" y="257"/>
                    </a:lnTo>
                    <a:lnTo>
                      <a:pt x="261" y="260"/>
                    </a:lnTo>
                    <a:lnTo>
                      <a:pt x="265" y="246"/>
                    </a:lnTo>
                    <a:lnTo>
                      <a:pt x="277" y="242"/>
                    </a:lnTo>
                    <a:lnTo>
                      <a:pt x="285" y="231"/>
                    </a:lnTo>
                    <a:lnTo>
                      <a:pt x="280" y="223"/>
                    </a:lnTo>
                    <a:lnTo>
                      <a:pt x="269" y="221"/>
                    </a:lnTo>
                    <a:lnTo>
                      <a:pt x="265" y="205"/>
                    </a:lnTo>
                    <a:lnTo>
                      <a:pt x="249" y="198"/>
                    </a:lnTo>
                    <a:lnTo>
                      <a:pt x="249" y="184"/>
                    </a:lnTo>
                    <a:lnTo>
                      <a:pt x="257" y="173"/>
                    </a:lnTo>
                    <a:lnTo>
                      <a:pt x="252" y="156"/>
                    </a:lnTo>
                    <a:lnTo>
                      <a:pt x="235" y="156"/>
                    </a:lnTo>
                    <a:lnTo>
                      <a:pt x="238" y="121"/>
                    </a:lnTo>
                    <a:lnTo>
                      <a:pt x="235" y="99"/>
                    </a:lnTo>
                    <a:lnTo>
                      <a:pt x="240" y="66"/>
                    </a:lnTo>
                    <a:lnTo>
                      <a:pt x="220" y="56"/>
                    </a:lnTo>
                    <a:lnTo>
                      <a:pt x="197" y="40"/>
                    </a:lnTo>
                    <a:lnTo>
                      <a:pt x="182" y="38"/>
                    </a:lnTo>
                    <a:lnTo>
                      <a:pt x="156" y="33"/>
                    </a:lnTo>
                    <a:lnTo>
                      <a:pt x="149" y="46"/>
                    </a:lnTo>
                    <a:lnTo>
                      <a:pt x="135" y="52"/>
                    </a:lnTo>
                    <a:lnTo>
                      <a:pt x="120" y="58"/>
                    </a:lnTo>
                    <a:lnTo>
                      <a:pt x="112" y="65"/>
                    </a:lnTo>
                    <a:lnTo>
                      <a:pt x="94" y="62"/>
                    </a:lnTo>
                    <a:lnTo>
                      <a:pt x="79" y="50"/>
                    </a:lnTo>
                    <a:lnTo>
                      <a:pt x="64" y="40"/>
                    </a:lnTo>
                    <a:lnTo>
                      <a:pt x="60" y="21"/>
                    </a:lnTo>
                    <a:lnTo>
                      <a:pt x="54" y="3"/>
                    </a:lnTo>
                    <a:lnTo>
                      <a:pt x="46" y="8"/>
                    </a:lnTo>
                    <a:lnTo>
                      <a:pt x="42" y="20"/>
                    </a:lnTo>
                    <a:lnTo>
                      <a:pt x="24" y="20"/>
                    </a:lnTo>
                    <a:lnTo>
                      <a:pt x="17" y="8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2" name="Freeform 208"/>
              <p:cNvSpPr>
                <a:spLocks/>
              </p:cNvSpPr>
              <p:nvPr/>
            </p:nvSpPr>
            <p:spPr bwMode="auto">
              <a:xfrm>
                <a:off x="7129122" y="3531099"/>
                <a:ext cx="191843" cy="248527"/>
              </a:xfrm>
              <a:custGeom>
                <a:avLst/>
                <a:gdLst>
                  <a:gd name="T0" fmla="*/ 38 w 109"/>
                  <a:gd name="T1" fmla="*/ 34 h 141"/>
                  <a:gd name="T2" fmla="*/ 51 w 109"/>
                  <a:gd name="T3" fmla="*/ 52 h 141"/>
                  <a:gd name="T4" fmla="*/ 41 w 109"/>
                  <a:gd name="T5" fmla="*/ 92 h 141"/>
                  <a:gd name="T6" fmla="*/ 0 w 109"/>
                  <a:gd name="T7" fmla="*/ 99 h 141"/>
                  <a:gd name="T8" fmla="*/ 6 w 109"/>
                  <a:gd name="T9" fmla="*/ 118 h 141"/>
                  <a:gd name="T10" fmla="*/ 15 w 109"/>
                  <a:gd name="T11" fmla="*/ 140 h 141"/>
                  <a:gd name="T12" fmla="*/ 40 w 109"/>
                  <a:gd name="T13" fmla="*/ 136 h 141"/>
                  <a:gd name="T14" fmla="*/ 48 w 109"/>
                  <a:gd name="T15" fmla="*/ 121 h 141"/>
                  <a:gd name="T16" fmla="*/ 61 w 109"/>
                  <a:gd name="T17" fmla="*/ 118 h 141"/>
                  <a:gd name="T18" fmla="*/ 68 w 109"/>
                  <a:gd name="T19" fmla="*/ 109 h 141"/>
                  <a:gd name="T20" fmla="*/ 84 w 109"/>
                  <a:gd name="T21" fmla="*/ 105 h 141"/>
                  <a:gd name="T22" fmla="*/ 87 w 109"/>
                  <a:gd name="T23" fmla="*/ 78 h 141"/>
                  <a:gd name="T24" fmla="*/ 93 w 109"/>
                  <a:gd name="T25" fmla="*/ 67 h 141"/>
                  <a:gd name="T26" fmla="*/ 104 w 109"/>
                  <a:gd name="T27" fmla="*/ 61 h 141"/>
                  <a:gd name="T28" fmla="*/ 108 w 109"/>
                  <a:gd name="T29" fmla="*/ 34 h 141"/>
                  <a:gd name="T30" fmla="*/ 96 w 109"/>
                  <a:gd name="T31" fmla="*/ 30 h 141"/>
                  <a:gd name="T32" fmla="*/ 95 w 109"/>
                  <a:gd name="T33" fmla="*/ 16 h 141"/>
                  <a:gd name="T34" fmla="*/ 69 w 109"/>
                  <a:gd name="T35" fmla="*/ 12 h 141"/>
                  <a:gd name="T36" fmla="*/ 59 w 109"/>
                  <a:gd name="T37" fmla="*/ 0 h 141"/>
                  <a:gd name="T38" fmla="*/ 38 w 109"/>
                  <a:gd name="T39" fmla="*/ 3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9" h="141">
                    <a:moveTo>
                      <a:pt x="38" y="34"/>
                    </a:moveTo>
                    <a:lnTo>
                      <a:pt x="51" y="52"/>
                    </a:lnTo>
                    <a:lnTo>
                      <a:pt x="41" y="92"/>
                    </a:lnTo>
                    <a:lnTo>
                      <a:pt x="0" y="99"/>
                    </a:lnTo>
                    <a:lnTo>
                      <a:pt x="6" y="118"/>
                    </a:lnTo>
                    <a:lnTo>
                      <a:pt x="15" y="140"/>
                    </a:lnTo>
                    <a:lnTo>
                      <a:pt x="40" y="136"/>
                    </a:lnTo>
                    <a:lnTo>
                      <a:pt x="48" y="121"/>
                    </a:lnTo>
                    <a:lnTo>
                      <a:pt x="61" y="118"/>
                    </a:lnTo>
                    <a:lnTo>
                      <a:pt x="68" y="109"/>
                    </a:lnTo>
                    <a:lnTo>
                      <a:pt x="84" y="105"/>
                    </a:lnTo>
                    <a:lnTo>
                      <a:pt x="87" y="78"/>
                    </a:lnTo>
                    <a:lnTo>
                      <a:pt x="93" y="67"/>
                    </a:lnTo>
                    <a:lnTo>
                      <a:pt x="104" y="61"/>
                    </a:lnTo>
                    <a:lnTo>
                      <a:pt x="108" y="34"/>
                    </a:lnTo>
                    <a:lnTo>
                      <a:pt x="96" y="30"/>
                    </a:lnTo>
                    <a:lnTo>
                      <a:pt x="95" y="16"/>
                    </a:lnTo>
                    <a:lnTo>
                      <a:pt x="69" y="12"/>
                    </a:lnTo>
                    <a:lnTo>
                      <a:pt x="59" y="0"/>
                    </a:lnTo>
                    <a:lnTo>
                      <a:pt x="38" y="3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3" name="Freeform 209"/>
              <p:cNvSpPr>
                <a:spLocks/>
              </p:cNvSpPr>
              <p:nvPr/>
            </p:nvSpPr>
            <p:spPr bwMode="auto">
              <a:xfrm>
                <a:off x="6770596" y="3145725"/>
                <a:ext cx="253170" cy="281559"/>
              </a:xfrm>
              <a:custGeom>
                <a:avLst/>
                <a:gdLst>
                  <a:gd name="T0" fmla="*/ 109 w 143"/>
                  <a:gd name="T1" fmla="*/ 160 h 161"/>
                  <a:gd name="T2" fmla="*/ 100 w 143"/>
                  <a:gd name="T3" fmla="*/ 155 h 161"/>
                  <a:gd name="T4" fmla="*/ 84 w 143"/>
                  <a:gd name="T5" fmla="*/ 145 h 161"/>
                  <a:gd name="T6" fmla="*/ 71 w 143"/>
                  <a:gd name="T7" fmla="*/ 122 h 161"/>
                  <a:gd name="T8" fmla="*/ 60 w 143"/>
                  <a:gd name="T9" fmla="*/ 119 h 161"/>
                  <a:gd name="T10" fmla="*/ 50 w 143"/>
                  <a:gd name="T11" fmla="*/ 102 h 161"/>
                  <a:gd name="T12" fmla="*/ 34 w 143"/>
                  <a:gd name="T13" fmla="*/ 103 h 161"/>
                  <a:gd name="T14" fmla="*/ 24 w 143"/>
                  <a:gd name="T15" fmla="*/ 96 h 161"/>
                  <a:gd name="T16" fmla="*/ 14 w 143"/>
                  <a:gd name="T17" fmla="*/ 88 h 161"/>
                  <a:gd name="T18" fmla="*/ 9 w 143"/>
                  <a:gd name="T19" fmla="*/ 90 h 161"/>
                  <a:gd name="T20" fmla="*/ 0 w 143"/>
                  <a:gd name="T21" fmla="*/ 74 h 161"/>
                  <a:gd name="T22" fmla="*/ 15 w 143"/>
                  <a:gd name="T23" fmla="*/ 66 h 161"/>
                  <a:gd name="T24" fmla="*/ 34 w 143"/>
                  <a:gd name="T25" fmla="*/ 54 h 161"/>
                  <a:gd name="T26" fmla="*/ 37 w 143"/>
                  <a:gd name="T27" fmla="*/ 41 h 161"/>
                  <a:gd name="T28" fmla="*/ 37 w 143"/>
                  <a:gd name="T29" fmla="*/ 21 h 161"/>
                  <a:gd name="T30" fmla="*/ 47 w 143"/>
                  <a:gd name="T31" fmla="*/ 12 h 161"/>
                  <a:gd name="T32" fmla="*/ 55 w 143"/>
                  <a:gd name="T33" fmla="*/ 3 h 161"/>
                  <a:gd name="T34" fmla="*/ 70 w 143"/>
                  <a:gd name="T35" fmla="*/ 0 h 161"/>
                  <a:gd name="T36" fmla="*/ 76 w 143"/>
                  <a:gd name="T37" fmla="*/ 10 h 161"/>
                  <a:gd name="T38" fmla="*/ 93 w 143"/>
                  <a:gd name="T39" fmla="*/ 11 h 161"/>
                  <a:gd name="T40" fmla="*/ 96 w 143"/>
                  <a:gd name="T41" fmla="*/ 22 h 161"/>
                  <a:gd name="T42" fmla="*/ 111 w 143"/>
                  <a:gd name="T43" fmla="*/ 25 h 161"/>
                  <a:gd name="T44" fmla="*/ 108 w 143"/>
                  <a:gd name="T45" fmla="*/ 41 h 161"/>
                  <a:gd name="T46" fmla="*/ 98 w 143"/>
                  <a:gd name="T47" fmla="*/ 47 h 161"/>
                  <a:gd name="T48" fmla="*/ 98 w 143"/>
                  <a:gd name="T49" fmla="*/ 63 h 161"/>
                  <a:gd name="T50" fmla="*/ 111 w 143"/>
                  <a:gd name="T51" fmla="*/ 69 h 161"/>
                  <a:gd name="T52" fmla="*/ 115 w 143"/>
                  <a:gd name="T53" fmla="*/ 81 h 161"/>
                  <a:gd name="T54" fmla="*/ 124 w 143"/>
                  <a:gd name="T55" fmla="*/ 84 h 161"/>
                  <a:gd name="T56" fmla="*/ 134 w 143"/>
                  <a:gd name="T57" fmla="*/ 81 h 161"/>
                  <a:gd name="T58" fmla="*/ 137 w 143"/>
                  <a:gd name="T59" fmla="*/ 94 h 161"/>
                  <a:gd name="T60" fmla="*/ 132 w 143"/>
                  <a:gd name="T61" fmla="*/ 108 h 161"/>
                  <a:gd name="T62" fmla="*/ 140 w 143"/>
                  <a:gd name="T63" fmla="*/ 111 h 161"/>
                  <a:gd name="T64" fmla="*/ 142 w 143"/>
                  <a:gd name="T65" fmla="*/ 124 h 161"/>
                  <a:gd name="T66" fmla="*/ 129 w 143"/>
                  <a:gd name="T67" fmla="*/ 129 h 161"/>
                  <a:gd name="T68" fmla="*/ 121 w 143"/>
                  <a:gd name="T69" fmla="*/ 131 h 161"/>
                  <a:gd name="T70" fmla="*/ 119 w 143"/>
                  <a:gd name="T71" fmla="*/ 152 h 161"/>
                  <a:gd name="T72" fmla="*/ 109 w 143"/>
                  <a:gd name="T73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" h="161">
                    <a:moveTo>
                      <a:pt x="109" y="160"/>
                    </a:moveTo>
                    <a:lnTo>
                      <a:pt x="100" y="155"/>
                    </a:lnTo>
                    <a:lnTo>
                      <a:pt x="84" y="145"/>
                    </a:lnTo>
                    <a:lnTo>
                      <a:pt x="71" y="122"/>
                    </a:lnTo>
                    <a:lnTo>
                      <a:pt x="60" y="119"/>
                    </a:lnTo>
                    <a:lnTo>
                      <a:pt x="50" y="102"/>
                    </a:lnTo>
                    <a:lnTo>
                      <a:pt x="34" y="103"/>
                    </a:lnTo>
                    <a:lnTo>
                      <a:pt x="24" y="96"/>
                    </a:lnTo>
                    <a:lnTo>
                      <a:pt x="14" y="88"/>
                    </a:lnTo>
                    <a:lnTo>
                      <a:pt x="9" y="90"/>
                    </a:lnTo>
                    <a:lnTo>
                      <a:pt x="0" y="74"/>
                    </a:lnTo>
                    <a:lnTo>
                      <a:pt x="15" y="66"/>
                    </a:lnTo>
                    <a:lnTo>
                      <a:pt x="34" y="54"/>
                    </a:lnTo>
                    <a:lnTo>
                      <a:pt x="37" y="41"/>
                    </a:lnTo>
                    <a:lnTo>
                      <a:pt x="37" y="21"/>
                    </a:lnTo>
                    <a:lnTo>
                      <a:pt x="47" y="12"/>
                    </a:lnTo>
                    <a:lnTo>
                      <a:pt x="55" y="3"/>
                    </a:lnTo>
                    <a:lnTo>
                      <a:pt x="70" y="0"/>
                    </a:lnTo>
                    <a:lnTo>
                      <a:pt x="76" y="10"/>
                    </a:lnTo>
                    <a:lnTo>
                      <a:pt x="93" y="11"/>
                    </a:lnTo>
                    <a:lnTo>
                      <a:pt x="96" y="22"/>
                    </a:lnTo>
                    <a:lnTo>
                      <a:pt x="111" y="25"/>
                    </a:lnTo>
                    <a:lnTo>
                      <a:pt x="108" y="41"/>
                    </a:lnTo>
                    <a:lnTo>
                      <a:pt x="98" y="47"/>
                    </a:lnTo>
                    <a:lnTo>
                      <a:pt x="98" y="63"/>
                    </a:lnTo>
                    <a:lnTo>
                      <a:pt x="111" y="69"/>
                    </a:lnTo>
                    <a:lnTo>
                      <a:pt x="115" y="81"/>
                    </a:lnTo>
                    <a:lnTo>
                      <a:pt x="124" y="84"/>
                    </a:lnTo>
                    <a:lnTo>
                      <a:pt x="134" y="81"/>
                    </a:lnTo>
                    <a:lnTo>
                      <a:pt x="137" y="94"/>
                    </a:lnTo>
                    <a:lnTo>
                      <a:pt x="132" y="108"/>
                    </a:lnTo>
                    <a:lnTo>
                      <a:pt x="140" y="111"/>
                    </a:lnTo>
                    <a:lnTo>
                      <a:pt x="142" y="124"/>
                    </a:lnTo>
                    <a:lnTo>
                      <a:pt x="129" y="129"/>
                    </a:lnTo>
                    <a:lnTo>
                      <a:pt x="121" y="131"/>
                    </a:lnTo>
                    <a:lnTo>
                      <a:pt x="119" y="152"/>
                    </a:lnTo>
                    <a:lnTo>
                      <a:pt x="109" y="16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4" name="Freeform 220"/>
              <p:cNvSpPr>
                <a:spLocks/>
              </p:cNvSpPr>
              <p:nvPr/>
            </p:nvSpPr>
            <p:spPr bwMode="auto">
              <a:xfrm>
                <a:off x="8808535" y="3919618"/>
                <a:ext cx="55037" cy="105388"/>
              </a:xfrm>
              <a:custGeom>
                <a:avLst/>
                <a:gdLst>
                  <a:gd name="T0" fmla="*/ 23 w 33"/>
                  <a:gd name="T1" fmla="*/ 6 h 60"/>
                  <a:gd name="T2" fmla="*/ 21 w 33"/>
                  <a:gd name="T3" fmla="*/ 17 h 60"/>
                  <a:gd name="T4" fmla="*/ 8 w 33"/>
                  <a:gd name="T5" fmla="*/ 27 h 60"/>
                  <a:gd name="T6" fmla="*/ 0 w 33"/>
                  <a:gd name="T7" fmla="*/ 39 h 60"/>
                  <a:gd name="T8" fmla="*/ 2 w 33"/>
                  <a:gd name="T9" fmla="*/ 59 h 60"/>
                  <a:gd name="T10" fmla="*/ 17 w 33"/>
                  <a:gd name="T11" fmla="*/ 44 h 60"/>
                  <a:gd name="T12" fmla="*/ 27 w 33"/>
                  <a:gd name="T13" fmla="*/ 24 h 60"/>
                  <a:gd name="T14" fmla="*/ 32 w 33"/>
                  <a:gd name="T15" fmla="*/ 11 h 60"/>
                  <a:gd name="T16" fmla="*/ 27 w 33"/>
                  <a:gd name="T17" fmla="*/ 0 h 60"/>
                  <a:gd name="T18" fmla="*/ 23 w 33"/>
                  <a:gd name="T19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60">
                    <a:moveTo>
                      <a:pt x="23" y="6"/>
                    </a:moveTo>
                    <a:lnTo>
                      <a:pt x="21" y="17"/>
                    </a:lnTo>
                    <a:lnTo>
                      <a:pt x="8" y="27"/>
                    </a:lnTo>
                    <a:lnTo>
                      <a:pt x="0" y="39"/>
                    </a:lnTo>
                    <a:lnTo>
                      <a:pt x="2" y="59"/>
                    </a:lnTo>
                    <a:lnTo>
                      <a:pt x="17" y="44"/>
                    </a:lnTo>
                    <a:lnTo>
                      <a:pt x="27" y="24"/>
                    </a:lnTo>
                    <a:lnTo>
                      <a:pt x="32" y="11"/>
                    </a:lnTo>
                    <a:lnTo>
                      <a:pt x="27" y="0"/>
                    </a:lnTo>
                    <a:lnTo>
                      <a:pt x="23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5" name="Freeform 221"/>
              <p:cNvSpPr>
                <a:spLocks/>
              </p:cNvSpPr>
              <p:nvPr/>
            </p:nvSpPr>
            <p:spPr bwMode="auto">
              <a:xfrm>
                <a:off x="8843129" y="3705697"/>
                <a:ext cx="88059" cy="138420"/>
              </a:xfrm>
              <a:custGeom>
                <a:avLst/>
                <a:gdLst>
                  <a:gd name="T0" fmla="*/ 24 w 51"/>
                  <a:gd name="T1" fmla="*/ 0 h 78"/>
                  <a:gd name="T2" fmla="*/ 14 w 51"/>
                  <a:gd name="T3" fmla="*/ 16 h 78"/>
                  <a:gd name="T4" fmla="*/ 10 w 51"/>
                  <a:gd name="T5" fmla="*/ 37 h 78"/>
                  <a:gd name="T6" fmla="*/ 0 w 51"/>
                  <a:gd name="T7" fmla="*/ 46 h 78"/>
                  <a:gd name="T8" fmla="*/ 3 w 51"/>
                  <a:gd name="T9" fmla="*/ 66 h 78"/>
                  <a:gd name="T10" fmla="*/ 14 w 51"/>
                  <a:gd name="T11" fmla="*/ 69 h 78"/>
                  <a:gd name="T12" fmla="*/ 20 w 51"/>
                  <a:gd name="T13" fmla="*/ 77 h 78"/>
                  <a:gd name="T14" fmla="*/ 36 w 51"/>
                  <a:gd name="T15" fmla="*/ 76 h 78"/>
                  <a:gd name="T16" fmla="*/ 50 w 51"/>
                  <a:gd name="T17" fmla="*/ 71 h 78"/>
                  <a:gd name="T18" fmla="*/ 45 w 51"/>
                  <a:gd name="T19" fmla="*/ 52 h 78"/>
                  <a:gd name="T20" fmla="*/ 47 w 51"/>
                  <a:gd name="T21" fmla="*/ 37 h 78"/>
                  <a:gd name="T22" fmla="*/ 47 w 51"/>
                  <a:gd name="T23" fmla="*/ 27 h 78"/>
                  <a:gd name="T24" fmla="*/ 42 w 51"/>
                  <a:gd name="T25" fmla="*/ 10 h 78"/>
                  <a:gd name="T26" fmla="*/ 39 w 51"/>
                  <a:gd name="T27" fmla="*/ 1 h 78"/>
                  <a:gd name="T28" fmla="*/ 24 w 51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" h="78">
                    <a:moveTo>
                      <a:pt x="24" y="0"/>
                    </a:moveTo>
                    <a:lnTo>
                      <a:pt x="14" y="16"/>
                    </a:lnTo>
                    <a:lnTo>
                      <a:pt x="10" y="37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4" y="69"/>
                    </a:lnTo>
                    <a:lnTo>
                      <a:pt x="20" y="77"/>
                    </a:lnTo>
                    <a:lnTo>
                      <a:pt x="36" y="76"/>
                    </a:lnTo>
                    <a:lnTo>
                      <a:pt x="50" y="71"/>
                    </a:lnTo>
                    <a:lnTo>
                      <a:pt x="45" y="52"/>
                    </a:lnTo>
                    <a:lnTo>
                      <a:pt x="47" y="37"/>
                    </a:lnTo>
                    <a:lnTo>
                      <a:pt x="47" y="27"/>
                    </a:lnTo>
                    <a:lnTo>
                      <a:pt x="42" y="10"/>
                    </a:lnTo>
                    <a:lnTo>
                      <a:pt x="39" y="1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6" name="Freeform 222"/>
              <p:cNvSpPr>
                <a:spLocks/>
              </p:cNvSpPr>
              <p:nvPr/>
            </p:nvSpPr>
            <p:spPr bwMode="auto">
              <a:xfrm>
                <a:off x="8961066" y="3977818"/>
                <a:ext cx="84914" cy="114826"/>
              </a:xfrm>
              <a:custGeom>
                <a:avLst/>
                <a:gdLst>
                  <a:gd name="T0" fmla="*/ 28 w 48"/>
                  <a:gd name="T1" fmla="*/ 0 h 66"/>
                  <a:gd name="T2" fmla="*/ 14 w 48"/>
                  <a:gd name="T3" fmla="*/ 10 h 66"/>
                  <a:gd name="T4" fmla="*/ 0 w 48"/>
                  <a:gd name="T5" fmla="*/ 26 h 66"/>
                  <a:gd name="T6" fmla="*/ 8 w 48"/>
                  <a:gd name="T7" fmla="*/ 38 h 66"/>
                  <a:gd name="T8" fmla="*/ 18 w 48"/>
                  <a:gd name="T9" fmla="*/ 52 h 66"/>
                  <a:gd name="T10" fmla="*/ 29 w 48"/>
                  <a:gd name="T11" fmla="*/ 65 h 66"/>
                  <a:gd name="T12" fmla="*/ 38 w 48"/>
                  <a:gd name="T13" fmla="*/ 52 h 66"/>
                  <a:gd name="T14" fmla="*/ 47 w 48"/>
                  <a:gd name="T15" fmla="*/ 45 h 66"/>
                  <a:gd name="T16" fmla="*/ 47 w 48"/>
                  <a:gd name="T17" fmla="*/ 18 h 66"/>
                  <a:gd name="T18" fmla="*/ 41 w 48"/>
                  <a:gd name="T19" fmla="*/ 7 h 66"/>
                  <a:gd name="T20" fmla="*/ 28 w 48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66">
                    <a:moveTo>
                      <a:pt x="28" y="0"/>
                    </a:moveTo>
                    <a:lnTo>
                      <a:pt x="14" y="10"/>
                    </a:lnTo>
                    <a:lnTo>
                      <a:pt x="0" y="26"/>
                    </a:lnTo>
                    <a:lnTo>
                      <a:pt x="8" y="38"/>
                    </a:lnTo>
                    <a:lnTo>
                      <a:pt x="18" y="52"/>
                    </a:lnTo>
                    <a:lnTo>
                      <a:pt x="29" y="65"/>
                    </a:lnTo>
                    <a:lnTo>
                      <a:pt x="38" y="52"/>
                    </a:lnTo>
                    <a:lnTo>
                      <a:pt x="47" y="45"/>
                    </a:lnTo>
                    <a:lnTo>
                      <a:pt x="47" y="18"/>
                    </a:lnTo>
                    <a:lnTo>
                      <a:pt x="41" y="7"/>
                    </a:lnTo>
                    <a:lnTo>
                      <a:pt x="2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7" name="Freeform 224"/>
              <p:cNvSpPr>
                <a:spLocks/>
              </p:cNvSpPr>
              <p:nvPr/>
            </p:nvSpPr>
            <p:spPr bwMode="auto">
              <a:xfrm>
                <a:off x="7946813" y="2629796"/>
                <a:ext cx="746930" cy="372790"/>
              </a:xfrm>
              <a:custGeom>
                <a:avLst/>
                <a:gdLst>
                  <a:gd name="T0" fmla="*/ 0 w 424"/>
                  <a:gd name="T1" fmla="*/ 80 h 212"/>
                  <a:gd name="T2" fmla="*/ 8 w 424"/>
                  <a:gd name="T3" fmla="*/ 73 h 212"/>
                  <a:gd name="T4" fmla="*/ 27 w 424"/>
                  <a:gd name="T5" fmla="*/ 68 h 212"/>
                  <a:gd name="T6" fmla="*/ 70 w 424"/>
                  <a:gd name="T7" fmla="*/ 64 h 212"/>
                  <a:gd name="T8" fmla="*/ 75 w 424"/>
                  <a:gd name="T9" fmla="*/ 70 h 212"/>
                  <a:gd name="T10" fmla="*/ 90 w 424"/>
                  <a:gd name="T11" fmla="*/ 73 h 212"/>
                  <a:gd name="T12" fmla="*/ 96 w 424"/>
                  <a:gd name="T13" fmla="*/ 79 h 212"/>
                  <a:gd name="T14" fmla="*/ 125 w 424"/>
                  <a:gd name="T15" fmla="*/ 76 h 212"/>
                  <a:gd name="T16" fmla="*/ 118 w 424"/>
                  <a:gd name="T17" fmla="*/ 59 h 212"/>
                  <a:gd name="T18" fmla="*/ 114 w 424"/>
                  <a:gd name="T19" fmla="*/ 51 h 212"/>
                  <a:gd name="T20" fmla="*/ 125 w 424"/>
                  <a:gd name="T21" fmla="*/ 51 h 212"/>
                  <a:gd name="T22" fmla="*/ 125 w 424"/>
                  <a:gd name="T23" fmla="*/ 26 h 212"/>
                  <a:gd name="T24" fmla="*/ 125 w 424"/>
                  <a:gd name="T25" fmla="*/ 0 h 212"/>
                  <a:gd name="T26" fmla="*/ 152 w 424"/>
                  <a:gd name="T27" fmla="*/ 11 h 212"/>
                  <a:gd name="T28" fmla="*/ 170 w 424"/>
                  <a:gd name="T29" fmla="*/ 11 h 212"/>
                  <a:gd name="T30" fmla="*/ 182 w 424"/>
                  <a:gd name="T31" fmla="*/ 24 h 212"/>
                  <a:gd name="T32" fmla="*/ 188 w 424"/>
                  <a:gd name="T33" fmla="*/ 37 h 212"/>
                  <a:gd name="T34" fmla="*/ 209 w 424"/>
                  <a:gd name="T35" fmla="*/ 37 h 212"/>
                  <a:gd name="T36" fmla="*/ 241 w 424"/>
                  <a:gd name="T37" fmla="*/ 39 h 212"/>
                  <a:gd name="T38" fmla="*/ 259 w 424"/>
                  <a:gd name="T39" fmla="*/ 49 h 212"/>
                  <a:gd name="T40" fmla="*/ 272 w 424"/>
                  <a:gd name="T41" fmla="*/ 52 h 212"/>
                  <a:gd name="T42" fmla="*/ 276 w 424"/>
                  <a:gd name="T43" fmla="*/ 64 h 212"/>
                  <a:gd name="T44" fmla="*/ 313 w 424"/>
                  <a:gd name="T45" fmla="*/ 58 h 212"/>
                  <a:gd name="T46" fmla="*/ 320 w 424"/>
                  <a:gd name="T47" fmla="*/ 49 h 212"/>
                  <a:gd name="T48" fmla="*/ 332 w 424"/>
                  <a:gd name="T49" fmla="*/ 57 h 212"/>
                  <a:gd name="T50" fmla="*/ 349 w 424"/>
                  <a:gd name="T51" fmla="*/ 41 h 212"/>
                  <a:gd name="T52" fmla="*/ 364 w 424"/>
                  <a:gd name="T53" fmla="*/ 41 h 212"/>
                  <a:gd name="T54" fmla="*/ 376 w 424"/>
                  <a:gd name="T55" fmla="*/ 47 h 212"/>
                  <a:gd name="T56" fmla="*/ 372 w 424"/>
                  <a:gd name="T57" fmla="*/ 59 h 212"/>
                  <a:gd name="T58" fmla="*/ 374 w 424"/>
                  <a:gd name="T59" fmla="*/ 91 h 212"/>
                  <a:gd name="T60" fmla="*/ 377 w 424"/>
                  <a:gd name="T61" fmla="*/ 97 h 212"/>
                  <a:gd name="T62" fmla="*/ 389 w 424"/>
                  <a:gd name="T63" fmla="*/ 94 h 212"/>
                  <a:gd name="T64" fmla="*/ 412 w 424"/>
                  <a:gd name="T65" fmla="*/ 91 h 212"/>
                  <a:gd name="T66" fmla="*/ 423 w 424"/>
                  <a:gd name="T67" fmla="*/ 106 h 212"/>
                  <a:gd name="T68" fmla="*/ 398 w 424"/>
                  <a:gd name="T69" fmla="*/ 117 h 212"/>
                  <a:gd name="T70" fmla="*/ 377 w 424"/>
                  <a:gd name="T71" fmla="*/ 130 h 212"/>
                  <a:gd name="T72" fmla="*/ 365 w 424"/>
                  <a:gd name="T73" fmla="*/ 139 h 212"/>
                  <a:gd name="T74" fmla="*/ 351 w 424"/>
                  <a:gd name="T75" fmla="*/ 154 h 212"/>
                  <a:gd name="T76" fmla="*/ 331 w 424"/>
                  <a:gd name="T77" fmla="*/ 147 h 212"/>
                  <a:gd name="T78" fmla="*/ 332 w 424"/>
                  <a:gd name="T79" fmla="*/ 164 h 212"/>
                  <a:gd name="T80" fmla="*/ 330 w 424"/>
                  <a:gd name="T81" fmla="*/ 181 h 212"/>
                  <a:gd name="T82" fmla="*/ 307 w 424"/>
                  <a:gd name="T83" fmla="*/ 199 h 212"/>
                  <a:gd name="T84" fmla="*/ 279 w 424"/>
                  <a:gd name="T85" fmla="*/ 196 h 212"/>
                  <a:gd name="T86" fmla="*/ 267 w 424"/>
                  <a:gd name="T87" fmla="*/ 204 h 212"/>
                  <a:gd name="T88" fmla="*/ 246 w 424"/>
                  <a:gd name="T89" fmla="*/ 211 h 212"/>
                  <a:gd name="T90" fmla="*/ 225 w 424"/>
                  <a:gd name="T91" fmla="*/ 199 h 212"/>
                  <a:gd name="T92" fmla="*/ 207 w 424"/>
                  <a:gd name="T93" fmla="*/ 194 h 212"/>
                  <a:gd name="T94" fmla="*/ 127 w 424"/>
                  <a:gd name="T95" fmla="*/ 188 h 212"/>
                  <a:gd name="T96" fmla="*/ 117 w 424"/>
                  <a:gd name="T97" fmla="*/ 179 h 212"/>
                  <a:gd name="T98" fmla="*/ 107 w 424"/>
                  <a:gd name="T99" fmla="*/ 160 h 212"/>
                  <a:gd name="T100" fmla="*/ 91 w 424"/>
                  <a:gd name="T101" fmla="*/ 152 h 212"/>
                  <a:gd name="T102" fmla="*/ 76 w 424"/>
                  <a:gd name="T103" fmla="*/ 149 h 212"/>
                  <a:gd name="T104" fmla="*/ 43 w 424"/>
                  <a:gd name="T105" fmla="*/ 143 h 212"/>
                  <a:gd name="T106" fmla="*/ 33 w 424"/>
                  <a:gd name="T107" fmla="*/ 118 h 212"/>
                  <a:gd name="T108" fmla="*/ 29 w 424"/>
                  <a:gd name="T109" fmla="*/ 102 h 212"/>
                  <a:gd name="T110" fmla="*/ 8 w 424"/>
                  <a:gd name="T111" fmla="*/ 91 h 212"/>
                  <a:gd name="T112" fmla="*/ 0 w 424"/>
                  <a:gd name="T113" fmla="*/ 8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4" h="212">
                    <a:moveTo>
                      <a:pt x="0" y="80"/>
                    </a:moveTo>
                    <a:lnTo>
                      <a:pt x="8" y="73"/>
                    </a:lnTo>
                    <a:lnTo>
                      <a:pt x="27" y="68"/>
                    </a:lnTo>
                    <a:lnTo>
                      <a:pt x="70" y="64"/>
                    </a:lnTo>
                    <a:lnTo>
                      <a:pt x="75" y="70"/>
                    </a:lnTo>
                    <a:lnTo>
                      <a:pt x="90" y="73"/>
                    </a:lnTo>
                    <a:lnTo>
                      <a:pt x="96" y="79"/>
                    </a:lnTo>
                    <a:lnTo>
                      <a:pt x="125" y="76"/>
                    </a:lnTo>
                    <a:lnTo>
                      <a:pt x="118" y="59"/>
                    </a:lnTo>
                    <a:lnTo>
                      <a:pt x="114" y="51"/>
                    </a:lnTo>
                    <a:lnTo>
                      <a:pt x="125" y="51"/>
                    </a:lnTo>
                    <a:lnTo>
                      <a:pt x="125" y="26"/>
                    </a:lnTo>
                    <a:lnTo>
                      <a:pt x="125" y="0"/>
                    </a:lnTo>
                    <a:lnTo>
                      <a:pt x="152" y="11"/>
                    </a:lnTo>
                    <a:lnTo>
                      <a:pt x="170" y="11"/>
                    </a:lnTo>
                    <a:lnTo>
                      <a:pt x="182" y="24"/>
                    </a:lnTo>
                    <a:lnTo>
                      <a:pt x="188" y="37"/>
                    </a:lnTo>
                    <a:lnTo>
                      <a:pt x="209" y="37"/>
                    </a:lnTo>
                    <a:lnTo>
                      <a:pt x="241" y="39"/>
                    </a:lnTo>
                    <a:lnTo>
                      <a:pt x="259" y="49"/>
                    </a:lnTo>
                    <a:lnTo>
                      <a:pt x="272" y="52"/>
                    </a:lnTo>
                    <a:lnTo>
                      <a:pt x="276" y="64"/>
                    </a:lnTo>
                    <a:lnTo>
                      <a:pt x="313" y="58"/>
                    </a:lnTo>
                    <a:lnTo>
                      <a:pt x="320" y="49"/>
                    </a:lnTo>
                    <a:lnTo>
                      <a:pt x="332" y="57"/>
                    </a:lnTo>
                    <a:lnTo>
                      <a:pt x="349" y="41"/>
                    </a:lnTo>
                    <a:lnTo>
                      <a:pt x="364" y="41"/>
                    </a:lnTo>
                    <a:lnTo>
                      <a:pt x="376" y="47"/>
                    </a:lnTo>
                    <a:lnTo>
                      <a:pt x="372" y="59"/>
                    </a:lnTo>
                    <a:lnTo>
                      <a:pt x="374" y="91"/>
                    </a:lnTo>
                    <a:lnTo>
                      <a:pt x="377" y="97"/>
                    </a:lnTo>
                    <a:lnTo>
                      <a:pt x="389" y="94"/>
                    </a:lnTo>
                    <a:lnTo>
                      <a:pt x="412" y="91"/>
                    </a:lnTo>
                    <a:lnTo>
                      <a:pt x="423" y="106"/>
                    </a:lnTo>
                    <a:lnTo>
                      <a:pt x="398" y="117"/>
                    </a:lnTo>
                    <a:lnTo>
                      <a:pt x="377" y="130"/>
                    </a:lnTo>
                    <a:lnTo>
                      <a:pt x="365" y="139"/>
                    </a:lnTo>
                    <a:lnTo>
                      <a:pt x="351" y="154"/>
                    </a:lnTo>
                    <a:lnTo>
                      <a:pt x="331" y="147"/>
                    </a:lnTo>
                    <a:lnTo>
                      <a:pt x="332" y="164"/>
                    </a:lnTo>
                    <a:lnTo>
                      <a:pt x="330" y="181"/>
                    </a:lnTo>
                    <a:lnTo>
                      <a:pt x="307" y="199"/>
                    </a:lnTo>
                    <a:lnTo>
                      <a:pt x="279" y="196"/>
                    </a:lnTo>
                    <a:lnTo>
                      <a:pt x="267" y="204"/>
                    </a:lnTo>
                    <a:lnTo>
                      <a:pt x="246" y="211"/>
                    </a:lnTo>
                    <a:lnTo>
                      <a:pt x="225" y="199"/>
                    </a:lnTo>
                    <a:lnTo>
                      <a:pt x="207" y="194"/>
                    </a:lnTo>
                    <a:lnTo>
                      <a:pt x="127" y="188"/>
                    </a:lnTo>
                    <a:lnTo>
                      <a:pt x="117" y="179"/>
                    </a:lnTo>
                    <a:lnTo>
                      <a:pt x="107" y="160"/>
                    </a:lnTo>
                    <a:lnTo>
                      <a:pt x="91" y="152"/>
                    </a:lnTo>
                    <a:lnTo>
                      <a:pt x="76" y="149"/>
                    </a:lnTo>
                    <a:lnTo>
                      <a:pt x="43" y="143"/>
                    </a:lnTo>
                    <a:lnTo>
                      <a:pt x="33" y="118"/>
                    </a:lnTo>
                    <a:lnTo>
                      <a:pt x="29" y="102"/>
                    </a:lnTo>
                    <a:lnTo>
                      <a:pt x="8" y="91"/>
                    </a:lnTo>
                    <a:lnTo>
                      <a:pt x="0" y="8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8" name="Freeform 225"/>
              <p:cNvSpPr>
                <a:spLocks/>
              </p:cNvSpPr>
              <p:nvPr/>
            </p:nvSpPr>
            <p:spPr bwMode="auto">
              <a:xfrm>
                <a:off x="7841457" y="3982536"/>
                <a:ext cx="51892" cy="105388"/>
              </a:xfrm>
              <a:custGeom>
                <a:avLst/>
                <a:gdLst>
                  <a:gd name="T0" fmla="*/ 9 w 29"/>
                  <a:gd name="T1" fmla="*/ 0 h 60"/>
                  <a:gd name="T2" fmla="*/ 1 w 29"/>
                  <a:gd name="T3" fmla="*/ 17 h 60"/>
                  <a:gd name="T4" fmla="*/ 0 w 29"/>
                  <a:gd name="T5" fmla="*/ 40 h 60"/>
                  <a:gd name="T6" fmla="*/ 8 w 29"/>
                  <a:gd name="T7" fmla="*/ 59 h 60"/>
                  <a:gd name="T8" fmla="*/ 28 w 29"/>
                  <a:gd name="T9" fmla="*/ 56 h 60"/>
                  <a:gd name="T10" fmla="*/ 28 w 29"/>
                  <a:gd name="T11" fmla="*/ 19 h 60"/>
                  <a:gd name="T12" fmla="*/ 22 w 29"/>
                  <a:gd name="T13" fmla="*/ 11 h 60"/>
                  <a:gd name="T14" fmla="*/ 9 w 29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60">
                    <a:moveTo>
                      <a:pt x="9" y="0"/>
                    </a:moveTo>
                    <a:lnTo>
                      <a:pt x="1" y="17"/>
                    </a:lnTo>
                    <a:lnTo>
                      <a:pt x="0" y="40"/>
                    </a:lnTo>
                    <a:lnTo>
                      <a:pt x="8" y="59"/>
                    </a:lnTo>
                    <a:lnTo>
                      <a:pt x="28" y="56"/>
                    </a:lnTo>
                    <a:lnTo>
                      <a:pt x="28" y="19"/>
                    </a:lnTo>
                    <a:lnTo>
                      <a:pt x="22" y="11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69" name="Freeform 231"/>
              <p:cNvSpPr>
                <a:spLocks/>
              </p:cNvSpPr>
              <p:nvPr/>
            </p:nvSpPr>
            <p:spPr bwMode="auto">
              <a:xfrm>
                <a:off x="6897967" y="3705697"/>
                <a:ext cx="259460" cy="195046"/>
              </a:xfrm>
              <a:custGeom>
                <a:avLst/>
                <a:gdLst>
                  <a:gd name="T0" fmla="*/ 51 w 147"/>
                  <a:gd name="T1" fmla="*/ 59 h 110"/>
                  <a:gd name="T2" fmla="*/ 51 w 147"/>
                  <a:gd name="T3" fmla="*/ 46 h 110"/>
                  <a:gd name="T4" fmla="*/ 51 w 147"/>
                  <a:gd name="T5" fmla="*/ 36 h 110"/>
                  <a:gd name="T6" fmla="*/ 45 w 147"/>
                  <a:gd name="T7" fmla="*/ 34 h 110"/>
                  <a:gd name="T8" fmla="*/ 28 w 147"/>
                  <a:gd name="T9" fmla="*/ 33 h 110"/>
                  <a:gd name="T10" fmla="*/ 11 w 147"/>
                  <a:gd name="T11" fmla="*/ 34 h 110"/>
                  <a:gd name="T12" fmla="*/ 0 w 147"/>
                  <a:gd name="T13" fmla="*/ 41 h 110"/>
                  <a:gd name="T14" fmla="*/ 2 w 147"/>
                  <a:gd name="T15" fmla="*/ 74 h 110"/>
                  <a:gd name="T16" fmla="*/ 2 w 147"/>
                  <a:gd name="T17" fmla="*/ 91 h 110"/>
                  <a:gd name="T18" fmla="*/ 8 w 147"/>
                  <a:gd name="T19" fmla="*/ 101 h 110"/>
                  <a:gd name="T20" fmla="*/ 23 w 147"/>
                  <a:gd name="T21" fmla="*/ 109 h 110"/>
                  <a:gd name="T22" fmla="*/ 34 w 147"/>
                  <a:gd name="T23" fmla="*/ 98 h 110"/>
                  <a:gd name="T24" fmla="*/ 48 w 147"/>
                  <a:gd name="T25" fmla="*/ 84 h 110"/>
                  <a:gd name="T26" fmla="*/ 53 w 147"/>
                  <a:gd name="T27" fmla="*/ 79 h 110"/>
                  <a:gd name="T28" fmla="*/ 91 w 147"/>
                  <a:gd name="T29" fmla="*/ 78 h 110"/>
                  <a:gd name="T30" fmla="*/ 102 w 147"/>
                  <a:gd name="T31" fmla="*/ 68 h 110"/>
                  <a:gd name="T32" fmla="*/ 134 w 147"/>
                  <a:gd name="T33" fmla="*/ 62 h 110"/>
                  <a:gd name="T34" fmla="*/ 134 w 147"/>
                  <a:gd name="T35" fmla="*/ 51 h 110"/>
                  <a:gd name="T36" fmla="*/ 146 w 147"/>
                  <a:gd name="T37" fmla="*/ 41 h 110"/>
                  <a:gd name="T38" fmla="*/ 137 w 147"/>
                  <a:gd name="T39" fmla="*/ 19 h 110"/>
                  <a:gd name="T40" fmla="*/ 131 w 147"/>
                  <a:gd name="T41" fmla="*/ 0 h 110"/>
                  <a:gd name="T42" fmla="*/ 87 w 147"/>
                  <a:gd name="T43" fmla="*/ 8 h 110"/>
                  <a:gd name="T44" fmla="*/ 76 w 147"/>
                  <a:gd name="T45" fmla="*/ 23 h 110"/>
                  <a:gd name="T46" fmla="*/ 70 w 147"/>
                  <a:gd name="T47" fmla="*/ 44 h 110"/>
                  <a:gd name="T48" fmla="*/ 51 w 147"/>
                  <a:gd name="T49" fmla="*/ 59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7" h="110">
                    <a:moveTo>
                      <a:pt x="51" y="59"/>
                    </a:moveTo>
                    <a:lnTo>
                      <a:pt x="51" y="46"/>
                    </a:lnTo>
                    <a:lnTo>
                      <a:pt x="51" y="36"/>
                    </a:lnTo>
                    <a:lnTo>
                      <a:pt x="45" y="34"/>
                    </a:lnTo>
                    <a:lnTo>
                      <a:pt x="28" y="33"/>
                    </a:lnTo>
                    <a:lnTo>
                      <a:pt x="11" y="34"/>
                    </a:lnTo>
                    <a:lnTo>
                      <a:pt x="0" y="41"/>
                    </a:lnTo>
                    <a:lnTo>
                      <a:pt x="2" y="74"/>
                    </a:lnTo>
                    <a:lnTo>
                      <a:pt x="2" y="91"/>
                    </a:lnTo>
                    <a:lnTo>
                      <a:pt x="8" y="101"/>
                    </a:lnTo>
                    <a:lnTo>
                      <a:pt x="23" y="109"/>
                    </a:lnTo>
                    <a:lnTo>
                      <a:pt x="34" y="98"/>
                    </a:lnTo>
                    <a:lnTo>
                      <a:pt x="48" y="84"/>
                    </a:lnTo>
                    <a:lnTo>
                      <a:pt x="53" y="79"/>
                    </a:lnTo>
                    <a:lnTo>
                      <a:pt x="91" y="78"/>
                    </a:lnTo>
                    <a:lnTo>
                      <a:pt x="102" y="68"/>
                    </a:lnTo>
                    <a:lnTo>
                      <a:pt x="134" y="62"/>
                    </a:lnTo>
                    <a:lnTo>
                      <a:pt x="134" y="51"/>
                    </a:lnTo>
                    <a:lnTo>
                      <a:pt x="146" y="41"/>
                    </a:lnTo>
                    <a:lnTo>
                      <a:pt x="137" y="19"/>
                    </a:lnTo>
                    <a:lnTo>
                      <a:pt x="131" y="0"/>
                    </a:lnTo>
                    <a:lnTo>
                      <a:pt x="87" y="8"/>
                    </a:lnTo>
                    <a:lnTo>
                      <a:pt x="76" y="23"/>
                    </a:lnTo>
                    <a:lnTo>
                      <a:pt x="70" y="44"/>
                    </a:lnTo>
                    <a:lnTo>
                      <a:pt x="51" y="5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0" name="Freeform 234"/>
              <p:cNvSpPr>
                <a:spLocks/>
              </p:cNvSpPr>
              <p:nvPr/>
            </p:nvSpPr>
            <p:spPr bwMode="auto">
              <a:xfrm>
                <a:off x="6684109" y="3276280"/>
                <a:ext cx="105356" cy="130555"/>
              </a:xfrm>
              <a:custGeom>
                <a:avLst/>
                <a:gdLst>
                  <a:gd name="T0" fmla="*/ 18 w 60"/>
                  <a:gd name="T1" fmla="*/ 72 h 73"/>
                  <a:gd name="T2" fmla="*/ 31 w 60"/>
                  <a:gd name="T3" fmla="*/ 59 h 73"/>
                  <a:gd name="T4" fmla="*/ 44 w 60"/>
                  <a:gd name="T5" fmla="*/ 49 h 73"/>
                  <a:gd name="T6" fmla="*/ 44 w 60"/>
                  <a:gd name="T7" fmla="*/ 29 h 73"/>
                  <a:gd name="T8" fmla="*/ 59 w 60"/>
                  <a:gd name="T9" fmla="*/ 15 h 73"/>
                  <a:gd name="T10" fmla="*/ 50 w 60"/>
                  <a:gd name="T11" fmla="*/ 0 h 73"/>
                  <a:gd name="T12" fmla="*/ 32 w 60"/>
                  <a:gd name="T13" fmla="*/ 14 h 73"/>
                  <a:gd name="T14" fmla="*/ 13 w 60"/>
                  <a:gd name="T15" fmla="*/ 12 h 73"/>
                  <a:gd name="T16" fmla="*/ 3 w 60"/>
                  <a:gd name="T17" fmla="*/ 3 h 73"/>
                  <a:gd name="T18" fmla="*/ 3 w 60"/>
                  <a:gd name="T19" fmla="*/ 36 h 73"/>
                  <a:gd name="T20" fmla="*/ 0 w 60"/>
                  <a:gd name="T21" fmla="*/ 54 h 73"/>
                  <a:gd name="T22" fmla="*/ 0 w 60"/>
                  <a:gd name="T23" fmla="*/ 72 h 73"/>
                  <a:gd name="T24" fmla="*/ 18 w 60"/>
                  <a:gd name="T2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73">
                    <a:moveTo>
                      <a:pt x="18" y="72"/>
                    </a:moveTo>
                    <a:lnTo>
                      <a:pt x="31" y="59"/>
                    </a:lnTo>
                    <a:lnTo>
                      <a:pt x="44" y="49"/>
                    </a:lnTo>
                    <a:lnTo>
                      <a:pt x="44" y="29"/>
                    </a:lnTo>
                    <a:lnTo>
                      <a:pt x="59" y="15"/>
                    </a:lnTo>
                    <a:lnTo>
                      <a:pt x="50" y="0"/>
                    </a:lnTo>
                    <a:lnTo>
                      <a:pt x="32" y="14"/>
                    </a:lnTo>
                    <a:lnTo>
                      <a:pt x="13" y="12"/>
                    </a:lnTo>
                    <a:lnTo>
                      <a:pt x="3" y="3"/>
                    </a:lnTo>
                    <a:lnTo>
                      <a:pt x="3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18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1" name="Freeform 235"/>
              <p:cNvSpPr>
                <a:spLocks/>
              </p:cNvSpPr>
              <p:nvPr/>
            </p:nvSpPr>
            <p:spPr bwMode="auto">
              <a:xfrm>
                <a:off x="6685681" y="3155163"/>
                <a:ext cx="154103" cy="147858"/>
              </a:xfrm>
              <a:custGeom>
                <a:avLst/>
                <a:gdLst>
                  <a:gd name="T0" fmla="*/ 0 w 87"/>
                  <a:gd name="T1" fmla="*/ 70 h 82"/>
                  <a:gd name="T2" fmla="*/ 10 w 87"/>
                  <a:gd name="T3" fmla="*/ 79 h 82"/>
                  <a:gd name="T4" fmla="*/ 30 w 87"/>
                  <a:gd name="T5" fmla="*/ 81 h 82"/>
                  <a:gd name="T6" fmla="*/ 48 w 87"/>
                  <a:gd name="T7" fmla="*/ 68 h 82"/>
                  <a:gd name="T8" fmla="*/ 64 w 87"/>
                  <a:gd name="T9" fmla="*/ 59 h 82"/>
                  <a:gd name="T10" fmla="*/ 83 w 87"/>
                  <a:gd name="T11" fmla="*/ 48 h 82"/>
                  <a:gd name="T12" fmla="*/ 85 w 87"/>
                  <a:gd name="T13" fmla="*/ 34 h 82"/>
                  <a:gd name="T14" fmla="*/ 86 w 87"/>
                  <a:gd name="T15" fmla="*/ 15 h 82"/>
                  <a:gd name="T16" fmla="*/ 81 w 87"/>
                  <a:gd name="T17" fmla="*/ 0 h 82"/>
                  <a:gd name="T18" fmla="*/ 61 w 87"/>
                  <a:gd name="T19" fmla="*/ 4 h 82"/>
                  <a:gd name="T20" fmla="*/ 45 w 87"/>
                  <a:gd name="T21" fmla="*/ 4 h 82"/>
                  <a:gd name="T22" fmla="*/ 22 w 87"/>
                  <a:gd name="T23" fmla="*/ 6 h 82"/>
                  <a:gd name="T24" fmla="*/ 9 w 87"/>
                  <a:gd name="T25" fmla="*/ 9 h 82"/>
                  <a:gd name="T26" fmla="*/ 5 w 87"/>
                  <a:gd name="T27" fmla="*/ 23 h 82"/>
                  <a:gd name="T28" fmla="*/ 9 w 87"/>
                  <a:gd name="T29" fmla="*/ 38 h 82"/>
                  <a:gd name="T30" fmla="*/ 22 w 87"/>
                  <a:gd name="T31" fmla="*/ 48 h 82"/>
                  <a:gd name="T32" fmla="*/ 15 w 87"/>
                  <a:gd name="T33" fmla="*/ 63 h 82"/>
                  <a:gd name="T34" fmla="*/ 0 w 87"/>
                  <a:gd name="T35" fmla="*/ 7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82">
                    <a:moveTo>
                      <a:pt x="0" y="70"/>
                    </a:moveTo>
                    <a:lnTo>
                      <a:pt x="10" y="79"/>
                    </a:lnTo>
                    <a:lnTo>
                      <a:pt x="30" y="81"/>
                    </a:lnTo>
                    <a:lnTo>
                      <a:pt x="48" y="68"/>
                    </a:lnTo>
                    <a:lnTo>
                      <a:pt x="64" y="59"/>
                    </a:lnTo>
                    <a:lnTo>
                      <a:pt x="83" y="48"/>
                    </a:lnTo>
                    <a:lnTo>
                      <a:pt x="85" y="34"/>
                    </a:lnTo>
                    <a:lnTo>
                      <a:pt x="86" y="15"/>
                    </a:lnTo>
                    <a:lnTo>
                      <a:pt x="81" y="0"/>
                    </a:lnTo>
                    <a:lnTo>
                      <a:pt x="61" y="4"/>
                    </a:lnTo>
                    <a:lnTo>
                      <a:pt x="45" y="4"/>
                    </a:lnTo>
                    <a:lnTo>
                      <a:pt x="22" y="6"/>
                    </a:lnTo>
                    <a:lnTo>
                      <a:pt x="9" y="9"/>
                    </a:lnTo>
                    <a:lnTo>
                      <a:pt x="5" y="23"/>
                    </a:lnTo>
                    <a:lnTo>
                      <a:pt x="9" y="38"/>
                    </a:lnTo>
                    <a:lnTo>
                      <a:pt x="22" y="48"/>
                    </a:lnTo>
                    <a:lnTo>
                      <a:pt x="15" y="63"/>
                    </a:lnTo>
                    <a:lnTo>
                      <a:pt x="0" y="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2" name="Freeform 236"/>
              <p:cNvSpPr>
                <a:spLocks/>
              </p:cNvSpPr>
              <p:nvPr/>
            </p:nvSpPr>
            <p:spPr bwMode="auto">
              <a:xfrm>
                <a:off x="7319392" y="3112693"/>
                <a:ext cx="338084" cy="303580"/>
              </a:xfrm>
              <a:custGeom>
                <a:avLst/>
                <a:gdLst>
                  <a:gd name="T0" fmla="*/ 191 w 192"/>
                  <a:gd name="T1" fmla="*/ 29 h 173"/>
                  <a:gd name="T2" fmla="*/ 160 w 192"/>
                  <a:gd name="T3" fmla="*/ 27 h 173"/>
                  <a:gd name="T4" fmla="*/ 145 w 192"/>
                  <a:gd name="T5" fmla="*/ 20 h 173"/>
                  <a:gd name="T6" fmla="*/ 138 w 192"/>
                  <a:gd name="T7" fmla="*/ 2 h 173"/>
                  <a:gd name="T8" fmla="*/ 130 w 192"/>
                  <a:gd name="T9" fmla="*/ 0 h 173"/>
                  <a:gd name="T10" fmla="*/ 124 w 192"/>
                  <a:gd name="T11" fmla="*/ 13 h 173"/>
                  <a:gd name="T12" fmla="*/ 102 w 192"/>
                  <a:gd name="T13" fmla="*/ 18 h 173"/>
                  <a:gd name="T14" fmla="*/ 93 w 192"/>
                  <a:gd name="T15" fmla="*/ 23 h 173"/>
                  <a:gd name="T16" fmla="*/ 81 w 192"/>
                  <a:gd name="T17" fmla="*/ 18 h 173"/>
                  <a:gd name="T18" fmla="*/ 62 w 192"/>
                  <a:gd name="T19" fmla="*/ 17 h 173"/>
                  <a:gd name="T20" fmla="*/ 54 w 192"/>
                  <a:gd name="T21" fmla="*/ 23 h 173"/>
                  <a:gd name="T22" fmla="*/ 43 w 192"/>
                  <a:gd name="T23" fmla="*/ 25 h 173"/>
                  <a:gd name="T24" fmla="*/ 40 w 192"/>
                  <a:gd name="T25" fmla="*/ 32 h 173"/>
                  <a:gd name="T26" fmla="*/ 30 w 192"/>
                  <a:gd name="T27" fmla="*/ 38 h 173"/>
                  <a:gd name="T28" fmla="*/ 28 w 192"/>
                  <a:gd name="T29" fmla="*/ 51 h 173"/>
                  <a:gd name="T30" fmla="*/ 13 w 192"/>
                  <a:gd name="T31" fmla="*/ 54 h 173"/>
                  <a:gd name="T32" fmla="*/ 0 w 192"/>
                  <a:gd name="T33" fmla="*/ 66 h 173"/>
                  <a:gd name="T34" fmla="*/ 3 w 192"/>
                  <a:gd name="T35" fmla="*/ 88 h 173"/>
                  <a:gd name="T36" fmla="*/ 0 w 192"/>
                  <a:gd name="T37" fmla="*/ 123 h 173"/>
                  <a:gd name="T38" fmla="*/ 17 w 192"/>
                  <a:gd name="T39" fmla="*/ 123 h 173"/>
                  <a:gd name="T40" fmla="*/ 22 w 192"/>
                  <a:gd name="T41" fmla="*/ 140 h 173"/>
                  <a:gd name="T42" fmla="*/ 14 w 192"/>
                  <a:gd name="T43" fmla="*/ 151 h 173"/>
                  <a:gd name="T44" fmla="*/ 14 w 192"/>
                  <a:gd name="T45" fmla="*/ 165 h 173"/>
                  <a:gd name="T46" fmla="*/ 30 w 192"/>
                  <a:gd name="T47" fmla="*/ 172 h 173"/>
                  <a:gd name="T48" fmla="*/ 36 w 192"/>
                  <a:gd name="T49" fmla="*/ 160 h 173"/>
                  <a:gd name="T50" fmla="*/ 77 w 192"/>
                  <a:gd name="T51" fmla="*/ 156 h 173"/>
                  <a:gd name="T52" fmla="*/ 83 w 192"/>
                  <a:gd name="T53" fmla="*/ 140 h 173"/>
                  <a:gd name="T54" fmla="*/ 95 w 192"/>
                  <a:gd name="T55" fmla="*/ 132 h 173"/>
                  <a:gd name="T56" fmla="*/ 111 w 192"/>
                  <a:gd name="T57" fmla="*/ 122 h 173"/>
                  <a:gd name="T58" fmla="*/ 124 w 192"/>
                  <a:gd name="T59" fmla="*/ 121 h 173"/>
                  <a:gd name="T60" fmla="*/ 127 w 192"/>
                  <a:gd name="T61" fmla="*/ 103 h 173"/>
                  <a:gd name="T62" fmla="*/ 138 w 192"/>
                  <a:gd name="T63" fmla="*/ 97 h 173"/>
                  <a:gd name="T64" fmla="*/ 143 w 192"/>
                  <a:gd name="T65" fmla="*/ 82 h 173"/>
                  <a:gd name="T66" fmla="*/ 149 w 192"/>
                  <a:gd name="T67" fmla="*/ 64 h 173"/>
                  <a:gd name="T68" fmla="*/ 153 w 192"/>
                  <a:gd name="T69" fmla="*/ 48 h 173"/>
                  <a:gd name="T70" fmla="*/ 166 w 192"/>
                  <a:gd name="T71" fmla="*/ 43 h 173"/>
                  <a:gd name="T72" fmla="*/ 176 w 192"/>
                  <a:gd name="T73" fmla="*/ 45 h 173"/>
                  <a:gd name="T74" fmla="*/ 188 w 192"/>
                  <a:gd name="T75" fmla="*/ 52 h 173"/>
                  <a:gd name="T76" fmla="*/ 191 w 192"/>
                  <a:gd name="T77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2" h="173">
                    <a:moveTo>
                      <a:pt x="191" y="29"/>
                    </a:moveTo>
                    <a:lnTo>
                      <a:pt x="160" y="27"/>
                    </a:lnTo>
                    <a:lnTo>
                      <a:pt x="145" y="20"/>
                    </a:lnTo>
                    <a:lnTo>
                      <a:pt x="138" y="2"/>
                    </a:lnTo>
                    <a:lnTo>
                      <a:pt x="130" y="0"/>
                    </a:lnTo>
                    <a:lnTo>
                      <a:pt x="124" y="13"/>
                    </a:lnTo>
                    <a:lnTo>
                      <a:pt x="102" y="18"/>
                    </a:lnTo>
                    <a:lnTo>
                      <a:pt x="93" y="23"/>
                    </a:lnTo>
                    <a:lnTo>
                      <a:pt x="81" y="18"/>
                    </a:lnTo>
                    <a:lnTo>
                      <a:pt x="62" y="17"/>
                    </a:lnTo>
                    <a:lnTo>
                      <a:pt x="54" y="23"/>
                    </a:lnTo>
                    <a:lnTo>
                      <a:pt x="43" y="25"/>
                    </a:lnTo>
                    <a:lnTo>
                      <a:pt x="40" y="32"/>
                    </a:lnTo>
                    <a:lnTo>
                      <a:pt x="30" y="38"/>
                    </a:lnTo>
                    <a:lnTo>
                      <a:pt x="28" y="51"/>
                    </a:lnTo>
                    <a:lnTo>
                      <a:pt x="13" y="54"/>
                    </a:lnTo>
                    <a:lnTo>
                      <a:pt x="0" y="66"/>
                    </a:lnTo>
                    <a:lnTo>
                      <a:pt x="3" y="88"/>
                    </a:lnTo>
                    <a:lnTo>
                      <a:pt x="0" y="123"/>
                    </a:lnTo>
                    <a:lnTo>
                      <a:pt x="17" y="123"/>
                    </a:lnTo>
                    <a:lnTo>
                      <a:pt x="22" y="140"/>
                    </a:lnTo>
                    <a:lnTo>
                      <a:pt x="14" y="151"/>
                    </a:lnTo>
                    <a:lnTo>
                      <a:pt x="14" y="165"/>
                    </a:lnTo>
                    <a:lnTo>
                      <a:pt x="30" y="172"/>
                    </a:lnTo>
                    <a:lnTo>
                      <a:pt x="36" y="160"/>
                    </a:lnTo>
                    <a:lnTo>
                      <a:pt x="77" y="156"/>
                    </a:lnTo>
                    <a:lnTo>
                      <a:pt x="83" y="140"/>
                    </a:lnTo>
                    <a:lnTo>
                      <a:pt x="95" y="132"/>
                    </a:lnTo>
                    <a:lnTo>
                      <a:pt x="111" y="122"/>
                    </a:lnTo>
                    <a:lnTo>
                      <a:pt x="124" y="121"/>
                    </a:lnTo>
                    <a:lnTo>
                      <a:pt x="127" y="103"/>
                    </a:lnTo>
                    <a:lnTo>
                      <a:pt x="138" y="97"/>
                    </a:lnTo>
                    <a:lnTo>
                      <a:pt x="143" y="82"/>
                    </a:lnTo>
                    <a:lnTo>
                      <a:pt x="149" y="64"/>
                    </a:lnTo>
                    <a:lnTo>
                      <a:pt x="153" y="48"/>
                    </a:lnTo>
                    <a:lnTo>
                      <a:pt x="166" y="43"/>
                    </a:lnTo>
                    <a:lnTo>
                      <a:pt x="176" y="45"/>
                    </a:lnTo>
                    <a:lnTo>
                      <a:pt x="188" y="52"/>
                    </a:lnTo>
                    <a:lnTo>
                      <a:pt x="191" y="2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3" name="Freeform 237"/>
              <p:cNvSpPr>
                <a:spLocks/>
              </p:cNvSpPr>
              <p:nvPr/>
            </p:nvSpPr>
            <p:spPr bwMode="auto">
              <a:xfrm>
                <a:off x="7111825" y="3001013"/>
                <a:ext cx="323932" cy="229651"/>
              </a:xfrm>
              <a:custGeom>
                <a:avLst/>
                <a:gdLst>
                  <a:gd name="T0" fmla="*/ 181 w 184"/>
                  <a:gd name="T1" fmla="*/ 82 h 131"/>
                  <a:gd name="T2" fmla="*/ 174 w 184"/>
                  <a:gd name="T3" fmla="*/ 88 h 131"/>
                  <a:gd name="T4" fmla="*/ 163 w 184"/>
                  <a:gd name="T5" fmla="*/ 89 h 131"/>
                  <a:gd name="T6" fmla="*/ 159 w 184"/>
                  <a:gd name="T7" fmla="*/ 97 h 131"/>
                  <a:gd name="T8" fmla="*/ 149 w 184"/>
                  <a:gd name="T9" fmla="*/ 103 h 131"/>
                  <a:gd name="T10" fmla="*/ 147 w 184"/>
                  <a:gd name="T11" fmla="*/ 116 h 131"/>
                  <a:gd name="T12" fmla="*/ 132 w 184"/>
                  <a:gd name="T13" fmla="*/ 119 h 131"/>
                  <a:gd name="T14" fmla="*/ 119 w 184"/>
                  <a:gd name="T15" fmla="*/ 130 h 131"/>
                  <a:gd name="T16" fmla="*/ 124 w 184"/>
                  <a:gd name="T17" fmla="*/ 98 h 131"/>
                  <a:gd name="T18" fmla="*/ 104 w 184"/>
                  <a:gd name="T19" fmla="*/ 88 h 131"/>
                  <a:gd name="T20" fmla="*/ 81 w 184"/>
                  <a:gd name="T21" fmla="*/ 71 h 131"/>
                  <a:gd name="T22" fmla="*/ 66 w 184"/>
                  <a:gd name="T23" fmla="*/ 70 h 131"/>
                  <a:gd name="T24" fmla="*/ 40 w 184"/>
                  <a:gd name="T25" fmla="*/ 65 h 131"/>
                  <a:gd name="T26" fmla="*/ 33 w 184"/>
                  <a:gd name="T27" fmla="*/ 77 h 131"/>
                  <a:gd name="T28" fmla="*/ 19 w 184"/>
                  <a:gd name="T29" fmla="*/ 83 h 131"/>
                  <a:gd name="T30" fmla="*/ 16 w 184"/>
                  <a:gd name="T31" fmla="*/ 65 h 131"/>
                  <a:gd name="T32" fmla="*/ 14 w 184"/>
                  <a:gd name="T33" fmla="*/ 55 h 131"/>
                  <a:gd name="T34" fmla="*/ 11 w 184"/>
                  <a:gd name="T35" fmla="*/ 48 h 131"/>
                  <a:gd name="T36" fmla="*/ 9 w 184"/>
                  <a:gd name="T37" fmla="*/ 31 h 131"/>
                  <a:gd name="T38" fmla="*/ 3 w 184"/>
                  <a:gd name="T39" fmla="*/ 25 h 131"/>
                  <a:gd name="T40" fmla="*/ 7 w 184"/>
                  <a:gd name="T41" fmla="*/ 19 h 131"/>
                  <a:gd name="T42" fmla="*/ 0 w 184"/>
                  <a:gd name="T43" fmla="*/ 14 h 131"/>
                  <a:gd name="T44" fmla="*/ 1 w 184"/>
                  <a:gd name="T45" fmla="*/ 3 h 131"/>
                  <a:gd name="T46" fmla="*/ 16 w 184"/>
                  <a:gd name="T47" fmla="*/ 19 h 131"/>
                  <a:gd name="T48" fmla="*/ 24 w 184"/>
                  <a:gd name="T49" fmla="*/ 6 h 131"/>
                  <a:gd name="T50" fmla="*/ 37 w 184"/>
                  <a:gd name="T51" fmla="*/ 0 h 131"/>
                  <a:gd name="T52" fmla="*/ 49 w 184"/>
                  <a:gd name="T53" fmla="*/ 5 h 131"/>
                  <a:gd name="T54" fmla="*/ 49 w 184"/>
                  <a:gd name="T55" fmla="*/ 14 h 131"/>
                  <a:gd name="T56" fmla="*/ 63 w 184"/>
                  <a:gd name="T57" fmla="*/ 19 h 131"/>
                  <a:gd name="T58" fmla="*/ 81 w 184"/>
                  <a:gd name="T59" fmla="*/ 24 h 131"/>
                  <a:gd name="T60" fmla="*/ 83 w 184"/>
                  <a:gd name="T61" fmla="*/ 14 h 131"/>
                  <a:gd name="T62" fmla="*/ 92 w 184"/>
                  <a:gd name="T63" fmla="*/ 11 h 131"/>
                  <a:gd name="T64" fmla="*/ 102 w 184"/>
                  <a:gd name="T65" fmla="*/ 6 h 131"/>
                  <a:gd name="T66" fmla="*/ 107 w 184"/>
                  <a:gd name="T67" fmla="*/ 14 h 131"/>
                  <a:gd name="T68" fmla="*/ 114 w 184"/>
                  <a:gd name="T69" fmla="*/ 20 h 131"/>
                  <a:gd name="T70" fmla="*/ 111 w 184"/>
                  <a:gd name="T71" fmla="*/ 28 h 131"/>
                  <a:gd name="T72" fmla="*/ 122 w 184"/>
                  <a:gd name="T73" fmla="*/ 31 h 131"/>
                  <a:gd name="T74" fmla="*/ 129 w 184"/>
                  <a:gd name="T75" fmla="*/ 31 h 131"/>
                  <a:gd name="T76" fmla="*/ 137 w 184"/>
                  <a:gd name="T77" fmla="*/ 34 h 131"/>
                  <a:gd name="T78" fmla="*/ 133 w 184"/>
                  <a:gd name="T79" fmla="*/ 46 h 131"/>
                  <a:gd name="T80" fmla="*/ 167 w 184"/>
                  <a:gd name="T81" fmla="*/ 72 h 131"/>
                  <a:gd name="T82" fmla="*/ 175 w 184"/>
                  <a:gd name="T83" fmla="*/ 68 h 131"/>
                  <a:gd name="T84" fmla="*/ 183 w 184"/>
                  <a:gd name="T85" fmla="*/ 71 h 131"/>
                  <a:gd name="T86" fmla="*/ 181 w 184"/>
                  <a:gd name="T87" fmla="*/ 8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84" h="131">
                    <a:moveTo>
                      <a:pt x="181" y="82"/>
                    </a:moveTo>
                    <a:lnTo>
                      <a:pt x="174" y="88"/>
                    </a:lnTo>
                    <a:lnTo>
                      <a:pt x="163" y="89"/>
                    </a:lnTo>
                    <a:lnTo>
                      <a:pt x="159" y="97"/>
                    </a:lnTo>
                    <a:lnTo>
                      <a:pt x="149" y="103"/>
                    </a:lnTo>
                    <a:lnTo>
                      <a:pt x="147" y="116"/>
                    </a:lnTo>
                    <a:lnTo>
                      <a:pt x="132" y="119"/>
                    </a:lnTo>
                    <a:lnTo>
                      <a:pt x="119" y="130"/>
                    </a:lnTo>
                    <a:lnTo>
                      <a:pt x="124" y="98"/>
                    </a:lnTo>
                    <a:lnTo>
                      <a:pt x="104" y="88"/>
                    </a:lnTo>
                    <a:lnTo>
                      <a:pt x="81" y="71"/>
                    </a:lnTo>
                    <a:lnTo>
                      <a:pt x="66" y="70"/>
                    </a:lnTo>
                    <a:lnTo>
                      <a:pt x="40" y="65"/>
                    </a:lnTo>
                    <a:lnTo>
                      <a:pt x="33" y="77"/>
                    </a:lnTo>
                    <a:lnTo>
                      <a:pt x="19" y="83"/>
                    </a:lnTo>
                    <a:lnTo>
                      <a:pt x="16" y="65"/>
                    </a:lnTo>
                    <a:lnTo>
                      <a:pt x="14" y="55"/>
                    </a:lnTo>
                    <a:lnTo>
                      <a:pt x="11" y="48"/>
                    </a:lnTo>
                    <a:lnTo>
                      <a:pt x="9" y="31"/>
                    </a:lnTo>
                    <a:lnTo>
                      <a:pt x="3" y="25"/>
                    </a:lnTo>
                    <a:lnTo>
                      <a:pt x="7" y="19"/>
                    </a:lnTo>
                    <a:lnTo>
                      <a:pt x="0" y="14"/>
                    </a:lnTo>
                    <a:lnTo>
                      <a:pt x="1" y="3"/>
                    </a:lnTo>
                    <a:lnTo>
                      <a:pt x="16" y="19"/>
                    </a:lnTo>
                    <a:lnTo>
                      <a:pt x="24" y="6"/>
                    </a:lnTo>
                    <a:lnTo>
                      <a:pt x="37" y="0"/>
                    </a:lnTo>
                    <a:lnTo>
                      <a:pt x="49" y="5"/>
                    </a:lnTo>
                    <a:lnTo>
                      <a:pt x="49" y="14"/>
                    </a:lnTo>
                    <a:lnTo>
                      <a:pt x="63" y="19"/>
                    </a:lnTo>
                    <a:lnTo>
                      <a:pt x="81" y="24"/>
                    </a:lnTo>
                    <a:lnTo>
                      <a:pt x="83" y="14"/>
                    </a:lnTo>
                    <a:lnTo>
                      <a:pt x="92" y="11"/>
                    </a:lnTo>
                    <a:lnTo>
                      <a:pt x="102" y="6"/>
                    </a:lnTo>
                    <a:lnTo>
                      <a:pt x="107" y="14"/>
                    </a:lnTo>
                    <a:lnTo>
                      <a:pt x="114" y="20"/>
                    </a:lnTo>
                    <a:lnTo>
                      <a:pt x="111" y="28"/>
                    </a:lnTo>
                    <a:lnTo>
                      <a:pt x="122" y="31"/>
                    </a:lnTo>
                    <a:lnTo>
                      <a:pt x="129" y="31"/>
                    </a:lnTo>
                    <a:lnTo>
                      <a:pt x="137" y="34"/>
                    </a:lnTo>
                    <a:lnTo>
                      <a:pt x="133" y="46"/>
                    </a:lnTo>
                    <a:lnTo>
                      <a:pt x="167" y="72"/>
                    </a:lnTo>
                    <a:lnTo>
                      <a:pt x="175" y="68"/>
                    </a:lnTo>
                    <a:lnTo>
                      <a:pt x="183" y="71"/>
                    </a:lnTo>
                    <a:lnTo>
                      <a:pt x="181" y="8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4" name="Freeform 238"/>
              <p:cNvSpPr>
                <a:spLocks/>
              </p:cNvSpPr>
              <p:nvPr/>
            </p:nvSpPr>
            <p:spPr bwMode="auto">
              <a:xfrm>
                <a:off x="7482931" y="3030900"/>
                <a:ext cx="204423" cy="133701"/>
              </a:xfrm>
              <a:custGeom>
                <a:avLst/>
                <a:gdLst>
                  <a:gd name="T0" fmla="*/ 35 w 117"/>
                  <a:gd name="T1" fmla="*/ 9 h 76"/>
                  <a:gd name="T2" fmla="*/ 27 w 117"/>
                  <a:gd name="T3" fmla="*/ 25 h 76"/>
                  <a:gd name="T4" fmla="*/ 15 w 117"/>
                  <a:gd name="T5" fmla="*/ 40 h 76"/>
                  <a:gd name="T6" fmla="*/ 0 w 117"/>
                  <a:gd name="T7" fmla="*/ 69 h 76"/>
                  <a:gd name="T8" fmla="*/ 9 w 117"/>
                  <a:gd name="T9" fmla="*/ 64 h 76"/>
                  <a:gd name="T10" fmla="*/ 31 w 117"/>
                  <a:gd name="T11" fmla="*/ 59 h 76"/>
                  <a:gd name="T12" fmla="*/ 37 w 117"/>
                  <a:gd name="T13" fmla="*/ 46 h 76"/>
                  <a:gd name="T14" fmla="*/ 45 w 117"/>
                  <a:gd name="T15" fmla="*/ 48 h 76"/>
                  <a:gd name="T16" fmla="*/ 52 w 117"/>
                  <a:gd name="T17" fmla="*/ 67 h 76"/>
                  <a:gd name="T18" fmla="*/ 68 w 117"/>
                  <a:gd name="T19" fmla="*/ 73 h 76"/>
                  <a:gd name="T20" fmla="*/ 98 w 117"/>
                  <a:gd name="T21" fmla="*/ 75 h 76"/>
                  <a:gd name="T22" fmla="*/ 98 w 117"/>
                  <a:gd name="T23" fmla="*/ 62 h 76"/>
                  <a:gd name="T24" fmla="*/ 97 w 117"/>
                  <a:gd name="T25" fmla="*/ 64 h 76"/>
                  <a:gd name="T26" fmla="*/ 81 w 117"/>
                  <a:gd name="T27" fmla="*/ 53 h 76"/>
                  <a:gd name="T28" fmla="*/ 83 w 117"/>
                  <a:gd name="T29" fmla="*/ 31 h 76"/>
                  <a:gd name="T30" fmla="*/ 95 w 117"/>
                  <a:gd name="T31" fmla="*/ 23 h 76"/>
                  <a:gd name="T32" fmla="*/ 116 w 117"/>
                  <a:gd name="T33" fmla="*/ 36 h 76"/>
                  <a:gd name="T34" fmla="*/ 102 w 117"/>
                  <a:gd name="T35" fmla="*/ 0 h 76"/>
                  <a:gd name="T36" fmla="*/ 86 w 117"/>
                  <a:gd name="T37" fmla="*/ 13 h 76"/>
                  <a:gd name="T38" fmla="*/ 71 w 117"/>
                  <a:gd name="T39" fmla="*/ 14 h 76"/>
                  <a:gd name="T40" fmla="*/ 35 w 117"/>
                  <a:gd name="T41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7" h="76">
                    <a:moveTo>
                      <a:pt x="35" y="9"/>
                    </a:moveTo>
                    <a:lnTo>
                      <a:pt x="27" y="25"/>
                    </a:lnTo>
                    <a:lnTo>
                      <a:pt x="15" y="40"/>
                    </a:lnTo>
                    <a:lnTo>
                      <a:pt x="0" y="69"/>
                    </a:lnTo>
                    <a:lnTo>
                      <a:pt x="9" y="64"/>
                    </a:lnTo>
                    <a:lnTo>
                      <a:pt x="31" y="59"/>
                    </a:lnTo>
                    <a:lnTo>
                      <a:pt x="37" y="46"/>
                    </a:lnTo>
                    <a:lnTo>
                      <a:pt x="45" y="48"/>
                    </a:lnTo>
                    <a:lnTo>
                      <a:pt x="52" y="67"/>
                    </a:lnTo>
                    <a:lnTo>
                      <a:pt x="68" y="73"/>
                    </a:lnTo>
                    <a:lnTo>
                      <a:pt x="98" y="75"/>
                    </a:lnTo>
                    <a:lnTo>
                      <a:pt x="98" y="62"/>
                    </a:lnTo>
                    <a:lnTo>
                      <a:pt x="97" y="64"/>
                    </a:lnTo>
                    <a:lnTo>
                      <a:pt x="81" y="53"/>
                    </a:lnTo>
                    <a:lnTo>
                      <a:pt x="83" y="31"/>
                    </a:lnTo>
                    <a:lnTo>
                      <a:pt x="95" y="23"/>
                    </a:lnTo>
                    <a:lnTo>
                      <a:pt x="116" y="36"/>
                    </a:lnTo>
                    <a:lnTo>
                      <a:pt x="102" y="0"/>
                    </a:lnTo>
                    <a:lnTo>
                      <a:pt x="86" y="13"/>
                    </a:lnTo>
                    <a:lnTo>
                      <a:pt x="71" y="14"/>
                    </a:lnTo>
                    <a:lnTo>
                      <a:pt x="35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5" name="Freeform 239"/>
              <p:cNvSpPr>
                <a:spLocks/>
              </p:cNvSpPr>
              <p:nvPr/>
            </p:nvSpPr>
            <p:spPr bwMode="auto">
              <a:xfrm>
                <a:off x="6916837" y="2942814"/>
                <a:ext cx="133661" cy="152576"/>
              </a:xfrm>
              <a:custGeom>
                <a:avLst/>
                <a:gdLst>
                  <a:gd name="T0" fmla="*/ 0 w 76"/>
                  <a:gd name="T1" fmla="*/ 8 h 87"/>
                  <a:gd name="T2" fmla="*/ 5 w 76"/>
                  <a:gd name="T3" fmla="*/ 29 h 87"/>
                  <a:gd name="T4" fmla="*/ 16 w 76"/>
                  <a:gd name="T5" fmla="*/ 51 h 87"/>
                  <a:gd name="T6" fmla="*/ 29 w 76"/>
                  <a:gd name="T7" fmla="*/ 77 h 87"/>
                  <a:gd name="T8" fmla="*/ 18 w 76"/>
                  <a:gd name="T9" fmla="*/ 84 h 87"/>
                  <a:gd name="T10" fmla="*/ 37 w 76"/>
                  <a:gd name="T11" fmla="*/ 84 h 87"/>
                  <a:gd name="T12" fmla="*/ 40 w 76"/>
                  <a:gd name="T13" fmla="*/ 73 h 87"/>
                  <a:gd name="T14" fmla="*/ 49 w 76"/>
                  <a:gd name="T15" fmla="*/ 67 h 87"/>
                  <a:gd name="T16" fmla="*/ 55 w 76"/>
                  <a:gd name="T17" fmla="*/ 86 h 87"/>
                  <a:gd name="T18" fmla="*/ 62 w 76"/>
                  <a:gd name="T19" fmla="*/ 79 h 87"/>
                  <a:gd name="T20" fmla="*/ 66 w 76"/>
                  <a:gd name="T21" fmla="*/ 65 h 87"/>
                  <a:gd name="T22" fmla="*/ 75 w 76"/>
                  <a:gd name="T23" fmla="*/ 62 h 87"/>
                  <a:gd name="T24" fmla="*/ 73 w 76"/>
                  <a:gd name="T25" fmla="*/ 52 h 87"/>
                  <a:gd name="T26" fmla="*/ 58 w 76"/>
                  <a:gd name="T27" fmla="*/ 43 h 87"/>
                  <a:gd name="T28" fmla="*/ 44 w 76"/>
                  <a:gd name="T29" fmla="*/ 28 h 87"/>
                  <a:gd name="T30" fmla="*/ 29 w 76"/>
                  <a:gd name="T31" fmla="*/ 0 h 87"/>
                  <a:gd name="T32" fmla="*/ 0 w 76"/>
                  <a:gd name="T33" fmla="*/ 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87">
                    <a:moveTo>
                      <a:pt x="0" y="8"/>
                    </a:moveTo>
                    <a:lnTo>
                      <a:pt x="5" y="29"/>
                    </a:lnTo>
                    <a:lnTo>
                      <a:pt x="16" y="51"/>
                    </a:lnTo>
                    <a:lnTo>
                      <a:pt x="29" y="77"/>
                    </a:lnTo>
                    <a:lnTo>
                      <a:pt x="18" y="84"/>
                    </a:lnTo>
                    <a:lnTo>
                      <a:pt x="37" y="84"/>
                    </a:lnTo>
                    <a:lnTo>
                      <a:pt x="40" y="73"/>
                    </a:lnTo>
                    <a:lnTo>
                      <a:pt x="49" y="67"/>
                    </a:lnTo>
                    <a:lnTo>
                      <a:pt x="55" y="86"/>
                    </a:lnTo>
                    <a:lnTo>
                      <a:pt x="62" y="79"/>
                    </a:lnTo>
                    <a:lnTo>
                      <a:pt x="66" y="65"/>
                    </a:lnTo>
                    <a:lnTo>
                      <a:pt x="75" y="62"/>
                    </a:lnTo>
                    <a:lnTo>
                      <a:pt x="73" y="52"/>
                    </a:lnTo>
                    <a:lnTo>
                      <a:pt x="58" y="43"/>
                    </a:lnTo>
                    <a:lnTo>
                      <a:pt x="44" y="28"/>
                    </a:lnTo>
                    <a:lnTo>
                      <a:pt x="29" y="0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6" name="Freeform 263"/>
              <p:cNvSpPr>
                <a:spLocks/>
              </p:cNvSpPr>
              <p:nvPr/>
            </p:nvSpPr>
            <p:spPr bwMode="auto">
              <a:xfrm>
                <a:off x="6468679" y="2977419"/>
                <a:ext cx="465455" cy="206057"/>
              </a:xfrm>
              <a:custGeom>
                <a:avLst/>
                <a:gdLst>
                  <a:gd name="T0" fmla="*/ 134 w 265"/>
                  <a:gd name="T1" fmla="*/ 111 h 118"/>
                  <a:gd name="T2" fmla="*/ 146 w 265"/>
                  <a:gd name="T3" fmla="*/ 108 h 118"/>
                  <a:gd name="T4" fmla="*/ 168 w 265"/>
                  <a:gd name="T5" fmla="*/ 106 h 118"/>
                  <a:gd name="T6" fmla="*/ 184 w 265"/>
                  <a:gd name="T7" fmla="*/ 106 h 118"/>
                  <a:gd name="T8" fmla="*/ 204 w 265"/>
                  <a:gd name="T9" fmla="*/ 102 h 118"/>
                  <a:gd name="T10" fmla="*/ 209 w 265"/>
                  <a:gd name="T11" fmla="*/ 117 h 118"/>
                  <a:gd name="T12" fmla="*/ 218 w 265"/>
                  <a:gd name="T13" fmla="*/ 108 h 118"/>
                  <a:gd name="T14" fmla="*/ 227 w 265"/>
                  <a:gd name="T15" fmla="*/ 99 h 118"/>
                  <a:gd name="T16" fmla="*/ 241 w 265"/>
                  <a:gd name="T17" fmla="*/ 96 h 118"/>
                  <a:gd name="T18" fmla="*/ 247 w 265"/>
                  <a:gd name="T19" fmla="*/ 106 h 118"/>
                  <a:gd name="T20" fmla="*/ 264 w 265"/>
                  <a:gd name="T21" fmla="*/ 107 h 118"/>
                  <a:gd name="T22" fmla="*/ 261 w 265"/>
                  <a:gd name="T23" fmla="*/ 88 h 118"/>
                  <a:gd name="T24" fmla="*/ 253 w 265"/>
                  <a:gd name="T25" fmla="*/ 69 h 118"/>
                  <a:gd name="T26" fmla="*/ 247 w 265"/>
                  <a:gd name="T27" fmla="*/ 50 h 118"/>
                  <a:gd name="T28" fmla="*/ 252 w 265"/>
                  <a:gd name="T29" fmla="*/ 44 h 118"/>
                  <a:gd name="T30" fmla="*/ 241 w 265"/>
                  <a:gd name="T31" fmla="*/ 32 h 118"/>
                  <a:gd name="T32" fmla="*/ 228 w 265"/>
                  <a:gd name="T33" fmla="*/ 12 h 118"/>
                  <a:gd name="T34" fmla="*/ 210 w 265"/>
                  <a:gd name="T35" fmla="*/ 14 h 118"/>
                  <a:gd name="T36" fmla="*/ 202 w 265"/>
                  <a:gd name="T37" fmla="*/ 23 h 118"/>
                  <a:gd name="T38" fmla="*/ 173 w 265"/>
                  <a:gd name="T39" fmla="*/ 25 h 118"/>
                  <a:gd name="T40" fmla="*/ 161 w 265"/>
                  <a:gd name="T41" fmla="*/ 26 h 118"/>
                  <a:gd name="T42" fmla="*/ 146 w 265"/>
                  <a:gd name="T43" fmla="*/ 19 h 118"/>
                  <a:gd name="T44" fmla="*/ 135 w 265"/>
                  <a:gd name="T45" fmla="*/ 19 h 118"/>
                  <a:gd name="T46" fmla="*/ 125 w 265"/>
                  <a:gd name="T47" fmla="*/ 7 h 118"/>
                  <a:gd name="T48" fmla="*/ 112 w 265"/>
                  <a:gd name="T49" fmla="*/ 0 h 118"/>
                  <a:gd name="T50" fmla="*/ 98 w 265"/>
                  <a:gd name="T51" fmla="*/ 7 h 118"/>
                  <a:gd name="T52" fmla="*/ 78 w 265"/>
                  <a:gd name="T53" fmla="*/ 9 h 118"/>
                  <a:gd name="T54" fmla="*/ 64 w 265"/>
                  <a:gd name="T55" fmla="*/ 14 h 118"/>
                  <a:gd name="T56" fmla="*/ 45 w 265"/>
                  <a:gd name="T57" fmla="*/ 15 h 118"/>
                  <a:gd name="T58" fmla="*/ 34 w 265"/>
                  <a:gd name="T59" fmla="*/ 15 h 118"/>
                  <a:gd name="T60" fmla="*/ 19 w 265"/>
                  <a:gd name="T61" fmla="*/ 21 h 118"/>
                  <a:gd name="T62" fmla="*/ 29 w 265"/>
                  <a:gd name="T63" fmla="*/ 26 h 118"/>
                  <a:gd name="T64" fmla="*/ 18 w 265"/>
                  <a:gd name="T65" fmla="*/ 32 h 118"/>
                  <a:gd name="T66" fmla="*/ 14 w 265"/>
                  <a:gd name="T67" fmla="*/ 39 h 118"/>
                  <a:gd name="T68" fmla="*/ 5 w 265"/>
                  <a:gd name="T69" fmla="*/ 48 h 118"/>
                  <a:gd name="T70" fmla="*/ 3 w 265"/>
                  <a:gd name="T71" fmla="*/ 56 h 118"/>
                  <a:gd name="T72" fmla="*/ 0 w 265"/>
                  <a:gd name="T73" fmla="*/ 63 h 118"/>
                  <a:gd name="T74" fmla="*/ 7 w 265"/>
                  <a:gd name="T75" fmla="*/ 65 h 118"/>
                  <a:gd name="T76" fmla="*/ 6 w 265"/>
                  <a:gd name="T77" fmla="*/ 74 h 118"/>
                  <a:gd name="T78" fmla="*/ 11 w 265"/>
                  <a:gd name="T79" fmla="*/ 78 h 118"/>
                  <a:gd name="T80" fmla="*/ 11 w 265"/>
                  <a:gd name="T81" fmla="*/ 88 h 118"/>
                  <a:gd name="T82" fmla="*/ 16 w 265"/>
                  <a:gd name="T83" fmla="*/ 95 h 118"/>
                  <a:gd name="T84" fmla="*/ 22 w 265"/>
                  <a:gd name="T85" fmla="*/ 94 h 118"/>
                  <a:gd name="T86" fmla="*/ 24 w 265"/>
                  <a:gd name="T87" fmla="*/ 101 h 118"/>
                  <a:gd name="T88" fmla="*/ 36 w 265"/>
                  <a:gd name="T89" fmla="*/ 105 h 118"/>
                  <a:gd name="T90" fmla="*/ 44 w 265"/>
                  <a:gd name="T91" fmla="*/ 114 h 118"/>
                  <a:gd name="T92" fmla="*/ 54 w 265"/>
                  <a:gd name="T93" fmla="*/ 111 h 118"/>
                  <a:gd name="T94" fmla="*/ 60 w 265"/>
                  <a:gd name="T95" fmla="*/ 107 h 118"/>
                  <a:gd name="T96" fmla="*/ 68 w 265"/>
                  <a:gd name="T97" fmla="*/ 100 h 118"/>
                  <a:gd name="T98" fmla="*/ 84 w 265"/>
                  <a:gd name="T99" fmla="*/ 111 h 118"/>
                  <a:gd name="T100" fmla="*/ 102 w 265"/>
                  <a:gd name="T101" fmla="*/ 113 h 118"/>
                  <a:gd name="T102" fmla="*/ 121 w 265"/>
                  <a:gd name="T103" fmla="*/ 110 h 118"/>
                  <a:gd name="T104" fmla="*/ 129 w 265"/>
                  <a:gd name="T105" fmla="*/ 110 h 118"/>
                  <a:gd name="T106" fmla="*/ 134 w 265"/>
                  <a:gd name="T107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5" h="118">
                    <a:moveTo>
                      <a:pt x="134" y="111"/>
                    </a:moveTo>
                    <a:lnTo>
                      <a:pt x="146" y="108"/>
                    </a:lnTo>
                    <a:lnTo>
                      <a:pt x="168" y="106"/>
                    </a:lnTo>
                    <a:lnTo>
                      <a:pt x="184" y="106"/>
                    </a:lnTo>
                    <a:lnTo>
                      <a:pt x="204" y="102"/>
                    </a:lnTo>
                    <a:lnTo>
                      <a:pt x="209" y="117"/>
                    </a:lnTo>
                    <a:lnTo>
                      <a:pt x="218" y="108"/>
                    </a:lnTo>
                    <a:lnTo>
                      <a:pt x="227" y="99"/>
                    </a:lnTo>
                    <a:lnTo>
                      <a:pt x="241" y="96"/>
                    </a:lnTo>
                    <a:lnTo>
                      <a:pt x="247" y="106"/>
                    </a:lnTo>
                    <a:lnTo>
                      <a:pt x="264" y="107"/>
                    </a:lnTo>
                    <a:lnTo>
                      <a:pt x="261" y="88"/>
                    </a:lnTo>
                    <a:lnTo>
                      <a:pt x="253" y="69"/>
                    </a:lnTo>
                    <a:lnTo>
                      <a:pt x="247" y="50"/>
                    </a:lnTo>
                    <a:lnTo>
                      <a:pt x="252" y="44"/>
                    </a:lnTo>
                    <a:lnTo>
                      <a:pt x="241" y="32"/>
                    </a:lnTo>
                    <a:lnTo>
                      <a:pt x="228" y="12"/>
                    </a:lnTo>
                    <a:lnTo>
                      <a:pt x="210" y="14"/>
                    </a:lnTo>
                    <a:lnTo>
                      <a:pt x="202" y="23"/>
                    </a:lnTo>
                    <a:lnTo>
                      <a:pt x="173" y="25"/>
                    </a:lnTo>
                    <a:lnTo>
                      <a:pt x="161" y="26"/>
                    </a:lnTo>
                    <a:lnTo>
                      <a:pt x="146" y="19"/>
                    </a:lnTo>
                    <a:lnTo>
                      <a:pt x="135" y="19"/>
                    </a:lnTo>
                    <a:lnTo>
                      <a:pt x="125" y="7"/>
                    </a:lnTo>
                    <a:lnTo>
                      <a:pt x="112" y="0"/>
                    </a:lnTo>
                    <a:lnTo>
                      <a:pt x="98" y="7"/>
                    </a:lnTo>
                    <a:lnTo>
                      <a:pt x="78" y="9"/>
                    </a:lnTo>
                    <a:lnTo>
                      <a:pt x="64" y="14"/>
                    </a:lnTo>
                    <a:lnTo>
                      <a:pt x="45" y="15"/>
                    </a:lnTo>
                    <a:lnTo>
                      <a:pt x="34" y="15"/>
                    </a:lnTo>
                    <a:lnTo>
                      <a:pt x="19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4" y="39"/>
                    </a:lnTo>
                    <a:lnTo>
                      <a:pt x="5" y="48"/>
                    </a:lnTo>
                    <a:lnTo>
                      <a:pt x="3" y="56"/>
                    </a:lnTo>
                    <a:lnTo>
                      <a:pt x="0" y="63"/>
                    </a:lnTo>
                    <a:lnTo>
                      <a:pt x="7" y="65"/>
                    </a:lnTo>
                    <a:lnTo>
                      <a:pt x="6" y="74"/>
                    </a:lnTo>
                    <a:lnTo>
                      <a:pt x="11" y="78"/>
                    </a:lnTo>
                    <a:lnTo>
                      <a:pt x="11" y="88"/>
                    </a:lnTo>
                    <a:lnTo>
                      <a:pt x="16" y="95"/>
                    </a:lnTo>
                    <a:lnTo>
                      <a:pt x="22" y="94"/>
                    </a:lnTo>
                    <a:lnTo>
                      <a:pt x="24" y="101"/>
                    </a:lnTo>
                    <a:lnTo>
                      <a:pt x="36" y="105"/>
                    </a:lnTo>
                    <a:lnTo>
                      <a:pt x="44" y="114"/>
                    </a:lnTo>
                    <a:lnTo>
                      <a:pt x="54" y="111"/>
                    </a:lnTo>
                    <a:lnTo>
                      <a:pt x="60" y="107"/>
                    </a:lnTo>
                    <a:lnTo>
                      <a:pt x="68" y="100"/>
                    </a:lnTo>
                    <a:lnTo>
                      <a:pt x="84" y="111"/>
                    </a:lnTo>
                    <a:lnTo>
                      <a:pt x="102" y="113"/>
                    </a:lnTo>
                    <a:lnTo>
                      <a:pt x="121" y="110"/>
                    </a:lnTo>
                    <a:lnTo>
                      <a:pt x="129" y="110"/>
                    </a:lnTo>
                    <a:lnTo>
                      <a:pt x="134" y="11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7" name="Freeform 269"/>
              <p:cNvSpPr>
                <a:spLocks/>
              </p:cNvSpPr>
              <p:nvPr/>
            </p:nvSpPr>
            <p:spPr bwMode="auto">
              <a:xfrm>
                <a:off x="6463961" y="1579063"/>
                <a:ext cx="3678040" cy="1381053"/>
              </a:xfrm>
              <a:custGeom>
                <a:avLst/>
                <a:gdLst>
                  <a:gd name="T0" fmla="*/ 354 w 2085"/>
                  <a:gd name="T1" fmla="*/ 571 h 783"/>
                  <a:gd name="T2" fmla="*/ 487 w 2085"/>
                  <a:gd name="T3" fmla="*/ 613 h 783"/>
                  <a:gd name="T4" fmla="*/ 575 w 2085"/>
                  <a:gd name="T5" fmla="*/ 567 h 783"/>
                  <a:gd name="T6" fmla="*/ 718 w 2085"/>
                  <a:gd name="T7" fmla="*/ 589 h 783"/>
                  <a:gd name="T8" fmla="*/ 848 w 2085"/>
                  <a:gd name="T9" fmla="*/ 670 h 783"/>
                  <a:gd name="T10" fmla="*/ 953 w 2085"/>
                  <a:gd name="T11" fmla="*/ 648 h 783"/>
                  <a:gd name="T12" fmla="*/ 1049 w 2085"/>
                  <a:gd name="T13" fmla="*/ 634 h 783"/>
                  <a:gd name="T14" fmla="*/ 1189 w 2085"/>
                  <a:gd name="T15" fmla="*/ 638 h 783"/>
                  <a:gd name="T16" fmla="*/ 1259 w 2085"/>
                  <a:gd name="T17" fmla="*/ 578 h 783"/>
                  <a:gd name="T18" fmla="*/ 1409 w 2085"/>
                  <a:gd name="T19" fmla="*/ 667 h 783"/>
                  <a:gd name="T20" fmla="*/ 1463 w 2085"/>
                  <a:gd name="T21" fmla="*/ 744 h 783"/>
                  <a:gd name="T22" fmla="*/ 1531 w 2085"/>
                  <a:gd name="T23" fmla="*/ 701 h 783"/>
                  <a:gd name="T24" fmla="*/ 1482 w 2085"/>
                  <a:gd name="T25" fmla="*/ 573 h 783"/>
                  <a:gd name="T26" fmla="*/ 1537 w 2085"/>
                  <a:gd name="T27" fmla="*/ 452 h 783"/>
                  <a:gd name="T28" fmla="*/ 1683 w 2085"/>
                  <a:gd name="T29" fmla="*/ 408 h 783"/>
                  <a:gd name="T30" fmla="*/ 1773 w 2085"/>
                  <a:gd name="T31" fmla="*/ 421 h 783"/>
                  <a:gd name="T32" fmla="*/ 1751 w 2085"/>
                  <a:gd name="T33" fmla="*/ 604 h 783"/>
                  <a:gd name="T34" fmla="*/ 1814 w 2085"/>
                  <a:gd name="T35" fmla="*/ 509 h 783"/>
                  <a:gd name="T36" fmla="*/ 1785 w 2085"/>
                  <a:gd name="T37" fmla="*/ 478 h 783"/>
                  <a:gd name="T38" fmla="*/ 1785 w 2085"/>
                  <a:gd name="T39" fmla="*/ 462 h 783"/>
                  <a:gd name="T40" fmla="*/ 1797 w 2085"/>
                  <a:gd name="T41" fmla="*/ 439 h 783"/>
                  <a:gd name="T42" fmla="*/ 1895 w 2085"/>
                  <a:gd name="T43" fmla="*/ 405 h 783"/>
                  <a:gd name="T44" fmla="*/ 1929 w 2085"/>
                  <a:gd name="T45" fmla="*/ 332 h 783"/>
                  <a:gd name="T46" fmla="*/ 2005 w 2085"/>
                  <a:gd name="T47" fmla="*/ 313 h 783"/>
                  <a:gd name="T48" fmla="*/ 2070 w 2085"/>
                  <a:gd name="T49" fmla="*/ 305 h 783"/>
                  <a:gd name="T50" fmla="*/ 1997 w 2085"/>
                  <a:gd name="T51" fmla="*/ 260 h 783"/>
                  <a:gd name="T52" fmla="*/ 1865 w 2085"/>
                  <a:gd name="T53" fmla="*/ 201 h 783"/>
                  <a:gd name="T54" fmla="*/ 1722 w 2085"/>
                  <a:gd name="T55" fmla="*/ 199 h 783"/>
                  <a:gd name="T56" fmla="*/ 1571 w 2085"/>
                  <a:gd name="T57" fmla="*/ 180 h 783"/>
                  <a:gd name="T58" fmla="*/ 1409 w 2085"/>
                  <a:gd name="T59" fmla="*/ 136 h 783"/>
                  <a:gd name="T60" fmla="*/ 1312 w 2085"/>
                  <a:gd name="T61" fmla="*/ 165 h 783"/>
                  <a:gd name="T62" fmla="*/ 1233 w 2085"/>
                  <a:gd name="T63" fmla="*/ 136 h 783"/>
                  <a:gd name="T64" fmla="*/ 1020 w 2085"/>
                  <a:gd name="T65" fmla="*/ 107 h 783"/>
                  <a:gd name="T66" fmla="*/ 1024 w 2085"/>
                  <a:gd name="T67" fmla="*/ 51 h 783"/>
                  <a:gd name="T68" fmla="*/ 892 w 2085"/>
                  <a:gd name="T69" fmla="*/ 0 h 783"/>
                  <a:gd name="T70" fmla="*/ 806 w 2085"/>
                  <a:gd name="T71" fmla="*/ 53 h 783"/>
                  <a:gd name="T72" fmla="*/ 689 w 2085"/>
                  <a:gd name="T73" fmla="*/ 75 h 783"/>
                  <a:gd name="T74" fmla="*/ 642 w 2085"/>
                  <a:gd name="T75" fmla="*/ 142 h 783"/>
                  <a:gd name="T76" fmla="*/ 607 w 2085"/>
                  <a:gd name="T77" fmla="*/ 144 h 783"/>
                  <a:gd name="T78" fmla="*/ 554 w 2085"/>
                  <a:gd name="T79" fmla="*/ 137 h 783"/>
                  <a:gd name="T80" fmla="*/ 591 w 2085"/>
                  <a:gd name="T81" fmla="*/ 210 h 783"/>
                  <a:gd name="T82" fmla="*/ 627 w 2085"/>
                  <a:gd name="T83" fmla="*/ 256 h 783"/>
                  <a:gd name="T84" fmla="*/ 548 w 2085"/>
                  <a:gd name="T85" fmla="*/ 291 h 783"/>
                  <a:gd name="T86" fmla="*/ 559 w 2085"/>
                  <a:gd name="T87" fmla="*/ 256 h 783"/>
                  <a:gd name="T88" fmla="*/ 561 w 2085"/>
                  <a:gd name="T89" fmla="*/ 243 h 783"/>
                  <a:gd name="T90" fmla="*/ 554 w 2085"/>
                  <a:gd name="T91" fmla="*/ 225 h 783"/>
                  <a:gd name="T92" fmla="*/ 517 w 2085"/>
                  <a:gd name="T93" fmla="*/ 109 h 783"/>
                  <a:gd name="T94" fmla="*/ 499 w 2085"/>
                  <a:gd name="T95" fmla="*/ 228 h 783"/>
                  <a:gd name="T96" fmla="*/ 401 w 2085"/>
                  <a:gd name="T97" fmla="*/ 218 h 783"/>
                  <a:gd name="T98" fmla="*/ 314 w 2085"/>
                  <a:gd name="T99" fmla="*/ 233 h 783"/>
                  <a:gd name="T100" fmla="*/ 208 w 2085"/>
                  <a:gd name="T101" fmla="*/ 237 h 783"/>
                  <a:gd name="T102" fmla="*/ 166 w 2085"/>
                  <a:gd name="T103" fmla="*/ 298 h 783"/>
                  <a:gd name="T104" fmla="*/ 109 w 2085"/>
                  <a:gd name="T105" fmla="*/ 322 h 783"/>
                  <a:gd name="T106" fmla="*/ 80 w 2085"/>
                  <a:gd name="T107" fmla="*/ 289 h 783"/>
                  <a:gd name="T108" fmla="*/ 100 w 2085"/>
                  <a:gd name="T109" fmla="*/ 233 h 783"/>
                  <a:gd name="T110" fmla="*/ 20 w 2085"/>
                  <a:gd name="T111" fmla="*/ 311 h 783"/>
                  <a:gd name="T112" fmla="*/ 8 w 2085"/>
                  <a:gd name="T113" fmla="*/ 427 h 783"/>
                  <a:gd name="T114" fmla="*/ 69 w 2085"/>
                  <a:gd name="T115" fmla="*/ 584 h 783"/>
                  <a:gd name="T116" fmla="*/ 138 w 2085"/>
                  <a:gd name="T117" fmla="*/ 740 h 783"/>
                  <a:gd name="T118" fmla="*/ 285 w 2085"/>
                  <a:gd name="T119" fmla="*/ 773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85" h="783">
                    <a:moveTo>
                      <a:pt x="304" y="721"/>
                    </a:moveTo>
                    <a:lnTo>
                      <a:pt x="316" y="709"/>
                    </a:lnTo>
                    <a:lnTo>
                      <a:pt x="322" y="683"/>
                    </a:lnTo>
                    <a:lnTo>
                      <a:pt x="336" y="668"/>
                    </a:lnTo>
                    <a:lnTo>
                      <a:pt x="334" y="649"/>
                    </a:lnTo>
                    <a:lnTo>
                      <a:pt x="317" y="639"/>
                    </a:lnTo>
                    <a:lnTo>
                      <a:pt x="310" y="622"/>
                    </a:lnTo>
                    <a:lnTo>
                      <a:pt x="354" y="571"/>
                    </a:lnTo>
                    <a:lnTo>
                      <a:pt x="370" y="589"/>
                    </a:lnTo>
                    <a:lnTo>
                      <a:pt x="376" y="576"/>
                    </a:lnTo>
                    <a:lnTo>
                      <a:pt x="395" y="571"/>
                    </a:lnTo>
                    <a:lnTo>
                      <a:pt x="411" y="575"/>
                    </a:lnTo>
                    <a:lnTo>
                      <a:pt x="440" y="576"/>
                    </a:lnTo>
                    <a:lnTo>
                      <a:pt x="475" y="599"/>
                    </a:lnTo>
                    <a:lnTo>
                      <a:pt x="474" y="608"/>
                    </a:lnTo>
                    <a:lnTo>
                      <a:pt x="487" y="613"/>
                    </a:lnTo>
                    <a:lnTo>
                      <a:pt x="506" y="612"/>
                    </a:lnTo>
                    <a:lnTo>
                      <a:pt x="532" y="626"/>
                    </a:lnTo>
                    <a:lnTo>
                      <a:pt x="546" y="631"/>
                    </a:lnTo>
                    <a:lnTo>
                      <a:pt x="553" y="623"/>
                    </a:lnTo>
                    <a:lnTo>
                      <a:pt x="546" y="605"/>
                    </a:lnTo>
                    <a:lnTo>
                      <a:pt x="562" y="596"/>
                    </a:lnTo>
                    <a:lnTo>
                      <a:pt x="579" y="589"/>
                    </a:lnTo>
                    <a:lnTo>
                      <a:pt x="575" y="567"/>
                    </a:lnTo>
                    <a:lnTo>
                      <a:pt x="585" y="566"/>
                    </a:lnTo>
                    <a:lnTo>
                      <a:pt x="604" y="571"/>
                    </a:lnTo>
                    <a:lnTo>
                      <a:pt x="640" y="574"/>
                    </a:lnTo>
                    <a:lnTo>
                      <a:pt x="661" y="569"/>
                    </a:lnTo>
                    <a:lnTo>
                      <a:pt x="689" y="564"/>
                    </a:lnTo>
                    <a:lnTo>
                      <a:pt x="701" y="575"/>
                    </a:lnTo>
                    <a:lnTo>
                      <a:pt x="703" y="587"/>
                    </a:lnTo>
                    <a:lnTo>
                      <a:pt x="718" y="589"/>
                    </a:lnTo>
                    <a:lnTo>
                      <a:pt x="741" y="580"/>
                    </a:lnTo>
                    <a:lnTo>
                      <a:pt x="759" y="580"/>
                    </a:lnTo>
                    <a:lnTo>
                      <a:pt x="781" y="621"/>
                    </a:lnTo>
                    <a:lnTo>
                      <a:pt x="796" y="622"/>
                    </a:lnTo>
                    <a:lnTo>
                      <a:pt x="803" y="633"/>
                    </a:lnTo>
                    <a:lnTo>
                      <a:pt x="826" y="642"/>
                    </a:lnTo>
                    <a:lnTo>
                      <a:pt x="840" y="677"/>
                    </a:lnTo>
                    <a:lnTo>
                      <a:pt x="848" y="670"/>
                    </a:lnTo>
                    <a:lnTo>
                      <a:pt x="867" y="665"/>
                    </a:lnTo>
                    <a:lnTo>
                      <a:pt x="910" y="661"/>
                    </a:lnTo>
                    <a:lnTo>
                      <a:pt x="914" y="667"/>
                    </a:lnTo>
                    <a:lnTo>
                      <a:pt x="930" y="670"/>
                    </a:lnTo>
                    <a:lnTo>
                      <a:pt x="936" y="676"/>
                    </a:lnTo>
                    <a:lnTo>
                      <a:pt x="965" y="673"/>
                    </a:lnTo>
                    <a:lnTo>
                      <a:pt x="958" y="656"/>
                    </a:lnTo>
                    <a:lnTo>
                      <a:pt x="953" y="648"/>
                    </a:lnTo>
                    <a:lnTo>
                      <a:pt x="965" y="647"/>
                    </a:lnTo>
                    <a:lnTo>
                      <a:pt x="965" y="623"/>
                    </a:lnTo>
                    <a:lnTo>
                      <a:pt x="965" y="596"/>
                    </a:lnTo>
                    <a:lnTo>
                      <a:pt x="992" y="607"/>
                    </a:lnTo>
                    <a:lnTo>
                      <a:pt x="1009" y="607"/>
                    </a:lnTo>
                    <a:lnTo>
                      <a:pt x="1022" y="621"/>
                    </a:lnTo>
                    <a:lnTo>
                      <a:pt x="1028" y="634"/>
                    </a:lnTo>
                    <a:lnTo>
                      <a:pt x="1049" y="634"/>
                    </a:lnTo>
                    <a:lnTo>
                      <a:pt x="1081" y="635"/>
                    </a:lnTo>
                    <a:lnTo>
                      <a:pt x="1098" y="645"/>
                    </a:lnTo>
                    <a:lnTo>
                      <a:pt x="1112" y="649"/>
                    </a:lnTo>
                    <a:lnTo>
                      <a:pt x="1115" y="661"/>
                    </a:lnTo>
                    <a:lnTo>
                      <a:pt x="1153" y="655"/>
                    </a:lnTo>
                    <a:lnTo>
                      <a:pt x="1159" y="645"/>
                    </a:lnTo>
                    <a:lnTo>
                      <a:pt x="1172" y="653"/>
                    </a:lnTo>
                    <a:lnTo>
                      <a:pt x="1189" y="638"/>
                    </a:lnTo>
                    <a:lnTo>
                      <a:pt x="1203" y="637"/>
                    </a:lnTo>
                    <a:lnTo>
                      <a:pt x="1215" y="644"/>
                    </a:lnTo>
                    <a:lnTo>
                      <a:pt x="1226" y="655"/>
                    </a:lnTo>
                    <a:lnTo>
                      <a:pt x="1246" y="655"/>
                    </a:lnTo>
                    <a:lnTo>
                      <a:pt x="1249" y="628"/>
                    </a:lnTo>
                    <a:lnTo>
                      <a:pt x="1260" y="618"/>
                    </a:lnTo>
                    <a:lnTo>
                      <a:pt x="1251" y="593"/>
                    </a:lnTo>
                    <a:lnTo>
                      <a:pt x="1259" y="578"/>
                    </a:lnTo>
                    <a:lnTo>
                      <a:pt x="1320" y="579"/>
                    </a:lnTo>
                    <a:lnTo>
                      <a:pt x="1334" y="595"/>
                    </a:lnTo>
                    <a:lnTo>
                      <a:pt x="1348" y="607"/>
                    </a:lnTo>
                    <a:lnTo>
                      <a:pt x="1359" y="621"/>
                    </a:lnTo>
                    <a:lnTo>
                      <a:pt x="1362" y="638"/>
                    </a:lnTo>
                    <a:lnTo>
                      <a:pt x="1373" y="651"/>
                    </a:lnTo>
                    <a:lnTo>
                      <a:pt x="1398" y="656"/>
                    </a:lnTo>
                    <a:lnTo>
                      <a:pt x="1409" y="667"/>
                    </a:lnTo>
                    <a:lnTo>
                      <a:pt x="1421" y="675"/>
                    </a:lnTo>
                    <a:lnTo>
                      <a:pt x="1427" y="684"/>
                    </a:lnTo>
                    <a:lnTo>
                      <a:pt x="1442" y="685"/>
                    </a:lnTo>
                    <a:lnTo>
                      <a:pt x="1467" y="681"/>
                    </a:lnTo>
                    <a:lnTo>
                      <a:pt x="1472" y="688"/>
                    </a:lnTo>
                    <a:lnTo>
                      <a:pt x="1475" y="701"/>
                    </a:lnTo>
                    <a:lnTo>
                      <a:pt x="1464" y="708"/>
                    </a:lnTo>
                    <a:lnTo>
                      <a:pt x="1463" y="744"/>
                    </a:lnTo>
                    <a:lnTo>
                      <a:pt x="1449" y="742"/>
                    </a:lnTo>
                    <a:lnTo>
                      <a:pt x="1442" y="757"/>
                    </a:lnTo>
                    <a:lnTo>
                      <a:pt x="1442" y="773"/>
                    </a:lnTo>
                    <a:lnTo>
                      <a:pt x="1457" y="776"/>
                    </a:lnTo>
                    <a:lnTo>
                      <a:pt x="1475" y="782"/>
                    </a:lnTo>
                    <a:lnTo>
                      <a:pt x="1498" y="764"/>
                    </a:lnTo>
                    <a:lnTo>
                      <a:pt x="1516" y="735"/>
                    </a:lnTo>
                    <a:lnTo>
                      <a:pt x="1531" y="701"/>
                    </a:lnTo>
                    <a:lnTo>
                      <a:pt x="1544" y="667"/>
                    </a:lnTo>
                    <a:lnTo>
                      <a:pt x="1537" y="634"/>
                    </a:lnTo>
                    <a:lnTo>
                      <a:pt x="1542" y="624"/>
                    </a:lnTo>
                    <a:lnTo>
                      <a:pt x="1538" y="588"/>
                    </a:lnTo>
                    <a:lnTo>
                      <a:pt x="1523" y="566"/>
                    </a:lnTo>
                    <a:lnTo>
                      <a:pt x="1499" y="558"/>
                    </a:lnTo>
                    <a:lnTo>
                      <a:pt x="1492" y="572"/>
                    </a:lnTo>
                    <a:lnTo>
                      <a:pt x="1482" y="573"/>
                    </a:lnTo>
                    <a:lnTo>
                      <a:pt x="1480" y="560"/>
                    </a:lnTo>
                    <a:lnTo>
                      <a:pt x="1457" y="548"/>
                    </a:lnTo>
                    <a:lnTo>
                      <a:pt x="1453" y="537"/>
                    </a:lnTo>
                    <a:lnTo>
                      <a:pt x="1467" y="523"/>
                    </a:lnTo>
                    <a:lnTo>
                      <a:pt x="1483" y="497"/>
                    </a:lnTo>
                    <a:lnTo>
                      <a:pt x="1492" y="478"/>
                    </a:lnTo>
                    <a:lnTo>
                      <a:pt x="1503" y="461"/>
                    </a:lnTo>
                    <a:lnTo>
                      <a:pt x="1537" y="452"/>
                    </a:lnTo>
                    <a:lnTo>
                      <a:pt x="1564" y="450"/>
                    </a:lnTo>
                    <a:lnTo>
                      <a:pt x="1602" y="454"/>
                    </a:lnTo>
                    <a:lnTo>
                      <a:pt x="1610" y="439"/>
                    </a:lnTo>
                    <a:lnTo>
                      <a:pt x="1637" y="446"/>
                    </a:lnTo>
                    <a:lnTo>
                      <a:pt x="1637" y="455"/>
                    </a:lnTo>
                    <a:lnTo>
                      <a:pt x="1675" y="450"/>
                    </a:lnTo>
                    <a:lnTo>
                      <a:pt x="1677" y="432"/>
                    </a:lnTo>
                    <a:lnTo>
                      <a:pt x="1683" y="408"/>
                    </a:lnTo>
                    <a:lnTo>
                      <a:pt x="1691" y="394"/>
                    </a:lnTo>
                    <a:lnTo>
                      <a:pt x="1728" y="394"/>
                    </a:lnTo>
                    <a:lnTo>
                      <a:pt x="1741" y="410"/>
                    </a:lnTo>
                    <a:lnTo>
                      <a:pt x="1749" y="413"/>
                    </a:lnTo>
                    <a:lnTo>
                      <a:pt x="1762" y="391"/>
                    </a:lnTo>
                    <a:lnTo>
                      <a:pt x="1771" y="387"/>
                    </a:lnTo>
                    <a:lnTo>
                      <a:pt x="1781" y="405"/>
                    </a:lnTo>
                    <a:lnTo>
                      <a:pt x="1773" y="421"/>
                    </a:lnTo>
                    <a:lnTo>
                      <a:pt x="1753" y="437"/>
                    </a:lnTo>
                    <a:lnTo>
                      <a:pt x="1736" y="463"/>
                    </a:lnTo>
                    <a:lnTo>
                      <a:pt x="1720" y="483"/>
                    </a:lnTo>
                    <a:lnTo>
                      <a:pt x="1718" y="512"/>
                    </a:lnTo>
                    <a:lnTo>
                      <a:pt x="1722" y="543"/>
                    </a:lnTo>
                    <a:lnTo>
                      <a:pt x="1734" y="564"/>
                    </a:lnTo>
                    <a:lnTo>
                      <a:pt x="1741" y="589"/>
                    </a:lnTo>
                    <a:lnTo>
                      <a:pt x="1751" y="604"/>
                    </a:lnTo>
                    <a:lnTo>
                      <a:pt x="1763" y="612"/>
                    </a:lnTo>
                    <a:lnTo>
                      <a:pt x="1777" y="589"/>
                    </a:lnTo>
                    <a:lnTo>
                      <a:pt x="1791" y="561"/>
                    </a:lnTo>
                    <a:lnTo>
                      <a:pt x="1791" y="545"/>
                    </a:lnTo>
                    <a:lnTo>
                      <a:pt x="1805" y="545"/>
                    </a:lnTo>
                    <a:lnTo>
                      <a:pt x="1803" y="526"/>
                    </a:lnTo>
                    <a:lnTo>
                      <a:pt x="1805" y="511"/>
                    </a:lnTo>
                    <a:lnTo>
                      <a:pt x="1814" y="509"/>
                    </a:lnTo>
                    <a:lnTo>
                      <a:pt x="1808" y="498"/>
                    </a:lnTo>
                    <a:lnTo>
                      <a:pt x="1792" y="480"/>
                    </a:lnTo>
                    <a:lnTo>
                      <a:pt x="1790" y="480"/>
                    </a:lnTo>
                    <a:lnTo>
                      <a:pt x="1789" y="480"/>
                    </a:lnTo>
                    <a:lnTo>
                      <a:pt x="1788" y="480"/>
                    </a:lnTo>
                    <a:lnTo>
                      <a:pt x="1787" y="479"/>
                    </a:lnTo>
                    <a:lnTo>
                      <a:pt x="1786" y="478"/>
                    </a:lnTo>
                    <a:lnTo>
                      <a:pt x="1785" y="478"/>
                    </a:lnTo>
                    <a:lnTo>
                      <a:pt x="1785" y="477"/>
                    </a:lnTo>
                    <a:lnTo>
                      <a:pt x="1783" y="476"/>
                    </a:lnTo>
                    <a:lnTo>
                      <a:pt x="1783" y="475"/>
                    </a:lnTo>
                    <a:lnTo>
                      <a:pt x="1783" y="472"/>
                    </a:lnTo>
                    <a:lnTo>
                      <a:pt x="1783" y="469"/>
                    </a:lnTo>
                    <a:lnTo>
                      <a:pt x="1784" y="467"/>
                    </a:lnTo>
                    <a:lnTo>
                      <a:pt x="1784" y="465"/>
                    </a:lnTo>
                    <a:lnTo>
                      <a:pt x="1785" y="462"/>
                    </a:lnTo>
                    <a:lnTo>
                      <a:pt x="1785" y="460"/>
                    </a:lnTo>
                    <a:lnTo>
                      <a:pt x="1786" y="458"/>
                    </a:lnTo>
                    <a:lnTo>
                      <a:pt x="1787" y="455"/>
                    </a:lnTo>
                    <a:lnTo>
                      <a:pt x="1787" y="454"/>
                    </a:lnTo>
                    <a:lnTo>
                      <a:pt x="1787" y="452"/>
                    </a:lnTo>
                    <a:lnTo>
                      <a:pt x="1787" y="451"/>
                    </a:lnTo>
                    <a:lnTo>
                      <a:pt x="1788" y="450"/>
                    </a:lnTo>
                    <a:lnTo>
                      <a:pt x="1797" y="439"/>
                    </a:lnTo>
                    <a:lnTo>
                      <a:pt x="1820" y="428"/>
                    </a:lnTo>
                    <a:lnTo>
                      <a:pt x="1832" y="419"/>
                    </a:lnTo>
                    <a:lnTo>
                      <a:pt x="1851" y="416"/>
                    </a:lnTo>
                    <a:lnTo>
                      <a:pt x="1862" y="419"/>
                    </a:lnTo>
                    <a:lnTo>
                      <a:pt x="1872" y="432"/>
                    </a:lnTo>
                    <a:lnTo>
                      <a:pt x="1880" y="438"/>
                    </a:lnTo>
                    <a:lnTo>
                      <a:pt x="1887" y="412"/>
                    </a:lnTo>
                    <a:lnTo>
                      <a:pt x="1895" y="405"/>
                    </a:lnTo>
                    <a:lnTo>
                      <a:pt x="1898" y="391"/>
                    </a:lnTo>
                    <a:lnTo>
                      <a:pt x="1918" y="392"/>
                    </a:lnTo>
                    <a:lnTo>
                      <a:pt x="1937" y="378"/>
                    </a:lnTo>
                    <a:lnTo>
                      <a:pt x="1948" y="376"/>
                    </a:lnTo>
                    <a:lnTo>
                      <a:pt x="1969" y="384"/>
                    </a:lnTo>
                    <a:lnTo>
                      <a:pt x="1974" y="373"/>
                    </a:lnTo>
                    <a:lnTo>
                      <a:pt x="1955" y="349"/>
                    </a:lnTo>
                    <a:lnTo>
                      <a:pt x="1929" y="332"/>
                    </a:lnTo>
                    <a:lnTo>
                      <a:pt x="1939" y="323"/>
                    </a:lnTo>
                    <a:lnTo>
                      <a:pt x="1957" y="311"/>
                    </a:lnTo>
                    <a:lnTo>
                      <a:pt x="1950" y="302"/>
                    </a:lnTo>
                    <a:lnTo>
                      <a:pt x="1950" y="286"/>
                    </a:lnTo>
                    <a:lnTo>
                      <a:pt x="1967" y="281"/>
                    </a:lnTo>
                    <a:lnTo>
                      <a:pt x="1973" y="298"/>
                    </a:lnTo>
                    <a:lnTo>
                      <a:pt x="1978" y="311"/>
                    </a:lnTo>
                    <a:lnTo>
                      <a:pt x="2005" y="313"/>
                    </a:lnTo>
                    <a:lnTo>
                      <a:pt x="2016" y="325"/>
                    </a:lnTo>
                    <a:lnTo>
                      <a:pt x="2035" y="326"/>
                    </a:lnTo>
                    <a:lnTo>
                      <a:pt x="2046" y="341"/>
                    </a:lnTo>
                    <a:lnTo>
                      <a:pt x="2055" y="344"/>
                    </a:lnTo>
                    <a:lnTo>
                      <a:pt x="2068" y="332"/>
                    </a:lnTo>
                    <a:lnTo>
                      <a:pt x="2055" y="317"/>
                    </a:lnTo>
                    <a:lnTo>
                      <a:pt x="2059" y="305"/>
                    </a:lnTo>
                    <a:lnTo>
                      <a:pt x="2070" y="305"/>
                    </a:lnTo>
                    <a:lnTo>
                      <a:pt x="2081" y="300"/>
                    </a:lnTo>
                    <a:lnTo>
                      <a:pt x="2084" y="282"/>
                    </a:lnTo>
                    <a:lnTo>
                      <a:pt x="2057" y="282"/>
                    </a:lnTo>
                    <a:lnTo>
                      <a:pt x="2041" y="271"/>
                    </a:lnTo>
                    <a:lnTo>
                      <a:pt x="2018" y="275"/>
                    </a:lnTo>
                    <a:lnTo>
                      <a:pt x="2012" y="284"/>
                    </a:lnTo>
                    <a:lnTo>
                      <a:pt x="2003" y="268"/>
                    </a:lnTo>
                    <a:lnTo>
                      <a:pt x="1997" y="260"/>
                    </a:lnTo>
                    <a:lnTo>
                      <a:pt x="1976" y="254"/>
                    </a:lnTo>
                    <a:lnTo>
                      <a:pt x="1973" y="242"/>
                    </a:lnTo>
                    <a:lnTo>
                      <a:pt x="1944" y="242"/>
                    </a:lnTo>
                    <a:lnTo>
                      <a:pt x="1931" y="227"/>
                    </a:lnTo>
                    <a:lnTo>
                      <a:pt x="1912" y="216"/>
                    </a:lnTo>
                    <a:lnTo>
                      <a:pt x="1894" y="215"/>
                    </a:lnTo>
                    <a:lnTo>
                      <a:pt x="1874" y="207"/>
                    </a:lnTo>
                    <a:lnTo>
                      <a:pt x="1865" y="201"/>
                    </a:lnTo>
                    <a:lnTo>
                      <a:pt x="1846" y="194"/>
                    </a:lnTo>
                    <a:lnTo>
                      <a:pt x="1819" y="194"/>
                    </a:lnTo>
                    <a:lnTo>
                      <a:pt x="1787" y="191"/>
                    </a:lnTo>
                    <a:lnTo>
                      <a:pt x="1783" y="210"/>
                    </a:lnTo>
                    <a:lnTo>
                      <a:pt x="1768" y="213"/>
                    </a:lnTo>
                    <a:lnTo>
                      <a:pt x="1759" y="204"/>
                    </a:lnTo>
                    <a:lnTo>
                      <a:pt x="1743" y="207"/>
                    </a:lnTo>
                    <a:lnTo>
                      <a:pt x="1722" y="199"/>
                    </a:lnTo>
                    <a:lnTo>
                      <a:pt x="1687" y="204"/>
                    </a:lnTo>
                    <a:lnTo>
                      <a:pt x="1679" y="216"/>
                    </a:lnTo>
                    <a:lnTo>
                      <a:pt x="1667" y="212"/>
                    </a:lnTo>
                    <a:lnTo>
                      <a:pt x="1650" y="198"/>
                    </a:lnTo>
                    <a:lnTo>
                      <a:pt x="1634" y="181"/>
                    </a:lnTo>
                    <a:lnTo>
                      <a:pt x="1594" y="172"/>
                    </a:lnTo>
                    <a:lnTo>
                      <a:pt x="1581" y="176"/>
                    </a:lnTo>
                    <a:lnTo>
                      <a:pt x="1571" y="180"/>
                    </a:lnTo>
                    <a:lnTo>
                      <a:pt x="1549" y="176"/>
                    </a:lnTo>
                    <a:lnTo>
                      <a:pt x="1522" y="162"/>
                    </a:lnTo>
                    <a:lnTo>
                      <a:pt x="1504" y="154"/>
                    </a:lnTo>
                    <a:lnTo>
                      <a:pt x="1501" y="146"/>
                    </a:lnTo>
                    <a:lnTo>
                      <a:pt x="1458" y="146"/>
                    </a:lnTo>
                    <a:lnTo>
                      <a:pt x="1446" y="151"/>
                    </a:lnTo>
                    <a:lnTo>
                      <a:pt x="1433" y="136"/>
                    </a:lnTo>
                    <a:lnTo>
                      <a:pt x="1409" y="136"/>
                    </a:lnTo>
                    <a:lnTo>
                      <a:pt x="1399" y="123"/>
                    </a:lnTo>
                    <a:lnTo>
                      <a:pt x="1386" y="131"/>
                    </a:lnTo>
                    <a:lnTo>
                      <a:pt x="1373" y="140"/>
                    </a:lnTo>
                    <a:lnTo>
                      <a:pt x="1381" y="159"/>
                    </a:lnTo>
                    <a:lnTo>
                      <a:pt x="1363" y="163"/>
                    </a:lnTo>
                    <a:lnTo>
                      <a:pt x="1341" y="159"/>
                    </a:lnTo>
                    <a:lnTo>
                      <a:pt x="1323" y="158"/>
                    </a:lnTo>
                    <a:lnTo>
                      <a:pt x="1312" y="165"/>
                    </a:lnTo>
                    <a:lnTo>
                      <a:pt x="1296" y="157"/>
                    </a:lnTo>
                    <a:lnTo>
                      <a:pt x="1287" y="147"/>
                    </a:lnTo>
                    <a:lnTo>
                      <a:pt x="1285" y="163"/>
                    </a:lnTo>
                    <a:lnTo>
                      <a:pt x="1262" y="165"/>
                    </a:lnTo>
                    <a:lnTo>
                      <a:pt x="1233" y="156"/>
                    </a:lnTo>
                    <a:lnTo>
                      <a:pt x="1215" y="149"/>
                    </a:lnTo>
                    <a:lnTo>
                      <a:pt x="1220" y="140"/>
                    </a:lnTo>
                    <a:lnTo>
                      <a:pt x="1233" y="136"/>
                    </a:lnTo>
                    <a:lnTo>
                      <a:pt x="1223" y="116"/>
                    </a:lnTo>
                    <a:lnTo>
                      <a:pt x="1199" y="107"/>
                    </a:lnTo>
                    <a:lnTo>
                      <a:pt x="1168" y="109"/>
                    </a:lnTo>
                    <a:lnTo>
                      <a:pt x="1159" y="133"/>
                    </a:lnTo>
                    <a:lnTo>
                      <a:pt x="1134" y="125"/>
                    </a:lnTo>
                    <a:lnTo>
                      <a:pt x="1113" y="115"/>
                    </a:lnTo>
                    <a:lnTo>
                      <a:pt x="1081" y="107"/>
                    </a:lnTo>
                    <a:lnTo>
                      <a:pt x="1020" y="107"/>
                    </a:lnTo>
                    <a:lnTo>
                      <a:pt x="999" y="107"/>
                    </a:lnTo>
                    <a:lnTo>
                      <a:pt x="978" y="116"/>
                    </a:lnTo>
                    <a:lnTo>
                      <a:pt x="948" y="126"/>
                    </a:lnTo>
                    <a:lnTo>
                      <a:pt x="964" y="109"/>
                    </a:lnTo>
                    <a:lnTo>
                      <a:pt x="993" y="93"/>
                    </a:lnTo>
                    <a:lnTo>
                      <a:pt x="1005" y="87"/>
                    </a:lnTo>
                    <a:lnTo>
                      <a:pt x="1020" y="72"/>
                    </a:lnTo>
                    <a:lnTo>
                      <a:pt x="1024" y="51"/>
                    </a:lnTo>
                    <a:lnTo>
                      <a:pt x="1003" y="42"/>
                    </a:lnTo>
                    <a:lnTo>
                      <a:pt x="994" y="29"/>
                    </a:lnTo>
                    <a:lnTo>
                      <a:pt x="947" y="25"/>
                    </a:lnTo>
                    <a:lnTo>
                      <a:pt x="938" y="35"/>
                    </a:lnTo>
                    <a:lnTo>
                      <a:pt x="922" y="27"/>
                    </a:lnTo>
                    <a:lnTo>
                      <a:pt x="916" y="15"/>
                    </a:lnTo>
                    <a:lnTo>
                      <a:pt x="903" y="6"/>
                    </a:lnTo>
                    <a:lnTo>
                      <a:pt x="892" y="0"/>
                    </a:lnTo>
                    <a:lnTo>
                      <a:pt x="869" y="9"/>
                    </a:lnTo>
                    <a:lnTo>
                      <a:pt x="863" y="29"/>
                    </a:lnTo>
                    <a:lnTo>
                      <a:pt x="859" y="36"/>
                    </a:lnTo>
                    <a:lnTo>
                      <a:pt x="870" y="40"/>
                    </a:lnTo>
                    <a:lnTo>
                      <a:pt x="853" y="48"/>
                    </a:lnTo>
                    <a:lnTo>
                      <a:pt x="829" y="43"/>
                    </a:lnTo>
                    <a:lnTo>
                      <a:pt x="814" y="46"/>
                    </a:lnTo>
                    <a:lnTo>
                      <a:pt x="806" y="53"/>
                    </a:lnTo>
                    <a:lnTo>
                      <a:pt x="796" y="41"/>
                    </a:lnTo>
                    <a:lnTo>
                      <a:pt x="781" y="47"/>
                    </a:lnTo>
                    <a:lnTo>
                      <a:pt x="770" y="43"/>
                    </a:lnTo>
                    <a:lnTo>
                      <a:pt x="769" y="55"/>
                    </a:lnTo>
                    <a:lnTo>
                      <a:pt x="743" y="57"/>
                    </a:lnTo>
                    <a:lnTo>
                      <a:pt x="721" y="59"/>
                    </a:lnTo>
                    <a:lnTo>
                      <a:pt x="706" y="69"/>
                    </a:lnTo>
                    <a:lnTo>
                      <a:pt x="689" y="75"/>
                    </a:lnTo>
                    <a:lnTo>
                      <a:pt x="689" y="87"/>
                    </a:lnTo>
                    <a:lnTo>
                      <a:pt x="702" y="91"/>
                    </a:lnTo>
                    <a:lnTo>
                      <a:pt x="706" y="107"/>
                    </a:lnTo>
                    <a:lnTo>
                      <a:pt x="683" y="104"/>
                    </a:lnTo>
                    <a:lnTo>
                      <a:pt x="654" y="106"/>
                    </a:lnTo>
                    <a:lnTo>
                      <a:pt x="638" y="112"/>
                    </a:lnTo>
                    <a:lnTo>
                      <a:pt x="634" y="129"/>
                    </a:lnTo>
                    <a:lnTo>
                      <a:pt x="642" y="142"/>
                    </a:lnTo>
                    <a:lnTo>
                      <a:pt x="654" y="143"/>
                    </a:lnTo>
                    <a:lnTo>
                      <a:pt x="664" y="156"/>
                    </a:lnTo>
                    <a:lnTo>
                      <a:pt x="674" y="172"/>
                    </a:lnTo>
                    <a:lnTo>
                      <a:pt x="672" y="184"/>
                    </a:lnTo>
                    <a:lnTo>
                      <a:pt x="651" y="163"/>
                    </a:lnTo>
                    <a:lnTo>
                      <a:pt x="630" y="157"/>
                    </a:lnTo>
                    <a:lnTo>
                      <a:pt x="620" y="143"/>
                    </a:lnTo>
                    <a:lnTo>
                      <a:pt x="607" y="144"/>
                    </a:lnTo>
                    <a:lnTo>
                      <a:pt x="601" y="161"/>
                    </a:lnTo>
                    <a:lnTo>
                      <a:pt x="607" y="170"/>
                    </a:lnTo>
                    <a:lnTo>
                      <a:pt x="609" y="178"/>
                    </a:lnTo>
                    <a:lnTo>
                      <a:pt x="591" y="172"/>
                    </a:lnTo>
                    <a:lnTo>
                      <a:pt x="573" y="157"/>
                    </a:lnTo>
                    <a:lnTo>
                      <a:pt x="571" y="138"/>
                    </a:lnTo>
                    <a:lnTo>
                      <a:pt x="564" y="127"/>
                    </a:lnTo>
                    <a:lnTo>
                      <a:pt x="554" y="137"/>
                    </a:lnTo>
                    <a:lnTo>
                      <a:pt x="557" y="152"/>
                    </a:lnTo>
                    <a:lnTo>
                      <a:pt x="554" y="162"/>
                    </a:lnTo>
                    <a:lnTo>
                      <a:pt x="557" y="172"/>
                    </a:lnTo>
                    <a:lnTo>
                      <a:pt x="564" y="175"/>
                    </a:lnTo>
                    <a:lnTo>
                      <a:pt x="567" y="202"/>
                    </a:lnTo>
                    <a:lnTo>
                      <a:pt x="570" y="216"/>
                    </a:lnTo>
                    <a:lnTo>
                      <a:pt x="588" y="218"/>
                    </a:lnTo>
                    <a:lnTo>
                      <a:pt x="591" y="210"/>
                    </a:lnTo>
                    <a:lnTo>
                      <a:pt x="605" y="216"/>
                    </a:lnTo>
                    <a:lnTo>
                      <a:pt x="614" y="220"/>
                    </a:lnTo>
                    <a:lnTo>
                      <a:pt x="620" y="228"/>
                    </a:lnTo>
                    <a:lnTo>
                      <a:pt x="623" y="242"/>
                    </a:lnTo>
                    <a:lnTo>
                      <a:pt x="631" y="249"/>
                    </a:lnTo>
                    <a:lnTo>
                      <a:pt x="640" y="253"/>
                    </a:lnTo>
                    <a:lnTo>
                      <a:pt x="640" y="264"/>
                    </a:lnTo>
                    <a:lnTo>
                      <a:pt x="627" y="256"/>
                    </a:lnTo>
                    <a:lnTo>
                      <a:pt x="617" y="244"/>
                    </a:lnTo>
                    <a:lnTo>
                      <a:pt x="602" y="233"/>
                    </a:lnTo>
                    <a:lnTo>
                      <a:pt x="586" y="233"/>
                    </a:lnTo>
                    <a:lnTo>
                      <a:pt x="585" y="238"/>
                    </a:lnTo>
                    <a:lnTo>
                      <a:pt x="582" y="249"/>
                    </a:lnTo>
                    <a:lnTo>
                      <a:pt x="575" y="265"/>
                    </a:lnTo>
                    <a:lnTo>
                      <a:pt x="564" y="284"/>
                    </a:lnTo>
                    <a:lnTo>
                      <a:pt x="548" y="291"/>
                    </a:lnTo>
                    <a:lnTo>
                      <a:pt x="525" y="283"/>
                    </a:lnTo>
                    <a:lnTo>
                      <a:pt x="528" y="275"/>
                    </a:lnTo>
                    <a:lnTo>
                      <a:pt x="543" y="270"/>
                    </a:lnTo>
                    <a:lnTo>
                      <a:pt x="557" y="262"/>
                    </a:lnTo>
                    <a:lnTo>
                      <a:pt x="557" y="261"/>
                    </a:lnTo>
                    <a:lnTo>
                      <a:pt x="558" y="260"/>
                    </a:lnTo>
                    <a:lnTo>
                      <a:pt x="559" y="258"/>
                    </a:lnTo>
                    <a:lnTo>
                      <a:pt x="559" y="256"/>
                    </a:lnTo>
                    <a:lnTo>
                      <a:pt x="560" y="254"/>
                    </a:lnTo>
                    <a:lnTo>
                      <a:pt x="561" y="253"/>
                    </a:lnTo>
                    <a:lnTo>
                      <a:pt x="561" y="250"/>
                    </a:lnTo>
                    <a:lnTo>
                      <a:pt x="561" y="249"/>
                    </a:lnTo>
                    <a:lnTo>
                      <a:pt x="561" y="247"/>
                    </a:lnTo>
                    <a:lnTo>
                      <a:pt x="562" y="246"/>
                    </a:lnTo>
                    <a:lnTo>
                      <a:pt x="561" y="244"/>
                    </a:lnTo>
                    <a:lnTo>
                      <a:pt x="561" y="243"/>
                    </a:lnTo>
                    <a:lnTo>
                      <a:pt x="561" y="241"/>
                    </a:lnTo>
                    <a:lnTo>
                      <a:pt x="560" y="238"/>
                    </a:lnTo>
                    <a:lnTo>
                      <a:pt x="559" y="235"/>
                    </a:lnTo>
                    <a:lnTo>
                      <a:pt x="558" y="233"/>
                    </a:lnTo>
                    <a:lnTo>
                      <a:pt x="557" y="231"/>
                    </a:lnTo>
                    <a:lnTo>
                      <a:pt x="556" y="228"/>
                    </a:lnTo>
                    <a:lnTo>
                      <a:pt x="555" y="227"/>
                    </a:lnTo>
                    <a:lnTo>
                      <a:pt x="554" y="225"/>
                    </a:lnTo>
                    <a:lnTo>
                      <a:pt x="554" y="224"/>
                    </a:lnTo>
                    <a:lnTo>
                      <a:pt x="550" y="209"/>
                    </a:lnTo>
                    <a:lnTo>
                      <a:pt x="550" y="198"/>
                    </a:lnTo>
                    <a:lnTo>
                      <a:pt x="545" y="184"/>
                    </a:lnTo>
                    <a:lnTo>
                      <a:pt x="541" y="167"/>
                    </a:lnTo>
                    <a:lnTo>
                      <a:pt x="535" y="142"/>
                    </a:lnTo>
                    <a:lnTo>
                      <a:pt x="530" y="123"/>
                    </a:lnTo>
                    <a:lnTo>
                      <a:pt x="517" y="109"/>
                    </a:lnTo>
                    <a:lnTo>
                      <a:pt x="498" y="110"/>
                    </a:lnTo>
                    <a:lnTo>
                      <a:pt x="488" y="135"/>
                    </a:lnTo>
                    <a:lnTo>
                      <a:pt x="485" y="159"/>
                    </a:lnTo>
                    <a:lnTo>
                      <a:pt x="469" y="170"/>
                    </a:lnTo>
                    <a:lnTo>
                      <a:pt x="470" y="186"/>
                    </a:lnTo>
                    <a:lnTo>
                      <a:pt x="480" y="201"/>
                    </a:lnTo>
                    <a:lnTo>
                      <a:pt x="491" y="216"/>
                    </a:lnTo>
                    <a:lnTo>
                      <a:pt x="499" y="228"/>
                    </a:lnTo>
                    <a:lnTo>
                      <a:pt x="503" y="239"/>
                    </a:lnTo>
                    <a:lnTo>
                      <a:pt x="490" y="244"/>
                    </a:lnTo>
                    <a:lnTo>
                      <a:pt x="476" y="226"/>
                    </a:lnTo>
                    <a:lnTo>
                      <a:pt x="452" y="212"/>
                    </a:lnTo>
                    <a:lnTo>
                      <a:pt x="424" y="204"/>
                    </a:lnTo>
                    <a:lnTo>
                      <a:pt x="399" y="204"/>
                    </a:lnTo>
                    <a:lnTo>
                      <a:pt x="393" y="213"/>
                    </a:lnTo>
                    <a:lnTo>
                      <a:pt x="401" y="218"/>
                    </a:lnTo>
                    <a:lnTo>
                      <a:pt x="399" y="237"/>
                    </a:lnTo>
                    <a:lnTo>
                      <a:pt x="387" y="241"/>
                    </a:lnTo>
                    <a:lnTo>
                      <a:pt x="384" y="224"/>
                    </a:lnTo>
                    <a:lnTo>
                      <a:pt x="373" y="224"/>
                    </a:lnTo>
                    <a:lnTo>
                      <a:pt x="364" y="236"/>
                    </a:lnTo>
                    <a:lnTo>
                      <a:pt x="333" y="236"/>
                    </a:lnTo>
                    <a:lnTo>
                      <a:pt x="322" y="249"/>
                    </a:lnTo>
                    <a:lnTo>
                      <a:pt x="314" y="233"/>
                    </a:lnTo>
                    <a:lnTo>
                      <a:pt x="303" y="236"/>
                    </a:lnTo>
                    <a:lnTo>
                      <a:pt x="287" y="243"/>
                    </a:lnTo>
                    <a:lnTo>
                      <a:pt x="270" y="249"/>
                    </a:lnTo>
                    <a:lnTo>
                      <a:pt x="251" y="267"/>
                    </a:lnTo>
                    <a:lnTo>
                      <a:pt x="230" y="277"/>
                    </a:lnTo>
                    <a:lnTo>
                      <a:pt x="223" y="264"/>
                    </a:lnTo>
                    <a:lnTo>
                      <a:pt x="223" y="252"/>
                    </a:lnTo>
                    <a:lnTo>
                      <a:pt x="208" y="237"/>
                    </a:lnTo>
                    <a:lnTo>
                      <a:pt x="187" y="239"/>
                    </a:lnTo>
                    <a:lnTo>
                      <a:pt x="192" y="252"/>
                    </a:lnTo>
                    <a:lnTo>
                      <a:pt x="197" y="267"/>
                    </a:lnTo>
                    <a:lnTo>
                      <a:pt x="203" y="281"/>
                    </a:lnTo>
                    <a:lnTo>
                      <a:pt x="204" y="298"/>
                    </a:lnTo>
                    <a:lnTo>
                      <a:pt x="190" y="291"/>
                    </a:lnTo>
                    <a:lnTo>
                      <a:pt x="175" y="288"/>
                    </a:lnTo>
                    <a:lnTo>
                      <a:pt x="166" y="298"/>
                    </a:lnTo>
                    <a:lnTo>
                      <a:pt x="147" y="304"/>
                    </a:lnTo>
                    <a:lnTo>
                      <a:pt x="146" y="316"/>
                    </a:lnTo>
                    <a:lnTo>
                      <a:pt x="157" y="322"/>
                    </a:lnTo>
                    <a:lnTo>
                      <a:pt x="153" y="338"/>
                    </a:lnTo>
                    <a:lnTo>
                      <a:pt x="138" y="338"/>
                    </a:lnTo>
                    <a:lnTo>
                      <a:pt x="138" y="322"/>
                    </a:lnTo>
                    <a:lnTo>
                      <a:pt x="124" y="316"/>
                    </a:lnTo>
                    <a:lnTo>
                      <a:pt x="109" y="322"/>
                    </a:lnTo>
                    <a:lnTo>
                      <a:pt x="111" y="334"/>
                    </a:lnTo>
                    <a:lnTo>
                      <a:pt x="121" y="338"/>
                    </a:lnTo>
                    <a:lnTo>
                      <a:pt x="125" y="344"/>
                    </a:lnTo>
                    <a:lnTo>
                      <a:pt x="117" y="352"/>
                    </a:lnTo>
                    <a:lnTo>
                      <a:pt x="102" y="341"/>
                    </a:lnTo>
                    <a:lnTo>
                      <a:pt x="91" y="326"/>
                    </a:lnTo>
                    <a:lnTo>
                      <a:pt x="83" y="311"/>
                    </a:lnTo>
                    <a:lnTo>
                      <a:pt x="80" y="289"/>
                    </a:lnTo>
                    <a:lnTo>
                      <a:pt x="74" y="281"/>
                    </a:lnTo>
                    <a:lnTo>
                      <a:pt x="90" y="286"/>
                    </a:lnTo>
                    <a:lnTo>
                      <a:pt x="115" y="293"/>
                    </a:lnTo>
                    <a:lnTo>
                      <a:pt x="138" y="287"/>
                    </a:lnTo>
                    <a:lnTo>
                      <a:pt x="149" y="277"/>
                    </a:lnTo>
                    <a:lnTo>
                      <a:pt x="155" y="265"/>
                    </a:lnTo>
                    <a:lnTo>
                      <a:pt x="130" y="247"/>
                    </a:lnTo>
                    <a:lnTo>
                      <a:pt x="100" y="233"/>
                    </a:lnTo>
                    <a:lnTo>
                      <a:pt x="69" y="216"/>
                    </a:lnTo>
                    <a:lnTo>
                      <a:pt x="53" y="209"/>
                    </a:lnTo>
                    <a:lnTo>
                      <a:pt x="36" y="220"/>
                    </a:lnTo>
                    <a:lnTo>
                      <a:pt x="20" y="237"/>
                    </a:lnTo>
                    <a:lnTo>
                      <a:pt x="14" y="252"/>
                    </a:lnTo>
                    <a:lnTo>
                      <a:pt x="14" y="267"/>
                    </a:lnTo>
                    <a:lnTo>
                      <a:pt x="19" y="288"/>
                    </a:lnTo>
                    <a:lnTo>
                      <a:pt x="20" y="311"/>
                    </a:lnTo>
                    <a:lnTo>
                      <a:pt x="26" y="332"/>
                    </a:lnTo>
                    <a:lnTo>
                      <a:pt x="34" y="354"/>
                    </a:lnTo>
                    <a:lnTo>
                      <a:pt x="42" y="363"/>
                    </a:lnTo>
                    <a:lnTo>
                      <a:pt x="52" y="371"/>
                    </a:lnTo>
                    <a:lnTo>
                      <a:pt x="41" y="381"/>
                    </a:lnTo>
                    <a:lnTo>
                      <a:pt x="25" y="397"/>
                    </a:lnTo>
                    <a:lnTo>
                      <a:pt x="12" y="414"/>
                    </a:lnTo>
                    <a:lnTo>
                      <a:pt x="8" y="427"/>
                    </a:lnTo>
                    <a:lnTo>
                      <a:pt x="9" y="444"/>
                    </a:lnTo>
                    <a:lnTo>
                      <a:pt x="0" y="447"/>
                    </a:lnTo>
                    <a:lnTo>
                      <a:pt x="16" y="470"/>
                    </a:lnTo>
                    <a:lnTo>
                      <a:pt x="39" y="490"/>
                    </a:lnTo>
                    <a:lnTo>
                      <a:pt x="78" y="506"/>
                    </a:lnTo>
                    <a:lnTo>
                      <a:pt x="81" y="557"/>
                    </a:lnTo>
                    <a:lnTo>
                      <a:pt x="75" y="564"/>
                    </a:lnTo>
                    <a:lnTo>
                      <a:pt x="69" y="584"/>
                    </a:lnTo>
                    <a:lnTo>
                      <a:pt x="106" y="582"/>
                    </a:lnTo>
                    <a:lnTo>
                      <a:pt x="114" y="604"/>
                    </a:lnTo>
                    <a:lnTo>
                      <a:pt x="171" y="651"/>
                    </a:lnTo>
                    <a:lnTo>
                      <a:pt x="163" y="695"/>
                    </a:lnTo>
                    <a:lnTo>
                      <a:pt x="169" y="702"/>
                    </a:lnTo>
                    <a:lnTo>
                      <a:pt x="155" y="717"/>
                    </a:lnTo>
                    <a:lnTo>
                      <a:pt x="142" y="729"/>
                    </a:lnTo>
                    <a:lnTo>
                      <a:pt x="138" y="740"/>
                    </a:lnTo>
                    <a:lnTo>
                      <a:pt x="157" y="749"/>
                    </a:lnTo>
                    <a:lnTo>
                      <a:pt x="168" y="761"/>
                    </a:lnTo>
                    <a:lnTo>
                      <a:pt x="199" y="743"/>
                    </a:lnTo>
                    <a:lnTo>
                      <a:pt x="217" y="752"/>
                    </a:lnTo>
                    <a:lnTo>
                      <a:pt x="229" y="752"/>
                    </a:lnTo>
                    <a:lnTo>
                      <a:pt x="242" y="764"/>
                    </a:lnTo>
                    <a:lnTo>
                      <a:pt x="256" y="780"/>
                    </a:lnTo>
                    <a:lnTo>
                      <a:pt x="285" y="773"/>
                    </a:lnTo>
                    <a:lnTo>
                      <a:pt x="277" y="753"/>
                    </a:lnTo>
                    <a:lnTo>
                      <a:pt x="285" y="740"/>
                    </a:lnTo>
                    <a:lnTo>
                      <a:pt x="304" y="72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8" name="Freeform 272"/>
              <p:cNvSpPr>
                <a:spLocks/>
              </p:cNvSpPr>
              <p:nvPr/>
            </p:nvSpPr>
            <p:spPr bwMode="auto">
              <a:xfrm>
                <a:off x="6684109" y="3299875"/>
                <a:ext cx="534644" cy="511210"/>
              </a:xfrm>
              <a:custGeom>
                <a:avLst/>
                <a:gdLst>
                  <a:gd name="T0" fmla="*/ 159 w 304"/>
                  <a:gd name="T1" fmla="*/ 72 h 290"/>
                  <a:gd name="T2" fmla="*/ 169 w 304"/>
                  <a:gd name="T3" fmla="*/ 64 h 290"/>
                  <a:gd name="T4" fmla="*/ 189 w 304"/>
                  <a:gd name="T5" fmla="*/ 65 h 290"/>
                  <a:gd name="T6" fmla="*/ 205 w 304"/>
                  <a:gd name="T7" fmla="*/ 83 h 290"/>
                  <a:gd name="T8" fmla="*/ 226 w 304"/>
                  <a:gd name="T9" fmla="*/ 103 h 290"/>
                  <a:gd name="T10" fmla="*/ 227 w 304"/>
                  <a:gd name="T11" fmla="*/ 121 h 290"/>
                  <a:gd name="T12" fmla="*/ 235 w 304"/>
                  <a:gd name="T13" fmla="*/ 128 h 290"/>
                  <a:gd name="T14" fmla="*/ 247 w 304"/>
                  <a:gd name="T15" fmla="*/ 161 h 290"/>
                  <a:gd name="T16" fmla="*/ 290 w 304"/>
                  <a:gd name="T17" fmla="*/ 164 h 290"/>
                  <a:gd name="T18" fmla="*/ 303 w 304"/>
                  <a:gd name="T19" fmla="*/ 182 h 290"/>
                  <a:gd name="T20" fmla="*/ 294 w 304"/>
                  <a:gd name="T21" fmla="*/ 222 h 290"/>
                  <a:gd name="T22" fmla="*/ 252 w 304"/>
                  <a:gd name="T23" fmla="*/ 230 h 290"/>
                  <a:gd name="T24" fmla="*/ 209 w 304"/>
                  <a:gd name="T25" fmla="*/ 237 h 290"/>
                  <a:gd name="T26" fmla="*/ 197 w 304"/>
                  <a:gd name="T27" fmla="*/ 253 h 290"/>
                  <a:gd name="T28" fmla="*/ 192 w 304"/>
                  <a:gd name="T29" fmla="*/ 274 h 290"/>
                  <a:gd name="T30" fmla="*/ 172 w 304"/>
                  <a:gd name="T31" fmla="*/ 289 h 290"/>
                  <a:gd name="T32" fmla="*/ 172 w 304"/>
                  <a:gd name="T33" fmla="*/ 276 h 290"/>
                  <a:gd name="T34" fmla="*/ 172 w 304"/>
                  <a:gd name="T35" fmla="*/ 266 h 290"/>
                  <a:gd name="T36" fmla="*/ 166 w 304"/>
                  <a:gd name="T37" fmla="*/ 264 h 290"/>
                  <a:gd name="T38" fmla="*/ 149 w 304"/>
                  <a:gd name="T39" fmla="*/ 263 h 290"/>
                  <a:gd name="T40" fmla="*/ 132 w 304"/>
                  <a:gd name="T41" fmla="*/ 264 h 290"/>
                  <a:gd name="T42" fmla="*/ 121 w 304"/>
                  <a:gd name="T43" fmla="*/ 270 h 290"/>
                  <a:gd name="T44" fmla="*/ 105 w 304"/>
                  <a:gd name="T45" fmla="*/ 252 h 290"/>
                  <a:gd name="T46" fmla="*/ 100 w 304"/>
                  <a:gd name="T47" fmla="*/ 234 h 290"/>
                  <a:gd name="T48" fmla="*/ 91 w 304"/>
                  <a:gd name="T49" fmla="*/ 219 h 290"/>
                  <a:gd name="T50" fmla="*/ 72 w 304"/>
                  <a:gd name="T51" fmla="*/ 197 h 290"/>
                  <a:gd name="T52" fmla="*/ 65 w 304"/>
                  <a:gd name="T53" fmla="*/ 181 h 290"/>
                  <a:gd name="T54" fmla="*/ 54 w 304"/>
                  <a:gd name="T55" fmla="*/ 149 h 290"/>
                  <a:gd name="T56" fmla="*/ 38 w 304"/>
                  <a:gd name="T57" fmla="*/ 123 h 290"/>
                  <a:gd name="T58" fmla="*/ 18 w 304"/>
                  <a:gd name="T59" fmla="*/ 104 h 290"/>
                  <a:gd name="T60" fmla="*/ 15 w 304"/>
                  <a:gd name="T61" fmla="*/ 81 h 290"/>
                  <a:gd name="T62" fmla="*/ 3 w 304"/>
                  <a:gd name="T63" fmla="*/ 74 h 290"/>
                  <a:gd name="T64" fmla="*/ 0 w 304"/>
                  <a:gd name="T65" fmla="*/ 58 h 290"/>
                  <a:gd name="T66" fmla="*/ 18 w 304"/>
                  <a:gd name="T67" fmla="*/ 58 h 290"/>
                  <a:gd name="T68" fmla="*/ 31 w 304"/>
                  <a:gd name="T69" fmla="*/ 46 h 290"/>
                  <a:gd name="T70" fmla="*/ 43 w 304"/>
                  <a:gd name="T71" fmla="*/ 36 h 290"/>
                  <a:gd name="T72" fmla="*/ 43 w 304"/>
                  <a:gd name="T73" fmla="*/ 15 h 290"/>
                  <a:gd name="T74" fmla="*/ 59 w 304"/>
                  <a:gd name="T75" fmla="*/ 2 h 290"/>
                  <a:gd name="T76" fmla="*/ 65 w 304"/>
                  <a:gd name="T77" fmla="*/ 0 h 290"/>
                  <a:gd name="T78" fmla="*/ 74 w 304"/>
                  <a:gd name="T79" fmla="*/ 8 h 290"/>
                  <a:gd name="T80" fmla="*/ 84 w 304"/>
                  <a:gd name="T81" fmla="*/ 15 h 290"/>
                  <a:gd name="T82" fmla="*/ 100 w 304"/>
                  <a:gd name="T83" fmla="*/ 14 h 290"/>
                  <a:gd name="T84" fmla="*/ 110 w 304"/>
                  <a:gd name="T85" fmla="*/ 31 h 290"/>
                  <a:gd name="T86" fmla="*/ 121 w 304"/>
                  <a:gd name="T87" fmla="*/ 34 h 290"/>
                  <a:gd name="T88" fmla="*/ 134 w 304"/>
                  <a:gd name="T89" fmla="*/ 57 h 290"/>
                  <a:gd name="T90" fmla="*/ 159 w 304"/>
                  <a:gd name="T91" fmla="*/ 72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4" h="290">
                    <a:moveTo>
                      <a:pt x="159" y="72"/>
                    </a:moveTo>
                    <a:lnTo>
                      <a:pt x="169" y="64"/>
                    </a:lnTo>
                    <a:lnTo>
                      <a:pt x="189" y="65"/>
                    </a:lnTo>
                    <a:lnTo>
                      <a:pt x="205" y="83"/>
                    </a:lnTo>
                    <a:lnTo>
                      <a:pt x="226" y="103"/>
                    </a:lnTo>
                    <a:lnTo>
                      <a:pt x="227" y="121"/>
                    </a:lnTo>
                    <a:lnTo>
                      <a:pt x="235" y="128"/>
                    </a:lnTo>
                    <a:lnTo>
                      <a:pt x="247" y="161"/>
                    </a:lnTo>
                    <a:lnTo>
                      <a:pt x="290" y="164"/>
                    </a:lnTo>
                    <a:lnTo>
                      <a:pt x="303" y="182"/>
                    </a:lnTo>
                    <a:lnTo>
                      <a:pt x="294" y="222"/>
                    </a:lnTo>
                    <a:lnTo>
                      <a:pt x="252" y="230"/>
                    </a:lnTo>
                    <a:lnTo>
                      <a:pt x="209" y="237"/>
                    </a:lnTo>
                    <a:lnTo>
                      <a:pt x="197" y="253"/>
                    </a:lnTo>
                    <a:lnTo>
                      <a:pt x="192" y="274"/>
                    </a:lnTo>
                    <a:lnTo>
                      <a:pt x="172" y="289"/>
                    </a:lnTo>
                    <a:lnTo>
                      <a:pt x="172" y="276"/>
                    </a:lnTo>
                    <a:lnTo>
                      <a:pt x="172" y="266"/>
                    </a:lnTo>
                    <a:lnTo>
                      <a:pt x="166" y="264"/>
                    </a:lnTo>
                    <a:lnTo>
                      <a:pt x="149" y="263"/>
                    </a:lnTo>
                    <a:lnTo>
                      <a:pt x="132" y="264"/>
                    </a:lnTo>
                    <a:lnTo>
                      <a:pt x="121" y="270"/>
                    </a:lnTo>
                    <a:lnTo>
                      <a:pt x="105" y="252"/>
                    </a:lnTo>
                    <a:lnTo>
                      <a:pt x="100" y="234"/>
                    </a:lnTo>
                    <a:lnTo>
                      <a:pt x="91" y="219"/>
                    </a:lnTo>
                    <a:lnTo>
                      <a:pt x="72" y="197"/>
                    </a:lnTo>
                    <a:lnTo>
                      <a:pt x="65" y="181"/>
                    </a:lnTo>
                    <a:lnTo>
                      <a:pt x="54" y="149"/>
                    </a:lnTo>
                    <a:lnTo>
                      <a:pt x="38" y="123"/>
                    </a:lnTo>
                    <a:lnTo>
                      <a:pt x="18" y="104"/>
                    </a:lnTo>
                    <a:lnTo>
                      <a:pt x="15" y="81"/>
                    </a:lnTo>
                    <a:lnTo>
                      <a:pt x="3" y="74"/>
                    </a:lnTo>
                    <a:lnTo>
                      <a:pt x="0" y="58"/>
                    </a:lnTo>
                    <a:lnTo>
                      <a:pt x="18" y="58"/>
                    </a:lnTo>
                    <a:lnTo>
                      <a:pt x="31" y="46"/>
                    </a:lnTo>
                    <a:lnTo>
                      <a:pt x="43" y="36"/>
                    </a:lnTo>
                    <a:lnTo>
                      <a:pt x="43" y="15"/>
                    </a:lnTo>
                    <a:lnTo>
                      <a:pt x="59" y="2"/>
                    </a:lnTo>
                    <a:lnTo>
                      <a:pt x="65" y="0"/>
                    </a:lnTo>
                    <a:lnTo>
                      <a:pt x="74" y="8"/>
                    </a:lnTo>
                    <a:lnTo>
                      <a:pt x="84" y="15"/>
                    </a:lnTo>
                    <a:lnTo>
                      <a:pt x="100" y="14"/>
                    </a:lnTo>
                    <a:lnTo>
                      <a:pt x="110" y="31"/>
                    </a:lnTo>
                    <a:lnTo>
                      <a:pt x="121" y="34"/>
                    </a:lnTo>
                    <a:lnTo>
                      <a:pt x="134" y="57"/>
                    </a:lnTo>
                    <a:lnTo>
                      <a:pt x="159" y="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79" name="Freeform 273"/>
              <p:cNvSpPr>
                <a:spLocks/>
              </p:cNvSpPr>
              <p:nvPr/>
            </p:nvSpPr>
            <p:spPr bwMode="auto">
              <a:xfrm>
                <a:off x="7215608" y="2861021"/>
                <a:ext cx="325504" cy="292569"/>
              </a:xfrm>
              <a:custGeom>
                <a:avLst/>
                <a:gdLst>
                  <a:gd name="T0" fmla="*/ 148 w 184"/>
                  <a:gd name="T1" fmla="*/ 166 h 167"/>
                  <a:gd name="T2" fmla="*/ 137 w 184"/>
                  <a:gd name="T3" fmla="*/ 161 h 167"/>
                  <a:gd name="T4" fmla="*/ 118 w 184"/>
                  <a:gd name="T5" fmla="*/ 160 h 167"/>
                  <a:gd name="T6" fmla="*/ 120 w 184"/>
                  <a:gd name="T7" fmla="*/ 149 h 167"/>
                  <a:gd name="T8" fmla="*/ 112 w 184"/>
                  <a:gd name="T9" fmla="*/ 146 h 167"/>
                  <a:gd name="T10" fmla="*/ 104 w 184"/>
                  <a:gd name="T11" fmla="*/ 151 h 167"/>
                  <a:gd name="T12" fmla="*/ 70 w 184"/>
                  <a:gd name="T13" fmla="*/ 123 h 167"/>
                  <a:gd name="T14" fmla="*/ 74 w 184"/>
                  <a:gd name="T15" fmla="*/ 112 h 167"/>
                  <a:gd name="T16" fmla="*/ 66 w 184"/>
                  <a:gd name="T17" fmla="*/ 109 h 167"/>
                  <a:gd name="T18" fmla="*/ 58 w 184"/>
                  <a:gd name="T19" fmla="*/ 109 h 167"/>
                  <a:gd name="T20" fmla="*/ 47 w 184"/>
                  <a:gd name="T21" fmla="*/ 106 h 167"/>
                  <a:gd name="T22" fmla="*/ 51 w 184"/>
                  <a:gd name="T23" fmla="*/ 99 h 167"/>
                  <a:gd name="T24" fmla="*/ 44 w 184"/>
                  <a:gd name="T25" fmla="*/ 93 h 167"/>
                  <a:gd name="T26" fmla="*/ 40 w 184"/>
                  <a:gd name="T27" fmla="*/ 84 h 167"/>
                  <a:gd name="T28" fmla="*/ 30 w 184"/>
                  <a:gd name="T29" fmla="*/ 89 h 167"/>
                  <a:gd name="T30" fmla="*/ 20 w 184"/>
                  <a:gd name="T31" fmla="*/ 92 h 167"/>
                  <a:gd name="T32" fmla="*/ 18 w 184"/>
                  <a:gd name="T33" fmla="*/ 102 h 167"/>
                  <a:gd name="T34" fmla="*/ 0 w 184"/>
                  <a:gd name="T35" fmla="*/ 97 h 167"/>
                  <a:gd name="T36" fmla="*/ 11 w 184"/>
                  <a:gd name="T37" fmla="*/ 25 h 167"/>
                  <a:gd name="T38" fmla="*/ 42 w 184"/>
                  <a:gd name="T39" fmla="*/ 0 h 167"/>
                  <a:gd name="T40" fmla="*/ 45 w 184"/>
                  <a:gd name="T41" fmla="*/ 37 h 167"/>
                  <a:gd name="T42" fmla="*/ 60 w 184"/>
                  <a:gd name="T43" fmla="*/ 37 h 167"/>
                  <a:gd name="T44" fmla="*/ 67 w 184"/>
                  <a:gd name="T45" fmla="*/ 44 h 167"/>
                  <a:gd name="T46" fmla="*/ 84 w 184"/>
                  <a:gd name="T47" fmla="*/ 44 h 167"/>
                  <a:gd name="T48" fmla="*/ 86 w 184"/>
                  <a:gd name="T49" fmla="*/ 20 h 167"/>
                  <a:gd name="T50" fmla="*/ 95 w 184"/>
                  <a:gd name="T51" fmla="*/ 37 h 167"/>
                  <a:gd name="T52" fmla="*/ 100 w 184"/>
                  <a:gd name="T53" fmla="*/ 50 h 167"/>
                  <a:gd name="T54" fmla="*/ 118 w 184"/>
                  <a:gd name="T55" fmla="*/ 45 h 167"/>
                  <a:gd name="T56" fmla="*/ 135 w 184"/>
                  <a:gd name="T57" fmla="*/ 47 h 167"/>
                  <a:gd name="T58" fmla="*/ 150 w 184"/>
                  <a:gd name="T59" fmla="*/ 54 h 167"/>
                  <a:gd name="T60" fmla="*/ 151 w 184"/>
                  <a:gd name="T61" fmla="*/ 77 h 167"/>
                  <a:gd name="T62" fmla="*/ 156 w 184"/>
                  <a:gd name="T63" fmla="*/ 89 h 167"/>
                  <a:gd name="T64" fmla="*/ 173 w 184"/>
                  <a:gd name="T65" fmla="*/ 98 h 167"/>
                  <a:gd name="T66" fmla="*/ 183 w 184"/>
                  <a:gd name="T67" fmla="*/ 106 h 167"/>
                  <a:gd name="T68" fmla="*/ 175 w 184"/>
                  <a:gd name="T69" fmla="*/ 122 h 167"/>
                  <a:gd name="T70" fmla="*/ 164 w 184"/>
                  <a:gd name="T71" fmla="*/ 137 h 167"/>
                  <a:gd name="T72" fmla="*/ 148 w 184"/>
                  <a:gd name="T73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4" h="167">
                    <a:moveTo>
                      <a:pt x="148" y="166"/>
                    </a:moveTo>
                    <a:lnTo>
                      <a:pt x="137" y="161"/>
                    </a:lnTo>
                    <a:lnTo>
                      <a:pt x="118" y="160"/>
                    </a:lnTo>
                    <a:lnTo>
                      <a:pt x="120" y="149"/>
                    </a:lnTo>
                    <a:lnTo>
                      <a:pt x="112" y="146"/>
                    </a:lnTo>
                    <a:lnTo>
                      <a:pt x="104" y="151"/>
                    </a:lnTo>
                    <a:lnTo>
                      <a:pt x="70" y="123"/>
                    </a:lnTo>
                    <a:lnTo>
                      <a:pt x="74" y="112"/>
                    </a:lnTo>
                    <a:lnTo>
                      <a:pt x="66" y="109"/>
                    </a:lnTo>
                    <a:lnTo>
                      <a:pt x="58" y="109"/>
                    </a:lnTo>
                    <a:lnTo>
                      <a:pt x="47" y="106"/>
                    </a:lnTo>
                    <a:lnTo>
                      <a:pt x="51" y="99"/>
                    </a:lnTo>
                    <a:lnTo>
                      <a:pt x="44" y="93"/>
                    </a:lnTo>
                    <a:lnTo>
                      <a:pt x="40" y="84"/>
                    </a:lnTo>
                    <a:lnTo>
                      <a:pt x="30" y="89"/>
                    </a:lnTo>
                    <a:lnTo>
                      <a:pt x="20" y="92"/>
                    </a:lnTo>
                    <a:lnTo>
                      <a:pt x="18" y="102"/>
                    </a:lnTo>
                    <a:lnTo>
                      <a:pt x="0" y="97"/>
                    </a:lnTo>
                    <a:lnTo>
                      <a:pt x="11" y="25"/>
                    </a:lnTo>
                    <a:lnTo>
                      <a:pt x="42" y="0"/>
                    </a:lnTo>
                    <a:lnTo>
                      <a:pt x="45" y="37"/>
                    </a:lnTo>
                    <a:lnTo>
                      <a:pt x="60" y="37"/>
                    </a:lnTo>
                    <a:lnTo>
                      <a:pt x="67" y="44"/>
                    </a:lnTo>
                    <a:lnTo>
                      <a:pt x="84" y="44"/>
                    </a:lnTo>
                    <a:lnTo>
                      <a:pt x="86" y="20"/>
                    </a:lnTo>
                    <a:lnTo>
                      <a:pt x="95" y="37"/>
                    </a:lnTo>
                    <a:lnTo>
                      <a:pt x="100" y="50"/>
                    </a:lnTo>
                    <a:lnTo>
                      <a:pt x="118" y="45"/>
                    </a:lnTo>
                    <a:lnTo>
                      <a:pt x="135" y="47"/>
                    </a:lnTo>
                    <a:lnTo>
                      <a:pt x="150" y="54"/>
                    </a:lnTo>
                    <a:lnTo>
                      <a:pt x="151" y="77"/>
                    </a:lnTo>
                    <a:lnTo>
                      <a:pt x="156" y="89"/>
                    </a:lnTo>
                    <a:lnTo>
                      <a:pt x="173" y="98"/>
                    </a:lnTo>
                    <a:lnTo>
                      <a:pt x="183" y="106"/>
                    </a:lnTo>
                    <a:lnTo>
                      <a:pt x="175" y="122"/>
                    </a:lnTo>
                    <a:lnTo>
                      <a:pt x="164" y="137"/>
                    </a:lnTo>
                    <a:lnTo>
                      <a:pt x="148" y="1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80" name="Freeform 277"/>
              <p:cNvSpPr>
                <a:spLocks/>
              </p:cNvSpPr>
              <p:nvPr/>
            </p:nvSpPr>
            <p:spPr bwMode="auto">
              <a:xfrm>
                <a:off x="6649514" y="3213362"/>
                <a:ext cx="72334" cy="151004"/>
              </a:xfrm>
              <a:custGeom>
                <a:avLst/>
                <a:gdLst>
                  <a:gd name="T0" fmla="*/ 0 w 46"/>
                  <a:gd name="T1" fmla="*/ 74 h 96"/>
                  <a:gd name="T2" fmla="*/ 15 w 46"/>
                  <a:gd name="T3" fmla="*/ 29 h 96"/>
                  <a:gd name="T4" fmla="*/ 27 w 46"/>
                  <a:gd name="T5" fmla="*/ 0 h 96"/>
                  <a:gd name="T6" fmla="*/ 46 w 46"/>
                  <a:gd name="T7" fmla="*/ 17 h 96"/>
                  <a:gd name="T8" fmla="*/ 40 w 46"/>
                  <a:gd name="T9" fmla="*/ 35 h 96"/>
                  <a:gd name="T10" fmla="*/ 27 w 46"/>
                  <a:gd name="T11" fmla="*/ 42 h 96"/>
                  <a:gd name="T12" fmla="*/ 27 w 46"/>
                  <a:gd name="T13" fmla="*/ 77 h 96"/>
                  <a:gd name="T14" fmla="*/ 22 w 46"/>
                  <a:gd name="T15" fmla="*/ 96 h 96"/>
                  <a:gd name="T16" fmla="*/ 7 w 46"/>
                  <a:gd name="T17" fmla="*/ 75 h 96"/>
                  <a:gd name="T18" fmla="*/ 0 w 46"/>
                  <a:gd name="T19" fmla="*/ 7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96">
                    <a:moveTo>
                      <a:pt x="0" y="74"/>
                    </a:moveTo>
                    <a:lnTo>
                      <a:pt x="15" y="29"/>
                    </a:lnTo>
                    <a:lnTo>
                      <a:pt x="27" y="0"/>
                    </a:lnTo>
                    <a:lnTo>
                      <a:pt x="46" y="17"/>
                    </a:lnTo>
                    <a:lnTo>
                      <a:pt x="40" y="35"/>
                    </a:lnTo>
                    <a:lnTo>
                      <a:pt x="27" y="42"/>
                    </a:lnTo>
                    <a:lnTo>
                      <a:pt x="27" y="77"/>
                    </a:lnTo>
                    <a:lnTo>
                      <a:pt x="22" y="96"/>
                    </a:lnTo>
                    <a:lnTo>
                      <a:pt x="7" y="75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076627" y="3568937"/>
              <a:ext cx="1754892" cy="2162811"/>
              <a:chOff x="5380520" y="3142579"/>
              <a:chExt cx="1754892" cy="2162811"/>
            </a:xfrm>
            <a:grpFill/>
          </p:grpSpPr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474969" y="4710814"/>
                <a:ext cx="191843" cy="220213"/>
              </a:xfrm>
              <a:custGeom>
                <a:avLst/>
                <a:gdLst>
                  <a:gd name="T0" fmla="*/ 65 w 108"/>
                  <a:gd name="T1" fmla="*/ 0 h 125"/>
                  <a:gd name="T2" fmla="*/ 59 w 108"/>
                  <a:gd name="T3" fmla="*/ 7 h 125"/>
                  <a:gd name="T4" fmla="*/ 47 w 108"/>
                  <a:gd name="T5" fmla="*/ 9 h 125"/>
                  <a:gd name="T6" fmla="*/ 45 w 108"/>
                  <a:gd name="T7" fmla="*/ 20 h 125"/>
                  <a:gd name="T8" fmla="*/ 40 w 108"/>
                  <a:gd name="T9" fmla="*/ 23 h 125"/>
                  <a:gd name="T10" fmla="*/ 32 w 108"/>
                  <a:gd name="T11" fmla="*/ 25 h 125"/>
                  <a:gd name="T12" fmla="*/ 30 w 108"/>
                  <a:gd name="T13" fmla="*/ 36 h 125"/>
                  <a:gd name="T14" fmla="*/ 22 w 108"/>
                  <a:gd name="T15" fmla="*/ 39 h 125"/>
                  <a:gd name="T16" fmla="*/ 8 w 108"/>
                  <a:gd name="T17" fmla="*/ 39 h 125"/>
                  <a:gd name="T18" fmla="*/ 0 w 108"/>
                  <a:gd name="T19" fmla="*/ 42 h 125"/>
                  <a:gd name="T20" fmla="*/ 6 w 108"/>
                  <a:gd name="T21" fmla="*/ 64 h 125"/>
                  <a:gd name="T22" fmla="*/ 8 w 108"/>
                  <a:gd name="T23" fmla="*/ 75 h 125"/>
                  <a:gd name="T24" fmla="*/ 15 w 108"/>
                  <a:gd name="T25" fmla="*/ 79 h 125"/>
                  <a:gd name="T26" fmla="*/ 19 w 108"/>
                  <a:gd name="T27" fmla="*/ 91 h 125"/>
                  <a:gd name="T28" fmla="*/ 27 w 108"/>
                  <a:gd name="T29" fmla="*/ 92 h 125"/>
                  <a:gd name="T30" fmla="*/ 31 w 108"/>
                  <a:gd name="T31" fmla="*/ 107 h 125"/>
                  <a:gd name="T32" fmla="*/ 37 w 108"/>
                  <a:gd name="T33" fmla="*/ 109 h 125"/>
                  <a:gd name="T34" fmla="*/ 52 w 108"/>
                  <a:gd name="T35" fmla="*/ 115 h 125"/>
                  <a:gd name="T36" fmla="*/ 62 w 108"/>
                  <a:gd name="T37" fmla="*/ 119 h 125"/>
                  <a:gd name="T38" fmla="*/ 66 w 108"/>
                  <a:gd name="T39" fmla="*/ 124 h 125"/>
                  <a:gd name="T40" fmla="*/ 82 w 108"/>
                  <a:gd name="T41" fmla="*/ 124 h 125"/>
                  <a:gd name="T42" fmla="*/ 85 w 108"/>
                  <a:gd name="T43" fmla="*/ 113 h 125"/>
                  <a:gd name="T44" fmla="*/ 93 w 108"/>
                  <a:gd name="T45" fmla="*/ 108 h 125"/>
                  <a:gd name="T46" fmla="*/ 92 w 108"/>
                  <a:gd name="T47" fmla="*/ 87 h 125"/>
                  <a:gd name="T48" fmla="*/ 102 w 108"/>
                  <a:gd name="T49" fmla="*/ 82 h 125"/>
                  <a:gd name="T50" fmla="*/ 107 w 108"/>
                  <a:gd name="T51" fmla="*/ 75 h 125"/>
                  <a:gd name="T52" fmla="*/ 101 w 108"/>
                  <a:gd name="T53" fmla="*/ 61 h 125"/>
                  <a:gd name="T54" fmla="*/ 100 w 108"/>
                  <a:gd name="T55" fmla="*/ 51 h 125"/>
                  <a:gd name="T56" fmla="*/ 105 w 108"/>
                  <a:gd name="T57" fmla="*/ 31 h 125"/>
                  <a:gd name="T58" fmla="*/ 98 w 108"/>
                  <a:gd name="T59" fmla="*/ 16 h 125"/>
                  <a:gd name="T60" fmla="*/ 77 w 108"/>
                  <a:gd name="T61" fmla="*/ 13 h 125"/>
                  <a:gd name="T62" fmla="*/ 70 w 108"/>
                  <a:gd name="T63" fmla="*/ 1 h 125"/>
                  <a:gd name="T64" fmla="*/ 65 w 108"/>
                  <a:gd name="T6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125">
                    <a:moveTo>
                      <a:pt x="65" y="0"/>
                    </a:moveTo>
                    <a:lnTo>
                      <a:pt x="59" y="7"/>
                    </a:lnTo>
                    <a:lnTo>
                      <a:pt x="47" y="9"/>
                    </a:lnTo>
                    <a:lnTo>
                      <a:pt x="45" y="20"/>
                    </a:lnTo>
                    <a:lnTo>
                      <a:pt x="40" y="23"/>
                    </a:lnTo>
                    <a:lnTo>
                      <a:pt x="32" y="25"/>
                    </a:lnTo>
                    <a:lnTo>
                      <a:pt x="30" y="36"/>
                    </a:lnTo>
                    <a:lnTo>
                      <a:pt x="22" y="39"/>
                    </a:lnTo>
                    <a:lnTo>
                      <a:pt x="8" y="39"/>
                    </a:lnTo>
                    <a:lnTo>
                      <a:pt x="0" y="42"/>
                    </a:lnTo>
                    <a:lnTo>
                      <a:pt x="6" y="64"/>
                    </a:lnTo>
                    <a:lnTo>
                      <a:pt x="8" y="75"/>
                    </a:lnTo>
                    <a:lnTo>
                      <a:pt x="15" y="79"/>
                    </a:lnTo>
                    <a:lnTo>
                      <a:pt x="19" y="91"/>
                    </a:lnTo>
                    <a:lnTo>
                      <a:pt x="27" y="92"/>
                    </a:lnTo>
                    <a:lnTo>
                      <a:pt x="31" y="107"/>
                    </a:lnTo>
                    <a:lnTo>
                      <a:pt x="37" y="109"/>
                    </a:lnTo>
                    <a:lnTo>
                      <a:pt x="52" y="115"/>
                    </a:lnTo>
                    <a:lnTo>
                      <a:pt x="62" y="119"/>
                    </a:lnTo>
                    <a:lnTo>
                      <a:pt x="66" y="124"/>
                    </a:lnTo>
                    <a:lnTo>
                      <a:pt x="82" y="124"/>
                    </a:lnTo>
                    <a:lnTo>
                      <a:pt x="85" y="113"/>
                    </a:lnTo>
                    <a:lnTo>
                      <a:pt x="93" y="108"/>
                    </a:lnTo>
                    <a:lnTo>
                      <a:pt x="92" y="87"/>
                    </a:lnTo>
                    <a:lnTo>
                      <a:pt x="102" y="82"/>
                    </a:lnTo>
                    <a:lnTo>
                      <a:pt x="107" y="75"/>
                    </a:lnTo>
                    <a:lnTo>
                      <a:pt x="101" y="61"/>
                    </a:lnTo>
                    <a:lnTo>
                      <a:pt x="100" y="51"/>
                    </a:lnTo>
                    <a:lnTo>
                      <a:pt x="105" y="31"/>
                    </a:lnTo>
                    <a:lnTo>
                      <a:pt x="98" y="16"/>
                    </a:lnTo>
                    <a:lnTo>
                      <a:pt x="77" y="13"/>
                    </a:lnTo>
                    <a:lnTo>
                      <a:pt x="70" y="1"/>
                    </a:lnTo>
                    <a:lnTo>
                      <a:pt x="65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116442" y="4751711"/>
                <a:ext cx="250025" cy="374363"/>
              </a:xfrm>
              <a:custGeom>
                <a:avLst/>
                <a:gdLst>
                  <a:gd name="T0" fmla="*/ 1 w 141"/>
                  <a:gd name="T1" fmla="*/ 6 h 212"/>
                  <a:gd name="T2" fmla="*/ 15 w 141"/>
                  <a:gd name="T3" fmla="*/ 0 h 212"/>
                  <a:gd name="T4" fmla="*/ 31 w 141"/>
                  <a:gd name="T5" fmla="*/ 7 h 212"/>
                  <a:gd name="T6" fmla="*/ 56 w 141"/>
                  <a:gd name="T7" fmla="*/ 9 h 212"/>
                  <a:gd name="T8" fmla="*/ 93 w 141"/>
                  <a:gd name="T9" fmla="*/ 8 h 212"/>
                  <a:gd name="T10" fmla="*/ 98 w 141"/>
                  <a:gd name="T11" fmla="*/ 16 h 212"/>
                  <a:gd name="T12" fmla="*/ 129 w 141"/>
                  <a:gd name="T13" fmla="*/ 20 h 212"/>
                  <a:gd name="T14" fmla="*/ 140 w 141"/>
                  <a:gd name="T15" fmla="*/ 22 h 212"/>
                  <a:gd name="T16" fmla="*/ 133 w 141"/>
                  <a:gd name="T17" fmla="*/ 35 h 212"/>
                  <a:gd name="T18" fmla="*/ 132 w 141"/>
                  <a:gd name="T19" fmla="*/ 87 h 212"/>
                  <a:gd name="T20" fmla="*/ 126 w 141"/>
                  <a:gd name="T21" fmla="*/ 91 h 212"/>
                  <a:gd name="T22" fmla="*/ 118 w 141"/>
                  <a:gd name="T23" fmla="*/ 95 h 212"/>
                  <a:gd name="T24" fmla="*/ 119 w 141"/>
                  <a:gd name="T25" fmla="*/ 146 h 212"/>
                  <a:gd name="T26" fmla="*/ 115 w 141"/>
                  <a:gd name="T27" fmla="*/ 202 h 212"/>
                  <a:gd name="T28" fmla="*/ 107 w 141"/>
                  <a:gd name="T29" fmla="*/ 211 h 212"/>
                  <a:gd name="T30" fmla="*/ 87 w 141"/>
                  <a:gd name="T31" fmla="*/ 208 h 212"/>
                  <a:gd name="T32" fmla="*/ 81 w 141"/>
                  <a:gd name="T33" fmla="*/ 197 h 212"/>
                  <a:gd name="T34" fmla="*/ 77 w 141"/>
                  <a:gd name="T35" fmla="*/ 202 h 212"/>
                  <a:gd name="T36" fmla="*/ 67 w 141"/>
                  <a:gd name="T37" fmla="*/ 203 h 212"/>
                  <a:gd name="T38" fmla="*/ 63 w 141"/>
                  <a:gd name="T39" fmla="*/ 190 h 212"/>
                  <a:gd name="T40" fmla="*/ 55 w 141"/>
                  <a:gd name="T41" fmla="*/ 181 h 212"/>
                  <a:gd name="T42" fmla="*/ 45 w 141"/>
                  <a:gd name="T43" fmla="*/ 179 h 212"/>
                  <a:gd name="T44" fmla="*/ 46 w 141"/>
                  <a:gd name="T45" fmla="*/ 160 h 212"/>
                  <a:gd name="T46" fmla="*/ 42 w 141"/>
                  <a:gd name="T47" fmla="*/ 138 h 212"/>
                  <a:gd name="T48" fmla="*/ 41 w 141"/>
                  <a:gd name="T49" fmla="*/ 123 h 212"/>
                  <a:gd name="T50" fmla="*/ 40 w 141"/>
                  <a:gd name="T51" fmla="*/ 103 h 212"/>
                  <a:gd name="T52" fmla="*/ 35 w 141"/>
                  <a:gd name="T53" fmla="*/ 89 h 212"/>
                  <a:gd name="T54" fmla="*/ 30 w 141"/>
                  <a:gd name="T55" fmla="*/ 78 h 212"/>
                  <a:gd name="T56" fmla="*/ 25 w 141"/>
                  <a:gd name="T57" fmla="*/ 68 h 212"/>
                  <a:gd name="T58" fmla="*/ 16 w 141"/>
                  <a:gd name="T59" fmla="*/ 50 h 212"/>
                  <a:gd name="T60" fmla="*/ 11 w 141"/>
                  <a:gd name="T61" fmla="*/ 40 h 212"/>
                  <a:gd name="T62" fmla="*/ 0 w 141"/>
                  <a:gd name="T63" fmla="*/ 25 h 212"/>
                  <a:gd name="T64" fmla="*/ 1 w 141"/>
                  <a:gd name="T65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1" h="212">
                    <a:moveTo>
                      <a:pt x="1" y="6"/>
                    </a:moveTo>
                    <a:lnTo>
                      <a:pt x="15" y="0"/>
                    </a:lnTo>
                    <a:lnTo>
                      <a:pt x="31" y="7"/>
                    </a:lnTo>
                    <a:lnTo>
                      <a:pt x="56" y="9"/>
                    </a:lnTo>
                    <a:lnTo>
                      <a:pt x="93" y="8"/>
                    </a:lnTo>
                    <a:lnTo>
                      <a:pt x="98" y="16"/>
                    </a:lnTo>
                    <a:lnTo>
                      <a:pt x="129" y="20"/>
                    </a:lnTo>
                    <a:lnTo>
                      <a:pt x="140" y="22"/>
                    </a:lnTo>
                    <a:lnTo>
                      <a:pt x="133" y="35"/>
                    </a:lnTo>
                    <a:lnTo>
                      <a:pt x="132" y="87"/>
                    </a:lnTo>
                    <a:lnTo>
                      <a:pt x="126" y="91"/>
                    </a:lnTo>
                    <a:lnTo>
                      <a:pt x="118" y="95"/>
                    </a:lnTo>
                    <a:lnTo>
                      <a:pt x="119" y="146"/>
                    </a:lnTo>
                    <a:lnTo>
                      <a:pt x="115" y="202"/>
                    </a:lnTo>
                    <a:lnTo>
                      <a:pt x="107" y="211"/>
                    </a:lnTo>
                    <a:lnTo>
                      <a:pt x="87" y="208"/>
                    </a:lnTo>
                    <a:lnTo>
                      <a:pt x="81" y="197"/>
                    </a:lnTo>
                    <a:lnTo>
                      <a:pt x="77" y="202"/>
                    </a:lnTo>
                    <a:lnTo>
                      <a:pt x="67" y="203"/>
                    </a:lnTo>
                    <a:lnTo>
                      <a:pt x="63" y="190"/>
                    </a:lnTo>
                    <a:lnTo>
                      <a:pt x="55" y="181"/>
                    </a:lnTo>
                    <a:lnTo>
                      <a:pt x="45" y="179"/>
                    </a:lnTo>
                    <a:lnTo>
                      <a:pt x="46" y="160"/>
                    </a:lnTo>
                    <a:lnTo>
                      <a:pt x="42" y="138"/>
                    </a:lnTo>
                    <a:lnTo>
                      <a:pt x="41" y="123"/>
                    </a:lnTo>
                    <a:lnTo>
                      <a:pt x="40" y="103"/>
                    </a:lnTo>
                    <a:lnTo>
                      <a:pt x="35" y="89"/>
                    </a:lnTo>
                    <a:lnTo>
                      <a:pt x="30" y="78"/>
                    </a:lnTo>
                    <a:lnTo>
                      <a:pt x="25" y="68"/>
                    </a:lnTo>
                    <a:lnTo>
                      <a:pt x="16" y="50"/>
                    </a:lnTo>
                    <a:lnTo>
                      <a:pt x="11" y="40"/>
                    </a:lnTo>
                    <a:lnTo>
                      <a:pt x="0" y="25"/>
                    </a:lnTo>
                    <a:lnTo>
                      <a:pt x="1" y="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902684" y="4600707"/>
                <a:ext cx="204423" cy="421552"/>
              </a:xfrm>
              <a:custGeom>
                <a:avLst/>
                <a:gdLst>
                  <a:gd name="T0" fmla="*/ 88 w 116"/>
                  <a:gd name="T1" fmla="*/ 3 h 238"/>
                  <a:gd name="T2" fmla="*/ 87 w 116"/>
                  <a:gd name="T3" fmla="*/ 23 h 238"/>
                  <a:gd name="T4" fmla="*/ 81 w 116"/>
                  <a:gd name="T5" fmla="*/ 26 h 238"/>
                  <a:gd name="T6" fmla="*/ 79 w 116"/>
                  <a:gd name="T7" fmla="*/ 41 h 238"/>
                  <a:gd name="T8" fmla="*/ 70 w 116"/>
                  <a:gd name="T9" fmla="*/ 41 h 238"/>
                  <a:gd name="T10" fmla="*/ 66 w 116"/>
                  <a:gd name="T11" fmla="*/ 47 h 238"/>
                  <a:gd name="T12" fmla="*/ 64 w 116"/>
                  <a:gd name="T13" fmla="*/ 55 h 238"/>
                  <a:gd name="T14" fmla="*/ 56 w 116"/>
                  <a:gd name="T15" fmla="*/ 62 h 238"/>
                  <a:gd name="T16" fmla="*/ 53 w 116"/>
                  <a:gd name="T17" fmla="*/ 70 h 238"/>
                  <a:gd name="T18" fmla="*/ 48 w 116"/>
                  <a:gd name="T19" fmla="*/ 69 h 238"/>
                  <a:gd name="T20" fmla="*/ 46 w 116"/>
                  <a:gd name="T21" fmla="*/ 61 h 238"/>
                  <a:gd name="T22" fmla="*/ 37 w 116"/>
                  <a:gd name="T23" fmla="*/ 61 h 238"/>
                  <a:gd name="T24" fmla="*/ 35 w 116"/>
                  <a:gd name="T25" fmla="*/ 67 h 238"/>
                  <a:gd name="T26" fmla="*/ 26 w 116"/>
                  <a:gd name="T27" fmla="*/ 71 h 238"/>
                  <a:gd name="T28" fmla="*/ 23 w 116"/>
                  <a:gd name="T29" fmla="*/ 84 h 238"/>
                  <a:gd name="T30" fmla="*/ 17 w 116"/>
                  <a:gd name="T31" fmla="*/ 85 h 238"/>
                  <a:gd name="T32" fmla="*/ 20 w 116"/>
                  <a:gd name="T33" fmla="*/ 127 h 238"/>
                  <a:gd name="T34" fmla="*/ 24 w 116"/>
                  <a:gd name="T35" fmla="*/ 128 h 238"/>
                  <a:gd name="T36" fmla="*/ 26 w 116"/>
                  <a:gd name="T37" fmla="*/ 139 h 238"/>
                  <a:gd name="T38" fmla="*/ 20 w 116"/>
                  <a:gd name="T39" fmla="*/ 143 h 238"/>
                  <a:gd name="T40" fmla="*/ 17 w 116"/>
                  <a:gd name="T41" fmla="*/ 157 h 238"/>
                  <a:gd name="T42" fmla="*/ 10 w 116"/>
                  <a:gd name="T43" fmla="*/ 160 h 238"/>
                  <a:gd name="T44" fmla="*/ 9 w 116"/>
                  <a:gd name="T45" fmla="*/ 167 h 238"/>
                  <a:gd name="T46" fmla="*/ 0 w 116"/>
                  <a:gd name="T47" fmla="*/ 170 h 238"/>
                  <a:gd name="T48" fmla="*/ 1 w 116"/>
                  <a:gd name="T49" fmla="*/ 189 h 238"/>
                  <a:gd name="T50" fmla="*/ 11 w 116"/>
                  <a:gd name="T51" fmla="*/ 189 h 238"/>
                  <a:gd name="T52" fmla="*/ 11 w 116"/>
                  <a:gd name="T53" fmla="*/ 228 h 238"/>
                  <a:gd name="T54" fmla="*/ 20 w 116"/>
                  <a:gd name="T55" fmla="*/ 228 h 238"/>
                  <a:gd name="T56" fmla="*/ 26 w 116"/>
                  <a:gd name="T57" fmla="*/ 234 h 238"/>
                  <a:gd name="T58" fmla="*/ 33 w 116"/>
                  <a:gd name="T59" fmla="*/ 237 h 238"/>
                  <a:gd name="T60" fmla="*/ 42 w 116"/>
                  <a:gd name="T61" fmla="*/ 228 h 238"/>
                  <a:gd name="T62" fmla="*/ 52 w 116"/>
                  <a:gd name="T63" fmla="*/ 227 h 238"/>
                  <a:gd name="T64" fmla="*/ 59 w 116"/>
                  <a:gd name="T65" fmla="*/ 222 h 238"/>
                  <a:gd name="T66" fmla="*/ 66 w 116"/>
                  <a:gd name="T67" fmla="*/ 217 h 238"/>
                  <a:gd name="T68" fmla="*/ 70 w 116"/>
                  <a:gd name="T69" fmla="*/ 198 h 238"/>
                  <a:gd name="T70" fmla="*/ 78 w 116"/>
                  <a:gd name="T71" fmla="*/ 195 h 238"/>
                  <a:gd name="T72" fmla="*/ 78 w 116"/>
                  <a:gd name="T73" fmla="*/ 170 h 238"/>
                  <a:gd name="T74" fmla="*/ 83 w 116"/>
                  <a:gd name="T75" fmla="*/ 167 h 238"/>
                  <a:gd name="T76" fmla="*/ 82 w 116"/>
                  <a:gd name="T77" fmla="*/ 132 h 238"/>
                  <a:gd name="T78" fmla="*/ 92 w 116"/>
                  <a:gd name="T79" fmla="*/ 125 h 238"/>
                  <a:gd name="T80" fmla="*/ 98 w 116"/>
                  <a:gd name="T81" fmla="*/ 119 h 238"/>
                  <a:gd name="T82" fmla="*/ 98 w 116"/>
                  <a:gd name="T83" fmla="*/ 91 h 238"/>
                  <a:gd name="T84" fmla="*/ 106 w 116"/>
                  <a:gd name="T85" fmla="*/ 86 h 238"/>
                  <a:gd name="T86" fmla="*/ 107 w 116"/>
                  <a:gd name="T87" fmla="*/ 64 h 238"/>
                  <a:gd name="T88" fmla="*/ 114 w 116"/>
                  <a:gd name="T89" fmla="*/ 64 h 238"/>
                  <a:gd name="T90" fmla="*/ 115 w 116"/>
                  <a:gd name="T91" fmla="*/ 28 h 238"/>
                  <a:gd name="T92" fmla="*/ 106 w 116"/>
                  <a:gd name="T93" fmla="*/ 23 h 238"/>
                  <a:gd name="T94" fmla="*/ 105 w 116"/>
                  <a:gd name="T95" fmla="*/ 6 h 238"/>
                  <a:gd name="T96" fmla="*/ 96 w 116"/>
                  <a:gd name="T97" fmla="*/ 0 h 238"/>
                  <a:gd name="T98" fmla="*/ 88 w 116"/>
                  <a:gd name="T99" fmla="*/ 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38">
                    <a:moveTo>
                      <a:pt x="88" y="3"/>
                    </a:moveTo>
                    <a:lnTo>
                      <a:pt x="87" y="23"/>
                    </a:lnTo>
                    <a:lnTo>
                      <a:pt x="81" y="26"/>
                    </a:lnTo>
                    <a:lnTo>
                      <a:pt x="79" y="41"/>
                    </a:lnTo>
                    <a:lnTo>
                      <a:pt x="70" y="41"/>
                    </a:lnTo>
                    <a:lnTo>
                      <a:pt x="66" y="47"/>
                    </a:lnTo>
                    <a:lnTo>
                      <a:pt x="64" y="55"/>
                    </a:lnTo>
                    <a:lnTo>
                      <a:pt x="56" y="62"/>
                    </a:lnTo>
                    <a:lnTo>
                      <a:pt x="53" y="70"/>
                    </a:lnTo>
                    <a:lnTo>
                      <a:pt x="48" y="69"/>
                    </a:lnTo>
                    <a:lnTo>
                      <a:pt x="46" y="61"/>
                    </a:lnTo>
                    <a:lnTo>
                      <a:pt x="37" y="61"/>
                    </a:lnTo>
                    <a:lnTo>
                      <a:pt x="35" y="67"/>
                    </a:lnTo>
                    <a:lnTo>
                      <a:pt x="26" y="71"/>
                    </a:lnTo>
                    <a:lnTo>
                      <a:pt x="23" y="84"/>
                    </a:lnTo>
                    <a:lnTo>
                      <a:pt x="17" y="85"/>
                    </a:lnTo>
                    <a:lnTo>
                      <a:pt x="20" y="127"/>
                    </a:lnTo>
                    <a:lnTo>
                      <a:pt x="24" y="128"/>
                    </a:lnTo>
                    <a:lnTo>
                      <a:pt x="26" y="139"/>
                    </a:lnTo>
                    <a:lnTo>
                      <a:pt x="20" y="143"/>
                    </a:lnTo>
                    <a:lnTo>
                      <a:pt x="17" y="157"/>
                    </a:lnTo>
                    <a:lnTo>
                      <a:pt x="10" y="160"/>
                    </a:lnTo>
                    <a:lnTo>
                      <a:pt x="9" y="167"/>
                    </a:lnTo>
                    <a:lnTo>
                      <a:pt x="0" y="170"/>
                    </a:lnTo>
                    <a:lnTo>
                      <a:pt x="1" y="189"/>
                    </a:lnTo>
                    <a:lnTo>
                      <a:pt x="11" y="189"/>
                    </a:lnTo>
                    <a:lnTo>
                      <a:pt x="11" y="228"/>
                    </a:lnTo>
                    <a:lnTo>
                      <a:pt x="20" y="228"/>
                    </a:lnTo>
                    <a:lnTo>
                      <a:pt x="26" y="234"/>
                    </a:lnTo>
                    <a:lnTo>
                      <a:pt x="33" y="237"/>
                    </a:lnTo>
                    <a:lnTo>
                      <a:pt x="42" y="228"/>
                    </a:lnTo>
                    <a:lnTo>
                      <a:pt x="52" y="227"/>
                    </a:lnTo>
                    <a:lnTo>
                      <a:pt x="59" y="222"/>
                    </a:lnTo>
                    <a:lnTo>
                      <a:pt x="66" y="217"/>
                    </a:lnTo>
                    <a:lnTo>
                      <a:pt x="70" y="198"/>
                    </a:lnTo>
                    <a:lnTo>
                      <a:pt x="78" y="195"/>
                    </a:lnTo>
                    <a:lnTo>
                      <a:pt x="78" y="170"/>
                    </a:lnTo>
                    <a:lnTo>
                      <a:pt x="83" y="167"/>
                    </a:lnTo>
                    <a:lnTo>
                      <a:pt x="82" y="132"/>
                    </a:lnTo>
                    <a:lnTo>
                      <a:pt x="92" y="125"/>
                    </a:lnTo>
                    <a:lnTo>
                      <a:pt x="98" y="119"/>
                    </a:lnTo>
                    <a:lnTo>
                      <a:pt x="98" y="91"/>
                    </a:lnTo>
                    <a:lnTo>
                      <a:pt x="106" y="86"/>
                    </a:lnTo>
                    <a:lnTo>
                      <a:pt x="107" y="64"/>
                    </a:lnTo>
                    <a:lnTo>
                      <a:pt x="114" y="64"/>
                    </a:lnTo>
                    <a:lnTo>
                      <a:pt x="115" y="28"/>
                    </a:lnTo>
                    <a:lnTo>
                      <a:pt x="106" y="23"/>
                    </a:lnTo>
                    <a:lnTo>
                      <a:pt x="105" y="6"/>
                    </a:lnTo>
                    <a:lnTo>
                      <a:pt x="96" y="0"/>
                    </a:lnTo>
                    <a:lnTo>
                      <a:pt x="8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324010" y="4778451"/>
                <a:ext cx="243735" cy="279986"/>
              </a:xfrm>
              <a:custGeom>
                <a:avLst/>
                <a:gdLst>
                  <a:gd name="T0" fmla="*/ 47 w 139"/>
                  <a:gd name="T1" fmla="*/ 3 h 159"/>
                  <a:gd name="T2" fmla="*/ 86 w 139"/>
                  <a:gd name="T3" fmla="*/ 4 h 159"/>
                  <a:gd name="T4" fmla="*/ 92 w 139"/>
                  <a:gd name="T5" fmla="*/ 26 h 159"/>
                  <a:gd name="T6" fmla="*/ 93 w 139"/>
                  <a:gd name="T7" fmla="*/ 37 h 159"/>
                  <a:gd name="T8" fmla="*/ 101 w 139"/>
                  <a:gd name="T9" fmla="*/ 42 h 159"/>
                  <a:gd name="T10" fmla="*/ 105 w 139"/>
                  <a:gd name="T11" fmla="*/ 54 h 159"/>
                  <a:gd name="T12" fmla="*/ 113 w 139"/>
                  <a:gd name="T13" fmla="*/ 54 h 159"/>
                  <a:gd name="T14" fmla="*/ 117 w 139"/>
                  <a:gd name="T15" fmla="*/ 70 h 159"/>
                  <a:gd name="T16" fmla="*/ 123 w 139"/>
                  <a:gd name="T17" fmla="*/ 71 h 159"/>
                  <a:gd name="T18" fmla="*/ 138 w 139"/>
                  <a:gd name="T19" fmla="*/ 77 h 159"/>
                  <a:gd name="T20" fmla="*/ 135 w 139"/>
                  <a:gd name="T21" fmla="*/ 86 h 159"/>
                  <a:gd name="T22" fmla="*/ 126 w 139"/>
                  <a:gd name="T23" fmla="*/ 93 h 159"/>
                  <a:gd name="T24" fmla="*/ 117 w 139"/>
                  <a:gd name="T25" fmla="*/ 102 h 159"/>
                  <a:gd name="T26" fmla="*/ 106 w 139"/>
                  <a:gd name="T27" fmla="*/ 107 h 159"/>
                  <a:gd name="T28" fmla="*/ 102 w 139"/>
                  <a:gd name="T29" fmla="*/ 121 h 159"/>
                  <a:gd name="T30" fmla="*/ 93 w 139"/>
                  <a:gd name="T31" fmla="*/ 124 h 159"/>
                  <a:gd name="T32" fmla="*/ 87 w 139"/>
                  <a:gd name="T33" fmla="*/ 133 h 159"/>
                  <a:gd name="T34" fmla="*/ 78 w 139"/>
                  <a:gd name="T35" fmla="*/ 142 h 159"/>
                  <a:gd name="T36" fmla="*/ 64 w 139"/>
                  <a:gd name="T37" fmla="*/ 142 h 159"/>
                  <a:gd name="T38" fmla="*/ 55 w 139"/>
                  <a:gd name="T39" fmla="*/ 136 h 159"/>
                  <a:gd name="T40" fmla="*/ 46 w 139"/>
                  <a:gd name="T41" fmla="*/ 136 h 159"/>
                  <a:gd name="T42" fmla="*/ 41 w 139"/>
                  <a:gd name="T43" fmla="*/ 144 h 159"/>
                  <a:gd name="T44" fmla="*/ 38 w 139"/>
                  <a:gd name="T45" fmla="*/ 153 h 159"/>
                  <a:gd name="T46" fmla="*/ 30 w 139"/>
                  <a:gd name="T47" fmla="*/ 158 h 159"/>
                  <a:gd name="T48" fmla="*/ 10 w 139"/>
                  <a:gd name="T49" fmla="*/ 153 h 159"/>
                  <a:gd name="T50" fmla="*/ 6 w 139"/>
                  <a:gd name="T51" fmla="*/ 138 h 159"/>
                  <a:gd name="T52" fmla="*/ 1 w 139"/>
                  <a:gd name="T53" fmla="*/ 132 h 159"/>
                  <a:gd name="T54" fmla="*/ 0 w 139"/>
                  <a:gd name="T55" fmla="*/ 80 h 159"/>
                  <a:gd name="T56" fmla="*/ 8 w 139"/>
                  <a:gd name="T57" fmla="*/ 76 h 159"/>
                  <a:gd name="T58" fmla="*/ 15 w 139"/>
                  <a:gd name="T59" fmla="*/ 72 h 159"/>
                  <a:gd name="T60" fmla="*/ 15 w 139"/>
                  <a:gd name="T61" fmla="*/ 20 h 159"/>
                  <a:gd name="T62" fmla="*/ 22 w 139"/>
                  <a:gd name="T63" fmla="*/ 7 h 159"/>
                  <a:gd name="T64" fmla="*/ 40 w 139"/>
                  <a:gd name="T65" fmla="*/ 0 h 159"/>
                  <a:gd name="T66" fmla="*/ 47 w 139"/>
                  <a:gd name="T67" fmla="*/ 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9" h="159">
                    <a:moveTo>
                      <a:pt x="47" y="3"/>
                    </a:moveTo>
                    <a:lnTo>
                      <a:pt x="86" y="4"/>
                    </a:lnTo>
                    <a:lnTo>
                      <a:pt x="92" y="26"/>
                    </a:lnTo>
                    <a:lnTo>
                      <a:pt x="93" y="37"/>
                    </a:lnTo>
                    <a:lnTo>
                      <a:pt x="101" y="42"/>
                    </a:lnTo>
                    <a:lnTo>
                      <a:pt x="105" y="54"/>
                    </a:lnTo>
                    <a:lnTo>
                      <a:pt x="113" y="54"/>
                    </a:lnTo>
                    <a:lnTo>
                      <a:pt x="117" y="70"/>
                    </a:lnTo>
                    <a:lnTo>
                      <a:pt x="123" y="71"/>
                    </a:lnTo>
                    <a:lnTo>
                      <a:pt x="138" y="77"/>
                    </a:lnTo>
                    <a:lnTo>
                      <a:pt x="135" y="86"/>
                    </a:lnTo>
                    <a:lnTo>
                      <a:pt x="126" y="93"/>
                    </a:lnTo>
                    <a:lnTo>
                      <a:pt x="117" y="102"/>
                    </a:lnTo>
                    <a:lnTo>
                      <a:pt x="106" y="107"/>
                    </a:lnTo>
                    <a:lnTo>
                      <a:pt x="102" y="121"/>
                    </a:lnTo>
                    <a:lnTo>
                      <a:pt x="93" y="124"/>
                    </a:lnTo>
                    <a:lnTo>
                      <a:pt x="87" y="133"/>
                    </a:lnTo>
                    <a:lnTo>
                      <a:pt x="78" y="142"/>
                    </a:lnTo>
                    <a:lnTo>
                      <a:pt x="64" y="142"/>
                    </a:lnTo>
                    <a:lnTo>
                      <a:pt x="55" y="136"/>
                    </a:lnTo>
                    <a:lnTo>
                      <a:pt x="46" y="136"/>
                    </a:lnTo>
                    <a:lnTo>
                      <a:pt x="41" y="144"/>
                    </a:lnTo>
                    <a:lnTo>
                      <a:pt x="38" y="153"/>
                    </a:lnTo>
                    <a:lnTo>
                      <a:pt x="30" y="158"/>
                    </a:lnTo>
                    <a:lnTo>
                      <a:pt x="10" y="153"/>
                    </a:lnTo>
                    <a:lnTo>
                      <a:pt x="6" y="138"/>
                    </a:lnTo>
                    <a:lnTo>
                      <a:pt x="1" y="132"/>
                    </a:lnTo>
                    <a:lnTo>
                      <a:pt x="0" y="80"/>
                    </a:lnTo>
                    <a:lnTo>
                      <a:pt x="8" y="76"/>
                    </a:lnTo>
                    <a:lnTo>
                      <a:pt x="15" y="72"/>
                    </a:lnTo>
                    <a:lnTo>
                      <a:pt x="15" y="20"/>
                    </a:lnTo>
                    <a:lnTo>
                      <a:pt x="22" y="7"/>
                    </a:lnTo>
                    <a:lnTo>
                      <a:pt x="40" y="0"/>
                    </a:lnTo>
                    <a:lnTo>
                      <a:pt x="47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1" name="Freeform 152"/>
              <p:cNvSpPr>
                <a:spLocks/>
              </p:cNvSpPr>
              <p:nvPr/>
            </p:nvSpPr>
            <p:spPr bwMode="auto">
              <a:xfrm>
                <a:off x="6235951" y="4913725"/>
                <a:ext cx="418281" cy="391665"/>
              </a:xfrm>
              <a:custGeom>
                <a:avLst/>
                <a:gdLst>
                  <a:gd name="T0" fmla="*/ 217 w 237"/>
                  <a:gd name="T1" fmla="*/ 9 h 221"/>
                  <a:gd name="T2" fmla="*/ 201 w 237"/>
                  <a:gd name="T3" fmla="*/ 9 h 221"/>
                  <a:gd name="T4" fmla="*/ 197 w 237"/>
                  <a:gd name="T5" fmla="*/ 4 h 221"/>
                  <a:gd name="T6" fmla="*/ 187 w 237"/>
                  <a:gd name="T7" fmla="*/ 0 h 221"/>
                  <a:gd name="T8" fmla="*/ 184 w 237"/>
                  <a:gd name="T9" fmla="*/ 8 h 221"/>
                  <a:gd name="T10" fmla="*/ 175 w 237"/>
                  <a:gd name="T11" fmla="*/ 15 h 221"/>
                  <a:gd name="T12" fmla="*/ 167 w 237"/>
                  <a:gd name="T13" fmla="*/ 25 h 221"/>
                  <a:gd name="T14" fmla="*/ 156 w 237"/>
                  <a:gd name="T15" fmla="*/ 30 h 221"/>
                  <a:gd name="T16" fmla="*/ 151 w 237"/>
                  <a:gd name="T17" fmla="*/ 44 h 221"/>
                  <a:gd name="T18" fmla="*/ 143 w 237"/>
                  <a:gd name="T19" fmla="*/ 47 h 221"/>
                  <a:gd name="T20" fmla="*/ 137 w 237"/>
                  <a:gd name="T21" fmla="*/ 55 h 221"/>
                  <a:gd name="T22" fmla="*/ 128 w 237"/>
                  <a:gd name="T23" fmla="*/ 65 h 221"/>
                  <a:gd name="T24" fmla="*/ 114 w 237"/>
                  <a:gd name="T25" fmla="*/ 65 h 221"/>
                  <a:gd name="T26" fmla="*/ 105 w 237"/>
                  <a:gd name="T27" fmla="*/ 59 h 221"/>
                  <a:gd name="T28" fmla="*/ 96 w 237"/>
                  <a:gd name="T29" fmla="*/ 59 h 221"/>
                  <a:gd name="T30" fmla="*/ 91 w 237"/>
                  <a:gd name="T31" fmla="*/ 66 h 221"/>
                  <a:gd name="T32" fmla="*/ 88 w 237"/>
                  <a:gd name="T33" fmla="*/ 76 h 221"/>
                  <a:gd name="T34" fmla="*/ 80 w 237"/>
                  <a:gd name="T35" fmla="*/ 81 h 221"/>
                  <a:gd name="T36" fmla="*/ 61 w 237"/>
                  <a:gd name="T37" fmla="*/ 76 h 221"/>
                  <a:gd name="T38" fmla="*/ 57 w 237"/>
                  <a:gd name="T39" fmla="*/ 61 h 221"/>
                  <a:gd name="T40" fmla="*/ 52 w 237"/>
                  <a:gd name="T41" fmla="*/ 54 h 221"/>
                  <a:gd name="T42" fmla="*/ 47 w 237"/>
                  <a:gd name="T43" fmla="*/ 110 h 221"/>
                  <a:gd name="T44" fmla="*/ 40 w 237"/>
                  <a:gd name="T45" fmla="*/ 120 h 221"/>
                  <a:gd name="T46" fmla="*/ 20 w 237"/>
                  <a:gd name="T47" fmla="*/ 117 h 221"/>
                  <a:gd name="T48" fmla="*/ 14 w 237"/>
                  <a:gd name="T49" fmla="*/ 105 h 221"/>
                  <a:gd name="T50" fmla="*/ 10 w 237"/>
                  <a:gd name="T51" fmla="*/ 110 h 221"/>
                  <a:gd name="T52" fmla="*/ 0 w 237"/>
                  <a:gd name="T53" fmla="*/ 111 h 221"/>
                  <a:gd name="T54" fmla="*/ 3 w 237"/>
                  <a:gd name="T55" fmla="*/ 118 h 221"/>
                  <a:gd name="T56" fmla="*/ 3 w 237"/>
                  <a:gd name="T57" fmla="*/ 134 h 221"/>
                  <a:gd name="T58" fmla="*/ 13 w 237"/>
                  <a:gd name="T59" fmla="*/ 138 h 221"/>
                  <a:gd name="T60" fmla="*/ 14 w 237"/>
                  <a:gd name="T61" fmla="*/ 157 h 221"/>
                  <a:gd name="T62" fmla="*/ 20 w 237"/>
                  <a:gd name="T63" fmla="*/ 160 h 221"/>
                  <a:gd name="T64" fmla="*/ 20 w 237"/>
                  <a:gd name="T65" fmla="*/ 166 h 221"/>
                  <a:gd name="T66" fmla="*/ 27 w 237"/>
                  <a:gd name="T67" fmla="*/ 166 h 221"/>
                  <a:gd name="T68" fmla="*/ 25 w 237"/>
                  <a:gd name="T69" fmla="*/ 178 h 221"/>
                  <a:gd name="T70" fmla="*/ 17 w 237"/>
                  <a:gd name="T71" fmla="*/ 184 h 221"/>
                  <a:gd name="T72" fmla="*/ 43 w 237"/>
                  <a:gd name="T73" fmla="*/ 218 h 221"/>
                  <a:gd name="T74" fmla="*/ 61 w 237"/>
                  <a:gd name="T75" fmla="*/ 220 h 221"/>
                  <a:gd name="T76" fmla="*/ 70 w 237"/>
                  <a:gd name="T77" fmla="*/ 214 h 221"/>
                  <a:gd name="T78" fmla="*/ 78 w 237"/>
                  <a:gd name="T79" fmla="*/ 203 h 221"/>
                  <a:gd name="T80" fmla="*/ 108 w 237"/>
                  <a:gd name="T81" fmla="*/ 204 h 221"/>
                  <a:gd name="T82" fmla="*/ 111 w 237"/>
                  <a:gd name="T83" fmla="*/ 209 h 221"/>
                  <a:gd name="T84" fmla="*/ 128 w 237"/>
                  <a:gd name="T85" fmla="*/ 202 h 221"/>
                  <a:gd name="T86" fmla="*/ 135 w 237"/>
                  <a:gd name="T87" fmla="*/ 196 h 221"/>
                  <a:gd name="T88" fmla="*/ 156 w 237"/>
                  <a:gd name="T89" fmla="*/ 193 h 221"/>
                  <a:gd name="T90" fmla="*/ 167 w 237"/>
                  <a:gd name="T91" fmla="*/ 186 h 221"/>
                  <a:gd name="T92" fmla="*/ 178 w 237"/>
                  <a:gd name="T93" fmla="*/ 167 h 221"/>
                  <a:gd name="T94" fmla="*/ 190 w 237"/>
                  <a:gd name="T95" fmla="*/ 158 h 221"/>
                  <a:gd name="T96" fmla="*/ 209 w 237"/>
                  <a:gd name="T97" fmla="*/ 142 h 221"/>
                  <a:gd name="T98" fmla="*/ 212 w 237"/>
                  <a:gd name="T99" fmla="*/ 125 h 221"/>
                  <a:gd name="T100" fmla="*/ 217 w 237"/>
                  <a:gd name="T101" fmla="*/ 110 h 221"/>
                  <a:gd name="T102" fmla="*/ 228 w 237"/>
                  <a:gd name="T103" fmla="*/ 109 h 221"/>
                  <a:gd name="T104" fmla="*/ 236 w 237"/>
                  <a:gd name="T105" fmla="*/ 93 h 221"/>
                  <a:gd name="T106" fmla="*/ 224 w 237"/>
                  <a:gd name="T107" fmla="*/ 88 h 221"/>
                  <a:gd name="T108" fmla="*/ 222 w 237"/>
                  <a:gd name="T109" fmla="*/ 76 h 221"/>
                  <a:gd name="T110" fmla="*/ 216 w 237"/>
                  <a:gd name="T111" fmla="*/ 66 h 221"/>
                  <a:gd name="T112" fmla="*/ 217 w 237"/>
                  <a:gd name="T113" fmla="*/ 52 h 221"/>
                  <a:gd name="T114" fmla="*/ 217 w 237"/>
                  <a:gd name="T115" fmla="*/ 34 h 221"/>
                  <a:gd name="T116" fmla="*/ 217 w 237"/>
                  <a:gd name="T117" fmla="*/ 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7" h="221">
                    <a:moveTo>
                      <a:pt x="217" y="9"/>
                    </a:moveTo>
                    <a:lnTo>
                      <a:pt x="201" y="9"/>
                    </a:lnTo>
                    <a:lnTo>
                      <a:pt x="197" y="4"/>
                    </a:lnTo>
                    <a:lnTo>
                      <a:pt x="187" y="0"/>
                    </a:lnTo>
                    <a:lnTo>
                      <a:pt x="184" y="8"/>
                    </a:lnTo>
                    <a:lnTo>
                      <a:pt x="175" y="15"/>
                    </a:lnTo>
                    <a:lnTo>
                      <a:pt x="167" y="25"/>
                    </a:lnTo>
                    <a:lnTo>
                      <a:pt x="156" y="30"/>
                    </a:lnTo>
                    <a:lnTo>
                      <a:pt x="151" y="44"/>
                    </a:lnTo>
                    <a:lnTo>
                      <a:pt x="143" y="47"/>
                    </a:lnTo>
                    <a:lnTo>
                      <a:pt x="137" y="55"/>
                    </a:lnTo>
                    <a:lnTo>
                      <a:pt x="128" y="65"/>
                    </a:lnTo>
                    <a:lnTo>
                      <a:pt x="114" y="65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91" y="66"/>
                    </a:lnTo>
                    <a:lnTo>
                      <a:pt x="88" y="76"/>
                    </a:lnTo>
                    <a:lnTo>
                      <a:pt x="80" y="81"/>
                    </a:lnTo>
                    <a:lnTo>
                      <a:pt x="61" y="76"/>
                    </a:lnTo>
                    <a:lnTo>
                      <a:pt x="57" y="61"/>
                    </a:lnTo>
                    <a:lnTo>
                      <a:pt x="52" y="54"/>
                    </a:lnTo>
                    <a:lnTo>
                      <a:pt x="47" y="110"/>
                    </a:lnTo>
                    <a:lnTo>
                      <a:pt x="40" y="120"/>
                    </a:lnTo>
                    <a:lnTo>
                      <a:pt x="20" y="117"/>
                    </a:lnTo>
                    <a:lnTo>
                      <a:pt x="14" y="105"/>
                    </a:lnTo>
                    <a:lnTo>
                      <a:pt x="10" y="110"/>
                    </a:lnTo>
                    <a:lnTo>
                      <a:pt x="0" y="111"/>
                    </a:lnTo>
                    <a:lnTo>
                      <a:pt x="3" y="118"/>
                    </a:lnTo>
                    <a:lnTo>
                      <a:pt x="3" y="134"/>
                    </a:lnTo>
                    <a:lnTo>
                      <a:pt x="13" y="138"/>
                    </a:lnTo>
                    <a:lnTo>
                      <a:pt x="14" y="157"/>
                    </a:lnTo>
                    <a:lnTo>
                      <a:pt x="20" y="160"/>
                    </a:lnTo>
                    <a:lnTo>
                      <a:pt x="20" y="166"/>
                    </a:lnTo>
                    <a:lnTo>
                      <a:pt x="27" y="166"/>
                    </a:lnTo>
                    <a:lnTo>
                      <a:pt x="25" y="178"/>
                    </a:lnTo>
                    <a:lnTo>
                      <a:pt x="17" y="184"/>
                    </a:lnTo>
                    <a:lnTo>
                      <a:pt x="43" y="218"/>
                    </a:lnTo>
                    <a:lnTo>
                      <a:pt x="61" y="220"/>
                    </a:lnTo>
                    <a:lnTo>
                      <a:pt x="70" y="214"/>
                    </a:lnTo>
                    <a:lnTo>
                      <a:pt x="78" y="203"/>
                    </a:lnTo>
                    <a:lnTo>
                      <a:pt x="108" y="204"/>
                    </a:lnTo>
                    <a:lnTo>
                      <a:pt x="111" y="209"/>
                    </a:lnTo>
                    <a:lnTo>
                      <a:pt x="128" y="202"/>
                    </a:lnTo>
                    <a:lnTo>
                      <a:pt x="135" y="196"/>
                    </a:lnTo>
                    <a:lnTo>
                      <a:pt x="156" y="193"/>
                    </a:lnTo>
                    <a:lnTo>
                      <a:pt x="167" y="186"/>
                    </a:lnTo>
                    <a:lnTo>
                      <a:pt x="178" y="167"/>
                    </a:lnTo>
                    <a:lnTo>
                      <a:pt x="190" y="158"/>
                    </a:lnTo>
                    <a:lnTo>
                      <a:pt x="209" y="142"/>
                    </a:lnTo>
                    <a:lnTo>
                      <a:pt x="212" y="125"/>
                    </a:lnTo>
                    <a:lnTo>
                      <a:pt x="217" y="110"/>
                    </a:lnTo>
                    <a:lnTo>
                      <a:pt x="228" y="109"/>
                    </a:lnTo>
                    <a:lnTo>
                      <a:pt x="236" y="93"/>
                    </a:lnTo>
                    <a:lnTo>
                      <a:pt x="224" y="88"/>
                    </a:lnTo>
                    <a:lnTo>
                      <a:pt x="222" y="76"/>
                    </a:lnTo>
                    <a:lnTo>
                      <a:pt x="216" y="66"/>
                    </a:lnTo>
                    <a:lnTo>
                      <a:pt x="217" y="52"/>
                    </a:lnTo>
                    <a:lnTo>
                      <a:pt x="217" y="34"/>
                    </a:lnTo>
                    <a:lnTo>
                      <a:pt x="217" y="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2" name="Freeform 153"/>
              <p:cNvSpPr>
                <a:spLocks/>
              </p:cNvSpPr>
              <p:nvPr/>
            </p:nvSpPr>
            <p:spPr bwMode="auto">
              <a:xfrm>
                <a:off x="6589760" y="4570821"/>
                <a:ext cx="264177" cy="509637"/>
              </a:xfrm>
              <a:custGeom>
                <a:avLst/>
                <a:gdLst>
                  <a:gd name="T0" fmla="*/ 24 w 150"/>
                  <a:gd name="T1" fmla="*/ 284 h 289"/>
                  <a:gd name="T2" fmla="*/ 15 w 150"/>
                  <a:gd name="T3" fmla="*/ 262 h 289"/>
                  <a:gd name="T4" fmla="*/ 16 w 150"/>
                  <a:gd name="T5" fmla="*/ 229 h 289"/>
                  <a:gd name="T6" fmla="*/ 19 w 150"/>
                  <a:gd name="T7" fmla="*/ 194 h 289"/>
                  <a:gd name="T8" fmla="*/ 26 w 150"/>
                  <a:gd name="T9" fmla="*/ 168 h 289"/>
                  <a:gd name="T10" fmla="*/ 41 w 150"/>
                  <a:gd name="T11" fmla="*/ 155 h 289"/>
                  <a:gd name="T12" fmla="*/ 35 w 150"/>
                  <a:gd name="T13" fmla="*/ 132 h 289"/>
                  <a:gd name="T14" fmla="*/ 32 w 150"/>
                  <a:gd name="T15" fmla="*/ 97 h 289"/>
                  <a:gd name="T16" fmla="*/ 5 w 150"/>
                  <a:gd name="T17" fmla="*/ 82 h 289"/>
                  <a:gd name="T18" fmla="*/ 23 w 150"/>
                  <a:gd name="T19" fmla="*/ 75 h 289"/>
                  <a:gd name="T20" fmla="*/ 38 w 150"/>
                  <a:gd name="T21" fmla="*/ 60 h 289"/>
                  <a:gd name="T22" fmla="*/ 60 w 150"/>
                  <a:gd name="T23" fmla="*/ 68 h 289"/>
                  <a:gd name="T24" fmla="*/ 55 w 150"/>
                  <a:gd name="T25" fmla="*/ 94 h 289"/>
                  <a:gd name="T26" fmla="*/ 71 w 150"/>
                  <a:gd name="T27" fmla="*/ 99 h 289"/>
                  <a:gd name="T28" fmla="*/ 85 w 150"/>
                  <a:gd name="T29" fmla="*/ 81 h 289"/>
                  <a:gd name="T30" fmla="*/ 78 w 150"/>
                  <a:gd name="T31" fmla="*/ 59 h 289"/>
                  <a:gd name="T32" fmla="*/ 69 w 150"/>
                  <a:gd name="T33" fmla="*/ 44 h 289"/>
                  <a:gd name="T34" fmla="*/ 64 w 150"/>
                  <a:gd name="T35" fmla="*/ 26 h 289"/>
                  <a:gd name="T36" fmla="*/ 64 w 150"/>
                  <a:gd name="T37" fmla="*/ 0 h 289"/>
                  <a:gd name="T38" fmla="*/ 80 w 150"/>
                  <a:gd name="T39" fmla="*/ 18 h 289"/>
                  <a:gd name="T40" fmla="*/ 112 w 150"/>
                  <a:gd name="T41" fmla="*/ 11 h 289"/>
                  <a:gd name="T42" fmla="*/ 132 w 150"/>
                  <a:gd name="T43" fmla="*/ 4 h 289"/>
                  <a:gd name="T44" fmla="*/ 149 w 150"/>
                  <a:gd name="T45" fmla="*/ 30 h 289"/>
                  <a:gd name="T46" fmla="*/ 140 w 150"/>
                  <a:gd name="T47" fmla="*/ 93 h 289"/>
                  <a:gd name="T48" fmla="*/ 113 w 150"/>
                  <a:gd name="T49" fmla="*/ 106 h 289"/>
                  <a:gd name="T50" fmla="*/ 101 w 150"/>
                  <a:gd name="T51" fmla="*/ 117 h 289"/>
                  <a:gd name="T52" fmla="*/ 93 w 150"/>
                  <a:gd name="T53" fmla="*/ 139 h 289"/>
                  <a:gd name="T54" fmla="*/ 73 w 150"/>
                  <a:gd name="T55" fmla="*/ 149 h 289"/>
                  <a:gd name="T56" fmla="*/ 68 w 150"/>
                  <a:gd name="T57" fmla="*/ 189 h 289"/>
                  <a:gd name="T58" fmla="*/ 71 w 150"/>
                  <a:gd name="T59" fmla="*/ 220 h 289"/>
                  <a:gd name="T60" fmla="*/ 68 w 150"/>
                  <a:gd name="T61" fmla="*/ 234 h 289"/>
                  <a:gd name="T62" fmla="*/ 56 w 150"/>
                  <a:gd name="T63" fmla="*/ 242 h 289"/>
                  <a:gd name="T64" fmla="*/ 39 w 150"/>
                  <a:gd name="T65" fmla="*/ 248 h 289"/>
                  <a:gd name="T66" fmla="*/ 37 w 150"/>
                  <a:gd name="T67" fmla="*/ 269 h 289"/>
                  <a:gd name="T68" fmla="*/ 36 w 150"/>
                  <a:gd name="T69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0" h="289">
                    <a:moveTo>
                      <a:pt x="36" y="288"/>
                    </a:moveTo>
                    <a:lnTo>
                      <a:pt x="24" y="284"/>
                    </a:lnTo>
                    <a:lnTo>
                      <a:pt x="21" y="272"/>
                    </a:lnTo>
                    <a:lnTo>
                      <a:pt x="15" y="262"/>
                    </a:lnTo>
                    <a:lnTo>
                      <a:pt x="16" y="247"/>
                    </a:lnTo>
                    <a:lnTo>
                      <a:pt x="16" y="229"/>
                    </a:lnTo>
                    <a:lnTo>
                      <a:pt x="16" y="205"/>
                    </a:lnTo>
                    <a:lnTo>
                      <a:pt x="19" y="194"/>
                    </a:lnTo>
                    <a:lnTo>
                      <a:pt x="27" y="189"/>
                    </a:lnTo>
                    <a:lnTo>
                      <a:pt x="26" y="168"/>
                    </a:lnTo>
                    <a:lnTo>
                      <a:pt x="36" y="162"/>
                    </a:lnTo>
                    <a:lnTo>
                      <a:pt x="41" y="155"/>
                    </a:lnTo>
                    <a:lnTo>
                      <a:pt x="36" y="142"/>
                    </a:lnTo>
                    <a:lnTo>
                      <a:pt x="35" y="132"/>
                    </a:lnTo>
                    <a:lnTo>
                      <a:pt x="40" y="111"/>
                    </a:lnTo>
                    <a:lnTo>
                      <a:pt x="32" y="97"/>
                    </a:lnTo>
                    <a:lnTo>
                      <a:pt x="12" y="93"/>
                    </a:lnTo>
                    <a:lnTo>
                      <a:pt x="5" y="82"/>
                    </a:lnTo>
                    <a:lnTo>
                      <a:pt x="0" y="81"/>
                    </a:lnTo>
                    <a:lnTo>
                      <a:pt x="23" y="75"/>
                    </a:lnTo>
                    <a:lnTo>
                      <a:pt x="26" y="66"/>
                    </a:lnTo>
                    <a:lnTo>
                      <a:pt x="38" y="60"/>
                    </a:lnTo>
                    <a:lnTo>
                      <a:pt x="49" y="65"/>
                    </a:lnTo>
                    <a:lnTo>
                      <a:pt x="60" y="68"/>
                    </a:lnTo>
                    <a:lnTo>
                      <a:pt x="59" y="80"/>
                    </a:lnTo>
                    <a:lnTo>
                      <a:pt x="55" y="94"/>
                    </a:lnTo>
                    <a:lnTo>
                      <a:pt x="61" y="101"/>
                    </a:lnTo>
                    <a:lnTo>
                      <a:pt x="71" y="99"/>
                    </a:lnTo>
                    <a:lnTo>
                      <a:pt x="75" y="88"/>
                    </a:lnTo>
                    <a:lnTo>
                      <a:pt x="85" y="81"/>
                    </a:lnTo>
                    <a:lnTo>
                      <a:pt x="82" y="68"/>
                    </a:lnTo>
                    <a:lnTo>
                      <a:pt x="78" y="59"/>
                    </a:lnTo>
                    <a:lnTo>
                      <a:pt x="72" y="49"/>
                    </a:lnTo>
                    <a:lnTo>
                      <a:pt x="69" y="44"/>
                    </a:lnTo>
                    <a:lnTo>
                      <a:pt x="63" y="37"/>
                    </a:lnTo>
                    <a:lnTo>
                      <a:pt x="64" y="26"/>
                    </a:lnTo>
                    <a:lnTo>
                      <a:pt x="67" y="14"/>
                    </a:lnTo>
                    <a:lnTo>
                      <a:pt x="64" y="0"/>
                    </a:lnTo>
                    <a:lnTo>
                      <a:pt x="77" y="9"/>
                    </a:lnTo>
                    <a:lnTo>
                      <a:pt x="80" y="18"/>
                    </a:lnTo>
                    <a:lnTo>
                      <a:pt x="109" y="20"/>
                    </a:lnTo>
                    <a:lnTo>
                      <a:pt x="112" y="11"/>
                    </a:lnTo>
                    <a:lnTo>
                      <a:pt x="129" y="11"/>
                    </a:lnTo>
                    <a:lnTo>
                      <a:pt x="132" y="4"/>
                    </a:lnTo>
                    <a:lnTo>
                      <a:pt x="149" y="0"/>
                    </a:lnTo>
                    <a:lnTo>
                      <a:pt x="149" y="30"/>
                    </a:lnTo>
                    <a:lnTo>
                      <a:pt x="149" y="83"/>
                    </a:lnTo>
                    <a:lnTo>
                      <a:pt x="140" y="93"/>
                    </a:lnTo>
                    <a:lnTo>
                      <a:pt x="136" y="103"/>
                    </a:lnTo>
                    <a:lnTo>
                      <a:pt x="113" y="106"/>
                    </a:lnTo>
                    <a:lnTo>
                      <a:pt x="111" y="114"/>
                    </a:lnTo>
                    <a:lnTo>
                      <a:pt x="101" y="117"/>
                    </a:lnTo>
                    <a:lnTo>
                      <a:pt x="97" y="121"/>
                    </a:lnTo>
                    <a:lnTo>
                      <a:pt x="93" y="139"/>
                    </a:lnTo>
                    <a:lnTo>
                      <a:pt x="81" y="143"/>
                    </a:lnTo>
                    <a:lnTo>
                      <a:pt x="73" y="149"/>
                    </a:lnTo>
                    <a:lnTo>
                      <a:pt x="69" y="157"/>
                    </a:lnTo>
                    <a:lnTo>
                      <a:pt x="68" y="189"/>
                    </a:lnTo>
                    <a:lnTo>
                      <a:pt x="71" y="190"/>
                    </a:lnTo>
                    <a:lnTo>
                      <a:pt x="71" y="220"/>
                    </a:lnTo>
                    <a:lnTo>
                      <a:pt x="73" y="233"/>
                    </a:lnTo>
                    <a:lnTo>
                      <a:pt x="68" y="234"/>
                    </a:lnTo>
                    <a:lnTo>
                      <a:pt x="67" y="242"/>
                    </a:lnTo>
                    <a:lnTo>
                      <a:pt x="56" y="242"/>
                    </a:lnTo>
                    <a:lnTo>
                      <a:pt x="52" y="246"/>
                    </a:lnTo>
                    <a:lnTo>
                      <a:pt x="39" y="248"/>
                    </a:lnTo>
                    <a:lnTo>
                      <a:pt x="37" y="259"/>
                    </a:lnTo>
                    <a:lnTo>
                      <a:pt x="37" y="269"/>
                    </a:lnTo>
                    <a:lnTo>
                      <a:pt x="37" y="280"/>
                    </a:lnTo>
                    <a:lnTo>
                      <a:pt x="36" y="288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3" name="Freeform 154"/>
              <p:cNvSpPr>
                <a:spLocks/>
              </p:cNvSpPr>
              <p:nvPr/>
            </p:nvSpPr>
            <p:spPr bwMode="auto">
              <a:xfrm>
                <a:off x="6492266" y="5111917"/>
                <a:ext cx="66044" cy="67637"/>
              </a:xfrm>
              <a:custGeom>
                <a:avLst/>
                <a:gdLst>
                  <a:gd name="T0" fmla="*/ 12 w 38"/>
                  <a:gd name="T1" fmla="*/ 2 h 38"/>
                  <a:gd name="T2" fmla="*/ 9 w 38"/>
                  <a:gd name="T3" fmla="*/ 9 h 38"/>
                  <a:gd name="T4" fmla="*/ 0 w 38"/>
                  <a:gd name="T5" fmla="*/ 11 h 38"/>
                  <a:gd name="T6" fmla="*/ 1 w 38"/>
                  <a:gd name="T7" fmla="*/ 34 h 38"/>
                  <a:gd name="T8" fmla="*/ 13 w 38"/>
                  <a:gd name="T9" fmla="*/ 33 h 38"/>
                  <a:gd name="T10" fmla="*/ 16 w 38"/>
                  <a:gd name="T11" fmla="*/ 37 h 38"/>
                  <a:gd name="T12" fmla="*/ 23 w 38"/>
                  <a:gd name="T13" fmla="*/ 36 h 38"/>
                  <a:gd name="T14" fmla="*/ 28 w 38"/>
                  <a:gd name="T15" fmla="*/ 30 h 38"/>
                  <a:gd name="T16" fmla="*/ 31 w 38"/>
                  <a:gd name="T17" fmla="*/ 22 h 38"/>
                  <a:gd name="T18" fmla="*/ 37 w 38"/>
                  <a:gd name="T19" fmla="*/ 22 h 38"/>
                  <a:gd name="T20" fmla="*/ 37 w 38"/>
                  <a:gd name="T21" fmla="*/ 1 h 38"/>
                  <a:gd name="T22" fmla="*/ 23 w 38"/>
                  <a:gd name="T23" fmla="*/ 0 h 38"/>
                  <a:gd name="T24" fmla="*/ 12 w 38"/>
                  <a:gd name="T2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8">
                    <a:moveTo>
                      <a:pt x="12" y="2"/>
                    </a:moveTo>
                    <a:lnTo>
                      <a:pt x="9" y="9"/>
                    </a:lnTo>
                    <a:lnTo>
                      <a:pt x="0" y="11"/>
                    </a:lnTo>
                    <a:lnTo>
                      <a:pt x="1" y="34"/>
                    </a:lnTo>
                    <a:lnTo>
                      <a:pt x="13" y="33"/>
                    </a:lnTo>
                    <a:lnTo>
                      <a:pt x="16" y="37"/>
                    </a:lnTo>
                    <a:lnTo>
                      <a:pt x="23" y="36"/>
                    </a:lnTo>
                    <a:lnTo>
                      <a:pt x="28" y="30"/>
                    </a:lnTo>
                    <a:lnTo>
                      <a:pt x="31" y="22"/>
                    </a:lnTo>
                    <a:lnTo>
                      <a:pt x="37" y="22"/>
                    </a:lnTo>
                    <a:lnTo>
                      <a:pt x="37" y="1"/>
                    </a:lnTo>
                    <a:lnTo>
                      <a:pt x="23" y="0"/>
                    </a:lnTo>
                    <a:lnTo>
                      <a:pt x="12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4" name="Freeform 155"/>
              <p:cNvSpPr>
                <a:spLocks/>
              </p:cNvSpPr>
              <p:nvPr/>
            </p:nvSpPr>
            <p:spPr bwMode="auto">
              <a:xfrm>
                <a:off x="6369612" y="4481163"/>
                <a:ext cx="306634" cy="305153"/>
              </a:xfrm>
              <a:custGeom>
                <a:avLst/>
                <a:gdLst>
                  <a:gd name="T0" fmla="*/ 59 w 174"/>
                  <a:gd name="T1" fmla="*/ 172 h 173"/>
                  <a:gd name="T2" fmla="*/ 68 w 174"/>
                  <a:gd name="T3" fmla="*/ 169 h 173"/>
                  <a:gd name="T4" fmla="*/ 81 w 174"/>
                  <a:gd name="T5" fmla="*/ 169 h 173"/>
                  <a:gd name="T6" fmla="*/ 89 w 174"/>
                  <a:gd name="T7" fmla="*/ 166 h 173"/>
                  <a:gd name="T8" fmla="*/ 92 w 174"/>
                  <a:gd name="T9" fmla="*/ 156 h 173"/>
                  <a:gd name="T10" fmla="*/ 99 w 174"/>
                  <a:gd name="T11" fmla="*/ 153 h 173"/>
                  <a:gd name="T12" fmla="*/ 104 w 174"/>
                  <a:gd name="T13" fmla="*/ 150 h 173"/>
                  <a:gd name="T14" fmla="*/ 106 w 174"/>
                  <a:gd name="T15" fmla="*/ 140 h 173"/>
                  <a:gd name="T16" fmla="*/ 119 w 174"/>
                  <a:gd name="T17" fmla="*/ 137 h 173"/>
                  <a:gd name="T18" fmla="*/ 125 w 174"/>
                  <a:gd name="T19" fmla="*/ 130 h 173"/>
                  <a:gd name="T20" fmla="*/ 148 w 174"/>
                  <a:gd name="T21" fmla="*/ 125 h 173"/>
                  <a:gd name="T22" fmla="*/ 151 w 174"/>
                  <a:gd name="T23" fmla="*/ 116 h 173"/>
                  <a:gd name="T24" fmla="*/ 163 w 174"/>
                  <a:gd name="T25" fmla="*/ 110 h 173"/>
                  <a:gd name="T26" fmla="*/ 165 w 174"/>
                  <a:gd name="T27" fmla="*/ 83 h 173"/>
                  <a:gd name="T28" fmla="*/ 173 w 174"/>
                  <a:gd name="T29" fmla="*/ 76 h 173"/>
                  <a:gd name="T30" fmla="*/ 170 w 174"/>
                  <a:gd name="T31" fmla="*/ 59 h 173"/>
                  <a:gd name="T32" fmla="*/ 170 w 174"/>
                  <a:gd name="T33" fmla="*/ 39 h 173"/>
                  <a:gd name="T34" fmla="*/ 162 w 174"/>
                  <a:gd name="T35" fmla="*/ 25 h 173"/>
                  <a:gd name="T36" fmla="*/ 148 w 174"/>
                  <a:gd name="T37" fmla="*/ 19 h 173"/>
                  <a:gd name="T38" fmla="*/ 139 w 174"/>
                  <a:gd name="T39" fmla="*/ 8 h 173"/>
                  <a:gd name="T40" fmla="*/ 137 w 174"/>
                  <a:gd name="T41" fmla="*/ 0 h 173"/>
                  <a:gd name="T42" fmla="*/ 126 w 174"/>
                  <a:gd name="T43" fmla="*/ 1 h 173"/>
                  <a:gd name="T44" fmla="*/ 123 w 174"/>
                  <a:gd name="T45" fmla="*/ 10 h 173"/>
                  <a:gd name="T46" fmla="*/ 112 w 174"/>
                  <a:gd name="T47" fmla="*/ 14 h 173"/>
                  <a:gd name="T48" fmla="*/ 107 w 174"/>
                  <a:gd name="T49" fmla="*/ 25 h 173"/>
                  <a:gd name="T50" fmla="*/ 103 w 174"/>
                  <a:gd name="T51" fmla="*/ 69 h 173"/>
                  <a:gd name="T52" fmla="*/ 109 w 174"/>
                  <a:gd name="T53" fmla="*/ 75 h 173"/>
                  <a:gd name="T54" fmla="*/ 119 w 174"/>
                  <a:gd name="T55" fmla="*/ 75 h 173"/>
                  <a:gd name="T56" fmla="*/ 122 w 174"/>
                  <a:gd name="T57" fmla="*/ 93 h 173"/>
                  <a:gd name="T58" fmla="*/ 118 w 174"/>
                  <a:gd name="T59" fmla="*/ 103 h 173"/>
                  <a:gd name="T60" fmla="*/ 102 w 174"/>
                  <a:gd name="T61" fmla="*/ 103 h 173"/>
                  <a:gd name="T62" fmla="*/ 96 w 174"/>
                  <a:gd name="T63" fmla="*/ 96 h 173"/>
                  <a:gd name="T64" fmla="*/ 92 w 174"/>
                  <a:gd name="T65" fmla="*/ 80 h 173"/>
                  <a:gd name="T66" fmla="*/ 81 w 174"/>
                  <a:gd name="T67" fmla="*/ 74 h 173"/>
                  <a:gd name="T68" fmla="*/ 80 w 174"/>
                  <a:gd name="T69" fmla="*/ 69 h 173"/>
                  <a:gd name="T70" fmla="*/ 68 w 174"/>
                  <a:gd name="T71" fmla="*/ 70 h 173"/>
                  <a:gd name="T72" fmla="*/ 64 w 174"/>
                  <a:gd name="T73" fmla="*/ 80 h 173"/>
                  <a:gd name="T74" fmla="*/ 57 w 174"/>
                  <a:gd name="T75" fmla="*/ 77 h 173"/>
                  <a:gd name="T76" fmla="*/ 53 w 174"/>
                  <a:gd name="T77" fmla="*/ 62 h 173"/>
                  <a:gd name="T78" fmla="*/ 37 w 174"/>
                  <a:gd name="T79" fmla="*/ 60 h 173"/>
                  <a:gd name="T80" fmla="*/ 35 w 174"/>
                  <a:gd name="T81" fmla="*/ 94 h 173"/>
                  <a:gd name="T82" fmla="*/ 22 w 174"/>
                  <a:gd name="T83" fmla="*/ 94 h 173"/>
                  <a:gd name="T84" fmla="*/ 17 w 174"/>
                  <a:gd name="T85" fmla="*/ 85 h 173"/>
                  <a:gd name="T86" fmla="*/ 11 w 174"/>
                  <a:gd name="T87" fmla="*/ 86 h 173"/>
                  <a:gd name="T88" fmla="*/ 11 w 174"/>
                  <a:gd name="T89" fmla="*/ 94 h 173"/>
                  <a:gd name="T90" fmla="*/ 1 w 174"/>
                  <a:gd name="T91" fmla="*/ 95 h 173"/>
                  <a:gd name="T92" fmla="*/ 0 w 174"/>
                  <a:gd name="T93" fmla="*/ 134 h 173"/>
                  <a:gd name="T94" fmla="*/ 2 w 174"/>
                  <a:gd name="T95" fmla="*/ 146 h 173"/>
                  <a:gd name="T96" fmla="*/ 14 w 174"/>
                  <a:gd name="T97" fmla="*/ 160 h 173"/>
                  <a:gd name="T98" fmla="*/ 14 w 174"/>
                  <a:gd name="T99" fmla="*/ 168 h 173"/>
                  <a:gd name="T100" fmla="*/ 21 w 174"/>
                  <a:gd name="T101" fmla="*/ 170 h 173"/>
                  <a:gd name="T102" fmla="*/ 59 w 174"/>
                  <a:gd name="T103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4" h="173">
                    <a:moveTo>
                      <a:pt x="59" y="172"/>
                    </a:moveTo>
                    <a:lnTo>
                      <a:pt x="68" y="169"/>
                    </a:lnTo>
                    <a:lnTo>
                      <a:pt x="81" y="169"/>
                    </a:lnTo>
                    <a:lnTo>
                      <a:pt x="89" y="166"/>
                    </a:lnTo>
                    <a:lnTo>
                      <a:pt x="92" y="156"/>
                    </a:lnTo>
                    <a:lnTo>
                      <a:pt x="99" y="153"/>
                    </a:lnTo>
                    <a:lnTo>
                      <a:pt x="104" y="150"/>
                    </a:lnTo>
                    <a:lnTo>
                      <a:pt x="106" y="140"/>
                    </a:lnTo>
                    <a:lnTo>
                      <a:pt x="119" y="137"/>
                    </a:lnTo>
                    <a:lnTo>
                      <a:pt x="125" y="130"/>
                    </a:lnTo>
                    <a:lnTo>
                      <a:pt x="148" y="125"/>
                    </a:lnTo>
                    <a:lnTo>
                      <a:pt x="151" y="116"/>
                    </a:lnTo>
                    <a:lnTo>
                      <a:pt x="163" y="110"/>
                    </a:lnTo>
                    <a:lnTo>
                      <a:pt x="165" y="83"/>
                    </a:lnTo>
                    <a:lnTo>
                      <a:pt x="173" y="76"/>
                    </a:lnTo>
                    <a:lnTo>
                      <a:pt x="170" y="59"/>
                    </a:lnTo>
                    <a:lnTo>
                      <a:pt x="170" y="39"/>
                    </a:lnTo>
                    <a:lnTo>
                      <a:pt x="162" y="25"/>
                    </a:lnTo>
                    <a:lnTo>
                      <a:pt x="148" y="19"/>
                    </a:lnTo>
                    <a:lnTo>
                      <a:pt x="139" y="8"/>
                    </a:lnTo>
                    <a:lnTo>
                      <a:pt x="137" y="0"/>
                    </a:lnTo>
                    <a:lnTo>
                      <a:pt x="126" y="1"/>
                    </a:lnTo>
                    <a:lnTo>
                      <a:pt x="123" y="10"/>
                    </a:lnTo>
                    <a:lnTo>
                      <a:pt x="112" y="14"/>
                    </a:lnTo>
                    <a:lnTo>
                      <a:pt x="107" y="25"/>
                    </a:lnTo>
                    <a:lnTo>
                      <a:pt x="103" y="69"/>
                    </a:lnTo>
                    <a:lnTo>
                      <a:pt x="109" y="75"/>
                    </a:lnTo>
                    <a:lnTo>
                      <a:pt x="119" y="75"/>
                    </a:lnTo>
                    <a:lnTo>
                      <a:pt x="122" y="93"/>
                    </a:lnTo>
                    <a:lnTo>
                      <a:pt x="118" y="103"/>
                    </a:lnTo>
                    <a:lnTo>
                      <a:pt x="102" y="103"/>
                    </a:lnTo>
                    <a:lnTo>
                      <a:pt x="96" y="96"/>
                    </a:lnTo>
                    <a:lnTo>
                      <a:pt x="92" y="80"/>
                    </a:lnTo>
                    <a:lnTo>
                      <a:pt x="81" y="74"/>
                    </a:lnTo>
                    <a:lnTo>
                      <a:pt x="80" y="69"/>
                    </a:lnTo>
                    <a:lnTo>
                      <a:pt x="68" y="70"/>
                    </a:lnTo>
                    <a:lnTo>
                      <a:pt x="64" y="80"/>
                    </a:lnTo>
                    <a:lnTo>
                      <a:pt x="57" y="77"/>
                    </a:lnTo>
                    <a:lnTo>
                      <a:pt x="53" y="62"/>
                    </a:lnTo>
                    <a:lnTo>
                      <a:pt x="37" y="60"/>
                    </a:lnTo>
                    <a:lnTo>
                      <a:pt x="35" y="94"/>
                    </a:lnTo>
                    <a:lnTo>
                      <a:pt x="22" y="94"/>
                    </a:lnTo>
                    <a:lnTo>
                      <a:pt x="17" y="85"/>
                    </a:lnTo>
                    <a:lnTo>
                      <a:pt x="11" y="86"/>
                    </a:lnTo>
                    <a:lnTo>
                      <a:pt x="11" y="94"/>
                    </a:lnTo>
                    <a:lnTo>
                      <a:pt x="1" y="95"/>
                    </a:lnTo>
                    <a:lnTo>
                      <a:pt x="0" y="134"/>
                    </a:lnTo>
                    <a:lnTo>
                      <a:pt x="2" y="146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21" y="170"/>
                    </a:lnTo>
                    <a:lnTo>
                      <a:pt x="59" y="17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5" name="Freeform 159"/>
              <p:cNvSpPr>
                <a:spLocks/>
              </p:cNvSpPr>
              <p:nvPr/>
            </p:nvSpPr>
            <p:spPr bwMode="auto">
              <a:xfrm>
                <a:off x="6871235" y="3910181"/>
                <a:ext cx="56609" cy="56626"/>
              </a:xfrm>
              <a:custGeom>
                <a:avLst/>
                <a:gdLst>
                  <a:gd name="T0" fmla="*/ 16 w 32"/>
                  <a:gd name="T1" fmla="*/ 30 h 31"/>
                  <a:gd name="T2" fmla="*/ 0 w 32"/>
                  <a:gd name="T3" fmla="*/ 27 h 31"/>
                  <a:gd name="T4" fmla="*/ 3 w 32"/>
                  <a:gd name="T5" fmla="*/ 0 h 31"/>
                  <a:gd name="T6" fmla="*/ 31 w 32"/>
                  <a:gd name="T7" fmla="*/ 17 h 31"/>
                  <a:gd name="T8" fmla="*/ 16 w 3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1">
                    <a:moveTo>
                      <a:pt x="16" y="30"/>
                    </a:moveTo>
                    <a:lnTo>
                      <a:pt x="0" y="27"/>
                    </a:lnTo>
                    <a:lnTo>
                      <a:pt x="3" y="0"/>
                    </a:lnTo>
                    <a:lnTo>
                      <a:pt x="31" y="17"/>
                    </a:lnTo>
                    <a:lnTo>
                      <a:pt x="16" y="3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6" name="Freeform 160"/>
              <p:cNvSpPr>
                <a:spLocks/>
              </p:cNvSpPr>
              <p:nvPr/>
            </p:nvSpPr>
            <p:spPr bwMode="auto">
              <a:xfrm>
                <a:off x="5833395" y="3903889"/>
                <a:ext cx="84914" cy="184036"/>
              </a:xfrm>
              <a:custGeom>
                <a:avLst/>
                <a:gdLst>
                  <a:gd name="T0" fmla="*/ 0 w 48"/>
                  <a:gd name="T1" fmla="*/ 36 h 104"/>
                  <a:gd name="T2" fmla="*/ 7 w 48"/>
                  <a:gd name="T3" fmla="*/ 46 h 104"/>
                  <a:gd name="T4" fmla="*/ 10 w 48"/>
                  <a:gd name="T5" fmla="*/ 66 h 104"/>
                  <a:gd name="T6" fmla="*/ 11 w 48"/>
                  <a:gd name="T7" fmla="*/ 84 h 104"/>
                  <a:gd name="T8" fmla="*/ 16 w 48"/>
                  <a:gd name="T9" fmla="*/ 103 h 104"/>
                  <a:gd name="T10" fmla="*/ 34 w 48"/>
                  <a:gd name="T11" fmla="*/ 95 h 104"/>
                  <a:gd name="T12" fmla="*/ 31 w 48"/>
                  <a:gd name="T13" fmla="*/ 62 h 104"/>
                  <a:gd name="T14" fmla="*/ 39 w 48"/>
                  <a:gd name="T15" fmla="*/ 51 h 104"/>
                  <a:gd name="T16" fmla="*/ 47 w 48"/>
                  <a:gd name="T17" fmla="*/ 19 h 104"/>
                  <a:gd name="T18" fmla="*/ 44 w 48"/>
                  <a:gd name="T19" fmla="*/ 0 h 104"/>
                  <a:gd name="T20" fmla="*/ 31 w 48"/>
                  <a:gd name="T21" fmla="*/ 1 h 104"/>
                  <a:gd name="T22" fmla="*/ 27 w 48"/>
                  <a:gd name="T23" fmla="*/ 16 h 104"/>
                  <a:gd name="T24" fmla="*/ 11 w 48"/>
                  <a:gd name="T25" fmla="*/ 21 h 104"/>
                  <a:gd name="T26" fmla="*/ 0 w 48"/>
                  <a:gd name="T27" fmla="*/ 3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04">
                    <a:moveTo>
                      <a:pt x="0" y="36"/>
                    </a:moveTo>
                    <a:lnTo>
                      <a:pt x="7" y="46"/>
                    </a:lnTo>
                    <a:lnTo>
                      <a:pt x="10" y="66"/>
                    </a:lnTo>
                    <a:lnTo>
                      <a:pt x="11" y="84"/>
                    </a:lnTo>
                    <a:lnTo>
                      <a:pt x="16" y="103"/>
                    </a:lnTo>
                    <a:lnTo>
                      <a:pt x="34" y="95"/>
                    </a:lnTo>
                    <a:lnTo>
                      <a:pt x="31" y="62"/>
                    </a:lnTo>
                    <a:lnTo>
                      <a:pt x="39" y="51"/>
                    </a:lnTo>
                    <a:lnTo>
                      <a:pt x="47" y="19"/>
                    </a:lnTo>
                    <a:lnTo>
                      <a:pt x="44" y="0"/>
                    </a:lnTo>
                    <a:lnTo>
                      <a:pt x="31" y="1"/>
                    </a:lnTo>
                    <a:lnTo>
                      <a:pt x="27" y="16"/>
                    </a:lnTo>
                    <a:lnTo>
                      <a:pt x="11" y="21"/>
                    </a:lnTo>
                    <a:lnTo>
                      <a:pt x="0" y="3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7" name="Freeform 161"/>
              <p:cNvSpPr>
                <a:spLocks/>
              </p:cNvSpPr>
              <p:nvPr/>
            </p:nvSpPr>
            <p:spPr bwMode="auto">
              <a:xfrm>
                <a:off x="5489021" y="3977818"/>
                <a:ext cx="88059" cy="94377"/>
              </a:xfrm>
              <a:custGeom>
                <a:avLst/>
                <a:gdLst>
                  <a:gd name="T0" fmla="*/ 48 w 49"/>
                  <a:gd name="T1" fmla="*/ 26 h 53"/>
                  <a:gd name="T2" fmla="*/ 44 w 49"/>
                  <a:gd name="T3" fmla="*/ 9 h 53"/>
                  <a:gd name="T4" fmla="*/ 27 w 49"/>
                  <a:gd name="T5" fmla="*/ 0 h 53"/>
                  <a:gd name="T6" fmla="*/ 15 w 49"/>
                  <a:gd name="T7" fmla="*/ 6 h 53"/>
                  <a:gd name="T8" fmla="*/ 0 w 49"/>
                  <a:gd name="T9" fmla="*/ 10 h 53"/>
                  <a:gd name="T10" fmla="*/ 3 w 49"/>
                  <a:gd name="T11" fmla="*/ 25 h 53"/>
                  <a:gd name="T12" fmla="*/ 14 w 49"/>
                  <a:gd name="T13" fmla="*/ 28 h 53"/>
                  <a:gd name="T14" fmla="*/ 16 w 49"/>
                  <a:gd name="T15" fmla="*/ 40 h 53"/>
                  <a:gd name="T16" fmla="*/ 29 w 49"/>
                  <a:gd name="T17" fmla="*/ 44 h 53"/>
                  <a:gd name="T18" fmla="*/ 33 w 49"/>
                  <a:gd name="T19" fmla="*/ 52 h 53"/>
                  <a:gd name="T20" fmla="*/ 48 w 49"/>
                  <a:gd name="T21" fmla="*/ 2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53">
                    <a:moveTo>
                      <a:pt x="48" y="26"/>
                    </a:moveTo>
                    <a:lnTo>
                      <a:pt x="44" y="9"/>
                    </a:lnTo>
                    <a:lnTo>
                      <a:pt x="27" y="0"/>
                    </a:lnTo>
                    <a:lnTo>
                      <a:pt x="15" y="6"/>
                    </a:lnTo>
                    <a:lnTo>
                      <a:pt x="0" y="10"/>
                    </a:lnTo>
                    <a:lnTo>
                      <a:pt x="3" y="25"/>
                    </a:lnTo>
                    <a:lnTo>
                      <a:pt x="14" y="28"/>
                    </a:lnTo>
                    <a:lnTo>
                      <a:pt x="16" y="40"/>
                    </a:lnTo>
                    <a:lnTo>
                      <a:pt x="29" y="44"/>
                    </a:lnTo>
                    <a:lnTo>
                      <a:pt x="33" y="52"/>
                    </a:lnTo>
                    <a:lnTo>
                      <a:pt x="48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8" name="Freeform 163"/>
              <p:cNvSpPr>
                <a:spLocks/>
              </p:cNvSpPr>
              <p:nvPr/>
            </p:nvSpPr>
            <p:spPr bwMode="auto">
              <a:xfrm>
                <a:off x="6555165" y="4298700"/>
                <a:ext cx="48747" cy="48762"/>
              </a:xfrm>
              <a:custGeom>
                <a:avLst/>
                <a:gdLst>
                  <a:gd name="T0" fmla="*/ 13 w 28"/>
                  <a:gd name="T1" fmla="*/ 0 h 28"/>
                  <a:gd name="T2" fmla="*/ 3 w 28"/>
                  <a:gd name="T3" fmla="*/ 4 h 28"/>
                  <a:gd name="T4" fmla="*/ 6 w 28"/>
                  <a:gd name="T5" fmla="*/ 14 h 28"/>
                  <a:gd name="T6" fmla="*/ 0 w 28"/>
                  <a:gd name="T7" fmla="*/ 19 h 28"/>
                  <a:gd name="T8" fmla="*/ 1 w 28"/>
                  <a:gd name="T9" fmla="*/ 27 h 28"/>
                  <a:gd name="T10" fmla="*/ 10 w 28"/>
                  <a:gd name="T11" fmla="*/ 26 h 28"/>
                  <a:gd name="T12" fmla="*/ 22 w 28"/>
                  <a:gd name="T13" fmla="*/ 26 h 28"/>
                  <a:gd name="T14" fmla="*/ 27 w 28"/>
                  <a:gd name="T15" fmla="*/ 19 h 28"/>
                  <a:gd name="T16" fmla="*/ 24 w 28"/>
                  <a:gd name="T17" fmla="*/ 4 h 28"/>
                  <a:gd name="T18" fmla="*/ 13 w 28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3" y="0"/>
                    </a:moveTo>
                    <a:lnTo>
                      <a:pt x="3" y="4"/>
                    </a:lnTo>
                    <a:lnTo>
                      <a:pt x="6" y="14"/>
                    </a:lnTo>
                    <a:lnTo>
                      <a:pt x="0" y="19"/>
                    </a:lnTo>
                    <a:lnTo>
                      <a:pt x="1" y="27"/>
                    </a:lnTo>
                    <a:lnTo>
                      <a:pt x="10" y="26"/>
                    </a:lnTo>
                    <a:lnTo>
                      <a:pt x="22" y="26"/>
                    </a:lnTo>
                    <a:lnTo>
                      <a:pt x="27" y="19"/>
                    </a:lnTo>
                    <a:lnTo>
                      <a:pt x="24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69" name="Freeform 164"/>
              <p:cNvSpPr>
                <a:spLocks/>
              </p:cNvSpPr>
              <p:nvPr/>
            </p:nvSpPr>
            <p:spPr bwMode="auto">
              <a:xfrm>
                <a:off x="6567745" y="4331732"/>
                <a:ext cx="42457" cy="51907"/>
              </a:xfrm>
              <a:custGeom>
                <a:avLst/>
                <a:gdLst>
                  <a:gd name="T0" fmla="*/ 13 w 25"/>
                  <a:gd name="T1" fmla="*/ 26 h 29"/>
                  <a:gd name="T2" fmla="*/ 24 w 25"/>
                  <a:gd name="T3" fmla="*/ 25 h 29"/>
                  <a:gd name="T4" fmla="*/ 23 w 25"/>
                  <a:gd name="T5" fmla="*/ 7 h 29"/>
                  <a:gd name="T6" fmla="*/ 19 w 25"/>
                  <a:gd name="T7" fmla="*/ 0 h 29"/>
                  <a:gd name="T8" fmla="*/ 14 w 25"/>
                  <a:gd name="T9" fmla="*/ 7 h 29"/>
                  <a:gd name="T10" fmla="*/ 2 w 25"/>
                  <a:gd name="T11" fmla="*/ 7 h 29"/>
                  <a:gd name="T12" fmla="*/ 0 w 25"/>
                  <a:gd name="T13" fmla="*/ 23 h 29"/>
                  <a:gd name="T14" fmla="*/ 6 w 25"/>
                  <a:gd name="T15" fmla="*/ 28 h 29"/>
                  <a:gd name="T16" fmla="*/ 13 w 25"/>
                  <a:gd name="T1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13" y="26"/>
                    </a:moveTo>
                    <a:lnTo>
                      <a:pt x="24" y="25"/>
                    </a:lnTo>
                    <a:lnTo>
                      <a:pt x="23" y="7"/>
                    </a:lnTo>
                    <a:lnTo>
                      <a:pt x="19" y="0"/>
                    </a:lnTo>
                    <a:lnTo>
                      <a:pt x="14" y="7"/>
                    </a:lnTo>
                    <a:lnTo>
                      <a:pt x="2" y="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3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0" name="Freeform 167"/>
              <p:cNvSpPr>
                <a:spLocks/>
              </p:cNvSpPr>
              <p:nvPr/>
            </p:nvSpPr>
            <p:spPr bwMode="auto">
              <a:xfrm>
                <a:off x="6042536" y="4199604"/>
                <a:ext cx="163538" cy="191900"/>
              </a:xfrm>
              <a:custGeom>
                <a:avLst/>
                <a:gdLst>
                  <a:gd name="T0" fmla="*/ 68 w 93"/>
                  <a:gd name="T1" fmla="*/ 0 h 109"/>
                  <a:gd name="T2" fmla="*/ 45 w 93"/>
                  <a:gd name="T3" fmla="*/ 2 h 109"/>
                  <a:gd name="T4" fmla="*/ 37 w 93"/>
                  <a:gd name="T5" fmla="*/ 8 h 109"/>
                  <a:gd name="T6" fmla="*/ 37 w 93"/>
                  <a:gd name="T7" fmla="*/ 16 h 109"/>
                  <a:gd name="T8" fmla="*/ 33 w 93"/>
                  <a:gd name="T9" fmla="*/ 27 h 109"/>
                  <a:gd name="T10" fmla="*/ 18 w 93"/>
                  <a:gd name="T11" fmla="*/ 28 h 109"/>
                  <a:gd name="T12" fmla="*/ 14 w 93"/>
                  <a:gd name="T13" fmla="*/ 23 h 109"/>
                  <a:gd name="T14" fmla="*/ 14 w 93"/>
                  <a:gd name="T15" fmla="*/ 42 h 109"/>
                  <a:gd name="T16" fmla="*/ 2 w 93"/>
                  <a:gd name="T17" fmla="*/ 48 h 109"/>
                  <a:gd name="T18" fmla="*/ 0 w 93"/>
                  <a:gd name="T19" fmla="*/ 52 h 109"/>
                  <a:gd name="T20" fmla="*/ 7 w 93"/>
                  <a:gd name="T21" fmla="*/ 56 h 109"/>
                  <a:gd name="T22" fmla="*/ 6 w 93"/>
                  <a:gd name="T23" fmla="*/ 69 h 109"/>
                  <a:gd name="T24" fmla="*/ 24 w 93"/>
                  <a:gd name="T25" fmla="*/ 85 h 109"/>
                  <a:gd name="T26" fmla="*/ 38 w 93"/>
                  <a:gd name="T27" fmla="*/ 102 h 109"/>
                  <a:gd name="T28" fmla="*/ 43 w 93"/>
                  <a:gd name="T29" fmla="*/ 108 h 109"/>
                  <a:gd name="T30" fmla="*/ 49 w 93"/>
                  <a:gd name="T31" fmla="*/ 100 h 109"/>
                  <a:gd name="T32" fmla="*/ 54 w 93"/>
                  <a:gd name="T33" fmla="*/ 89 h 109"/>
                  <a:gd name="T34" fmla="*/ 47 w 93"/>
                  <a:gd name="T35" fmla="*/ 84 h 109"/>
                  <a:gd name="T36" fmla="*/ 45 w 93"/>
                  <a:gd name="T37" fmla="*/ 76 h 109"/>
                  <a:gd name="T38" fmla="*/ 55 w 93"/>
                  <a:gd name="T39" fmla="*/ 71 h 109"/>
                  <a:gd name="T40" fmla="*/ 63 w 93"/>
                  <a:gd name="T41" fmla="*/ 69 h 109"/>
                  <a:gd name="T42" fmla="*/ 71 w 93"/>
                  <a:gd name="T43" fmla="*/ 79 h 109"/>
                  <a:gd name="T44" fmla="*/ 83 w 93"/>
                  <a:gd name="T45" fmla="*/ 74 h 109"/>
                  <a:gd name="T46" fmla="*/ 92 w 93"/>
                  <a:gd name="T47" fmla="*/ 61 h 109"/>
                  <a:gd name="T48" fmla="*/ 89 w 93"/>
                  <a:gd name="T49" fmla="*/ 47 h 109"/>
                  <a:gd name="T50" fmla="*/ 83 w 93"/>
                  <a:gd name="T51" fmla="*/ 41 h 109"/>
                  <a:gd name="T52" fmla="*/ 78 w 93"/>
                  <a:gd name="T53" fmla="*/ 30 h 109"/>
                  <a:gd name="T54" fmla="*/ 82 w 93"/>
                  <a:gd name="T55" fmla="*/ 23 h 109"/>
                  <a:gd name="T56" fmla="*/ 78 w 93"/>
                  <a:gd name="T57" fmla="*/ 14 h 109"/>
                  <a:gd name="T58" fmla="*/ 68 w 93"/>
                  <a:gd name="T59" fmla="*/ 13 h 109"/>
                  <a:gd name="T60" fmla="*/ 68 w 93"/>
                  <a:gd name="T6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109">
                    <a:moveTo>
                      <a:pt x="68" y="0"/>
                    </a:moveTo>
                    <a:lnTo>
                      <a:pt x="45" y="2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3" y="27"/>
                    </a:lnTo>
                    <a:lnTo>
                      <a:pt x="18" y="28"/>
                    </a:lnTo>
                    <a:lnTo>
                      <a:pt x="14" y="23"/>
                    </a:lnTo>
                    <a:lnTo>
                      <a:pt x="14" y="42"/>
                    </a:lnTo>
                    <a:lnTo>
                      <a:pt x="2" y="48"/>
                    </a:lnTo>
                    <a:lnTo>
                      <a:pt x="0" y="52"/>
                    </a:lnTo>
                    <a:lnTo>
                      <a:pt x="7" y="56"/>
                    </a:lnTo>
                    <a:lnTo>
                      <a:pt x="6" y="69"/>
                    </a:lnTo>
                    <a:lnTo>
                      <a:pt x="24" y="85"/>
                    </a:lnTo>
                    <a:lnTo>
                      <a:pt x="38" y="102"/>
                    </a:lnTo>
                    <a:lnTo>
                      <a:pt x="43" y="108"/>
                    </a:lnTo>
                    <a:lnTo>
                      <a:pt x="49" y="100"/>
                    </a:lnTo>
                    <a:lnTo>
                      <a:pt x="54" y="89"/>
                    </a:lnTo>
                    <a:lnTo>
                      <a:pt x="47" y="84"/>
                    </a:lnTo>
                    <a:lnTo>
                      <a:pt x="45" y="76"/>
                    </a:lnTo>
                    <a:lnTo>
                      <a:pt x="55" y="71"/>
                    </a:lnTo>
                    <a:lnTo>
                      <a:pt x="63" y="69"/>
                    </a:lnTo>
                    <a:lnTo>
                      <a:pt x="71" y="79"/>
                    </a:lnTo>
                    <a:lnTo>
                      <a:pt x="83" y="74"/>
                    </a:lnTo>
                    <a:lnTo>
                      <a:pt x="92" y="61"/>
                    </a:lnTo>
                    <a:lnTo>
                      <a:pt x="89" y="47"/>
                    </a:lnTo>
                    <a:lnTo>
                      <a:pt x="83" y="41"/>
                    </a:lnTo>
                    <a:lnTo>
                      <a:pt x="78" y="30"/>
                    </a:lnTo>
                    <a:lnTo>
                      <a:pt x="82" y="23"/>
                    </a:lnTo>
                    <a:lnTo>
                      <a:pt x="78" y="14"/>
                    </a:lnTo>
                    <a:lnTo>
                      <a:pt x="68" y="13"/>
                    </a:lnTo>
                    <a:lnTo>
                      <a:pt x="68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1" name="Freeform 168"/>
              <p:cNvSpPr>
                <a:spLocks/>
              </p:cNvSpPr>
              <p:nvPr/>
            </p:nvSpPr>
            <p:spPr bwMode="auto">
              <a:xfrm>
                <a:off x="5421404" y="3427284"/>
                <a:ext cx="202850" cy="224932"/>
              </a:xfrm>
              <a:custGeom>
                <a:avLst/>
                <a:gdLst>
                  <a:gd name="T0" fmla="*/ 112 w 115"/>
                  <a:gd name="T1" fmla="*/ 7 h 127"/>
                  <a:gd name="T2" fmla="*/ 114 w 115"/>
                  <a:gd name="T3" fmla="*/ 0 h 127"/>
                  <a:gd name="T4" fmla="*/ 104 w 115"/>
                  <a:gd name="T5" fmla="*/ 0 h 127"/>
                  <a:gd name="T6" fmla="*/ 67 w 115"/>
                  <a:gd name="T7" fmla="*/ 0 h 127"/>
                  <a:gd name="T8" fmla="*/ 61 w 115"/>
                  <a:gd name="T9" fmla="*/ 9 h 127"/>
                  <a:gd name="T10" fmla="*/ 44 w 115"/>
                  <a:gd name="T11" fmla="*/ 6 h 127"/>
                  <a:gd name="T12" fmla="*/ 41 w 115"/>
                  <a:gd name="T13" fmla="*/ 25 h 127"/>
                  <a:gd name="T14" fmla="*/ 35 w 115"/>
                  <a:gd name="T15" fmla="*/ 35 h 127"/>
                  <a:gd name="T16" fmla="*/ 23 w 115"/>
                  <a:gd name="T17" fmla="*/ 40 h 127"/>
                  <a:gd name="T18" fmla="*/ 16 w 115"/>
                  <a:gd name="T19" fmla="*/ 46 h 127"/>
                  <a:gd name="T20" fmla="*/ 18 w 115"/>
                  <a:gd name="T21" fmla="*/ 68 h 127"/>
                  <a:gd name="T22" fmla="*/ 8 w 115"/>
                  <a:gd name="T23" fmla="*/ 70 h 127"/>
                  <a:gd name="T24" fmla="*/ 12 w 115"/>
                  <a:gd name="T25" fmla="*/ 81 h 127"/>
                  <a:gd name="T26" fmla="*/ 5 w 115"/>
                  <a:gd name="T27" fmla="*/ 86 h 127"/>
                  <a:gd name="T28" fmla="*/ 0 w 115"/>
                  <a:gd name="T29" fmla="*/ 100 h 127"/>
                  <a:gd name="T30" fmla="*/ 1 w 115"/>
                  <a:gd name="T31" fmla="*/ 121 h 127"/>
                  <a:gd name="T32" fmla="*/ 7 w 115"/>
                  <a:gd name="T33" fmla="*/ 123 h 127"/>
                  <a:gd name="T34" fmla="*/ 27 w 115"/>
                  <a:gd name="T35" fmla="*/ 126 h 127"/>
                  <a:gd name="T36" fmla="*/ 41 w 115"/>
                  <a:gd name="T37" fmla="*/ 126 h 127"/>
                  <a:gd name="T38" fmla="*/ 41 w 115"/>
                  <a:gd name="T39" fmla="*/ 105 h 127"/>
                  <a:gd name="T40" fmla="*/ 45 w 115"/>
                  <a:gd name="T41" fmla="*/ 92 h 127"/>
                  <a:gd name="T42" fmla="*/ 53 w 115"/>
                  <a:gd name="T43" fmla="*/ 84 h 127"/>
                  <a:gd name="T44" fmla="*/ 67 w 115"/>
                  <a:gd name="T45" fmla="*/ 88 h 127"/>
                  <a:gd name="T46" fmla="*/ 67 w 115"/>
                  <a:gd name="T47" fmla="*/ 39 h 127"/>
                  <a:gd name="T48" fmla="*/ 100 w 115"/>
                  <a:gd name="T49" fmla="*/ 36 h 127"/>
                  <a:gd name="T50" fmla="*/ 107 w 115"/>
                  <a:gd name="T51" fmla="*/ 27 h 127"/>
                  <a:gd name="T52" fmla="*/ 112 w 115"/>
                  <a:gd name="T53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5" h="127">
                    <a:moveTo>
                      <a:pt x="112" y="7"/>
                    </a:moveTo>
                    <a:lnTo>
                      <a:pt x="114" y="0"/>
                    </a:lnTo>
                    <a:lnTo>
                      <a:pt x="104" y="0"/>
                    </a:lnTo>
                    <a:lnTo>
                      <a:pt x="67" y="0"/>
                    </a:lnTo>
                    <a:lnTo>
                      <a:pt x="61" y="9"/>
                    </a:lnTo>
                    <a:lnTo>
                      <a:pt x="44" y="6"/>
                    </a:lnTo>
                    <a:lnTo>
                      <a:pt x="41" y="25"/>
                    </a:lnTo>
                    <a:lnTo>
                      <a:pt x="35" y="35"/>
                    </a:lnTo>
                    <a:lnTo>
                      <a:pt x="23" y="40"/>
                    </a:lnTo>
                    <a:lnTo>
                      <a:pt x="16" y="46"/>
                    </a:lnTo>
                    <a:lnTo>
                      <a:pt x="18" y="68"/>
                    </a:lnTo>
                    <a:lnTo>
                      <a:pt x="8" y="70"/>
                    </a:lnTo>
                    <a:lnTo>
                      <a:pt x="12" y="81"/>
                    </a:lnTo>
                    <a:lnTo>
                      <a:pt x="5" y="86"/>
                    </a:lnTo>
                    <a:lnTo>
                      <a:pt x="0" y="100"/>
                    </a:lnTo>
                    <a:lnTo>
                      <a:pt x="1" y="121"/>
                    </a:lnTo>
                    <a:lnTo>
                      <a:pt x="7" y="123"/>
                    </a:lnTo>
                    <a:lnTo>
                      <a:pt x="27" y="126"/>
                    </a:lnTo>
                    <a:lnTo>
                      <a:pt x="41" y="126"/>
                    </a:lnTo>
                    <a:lnTo>
                      <a:pt x="41" y="105"/>
                    </a:lnTo>
                    <a:lnTo>
                      <a:pt x="45" y="92"/>
                    </a:lnTo>
                    <a:lnTo>
                      <a:pt x="53" y="84"/>
                    </a:lnTo>
                    <a:lnTo>
                      <a:pt x="67" y="88"/>
                    </a:lnTo>
                    <a:lnTo>
                      <a:pt x="67" y="39"/>
                    </a:lnTo>
                    <a:lnTo>
                      <a:pt x="100" y="36"/>
                    </a:lnTo>
                    <a:lnTo>
                      <a:pt x="107" y="27"/>
                    </a:lnTo>
                    <a:lnTo>
                      <a:pt x="112" y="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2" name="Freeform 169"/>
              <p:cNvSpPr>
                <a:spLocks/>
              </p:cNvSpPr>
              <p:nvPr/>
            </p:nvSpPr>
            <p:spPr bwMode="auto">
              <a:xfrm>
                <a:off x="5380520" y="3779625"/>
                <a:ext cx="174546" cy="147858"/>
              </a:xfrm>
              <a:custGeom>
                <a:avLst/>
                <a:gdLst>
                  <a:gd name="T0" fmla="*/ 17 w 99"/>
                  <a:gd name="T1" fmla="*/ 66 h 84"/>
                  <a:gd name="T2" fmla="*/ 18 w 99"/>
                  <a:gd name="T3" fmla="*/ 77 h 84"/>
                  <a:gd name="T4" fmla="*/ 31 w 99"/>
                  <a:gd name="T5" fmla="*/ 77 h 84"/>
                  <a:gd name="T6" fmla="*/ 36 w 99"/>
                  <a:gd name="T7" fmla="*/ 83 h 84"/>
                  <a:gd name="T8" fmla="*/ 43 w 99"/>
                  <a:gd name="T9" fmla="*/ 74 h 84"/>
                  <a:gd name="T10" fmla="*/ 61 w 99"/>
                  <a:gd name="T11" fmla="*/ 68 h 84"/>
                  <a:gd name="T12" fmla="*/ 81 w 99"/>
                  <a:gd name="T13" fmla="*/ 71 h 84"/>
                  <a:gd name="T14" fmla="*/ 98 w 99"/>
                  <a:gd name="T15" fmla="*/ 71 h 84"/>
                  <a:gd name="T16" fmla="*/ 90 w 99"/>
                  <a:gd name="T17" fmla="*/ 54 h 84"/>
                  <a:gd name="T18" fmla="*/ 82 w 99"/>
                  <a:gd name="T19" fmla="*/ 48 h 84"/>
                  <a:gd name="T20" fmla="*/ 79 w 99"/>
                  <a:gd name="T21" fmla="*/ 36 h 84"/>
                  <a:gd name="T22" fmla="*/ 68 w 99"/>
                  <a:gd name="T23" fmla="*/ 28 h 84"/>
                  <a:gd name="T24" fmla="*/ 57 w 99"/>
                  <a:gd name="T25" fmla="*/ 13 h 84"/>
                  <a:gd name="T26" fmla="*/ 47 w 99"/>
                  <a:gd name="T27" fmla="*/ 8 h 84"/>
                  <a:gd name="T28" fmla="*/ 41 w 99"/>
                  <a:gd name="T29" fmla="*/ 0 h 84"/>
                  <a:gd name="T30" fmla="*/ 28 w 99"/>
                  <a:gd name="T31" fmla="*/ 3 h 84"/>
                  <a:gd name="T32" fmla="*/ 10 w 99"/>
                  <a:gd name="T33" fmla="*/ 24 h 84"/>
                  <a:gd name="T34" fmla="*/ 0 w 99"/>
                  <a:gd name="T35" fmla="*/ 28 h 84"/>
                  <a:gd name="T36" fmla="*/ 11 w 99"/>
                  <a:gd name="T37" fmla="*/ 32 h 84"/>
                  <a:gd name="T38" fmla="*/ 21 w 99"/>
                  <a:gd name="T39" fmla="*/ 44 h 84"/>
                  <a:gd name="T40" fmla="*/ 28 w 99"/>
                  <a:gd name="T41" fmla="*/ 50 h 84"/>
                  <a:gd name="T42" fmla="*/ 19 w 99"/>
                  <a:gd name="T43" fmla="*/ 56 h 84"/>
                  <a:gd name="T44" fmla="*/ 17 w 99"/>
                  <a:gd name="T45" fmla="*/ 6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9" h="84">
                    <a:moveTo>
                      <a:pt x="17" y="66"/>
                    </a:moveTo>
                    <a:lnTo>
                      <a:pt x="18" y="77"/>
                    </a:lnTo>
                    <a:lnTo>
                      <a:pt x="31" y="77"/>
                    </a:lnTo>
                    <a:lnTo>
                      <a:pt x="36" y="83"/>
                    </a:lnTo>
                    <a:lnTo>
                      <a:pt x="43" y="74"/>
                    </a:lnTo>
                    <a:lnTo>
                      <a:pt x="61" y="68"/>
                    </a:lnTo>
                    <a:lnTo>
                      <a:pt x="81" y="71"/>
                    </a:lnTo>
                    <a:lnTo>
                      <a:pt x="98" y="71"/>
                    </a:lnTo>
                    <a:lnTo>
                      <a:pt x="90" y="54"/>
                    </a:lnTo>
                    <a:lnTo>
                      <a:pt x="82" y="48"/>
                    </a:lnTo>
                    <a:lnTo>
                      <a:pt x="79" y="36"/>
                    </a:lnTo>
                    <a:lnTo>
                      <a:pt x="68" y="28"/>
                    </a:lnTo>
                    <a:lnTo>
                      <a:pt x="57" y="13"/>
                    </a:lnTo>
                    <a:lnTo>
                      <a:pt x="47" y="8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0" y="24"/>
                    </a:lnTo>
                    <a:lnTo>
                      <a:pt x="0" y="28"/>
                    </a:lnTo>
                    <a:lnTo>
                      <a:pt x="11" y="32"/>
                    </a:lnTo>
                    <a:lnTo>
                      <a:pt x="21" y="44"/>
                    </a:lnTo>
                    <a:lnTo>
                      <a:pt x="28" y="50"/>
                    </a:lnTo>
                    <a:lnTo>
                      <a:pt x="19" y="56"/>
                    </a:lnTo>
                    <a:lnTo>
                      <a:pt x="17" y="6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3" name="Freeform 170"/>
              <p:cNvSpPr>
                <a:spLocks/>
              </p:cNvSpPr>
              <p:nvPr/>
            </p:nvSpPr>
            <p:spPr bwMode="auto">
              <a:xfrm>
                <a:off x="6015803" y="3142579"/>
                <a:ext cx="95922" cy="188754"/>
              </a:xfrm>
              <a:custGeom>
                <a:avLst/>
                <a:gdLst>
                  <a:gd name="T0" fmla="*/ 29 w 55"/>
                  <a:gd name="T1" fmla="*/ 106 h 107"/>
                  <a:gd name="T2" fmla="*/ 22 w 55"/>
                  <a:gd name="T3" fmla="*/ 105 h 107"/>
                  <a:gd name="T4" fmla="*/ 18 w 55"/>
                  <a:gd name="T5" fmla="*/ 89 h 107"/>
                  <a:gd name="T6" fmla="*/ 5 w 55"/>
                  <a:gd name="T7" fmla="*/ 85 h 107"/>
                  <a:gd name="T8" fmla="*/ 0 w 55"/>
                  <a:gd name="T9" fmla="*/ 68 h 107"/>
                  <a:gd name="T10" fmla="*/ 3 w 55"/>
                  <a:gd name="T11" fmla="*/ 53 h 107"/>
                  <a:gd name="T12" fmla="*/ 17 w 55"/>
                  <a:gd name="T13" fmla="*/ 48 h 107"/>
                  <a:gd name="T14" fmla="*/ 9 w 55"/>
                  <a:gd name="T15" fmla="*/ 37 h 107"/>
                  <a:gd name="T16" fmla="*/ 11 w 55"/>
                  <a:gd name="T17" fmla="*/ 25 h 107"/>
                  <a:gd name="T18" fmla="*/ 18 w 55"/>
                  <a:gd name="T19" fmla="*/ 25 h 107"/>
                  <a:gd name="T20" fmla="*/ 15 w 55"/>
                  <a:gd name="T21" fmla="*/ 7 h 107"/>
                  <a:gd name="T22" fmla="*/ 25 w 55"/>
                  <a:gd name="T23" fmla="*/ 1 h 107"/>
                  <a:gd name="T24" fmla="*/ 32 w 55"/>
                  <a:gd name="T25" fmla="*/ 0 h 107"/>
                  <a:gd name="T26" fmla="*/ 39 w 55"/>
                  <a:gd name="T27" fmla="*/ 5 h 107"/>
                  <a:gd name="T28" fmla="*/ 51 w 55"/>
                  <a:gd name="T29" fmla="*/ 9 h 107"/>
                  <a:gd name="T30" fmla="*/ 47 w 55"/>
                  <a:gd name="T31" fmla="*/ 21 h 107"/>
                  <a:gd name="T32" fmla="*/ 52 w 55"/>
                  <a:gd name="T33" fmla="*/ 30 h 107"/>
                  <a:gd name="T34" fmla="*/ 51 w 55"/>
                  <a:gd name="T35" fmla="*/ 47 h 107"/>
                  <a:gd name="T36" fmla="*/ 40 w 55"/>
                  <a:gd name="T37" fmla="*/ 50 h 107"/>
                  <a:gd name="T38" fmla="*/ 40 w 55"/>
                  <a:gd name="T39" fmla="*/ 64 h 107"/>
                  <a:gd name="T40" fmla="*/ 47 w 55"/>
                  <a:gd name="T41" fmla="*/ 67 h 107"/>
                  <a:gd name="T42" fmla="*/ 54 w 55"/>
                  <a:gd name="T43" fmla="*/ 75 h 107"/>
                  <a:gd name="T44" fmla="*/ 51 w 55"/>
                  <a:gd name="T45" fmla="*/ 97 h 107"/>
                  <a:gd name="T46" fmla="*/ 43 w 55"/>
                  <a:gd name="T47" fmla="*/ 99 h 107"/>
                  <a:gd name="T48" fmla="*/ 29 w 55"/>
                  <a:gd name="T49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107">
                    <a:moveTo>
                      <a:pt x="29" y="106"/>
                    </a:moveTo>
                    <a:lnTo>
                      <a:pt x="22" y="105"/>
                    </a:lnTo>
                    <a:lnTo>
                      <a:pt x="18" y="89"/>
                    </a:lnTo>
                    <a:lnTo>
                      <a:pt x="5" y="85"/>
                    </a:lnTo>
                    <a:lnTo>
                      <a:pt x="0" y="68"/>
                    </a:lnTo>
                    <a:lnTo>
                      <a:pt x="3" y="53"/>
                    </a:lnTo>
                    <a:lnTo>
                      <a:pt x="17" y="48"/>
                    </a:lnTo>
                    <a:lnTo>
                      <a:pt x="9" y="37"/>
                    </a:lnTo>
                    <a:lnTo>
                      <a:pt x="11" y="25"/>
                    </a:lnTo>
                    <a:lnTo>
                      <a:pt x="18" y="25"/>
                    </a:lnTo>
                    <a:lnTo>
                      <a:pt x="15" y="7"/>
                    </a:lnTo>
                    <a:lnTo>
                      <a:pt x="25" y="1"/>
                    </a:lnTo>
                    <a:lnTo>
                      <a:pt x="32" y="0"/>
                    </a:lnTo>
                    <a:lnTo>
                      <a:pt x="39" y="5"/>
                    </a:lnTo>
                    <a:lnTo>
                      <a:pt x="51" y="9"/>
                    </a:lnTo>
                    <a:lnTo>
                      <a:pt x="47" y="21"/>
                    </a:lnTo>
                    <a:lnTo>
                      <a:pt x="52" y="30"/>
                    </a:lnTo>
                    <a:lnTo>
                      <a:pt x="51" y="47"/>
                    </a:lnTo>
                    <a:lnTo>
                      <a:pt x="40" y="50"/>
                    </a:lnTo>
                    <a:lnTo>
                      <a:pt x="40" y="64"/>
                    </a:lnTo>
                    <a:lnTo>
                      <a:pt x="47" y="67"/>
                    </a:lnTo>
                    <a:lnTo>
                      <a:pt x="54" y="75"/>
                    </a:lnTo>
                    <a:lnTo>
                      <a:pt x="51" y="97"/>
                    </a:lnTo>
                    <a:lnTo>
                      <a:pt x="43" y="99"/>
                    </a:lnTo>
                    <a:lnTo>
                      <a:pt x="29" y="10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4" name="Freeform 180"/>
              <p:cNvSpPr>
                <a:spLocks/>
              </p:cNvSpPr>
              <p:nvPr/>
            </p:nvSpPr>
            <p:spPr bwMode="auto">
              <a:xfrm>
                <a:off x="5518898" y="3502786"/>
                <a:ext cx="418281" cy="470313"/>
              </a:xfrm>
              <a:custGeom>
                <a:avLst/>
                <a:gdLst>
                  <a:gd name="T0" fmla="*/ 0 w 237"/>
                  <a:gd name="T1" fmla="*/ 191 h 266"/>
                  <a:gd name="T2" fmla="*/ 14 w 237"/>
                  <a:gd name="T3" fmla="*/ 173 h 266"/>
                  <a:gd name="T4" fmla="*/ 26 w 237"/>
                  <a:gd name="T5" fmla="*/ 179 h 266"/>
                  <a:gd name="T6" fmla="*/ 78 w 237"/>
                  <a:gd name="T7" fmla="*/ 182 h 266"/>
                  <a:gd name="T8" fmla="*/ 96 w 237"/>
                  <a:gd name="T9" fmla="*/ 180 h 266"/>
                  <a:gd name="T10" fmla="*/ 95 w 237"/>
                  <a:gd name="T11" fmla="*/ 162 h 266"/>
                  <a:gd name="T12" fmla="*/ 83 w 237"/>
                  <a:gd name="T13" fmla="*/ 158 h 266"/>
                  <a:gd name="T14" fmla="*/ 85 w 237"/>
                  <a:gd name="T15" fmla="*/ 47 h 266"/>
                  <a:gd name="T16" fmla="*/ 78 w 237"/>
                  <a:gd name="T17" fmla="*/ 38 h 266"/>
                  <a:gd name="T18" fmla="*/ 78 w 237"/>
                  <a:gd name="T19" fmla="*/ 16 h 266"/>
                  <a:gd name="T20" fmla="*/ 87 w 237"/>
                  <a:gd name="T21" fmla="*/ 14 h 266"/>
                  <a:gd name="T22" fmla="*/ 88 w 237"/>
                  <a:gd name="T23" fmla="*/ 0 h 266"/>
                  <a:gd name="T24" fmla="*/ 103 w 237"/>
                  <a:gd name="T25" fmla="*/ 9 h 266"/>
                  <a:gd name="T26" fmla="*/ 204 w 237"/>
                  <a:gd name="T27" fmla="*/ 89 h 266"/>
                  <a:gd name="T28" fmla="*/ 217 w 237"/>
                  <a:gd name="T29" fmla="*/ 96 h 266"/>
                  <a:gd name="T30" fmla="*/ 221 w 237"/>
                  <a:gd name="T31" fmla="*/ 119 h 266"/>
                  <a:gd name="T32" fmla="*/ 233 w 237"/>
                  <a:gd name="T33" fmla="*/ 117 h 266"/>
                  <a:gd name="T34" fmla="*/ 236 w 237"/>
                  <a:gd name="T35" fmla="*/ 164 h 266"/>
                  <a:gd name="T36" fmla="*/ 226 w 237"/>
                  <a:gd name="T37" fmla="*/ 166 h 266"/>
                  <a:gd name="T38" fmla="*/ 226 w 237"/>
                  <a:gd name="T39" fmla="*/ 174 h 266"/>
                  <a:gd name="T40" fmla="*/ 188 w 237"/>
                  <a:gd name="T41" fmla="*/ 179 h 266"/>
                  <a:gd name="T42" fmla="*/ 177 w 237"/>
                  <a:gd name="T43" fmla="*/ 187 h 266"/>
                  <a:gd name="T44" fmla="*/ 153 w 237"/>
                  <a:gd name="T45" fmla="*/ 186 h 266"/>
                  <a:gd name="T46" fmla="*/ 145 w 237"/>
                  <a:gd name="T47" fmla="*/ 196 h 266"/>
                  <a:gd name="T48" fmla="*/ 137 w 237"/>
                  <a:gd name="T49" fmla="*/ 203 h 266"/>
                  <a:gd name="T50" fmla="*/ 118 w 237"/>
                  <a:gd name="T51" fmla="*/ 209 h 266"/>
                  <a:gd name="T52" fmla="*/ 115 w 237"/>
                  <a:gd name="T53" fmla="*/ 217 h 266"/>
                  <a:gd name="T54" fmla="*/ 110 w 237"/>
                  <a:gd name="T55" fmla="*/ 228 h 266"/>
                  <a:gd name="T56" fmla="*/ 100 w 237"/>
                  <a:gd name="T57" fmla="*/ 242 h 266"/>
                  <a:gd name="T58" fmla="*/ 95 w 237"/>
                  <a:gd name="T59" fmla="*/ 262 h 266"/>
                  <a:gd name="T60" fmla="*/ 78 w 237"/>
                  <a:gd name="T61" fmla="*/ 264 h 266"/>
                  <a:gd name="T62" fmla="*/ 65 w 237"/>
                  <a:gd name="T63" fmla="*/ 265 h 266"/>
                  <a:gd name="T64" fmla="*/ 60 w 237"/>
                  <a:gd name="T65" fmla="*/ 246 h 266"/>
                  <a:gd name="T66" fmla="*/ 49 w 237"/>
                  <a:gd name="T67" fmla="*/ 235 h 266"/>
                  <a:gd name="T68" fmla="*/ 33 w 237"/>
                  <a:gd name="T69" fmla="*/ 231 h 266"/>
                  <a:gd name="T70" fmla="*/ 19 w 237"/>
                  <a:gd name="T71" fmla="*/ 227 h 266"/>
                  <a:gd name="T72" fmla="*/ 11 w 237"/>
                  <a:gd name="T73" fmla="*/ 210 h 266"/>
                  <a:gd name="T74" fmla="*/ 3 w 237"/>
                  <a:gd name="T75" fmla="*/ 204 h 266"/>
                  <a:gd name="T76" fmla="*/ 0 w 237"/>
                  <a:gd name="T77" fmla="*/ 191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7" h="266">
                    <a:moveTo>
                      <a:pt x="0" y="191"/>
                    </a:moveTo>
                    <a:lnTo>
                      <a:pt x="14" y="173"/>
                    </a:lnTo>
                    <a:lnTo>
                      <a:pt x="26" y="179"/>
                    </a:lnTo>
                    <a:lnTo>
                      <a:pt x="78" y="182"/>
                    </a:lnTo>
                    <a:lnTo>
                      <a:pt x="96" y="180"/>
                    </a:lnTo>
                    <a:lnTo>
                      <a:pt x="95" y="162"/>
                    </a:lnTo>
                    <a:lnTo>
                      <a:pt x="83" y="158"/>
                    </a:lnTo>
                    <a:lnTo>
                      <a:pt x="85" y="47"/>
                    </a:lnTo>
                    <a:lnTo>
                      <a:pt x="78" y="38"/>
                    </a:lnTo>
                    <a:lnTo>
                      <a:pt x="78" y="16"/>
                    </a:lnTo>
                    <a:lnTo>
                      <a:pt x="87" y="14"/>
                    </a:lnTo>
                    <a:lnTo>
                      <a:pt x="88" y="0"/>
                    </a:lnTo>
                    <a:lnTo>
                      <a:pt x="103" y="9"/>
                    </a:lnTo>
                    <a:lnTo>
                      <a:pt x="204" y="89"/>
                    </a:lnTo>
                    <a:lnTo>
                      <a:pt x="217" y="96"/>
                    </a:lnTo>
                    <a:lnTo>
                      <a:pt x="221" y="119"/>
                    </a:lnTo>
                    <a:lnTo>
                      <a:pt x="233" y="117"/>
                    </a:lnTo>
                    <a:lnTo>
                      <a:pt x="236" y="164"/>
                    </a:lnTo>
                    <a:lnTo>
                      <a:pt x="226" y="166"/>
                    </a:lnTo>
                    <a:lnTo>
                      <a:pt x="226" y="174"/>
                    </a:lnTo>
                    <a:lnTo>
                      <a:pt x="188" y="179"/>
                    </a:lnTo>
                    <a:lnTo>
                      <a:pt x="177" y="187"/>
                    </a:lnTo>
                    <a:lnTo>
                      <a:pt x="153" y="186"/>
                    </a:lnTo>
                    <a:lnTo>
                      <a:pt x="145" y="196"/>
                    </a:lnTo>
                    <a:lnTo>
                      <a:pt x="137" y="203"/>
                    </a:lnTo>
                    <a:lnTo>
                      <a:pt x="118" y="209"/>
                    </a:lnTo>
                    <a:lnTo>
                      <a:pt x="115" y="217"/>
                    </a:lnTo>
                    <a:lnTo>
                      <a:pt x="110" y="228"/>
                    </a:lnTo>
                    <a:lnTo>
                      <a:pt x="100" y="242"/>
                    </a:lnTo>
                    <a:lnTo>
                      <a:pt x="95" y="262"/>
                    </a:lnTo>
                    <a:lnTo>
                      <a:pt x="78" y="264"/>
                    </a:lnTo>
                    <a:lnTo>
                      <a:pt x="65" y="265"/>
                    </a:lnTo>
                    <a:lnTo>
                      <a:pt x="60" y="246"/>
                    </a:lnTo>
                    <a:lnTo>
                      <a:pt x="49" y="235"/>
                    </a:lnTo>
                    <a:lnTo>
                      <a:pt x="33" y="231"/>
                    </a:lnTo>
                    <a:lnTo>
                      <a:pt x="19" y="227"/>
                    </a:lnTo>
                    <a:lnTo>
                      <a:pt x="11" y="210"/>
                    </a:lnTo>
                    <a:lnTo>
                      <a:pt x="3" y="204"/>
                    </a:lnTo>
                    <a:lnTo>
                      <a:pt x="0" y="1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5888432" y="3862992"/>
                <a:ext cx="278330" cy="276840"/>
              </a:xfrm>
              <a:custGeom>
                <a:avLst/>
                <a:gdLst>
                  <a:gd name="T0" fmla="*/ 126 w 158"/>
                  <a:gd name="T1" fmla="*/ 101 h 156"/>
                  <a:gd name="T2" fmla="*/ 135 w 158"/>
                  <a:gd name="T3" fmla="*/ 84 h 156"/>
                  <a:gd name="T4" fmla="*/ 142 w 158"/>
                  <a:gd name="T5" fmla="*/ 57 h 156"/>
                  <a:gd name="T6" fmla="*/ 146 w 158"/>
                  <a:gd name="T7" fmla="*/ 49 h 156"/>
                  <a:gd name="T8" fmla="*/ 154 w 158"/>
                  <a:gd name="T9" fmla="*/ 44 h 156"/>
                  <a:gd name="T10" fmla="*/ 157 w 158"/>
                  <a:gd name="T11" fmla="*/ 24 h 156"/>
                  <a:gd name="T12" fmla="*/ 154 w 158"/>
                  <a:gd name="T13" fmla="*/ 0 h 156"/>
                  <a:gd name="T14" fmla="*/ 143 w 158"/>
                  <a:gd name="T15" fmla="*/ 6 h 156"/>
                  <a:gd name="T16" fmla="*/ 137 w 158"/>
                  <a:gd name="T17" fmla="*/ 13 h 156"/>
                  <a:gd name="T18" fmla="*/ 129 w 158"/>
                  <a:gd name="T19" fmla="*/ 6 h 156"/>
                  <a:gd name="T20" fmla="*/ 111 w 158"/>
                  <a:gd name="T21" fmla="*/ 6 h 156"/>
                  <a:gd name="T22" fmla="*/ 109 w 158"/>
                  <a:gd name="T23" fmla="*/ 13 h 156"/>
                  <a:gd name="T24" fmla="*/ 96 w 158"/>
                  <a:gd name="T25" fmla="*/ 13 h 156"/>
                  <a:gd name="T26" fmla="*/ 89 w 158"/>
                  <a:gd name="T27" fmla="*/ 4 h 156"/>
                  <a:gd name="T28" fmla="*/ 78 w 158"/>
                  <a:gd name="T29" fmla="*/ 6 h 156"/>
                  <a:gd name="T30" fmla="*/ 60 w 158"/>
                  <a:gd name="T31" fmla="*/ 7 h 156"/>
                  <a:gd name="T32" fmla="*/ 59 w 158"/>
                  <a:gd name="T33" fmla="*/ 13 h 156"/>
                  <a:gd name="T34" fmla="*/ 52 w 158"/>
                  <a:gd name="T35" fmla="*/ 3 h 156"/>
                  <a:gd name="T36" fmla="*/ 41 w 158"/>
                  <a:gd name="T37" fmla="*/ 2 h 156"/>
                  <a:gd name="T38" fmla="*/ 28 w 158"/>
                  <a:gd name="T39" fmla="*/ 6 h 156"/>
                  <a:gd name="T40" fmla="*/ 23 w 158"/>
                  <a:gd name="T41" fmla="*/ 16 h 156"/>
                  <a:gd name="T42" fmla="*/ 18 w 158"/>
                  <a:gd name="T43" fmla="*/ 23 h 156"/>
                  <a:gd name="T44" fmla="*/ 14 w 158"/>
                  <a:gd name="T45" fmla="*/ 23 h 156"/>
                  <a:gd name="T46" fmla="*/ 16 w 158"/>
                  <a:gd name="T47" fmla="*/ 42 h 156"/>
                  <a:gd name="T48" fmla="*/ 8 w 158"/>
                  <a:gd name="T49" fmla="*/ 74 h 156"/>
                  <a:gd name="T50" fmla="*/ 0 w 158"/>
                  <a:gd name="T51" fmla="*/ 85 h 156"/>
                  <a:gd name="T52" fmla="*/ 3 w 158"/>
                  <a:gd name="T53" fmla="*/ 117 h 156"/>
                  <a:gd name="T54" fmla="*/ 15 w 158"/>
                  <a:gd name="T55" fmla="*/ 119 h 156"/>
                  <a:gd name="T56" fmla="*/ 28 w 158"/>
                  <a:gd name="T57" fmla="*/ 117 h 156"/>
                  <a:gd name="T58" fmla="*/ 34 w 158"/>
                  <a:gd name="T59" fmla="*/ 124 h 156"/>
                  <a:gd name="T60" fmla="*/ 40 w 158"/>
                  <a:gd name="T61" fmla="*/ 132 h 156"/>
                  <a:gd name="T62" fmla="*/ 39 w 158"/>
                  <a:gd name="T63" fmla="*/ 147 h 156"/>
                  <a:gd name="T64" fmla="*/ 50 w 158"/>
                  <a:gd name="T65" fmla="*/ 154 h 156"/>
                  <a:gd name="T66" fmla="*/ 63 w 158"/>
                  <a:gd name="T67" fmla="*/ 155 h 156"/>
                  <a:gd name="T68" fmla="*/ 89 w 158"/>
                  <a:gd name="T69" fmla="*/ 133 h 156"/>
                  <a:gd name="T70" fmla="*/ 98 w 158"/>
                  <a:gd name="T71" fmla="*/ 122 h 156"/>
                  <a:gd name="T72" fmla="*/ 110 w 158"/>
                  <a:gd name="T73" fmla="*/ 111 h 156"/>
                  <a:gd name="T74" fmla="*/ 126 w 158"/>
                  <a:gd name="T7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8" h="156">
                    <a:moveTo>
                      <a:pt x="126" y="101"/>
                    </a:moveTo>
                    <a:lnTo>
                      <a:pt x="135" y="84"/>
                    </a:lnTo>
                    <a:lnTo>
                      <a:pt x="142" y="57"/>
                    </a:lnTo>
                    <a:lnTo>
                      <a:pt x="146" y="49"/>
                    </a:lnTo>
                    <a:lnTo>
                      <a:pt x="154" y="44"/>
                    </a:lnTo>
                    <a:lnTo>
                      <a:pt x="157" y="24"/>
                    </a:lnTo>
                    <a:lnTo>
                      <a:pt x="154" y="0"/>
                    </a:lnTo>
                    <a:lnTo>
                      <a:pt x="143" y="6"/>
                    </a:lnTo>
                    <a:lnTo>
                      <a:pt x="137" y="13"/>
                    </a:lnTo>
                    <a:lnTo>
                      <a:pt x="129" y="6"/>
                    </a:lnTo>
                    <a:lnTo>
                      <a:pt x="111" y="6"/>
                    </a:lnTo>
                    <a:lnTo>
                      <a:pt x="109" y="13"/>
                    </a:lnTo>
                    <a:lnTo>
                      <a:pt x="96" y="13"/>
                    </a:lnTo>
                    <a:lnTo>
                      <a:pt x="89" y="4"/>
                    </a:lnTo>
                    <a:lnTo>
                      <a:pt x="78" y="6"/>
                    </a:lnTo>
                    <a:lnTo>
                      <a:pt x="60" y="7"/>
                    </a:lnTo>
                    <a:lnTo>
                      <a:pt x="59" y="13"/>
                    </a:lnTo>
                    <a:lnTo>
                      <a:pt x="52" y="3"/>
                    </a:lnTo>
                    <a:lnTo>
                      <a:pt x="41" y="2"/>
                    </a:lnTo>
                    <a:lnTo>
                      <a:pt x="28" y="6"/>
                    </a:lnTo>
                    <a:lnTo>
                      <a:pt x="23" y="16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6" y="42"/>
                    </a:lnTo>
                    <a:lnTo>
                      <a:pt x="8" y="74"/>
                    </a:lnTo>
                    <a:lnTo>
                      <a:pt x="0" y="85"/>
                    </a:lnTo>
                    <a:lnTo>
                      <a:pt x="3" y="117"/>
                    </a:lnTo>
                    <a:lnTo>
                      <a:pt x="15" y="119"/>
                    </a:lnTo>
                    <a:lnTo>
                      <a:pt x="28" y="117"/>
                    </a:lnTo>
                    <a:lnTo>
                      <a:pt x="34" y="124"/>
                    </a:lnTo>
                    <a:lnTo>
                      <a:pt x="40" y="132"/>
                    </a:lnTo>
                    <a:lnTo>
                      <a:pt x="39" y="147"/>
                    </a:lnTo>
                    <a:lnTo>
                      <a:pt x="50" y="154"/>
                    </a:lnTo>
                    <a:lnTo>
                      <a:pt x="63" y="155"/>
                    </a:lnTo>
                    <a:lnTo>
                      <a:pt x="89" y="133"/>
                    </a:lnTo>
                    <a:lnTo>
                      <a:pt x="98" y="122"/>
                    </a:lnTo>
                    <a:lnTo>
                      <a:pt x="110" y="111"/>
                    </a:lnTo>
                    <a:lnTo>
                      <a:pt x="126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6" name="Freeform 182"/>
              <p:cNvSpPr>
                <a:spLocks/>
              </p:cNvSpPr>
              <p:nvPr/>
            </p:nvSpPr>
            <p:spPr bwMode="auto">
              <a:xfrm>
                <a:off x="6202929" y="3941640"/>
                <a:ext cx="311352" cy="251673"/>
              </a:xfrm>
              <a:custGeom>
                <a:avLst/>
                <a:gdLst>
                  <a:gd name="T0" fmla="*/ 174 w 177"/>
                  <a:gd name="T1" fmla="*/ 101 h 142"/>
                  <a:gd name="T2" fmla="*/ 166 w 177"/>
                  <a:gd name="T3" fmla="*/ 100 h 142"/>
                  <a:gd name="T4" fmla="*/ 150 w 177"/>
                  <a:gd name="T5" fmla="*/ 103 h 142"/>
                  <a:gd name="T6" fmla="*/ 136 w 177"/>
                  <a:gd name="T7" fmla="*/ 101 h 142"/>
                  <a:gd name="T8" fmla="*/ 135 w 177"/>
                  <a:gd name="T9" fmla="*/ 108 h 142"/>
                  <a:gd name="T10" fmla="*/ 106 w 177"/>
                  <a:gd name="T11" fmla="*/ 110 h 142"/>
                  <a:gd name="T12" fmla="*/ 103 w 177"/>
                  <a:gd name="T13" fmla="*/ 116 h 142"/>
                  <a:gd name="T14" fmla="*/ 79 w 177"/>
                  <a:gd name="T15" fmla="*/ 120 h 142"/>
                  <a:gd name="T16" fmla="*/ 74 w 177"/>
                  <a:gd name="T17" fmla="*/ 109 h 142"/>
                  <a:gd name="T18" fmla="*/ 64 w 177"/>
                  <a:gd name="T19" fmla="*/ 105 h 142"/>
                  <a:gd name="T20" fmla="*/ 58 w 177"/>
                  <a:gd name="T21" fmla="*/ 114 h 142"/>
                  <a:gd name="T22" fmla="*/ 51 w 177"/>
                  <a:gd name="T23" fmla="*/ 117 h 142"/>
                  <a:gd name="T24" fmla="*/ 46 w 177"/>
                  <a:gd name="T25" fmla="*/ 121 h 142"/>
                  <a:gd name="T26" fmla="*/ 35 w 177"/>
                  <a:gd name="T27" fmla="*/ 123 h 142"/>
                  <a:gd name="T28" fmla="*/ 28 w 177"/>
                  <a:gd name="T29" fmla="*/ 132 h 142"/>
                  <a:gd name="T30" fmla="*/ 22 w 177"/>
                  <a:gd name="T31" fmla="*/ 141 h 142"/>
                  <a:gd name="T32" fmla="*/ 17 w 177"/>
                  <a:gd name="T33" fmla="*/ 132 h 142"/>
                  <a:gd name="T34" fmla="*/ 10 w 177"/>
                  <a:gd name="T35" fmla="*/ 111 h 142"/>
                  <a:gd name="T36" fmla="*/ 0 w 177"/>
                  <a:gd name="T37" fmla="*/ 94 h 142"/>
                  <a:gd name="T38" fmla="*/ 6 w 177"/>
                  <a:gd name="T39" fmla="*/ 75 h 142"/>
                  <a:gd name="T40" fmla="*/ 13 w 177"/>
                  <a:gd name="T41" fmla="*/ 66 h 142"/>
                  <a:gd name="T42" fmla="*/ 21 w 177"/>
                  <a:gd name="T43" fmla="*/ 61 h 142"/>
                  <a:gd name="T44" fmla="*/ 35 w 177"/>
                  <a:gd name="T45" fmla="*/ 62 h 142"/>
                  <a:gd name="T46" fmla="*/ 39 w 177"/>
                  <a:gd name="T47" fmla="*/ 53 h 142"/>
                  <a:gd name="T48" fmla="*/ 55 w 177"/>
                  <a:gd name="T49" fmla="*/ 52 h 142"/>
                  <a:gd name="T50" fmla="*/ 62 w 177"/>
                  <a:gd name="T51" fmla="*/ 42 h 142"/>
                  <a:gd name="T52" fmla="*/ 75 w 177"/>
                  <a:gd name="T53" fmla="*/ 38 h 142"/>
                  <a:gd name="T54" fmla="*/ 80 w 177"/>
                  <a:gd name="T55" fmla="*/ 27 h 142"/>
                  <a:gd name="T56" fmla="*/ 90 w 177"/>
                  <a:gd name="T57" fmla="*/ 24 h 142"/>
                  <a:gd name="T58" fmla="*/ 96 w 177"/>
                  <a:gd name="T59" fmla="*/ 12 h 142"/>
                  <a:gd name="T60" fmla="*/ 106 w 177"/>
                  <a:gd name="T61" fmla="*/ 3 h 142"/>
                  <a:gd name="T62" fmla="*/ 113 w 177"/>
                  <a:gd name="T63" fmla="*/ 0 h 142"/>
                  <a:gd name="T64" fmla="*/ 119 w 177"/>
                  <a:gd name="T65" fmla="*/ 11 h 142"/>
                  <a:gd name="T66" fmla="*/ 126 w 177"/>
                  <a:gd name="T67" fmla="*/ 26 h 142"/>
                  <a:gd name="T68" fmla="*/ 124 w 177"/>
                  <a:gd name="T69" fmla="*/ 38 h 142"/>
                  <a:gd name="T70" fmla="*/ 131 w 177"/>
                  <a:gd name="T71" fmla="*/ 41 h 142"/>
                  <a:gd name="T72" fmla="*/ 132 w 177"/>
                  <a:gd name="T73" fmla="*/ 50 h 142"/>
                  <a:gd name="T74" fmla="*/ 143 w 177"/>
                  <a:gd name="T75" fmla="*/ 47 h 142"/>
                  <a:gd name="T76" fmla="*/ 146 w 177"/>
                  <a:gd name="T77" fmla="*/ 61 h 142"/>
                  <a:gd name="T78" fmla="*/ 159 w 177"/>
                  <a:gd name="T79" fmla="*/ 64 h 142"/>
                  <a:gd name="T80" fmla="*/ 162 w 177"/>
                  <a:gd name="T81" fmla="*/ 80 h 142"/>
                  <a:gd name="T82" fmla="*/ 169 w 177"/>
                  <a:gd name="T83" fmla="*/ 83 h 142"/>
                  <a:gd name="T84" fmla="*/ 173 w 177"/>
                  <a:gd name="T85" fmla="*/ 89 h 142"/>
                  <a:gd name="T86" fmla="*/ 176 w 177"/>
                  <a:gd name="T87" fmla="*/ 94 h 142"/>
                  <a:gd name="T88" fmla="*/ 174 w 177"/>
                  <a:gd name="T89" fmla="*/ 10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7" h="142">
                    <a:moveTo>
                      <a:pt x="174" y="101"/>
                    </a:moveTo>
                    <a:lnTo>
                      <a:pt x="166" y="100"/>
                    </a:lnTo>
                    <a:lnTo>
                      <a:pt x="150" y="103"/>
                    </a:lnTo>
                    <a:lnTo>
                      <a:pt x="136" y="101"/>
                    </a:lnTo>
                    <a:lnTo>
                      <a:pt x="135" y="108"/>
                    </a:lnTo>
                    <a:lnTo>
                      <a:pt x="106" y="110"/>
                    </a:lnTo>
                    <a:lnTo>
                      <a:pt x="103" y="116"/>
                    </a:lnTo>
                    <a:lnTo>
                      <a:pt x="79" y="120"/>
                    </a:lnTo>
                    <a:lnTo>
                      <a:pt x="74" y="109"/>
                    </a:lnTo>
                    <a:lnTo>
                      <a:pt x="64" y="105"/>
                    </a:lnTo>
                    <a:lnTo>
                      <a:pt x="58" y="114"/>
                    </a:lnTo>
                    <a:lnTo>
                      <a:pt x="51" y="117"/>
                    </a:lnTo>
                    <a:lnTo>
                      <a:pt x="46" y="121"/>
                    </a:lnTo>
                    <a:lnTo>
                      <a:pt x="35" y="123"/>
                    </a:lnTo>
                    <a:lnTo>
                      <a:pt x="28" y="132"/>
                    </a:lnTo>
                    <a:lnTo>
                      <a:pt x="22" y="141"/>
                    </a:lnTo>
                    <a:lnTo>
                      <a:pt x="17" y="132"/>
                    </a:lnTo>
                    <a:lnTo>
                      <a:pt x="10" y="111"/>
                    </a:lnTo>
                    <a:lnTo>
                      <a:pt x="0" y="94"/>
                    </a:lnTo>
                    <a:lnTo>
                      <a:pt x="6" y="75"/>
                    </a:lnTo>
                    <a:lnTo>
                      <a:pt x="13" y="66"/>
                    </a:lnTo>
                    <a:lnTo>
                      <a:pt x="21" y="61"/>
                    </a:lnTo>
                    <a:lnTo>
                      <a:pt x="35" y="62"/>
                    </a:lnTo>
                    <a:lnTo>
                      <a:pt x="39" y="53"/>
                    </a:lnTo>
                    <a:lnTo>
                      <a:pt x="55" y="52"/>
                    </a:lnTo>
                    <a:lnTo>
                      <a:pt x="62" y="42"/>
                    </a:lnTo>
                    <a:lnTo>
                      <a:pt x="75" y="38"/>
                    </a:lnTo>
                    <a:lnTo>
                      <a:pt x="80" y="27"/>
                    </a:lnTo>
                    <a:lnTo>
                      <a:pt x="90" y="24"/>
                    </a:lnTo>
                    <a:lnTo>
                      <a:pt x="96" y="12"/>
                    </a:lnTo>
                    <a:lnTo>
                      <a:pt x="106" y="3"/>
                    </a:lnTo>
                    <a:lnTo>
                      <a:pt x="113" y="0"/>
                    </a:lnTo>
                    <a:lnTo>
                      <a:pt x="119" y="11"/>
                    </a:lnTo>
                    <a:lnTo>
                      <a:pt x="126" y="26"/>
                    </a:lnTo>
                    <a:lnTo>
                      <a:pt x="124" y="38"/>
                    </a:lnTo>
                    <a:lnTo>
                      <a:pt x="131" y="41"/>
                    </a:lnTo>
                    <a:lnTo>
                      <a:pt x="132" y="50"/>
                    </a:lnTo>
                    <a:lnTo>
                      <a:pt x="143" y="47"/>
                    </a:lnTo>
                    <a:lnTo>
                      <a:pt x="146" y="61"/>
                    </a:lnTo>
                    <a:lnTo>
                      <a:pt x="159" y="64"/>
                    </a:lnTo>
                    <a:lnTo>
                      <a:pt x="162" y="80"/>
                    </a:lnTo>
                    <a:lnTo>
                      <a:pt x="169" y="83"/>
                    </a:lnTo>
                    <a:lnTo>
                      <a:pt x="173" y="89"/>
                    </a:lnTo>
                    <a:lnTo>
                      <a:pt x="176" y="94"/>
                    </a:lnTo>
                    <a:lnTo>
                      <a:pt x="174" y="10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7" name="Freeform 183"/>
              <p:cNvSpPr>
                <a:spLocks/>
              </p:cNvSpPr>
              <p:nvPr/>
            </p:nvSpPr>
            <p:spPr bwMode="auto">
              <a:xfrm>
                <a:off x="6446664" y="3325042"/>
                <a:ext cx="270467" cy="316164"/>
              </a:xfrm>
              <a:custGeom>
                <a:avLst/>
                <a:gdLst>
                  <a:gd name="T0" fmla="*/ 0 w 172"/>
                  <a:gd name="T1" fmla="*/ 2 h 201"/>
                  <a:gd name="T2" fmla="*/ 0 w 172"/>
                  <a:gd name="T3" fmla="*/ 201 h 201"/>
                  <a:gd name="T4" fmla="*/ 10 w 172"/>
                  <a:gd name="T5" fmla="*/ 195 h 201"/>
                  <a:gd name="T6" fmla="*/ 22 w 172"/>
                  <a:gd name="T7" fmla="*/ 186 h 201"/>
                  <a:gd name="T8" fmla="*/ 129 w 172"/>
                  <a:gd name="T9" fmla="*/ 186 h 201"/>
                  <a:gd name="T10" fmla="*/ 138 w 172"/>
                  <a:gd name="T11" fmla="*/ 195 h 201"/>
                  <a:gd name="T12" fmla="*/ 166 w 172"/>
                  <a:gd name="T13" fmla="*/ 172 h 201"/>
                  <a:gd name="T14" fmla="*/ 166 w 172"/>
                  <a:gd name="T15" fmla="*/ 149 h 201"/>
                  <a:gd name="T16" fmla="*/ 172 w 172"/>
                  <a:gd name="T17" fmla="*/ 146 h 201"/>
                  <a:gd name="T18" fmla="*/ 134 w 172"/>
                  <a:gd name="T19" fmla="*/ 85 h 201"/>
                  <a:gd name="T20" fmla="*/ 112 w 172"/>
                  <a:gd name="T21" fmla="*/ 48 h 201"/>
                  <a:gd name="T22" fmla="*/ 112 w 172"/>
                  <a:gd name="T23" fmla="*/ 32 h 201"/>
                  <a:gd name="T24" fmla="*/ 125 w 172"/>
                  <a:gd name="T25" fmla="*/ 45 h 201"/>
                  <a:gd name="T26" fmla="*/ 143 w 172"/>
                  <a:gd name="T27" fmla="*/ 65 h 201"/>
                  <a:gd name="T28" fmla="*/ 151 w 172"/>
                  <a:gd name="T29" fmla="*/ 48 h 201"/>
                  <a:gd name="T30" fmla="*/ 151 w 172"/>
                  <a:gd name="T31" fmla="*/ 28 h 201"/>
                  <a:gd name="T32" fmla="*/ 136 w 172"/>
                  <a:gd name="T33" fmla="*/ 5 h 201"/>
                  <a:gd name="T34" fmla="*/ 112 w 172"/>
                  <a:gd name="T35" fmla="*/ 2 h 201"/>
                  <a:gd name="T36" fmla="*/ 91 w 172"/>
                  <a:gd name="T37" fmla="*/ 3 h 201"/>
                  <a:gd name="T38" fmla="*/ 67 w 172"/>
                  <a:gd name="T39" fmla="*/ 19 h 201"/>
                  <a:gd name="T40" fmla="*/ 55 w 172"/>
                  <a:gd name="T41" fmla="*/ 12 h 201"/>
                  <a:gd name="T42" fmla="*/ 44 w 172"/>
                  <a:gd name="T43" fmla="*/ 0 h 201"/>
                  <a:gd name="T44" fmla="*/ 0 w 172"/>
                  <a:gd name="T45" fmla="*/ 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2" h="201">
                    <a:moveTo>
                      <a:pt x="0" y="2"/>
                    </a:moveTo>
                    <a:lnTo>
                      <a:pt x="0" y="201"/>
                    </a:lnTo>
                    <a:lnTo>
                      <a:pt x="10" y="195"/>
                    </a:lnTo>
                    <a:lnTo>
                      <a:pt x="22" y="186"/>
                    </a:lnTo>
                    <a:lnTo>
                      <a:pt x="129" y="186"/>
                    </a:lnTo>
                    <a:lnTo>
                      <a:pt x="138" y="195"/>
                    </a:lnTo>
                    <a:lnTo>
                      <a:pt x="166" y="172"/>
                    </a:lnTo>
                    <a:lnTo>
                      <a:pt x="166" y="149"/>
                    </a:lnTo>
                    <a:lnTo>
                      <a:pt x="172" y="146"/>
                    </a:lnTo>
                    <a:lnTo>
                      <a:pt x="134" y="85"/>
                    </a:lnTo>
                    <a:lnTo>
                      <a:pt x="112" y="48"/>
                    </a:lnTo>
                    <a:lnTo>
                      <a:pt x="112" y="32"/>
                    </a:lnTo>
                    <a:lnTo>
                      <a:pt x="125" y="45"/>
                    </a:lnTo>
                    <a:lnTo>
                      <a:pt x="143" y="65"/>
                    </a:lnTo>
                    <a:lnTo>
                      <a:pt x="151" y="48"/>
                    </a:lnTo>
                    <a:lnTo>
                      <a:pt x="151" y="28"/>
                    </a:lnTo>
                    <a:lnTo>
                      <a:pt x="136" y="5"/>
                    </a:lnTo>
                    <a:lnTo>
                      <a:pt x="112" y="2"/>
                    </a:lnTo>
                    <a:lnTo>
                      <a:pt x="91" y="3"/>
                    </a:lnTo>
                    <a:lnTo>
                      <a:pt x="67" y="19"/>
                    </a:lnTo>
                    <a:lnTo>
                      <a:pt x="55" y="12"/>
                    </a:lnTo>
                    <a:lnTo>
                      <a:pt x="44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5537768" y="3192914"/>
                <a:ext cx="264177" cy="246954"/>
              </a:xfrm>
              <a:custGeom>
                <a:avLst/>
                <a:gdLst>
                  <a:gd name="T0" fmla="*/ 118 w 149"/>
                  <a:gd name="T1" fmla="*/ 19 h 140"/>
                  <a:gd name="T2" fmla="*/ 135 w 149"/>
                  <a:gd name="T3" fmla="*/ 16 h 140"/>
                  <a:gd name="T4" fmla="*/ 146 w 149"/>
                  <a:gd name="T5" fmla="*/ 27 h 140"/>
                  <a:gd name="T6" fmla="*/ 139 w 149"/>
                  <a:gd name="T7" fmla="*/ 41 h 140"/>
                  <a:gd name="T8" fmla="*/ 148 w 149"/>
                  <a:gd name="T9" fmla="*/ 46 h 140"/>
                  <a:gd name="T10" fmla="*/ 141 w 149"/>
                  <a:gd name="T11" fmla="*/ 70 h 140"/>
                  <a:gd name="T12" fmla="*/ 126 w 149"/>
                  <a:gd name="T13" fmla="*/ 71 h 140"/>
                  <a:gd name="T14" fmla="*/ 122 w 149"/>
                  <a:gd name="T15" fmla="*/ 82 h 140"/>
                  <a:gd name="T16" fmla="*/ 130 w 149"/>
                  <a:gd name="T17" fmla="*/ 89 h 140"/>
                  <a:gd name="T18" fmla="*/ 111 w 149"/>
                  <a:gd name="T19" fmla="*/ 105 h 140"/>
                  <a:gd name="T20" fmla="*/ 100 w 149"/>
                  <a:gd name="T21" fmla="*/ 118 h 140"/>
                  <a:gd name="T22" fmla="*/ 88 w 149"/>
                  <a:gd name="T23" fmla="*/ 124 h 140"/>
                  <a:gd name="T24" fmla="*/ 77 w 149"/>
                  <a:gd name="T25" fmla="*/ 124 h 140"/>
                  <a:gd name="T26" fmla="*/ 74 w 149"/>
                  <a:gd name="T27" fmla="*/ 131 h 140"/>
                  <a:gd name="T28" fmla="*/ 63 w 149"/>
                  <a:gd name="T29" fmla="*/ 130 h 140"/>
                  <a:gd name="T30" fmla="*/ 61 w 149"/>
                  <a:gd name="T31" fmla="*/ 139 h 140"/>
                  <a:gd name="T32" fmla="*/ 46 w 149"/>
                  <a:gd name="T33" fmla="*/ 139 h 140"/>
                  <a:gd name="T34" fmla="*/ 48 w 149"/>
                  <a:gd name="T35" fmla="*/ 132 h 140"/>
                  <a:gd name="T36" fmla="*/ 37 w 149"/>
                  <a:gd name="T37" fmla="*/ 132 h 140"/>
                  <a:gd name="T38" fmla="*/ 0 w 149"/>
                  <a:gd name="T39" fmla="*/ 132 h 140"/>
                  <a:gd name="T40" fmla="*/ 9 w 149"/>
                  <a:gd name="T41" fmla="*/ 120 h 140"/>
                  <a:gd name="T42" fmla="*/ 17 w 149"/>
                  <a:gd name="T43" fmla="*/ 115 h 140"/>
                  <a:gd name="T44" fmla="*/ 25 w 149"/>
                  <a:gd name="T45" fmla="*/ 108 h 140"/>
                  <a:gd name="T46" fmla="*/ 31 w 149"/>
                  <a:gd name="T47" fmla="*/ 64 h 140"/>
                  <a:gd name="T48" fmla="*/ 36 w 149"/>
                  <a:gd name="T49" fmla="*/ 49 h 140"/>
                  <a:gd name="T50" fmla="*/ 42 w 149"/>
                  <a:gd name="T51" fmla="*/ 51 h 140"/>
                  <a:gd name="T52" fmla="*/ 43 w 149"/>
                  <a:gd name="T53" fmla="*/ 41 h 140"/>
                  <a:gd name="T54" fmla="*/ 67 w 149"/>
                  <a:gd name="T55" fmla="*/ 40 h 140"/>
                  <a:gd name="T56" fmla="*/ 67 w 149"/>
                  <a:gd name="T57" fmla="*/ 28 h 140"/>
                  <a:gd name="T58" fmla="*/ 76 w 149"/>
                  <a:gd name="T59" fmla="*/ 19 h 140"/>
                  <a:gd name="T60" fmla="*/ 82 w 149"/>
                  <a:gd name="T61" fmla="*/ 9 h 140"/>
                  <a:gd name="T62" fmla="*/ 85 w 149"/>
                  <a:gd name="T63" fmla="*/ 0 h 140"/>
                  <a:gd name="T64" fmla="*/ 96 w 149"/>
                  <a:gd name="T65" fmla="*/ 7 h 140"/>
                  <a:gd name="T66" fmla="*/ 108 w 149"/>
                  <a:gd name="T67" fmla="*/ 8 h 140"/>
                  <a:gd name="T68" fmla="*/ 118 w 149"/>
                  <a:gd name="T69" fmla="*/ 1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140">
                    <a:moveTo>
                      <a:pt x="118" y="19"/>
                    </a:moveTo>
                    <a:lnTo>
                      <a:pt x="135" y="16"/>
                    </a:lnTo>
                    <a:lnTo>
                      <a:pt x="146" y="27"/>
                    </a:lnTo>
                    <a:lnTo>
                      <a:pt x="139" y="41"/>
                    </a:lnTo>
                    <a:lnTo>
                      <a:pt x="148" y="46"/>
                    </a:lnTo>
                    <a:lnTo>
                      <a:pt x="141" y="70"/>
                    </a:lnTo>
                    <a:lnTo>
                      <a:pt x="126" y="71"/>
                    </a:lnTo>
                    <a:lnTo>
                      <a:pt x="122" y="82"/>
                    </a:lnTo>
                    <a:lnTo>
                      <a:pt x="130" y="89"/>
                    </a:lnTo>
                    <a:lnTo>
                      <a:pt x="111" y="105"/>
                    </a:lnTo>
                    <a:lnTo>
                      <a:pt x="100" y="118"/>
                    </a:lnTo>
                    <a:lnTo>
                      <a:pt x="88" y="124"/>
                    </a:lnTo>
                    <a:lnTo>
                      <a:pt x="77" y="124"/>
                    </a:lnTo>
                    <a:lnTo>
                      <a:pt x="74" y="131"/>
                    </a:lnTo>
                    <a:lnTo>
                      <a:pt x="63" y="130"/>
                    </a:lnTo>
                    <a:lnTo>
                      <a:pt x="61" y="139"/>
                    </a:lnTo>
                    <a:lnTo>
                      <a:pt x="46" y="139"/>
                    </a:lnTo>
                    <a:lnTo>
                      <a:pt x="48" y="132"/>
                    </a:lnTo>
                    <a:lnTo>
                      <a:pt x="37" y="132"/>
                    </a:lnTo>
                    <a:lnTo>
                      <a:pt x="0" y="132"/>
                    </a:lnTo>
                    <a:lnTo>
                      <a:pt x="9" y="120"/>
                    </a:lnTo>
                    <a:lnTo>
                      <a:pt x="17" y="115"/>
                    </a:lnTo>
                    <a:lnTo>
                      <a:pt x="25" y="108"/>
                    </a:lnTo>
                    <a:lnTo>
                      <a:pt x="31" y="64"/>
                    </a:lnTo>
                    <a:lnTo>
                      <a:pt x="36" y="49"/>
                    </a:lnTo>
                    <a:lnTo>
                      <a:pt x="42" y="51"/>
                    </a:lnTo>
                    <a:lnTo>
                      <a:pt x="43" y="41"/>
                    </a:lnTo>
                    <a:lnTo>
                      <a:pt x="67" y="40"/>
                    </a:lnTo>
                    <a:lnTo>
                      <a:pt x="67" y="28"/>
                    </a:lnTo>
                    <a:lnTo>
                      <a:pt x="76" y="19"/>
                    </a:lnTo>
                    <a:lnTo>
                      <a:pt x="82" y="9"/>
                    </a:lnTo>
                    <a:lnTo>
                      <a:pt x="85" y="0"/>
                    </a:lnTo>
                    <a:lnTo>
                      <a:pt x="96" y="7"/>
                    </a:lnTo>
                    <a:lnTo>
                      <a:pt x="108" y="8"/>
                    </a:lnTo>
                    <a:lnTo>
                      <a:pt x="118" y="1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5619537" y="3152017"/>
                <a:ext cx="503195" cy="564690"/>
              </a:xfrm>
              <a:custGeom>
                <a:avLst/>
                <a:gdLst>
                  <a:gd name="T0" fmla="*/ 89 w 285"/>
                  <a:gd name="T1" fmla="*/ 41 h 320"/>
                  <a:gd name="T2" fmla="*/ 100 w 285"/>
                  <a:gd name="T3" fmla="*/ 52 h 320"/>
                  <a:gd name="T4" fmla="*/ 94 w 285"/>
                  <a:gd name="T5" fmla="*/ 65 h 320"/>
                  <a:gd name="T6" fmla="*/ 102 w 285"/>
                  <a:gd name="T7" fmla="*/ 70 h 320"/>
                  <a:gd name="T8" fmla="*/ 95 w 285"/>
                  <a:gd name="T9" fmla="*/ 95 h 320"/>
                  <a:gd name="T10" fmla="*/ 80 w 285"/>
                  <a:gd name="T11" fmla="*/ 96 h 320"/>
                  <a:gd name="T12" fmla="*/ 77 w 285"/>
                  <a:gd name="T13" fmla="*/ 107 h 320"/>
                  <a:gd name="T14" fmla="*/ 84 w 285"/>
                  <a:gd name="T15" fmla="*/ 113 h 320"/>
                  <a:gd name="T16" fmla="*/ 65 w 285"/>
                  <a:gd name="T17" fmla="*/ 129 h 320"/>
                  <a:gd name="T18" fmla="*/ 54 w 285"/>
                  <a:gd name="T19" fmla="*/ 142 h 320"/>
                  <a:gd name="T20" fmla="*/ 42 w 285"/>
                  <a:gd name="T21" fmla="*/ 148 h 320"/>
                  <a:gd name="T22" fmla="*/ 31 w 285"/>
                  <a:gd name="T23" fmla="*/ 148 h 320"/>
                  <a:gd name="T24" fmla="*/ 28 w 285"/>
                  <a:gd name="T25" fmla="*/ 156 h 320"/>
                  <a:gd name="T26" fmla="*/ 17 w 285"/>
                  <a:gd name="T27" fmla="*/ 154 h 320"/>
                  <a:gd name="T28" fmla="*/ 15 w 285"/>
                  <a:gd name="T29" fmla="*/ 163 h 320"/>
                  <a:gd name="T30" fmla="*/ 0 w 285"/>
                  <a:gd name="T31" fmla="*/ 163 h 320"/>
                  <a:gd name="T32" fmla="*/ 31 w 285"/>
                  <a:gd name="T33" fmla="*/ 200 h 320"/>
                  <a:gd name="T34" fmla="*/ 46 w 285"/>
                  <a:gd name="T35" fmla="*/ 209 h 320"/>
                  <a:gd name="T36" fmla="*/ 146 w 285"/>
                  <a:gd name="T37" fmla="*/ 289 h 320"/>
                  <a:gd name="T38" fmla="*/ 160 w 285"/>
                  <a:gd name="T39" fmla="*/ 295 h 320"/>
                  <a:gd name="T40" fmla="*/ 163 w 285"/>
                  <a:gd name="T41" fmla="*/ 319 h 320"/>
                  <a:gd name="T42" fmla="*/ 176 w 285"/>
                  <a:gd name="T43" fmla="*/ 316 h 320"/>
                  <a:gd name="T44" fmla="*/ 178 w 285"/>
                  <a:gd name="T45" fmla="*/ 309 h 320"/>
                  <a:gd name="T46" fmla="*/ 202 w 285"/>
                  <a:gd name="T47" fmla="*/ 307 h 320"/>
                  <a:gd name="T48" fmla="*/ 212 w 285"/>
                  <a:gd name="T49" fmla="*/ 296 h 320"/>
                  <a:gd name="T50" fmla="*/ 220 w 285"/>
                  <a:gd name="T51" fmla="*/ 291 h 320"/>
                  <a:gd name="T52" fmla="*/ 223 w 285"/>
                  <a:gd name="T53" fmla="*/ 282 h 320"/>
                  <a:gd name="T54" fmla="*/ 246 w 285"/>
                  <a:gd name="T55" fmla="*/ 274 h 320"/>
                  <a:gd name="T56" fmla="*/ 253 w 285"/>
                  <a:gd name="T57" fmla="*/ 264 h 320"/>
                  <a:gd name="T58" fmla="*/ 264 w 285"/>
                  <a:gd name="T59" fmla="*/ 254 h 320"/>
                  <a:gd name="T60" fmla="*/ 279 w 285"/>
                  <a:gd name="T61" fmla="*/ 248 h 320"/>
                  <a:gd name="T62" fmla="*/ 284 w 285"/>
                  <a:gd name="T63" fmla="*/ 241 h 320"/>
                  <a:gd name="T64" fmla="*/ 282 w 285"/>
                  <a:gd name="T65" fmla="*/ 227 h 320"/>
                  <a:gd name="T66" fmla="*/ 259 w 285"/>
                  <a:gd name="T67" fmla="*/ 223 h 320"/>
                  <a:gd name="T68" fmla="*/ 252 w 285"/>
                  <a:gd name="T69" fmla="*/ 216 h 320"/>
                  <a:gd name="T70" fmla="*/ 250 w 285"/>
                  <a:gd name="T71" fmla="*/ 198 h 320"/>
                  <a:gd name="T72" fmla="*/ 253 w 285"/>
                  <a:gd name="T73" fmla="*/ 102 h 320"/>
                  <a:gd name="T74" fmla="*/ 246 w 285"/>
                  <a:gd name="T75" fmla="*/ 101 h 320"/>
                  <a:gd name="T76" fmla="*/ 242 w 285"/>
                  <a:gd name="T77" fmla="*/ 85 h 320"/>
                  <a:gd name="T78" fmla="*/ 229 w 285"/>
                  <a:gd name="T79" fmla="*/ 80 h 320"/>
                  <a:gd name="T80" fmla="*/ 224 w 285"/>
                  <a:gd name="T81" fmla="*/ 63 h 320"/>
                  <a:gd name="T82" fmla="*/ 227 w 285"/>
                  <a:gd name="T83" fmla="*/ 48 h 320"/>
                  <a:gd name="T84" fmla="*/ 241 w 285"/>
                  <a:gd name="T85" fmla="*/ 44 h 320"/>
                  <a:gd name="T86" fmla="*/ 233 w 285"/>
                  <a:gd name="T87" fmla="*/ 33 h 320"/>
                  <a:gd name="T88" fmla="*/ 235 w 285"/>
                  <a:gd name="T89" fmla="*/ 21 h 320"/>
                  <a:gd name="T90" fmla="*/ 242 w 285"/>
                  <a:gd name="T91" fmla="*/ 21 h 320"/>
                  <a:gd name="T92" fmla="*/ 239 w 285"/>
                  <a:gd name="T93" fmla="*/ 3 h 320"/>
                  <a:gd name="T94" fmla="*/ 196 w 285"/>
                  <a:gd name="T95" fmla="*/ 0 h 320"/>
                  <a:gd name="T96" fmla="*/ 176 w 285"/>
                  <a:gd name="T97" fmla="*/ 3 h 320"/>
                  <a:gd name="T98" fmla="*/ 160 w 285"/>
                  <a:gd name="T99" fmla="*/ 8 h 320"/>
                  <a:gd name="T100" fmla="*/ 128 w 285"/>
                  <a:gd name="T101" fmla="*/ 11 h 320"/>
                  <a:gd name="T102" fmla="*/ 117 w 285"/>
                  <a:gd name="T103" fmla="*/ 21 h 320"/>
                  <a:gd name="T104" fmla="*/ 96 w 285"/>
                  <a:gd name="T105" fmla="*/ 25 h 320"/>
                  <a:gd name="T106" fmla="*/ 89 w 285"/>
                  <a:gd name="T107" fmla="*/ 4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5" h="320">
                    <a:moveTo>
                      <a:pt x="89" y="41"/>
                    </a:moveTo>
                    <a:lnTo>
                      <a:pt x="100" y="52"/>
                    </a:lnTo>
                    <a:lnTo>
                      <a:pt x="94" y="65"/>
                    </a:lnTo>
                    <a:lnTo>
                      <a:pt x="102" y="70"/>
                    </a:lnTo>
                    <a:lnTo>
                      <a:pt x="95" y="95"/>
                    </a:lnTo>
                    <a:lnTo>
                      <a:pt x="80" y="96"/>
                    </a:lnTo>
                    <a:lnTo>
                      <a:pt x="77" y="107"/>
                    </a:lnTo>
                    <a:lnTo>
                      <a:pt x="84" y="113"/>
                    </a:lnTo>
                    <a:lnTo>
                      <a:pt x="65" y="129"/>
                    </a:lnTo>
                    <a:lnTo>
                      <a:pt x="54" y="142"/>
                    </a:lnTo>
                    <a:lnTo>
                      <a:pt x="42" y="148"/>
                    </a:lnTo>
                    <a:lnTo>
                      <a:pt x="31" y="148"/>
                    </a:lnTo>
                    <a:lnTo>
                      <a:pt x="28" y="156"/>
                    </a:lnTo>
                    <a:lnTo>
                      <a:pt x="17" y="154"/>
                    </a:lnTo>
                    <a:lnTo>
                      <a:pt x="15" y="163"/>
                    </a:lnTo>
                    <a:lnTo>
                      <a:pt x="0" y="163"/>
                    </a:lnTo>
                    <a:lnTo>
                      <a:pt x="31" y="200"/>
                    </a:lnTo>
                    <a:lnTo>
                      <a:pt x="46" y="209"/>
                    </a:lnTo>
                    <a:lnTo>
                      <a:pt x="146" y="289"/>
                    </a:lnTo>
                    <a:lnTo>
                      <a:pt x="160" y="295"/>
                    </a:lnTo>
                    <a:lnTo>
                      <a:pt x="163" y="319"/>
                    </a:lnTo>
                    <a:lnTo>
                      <a:pt x="176" y="316"/>
                    </a:lnTo>
                    <a:lnTo>
                      <a:pt x="178" y="309"/>
                    </a:lnTo>
                    <a:lnTo>
                      <a:pt x="202" y="307"/>
                    </a:lnTo>
                    <a:lnTo>
                      <a:pt x="212" y="296"/>
                    </a:lnTo>
                    <a:lnTo>
                      <a:pt x="220" y="291"/>
                    </a:lnTo>
                    <a:lnTo>
                      <a:pt x="223" y="282"/>
                    </a:lnTo>
                    <a:lnTo>
                      <a:pt x="246" y="274"/>
                    </a:lnTo>
                    <a:lnTo>
                      <a:pt x="253" y="264"/>
                    </a:lnTo>
                    <a:lnTo>
                      <a:pt x="264" y="254"/>
                    </a:lnTo>
                    <a:lnTo>
                      <a:pt x="279" y="248"/>
                    </a:lnTo>
                    <a:lnTo>
                      <a:pt x="284" y="241"/>
                    </a:lnTo>
                    <a:lnTo>
                      <a:pt x="282" y="227"/>
                    </a:lnTo>
                    <a:lnTo>
                      <a:pt x="259" y="223"/>
                    </a:lnTo>
                    <a:lnTo>
                      <a:pt x="252" y="216"/>
                    </a:lnTo>
                    <a:lnTo>
                      <a:pt x="250" y="198"/>
                    </a:lnTo>
                    <a:lnTo>
                      <a:pt x="253" y="102"/>
                    </a:lnTo>
                    <a:lnTo>
                      <a:pt x="246" y="101"/>
                    </a:lnTo>
                    <a:lnTo>
                      <a:pt x="242" y="85"/>
                    </a:lnTo>
                    <a:lnTo>
                      <a:pt x="229" y="80"/>
                    </a:lnTo>
                    <a:lnTo>
                      <a:pt x="224" y="63"/>
                    </a:lnTo>
                    <a:lnTo>
                      <a:pt x="227" y="48"/>
                    </a:lnTo>
                    <a:lnTo>
                      <a:pt x="241" y="44"/>
                    </a:lnTo>
                    <a:lnTo>
                      <a:pt x="233" y="33"/>
                    </a:lnTo>
                    <a:lnTo>
                      <a:pt x="235" y="21"/>
                    </a:lnTo>
                    <a:lnTo>
                      <a:pt x="242" y="21"/>
                    </a:lnTo>
                    <a:lnTo>
                      <a:pt x="239" y="3"/>
                    </a:lnTo>
                    <a:lnTo>
                      <a:pt x="196" y="0"/>
                    </a:lnTo>
                    <a:lnTo>
                      <a:pt x="176" y="3"/>
                    </a:lnTo>
                    <a:lnTo>
                      <a:pt x="160" y="8"/>
                    </a:lnTo>
                    <a:lnTo>
                      <a:pt x="128" y="11"/>
                    </a:lnTo>
                    <a:lnTo>
                      <a:pt x="117" y="21"/>
                    </a:lnTo>
                    <a:lnTo>
                      <a:pt x="96" y="25"/>
                    </a:lnTo>
                    <a:lnTo>
                      <a:pt x="89" y="4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6000078" y="3862992"/>
                <a:ext cx="242163" cy="369644"/>
              </a:xfrm>
              <a:custGeom>
                <a:avLst/>
                <a:gdLst>
                  <a:gd name="T0" fmla="*/ 0 w 138"/>
                  <a:gd name="T1" fmla="*/ 157 h 209"/>
                  <a:gd name="T2" fmla="*/ 26 w 138"/>
                  <a:gd name="T3" fmla="*/ 135 h 209"/>
                  <a:gd name="T4" fmla="*/ 35 w 138"/>
                  <a:gd name="T5" fmla="*/ 124 h 209"/>
                  <a:gd name="T6" fmla="*/ 47 w 138"/>
                  <a:gd name="T7" fmla="*/ 113 h 209"/>
                  <a:gd name="T8" fmla="*/ 63 w 138"/>
                  <a:gd name="T9" fmla="*/ 102 h 209"/>
                  <a:gd name="T10" fmla="*/ 72 w 138"/>
                  <a:gd name="T11" fmla="*/ 85 h 209"/>
                  <a:gd name="T12" fmla="*/ 79 w 138"/>
                  <a:gd name="T13" fmla="*/ 58 h 209"/>
                  <a:gd name="T14" fmla="*/ 83 w 138"/>
                  <a:gd name="T15" fmla="*/ 51 h 209"/>
                  <a:gd name="T16" fmla="*/ 92 w 138"/>
                  <a:gd name="T17" fmla="*/ 45 h 209"/>
                  <a:gd name="T18" fmla="*/ 94 w 138"/>
                  <a:gd name="T19" fmla="*/ 25 h 209"/>
                  <a:gd name="T20" fmla="*/ 91 w 138"/>
                  <a:gd name="T21" fmla="*/ 1 h 209"/>
                  <a:gd name="T22" fmla="*/ 97 w 138"/>
                  <a:gd name="T23" fmla="*/ 0 h 209"/>
                  <a:gd name="T24" fmla="*/ 100 w 138"/>
                  <a:gd name="T25" fmla="*/ 10 h 209"/>
                  <a:gd name="T26" fmla="*/ 104 w 138"/>
                  <a:gd name="T27" fmla="*/ 18 h 209"/>
                  <a:gd name="T28" fmla="*/ 111 w 138"/>
                  <a:gd name="T29" fmla="*/ 32 h 209"/>
                  <a:gd name="T30" fmla="*/ 111 w 138"/>
                  <a:gd name="T31" fmla="*/ 40 h 209"/>
                  <a:gd name="T32" fmla="*/ 105 w 138"/>
                  <a:gd name="T33" fmla="*/ 43 h 209"/>
                  <a:gd name="T34" fmla="*/ 108 w 138"/>
                  <a:gd name="T35" fmla="*/ 46 h 209"/>
                  <a:gd name="T36" fmla="*/ 111 w 138"/>
                  <a:gd name="T37" fmla="*/ 54 h 209"/>
                  <a:gd name="T38" fmla="*/ 116 w 138"/>
                  <a:gd name="T39" fmla="*/ 62 h 209"/>
                  <a:gd name="T40" fmla="*/ 115 w 138"/>
                  <a:gd name="T41" fmla="*/ 69 h 209"/>
                  <a:gd name="T42" fmla="*/ 108 w 138"/>
                  <a:gd name="T43" fmla="*/ 73 h 209"/>
                  <a:gd name="T44" fmla="*/ 109 w 138"/>
                  <a:gd name="T45" fmla="*/ 81 h 209"/>
                  <a:gd name="T46" fmla="*/ 120 w 138"/>
                  <a:gd name="T47" fmla="*/ 95 h 209"/>
                  <a:gd name="T48" fmla="*/ 128 w 138"/>
                  <a:gd name="T49" fmla="*/ 111 h 209"/>
                  <a:gd name="T50" fmla="*/ 121 w 138"/>
                  <a:gd name="T51" fmla="*/ 120 h 209"/>
                  <a:gd name="T52" fmla="*/ 115 w 138"/>
                  <a:gd name="T53" fmla="*/ 139 h 209"/>
                  <a:gd name="T54" fmla="*/ 125 w 138"/>
                  <a:gd name="T55" fmla="*/ 156 h 209"/>
                  <a:gd name="T56" fmla="*/ 132 w 138"/>
                  <a:gd name="T57" fmla="*/ 176 h 209"/>
                  <a:gd name="T58" fmla="*/ 137 w 138"/>
                  <a:gd name="T59" fmla="*/ 185 h 209"/>
                  <a:gd name="T60" fmla="*/ 92 w 138"/>
                  <a:gd name="T61" fmla="*/ 190 h 209"/>
                  <a:gd name="T62" fmla="*/ 69 w 138"/>
                  <a:gd name="T63" fmla="*/ 193 h 209"/>
                  <a:gd name="T64" fmla="*/ 60 w 138"/>
                  <a:gd name="T65" fmla="*/ 200 h 209"/>
                  <a:gd name="T66" fmla="*/ 60 w 138"/>
                  <a:gd name="T67" fmla="*/ 206 h 209"/>
                  <a:gd name="T68" fmla="*/ 40 w 138"/>
                  <a:gd name="T69" fmla="*/ 208 h 209"/>
                  <a:gd name="T70" fmla="*/ 37 w 138"/>
                  <a:gd name="T71" fmla="*/ 193 h 209"/>
                  <a:gd name="T72" fmla="*/ 44 w 138"/>
                  <a:gd name="T73" fmla="*/ 178 h 209"/>
                  <a:gd name="T74" fmla="*/ 37 w 138"/>
                  <a:gd name="T75" fmla="*/ 170 h 209"/>
                  <a:gd name="T76" fmla="*/ 22 w 138"/>
                  <a:gd name="T77" fmla="*/ 164 h 209"/>
                  <a:gd name="T78" fmla="*/ 0 w 138"/>
                  <a:gd name="T79" fmla="*/ 15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209">
                    <a:moveTo>
                      <a:pt x="0" y="157"/>
                    </a:moveTo>
                    <a:lnTo>
                      <a:pt x="26" y="135"/>
                    </a:lnTo>
                    <a:lnTo>
                      <a:pt x="35" y="124"/>
                    </a:lnTo>
                    <a:lnTo>
                      <a:pt x="47" y="113"/>
                    </a:lnTo>
                    <a:lnTo>
                      <a:pt x="63" y="102"/>
                    </a:lnTo>
                    <a:lnTo>
                      <a:pt x="72" y="85"/>
                    </a:lnTo>
                    <a:lnTo>
                      <a:pt x="79" y="58"/>
                    </a:lnTo>
                    <a:lnTo>
                      <a:pt x="83" y="51"/>
                    </a:lnTo>
                    <a:lnTo>
                      <a:pt x="92" y="45"/>
                    </a:lnTo>
                    <a:lnTo>
                      <a:pt x="94" y="25"/>
                    </a:lnTo>
                    <a:lnTo>
                      <a:pt x="91" y="1"/>
                    </a:lnTo>
                    <a:lnTo>
                      <a:pt x="97" y="0"/>
                    </a:lnTo>
                    <a:lnTo>
                      <a:pt x="100" y="10"/>
                    </a:lnTo>
                    <a:lnTo>
                      <a:pt x="104" y="18"/>
                    </a:lnTo>
                    <a:lnTo>
                      <a:pt x="111" y="32"/>
                    </a:lnTo>
                    <a:lnTo>
                      <a:pt x="111" y="40"/>
                    </a:lnTo>
                    <a:lnTo>
                      <a:pt x="105" y="43"/>
                    </a:lnTo>
                    <a:lnTo>
                      <a:pt x="108" y="46"/>
                    </a:lnTo>
                    <a:lnTo>
                      <a:pt x="111" y="54"/>
                    </a:lnTo>
                    <a:lnTo>
                      <a:pt x="116" y="62"/>
                    </a:lnTo>
                    <a:lnTo>
                      <a:pt x="115" y="69"/>
                    </a:lnTo>
                    <a:lnTo>
                      <a:pt x="108" y="73"/>
                    </a:lnTo>
                    <a:lnTo>
                      <a:pt x="109" y="81"/>
                    </a:lnTo>
                    <a:lnTo>
                      <a:pt x="120" y="95"/>
                    </a:lnTo>
                    <a:lnTo>
                      <a:pt x="128" y="111"/>
                    </a:lnTo>
                    <a:lnTo>
                      <a:pt x="121" y="120"/>
                    </a:lnTo>
                    <a:lnTo>
                      <a:pt x="115" y="139"/>
                    </a:lnTo>
                    <a:lnTo>
                      <a:pt x="125" y="156"/>
                    </a:lnTo>
                    <a:lnTo>
                      <a:pt x="132" y="176"/>
                    </a:lnTo>
                    <a:lnTo>
                      <a:pt x="137" y="185"/>
                    </a:lnTo>
                    <a:lnTo>
                      <a:pt x="92" y="190"/>
                    </a:lnTo>
                    <a:lnTo>
                      <a:pt x="69" y="193"/>
                    </a:lnTo>
                    <a:lnTo>
                      <a:pt x="60" y="200"/>
                    </a:lnTo>
                    <a:lnTo>
                      <a:pt x="60" y="206"/>
                    </a:lnTo>
                    <a:lnTo>
                      <a:pt x="40" y="208"/>
                    </a:lnTo>
                    <a:lnTo>
                      <a:pt x="37" y="193"/>
                    </a:lnTo>
                    <a:lnTo>
                      <a:pt x="44" y="178"/>
                    </a:lnTo>
                    <a:lnTo>
                      <a:pt x="37" y="170"/>
                    </a:lnTo>
                    <a:lnTo>
                      <a:pt x="22" y="164"/>
                    </a:lnTo>
                    <a:lnTo>
                      <a:pt x="0" y="157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1" name="Freeform 210"/>
              <p:cNvSpPr>
                <a:spLocks/>
              </p:cNvSpPr>
              <p:nvPr/>
            </p:nvSpPr>
            <p:spPr bwMode="auto">
              <a:xfrm>
                <a:off x="5547203" y="4025006"/>
                <a:ext cx="117936" cy="128982"/>
              </a:xfrm>
              <a:custGeom>
                <a:avLst/>
                <a:gdLst>
                  <a:gd name="T0" fmla="*/ 0 w 67"/>
                  <a:gd name="T1" fmla="*/ 26 h 74"/>
                  <a:gd name="T2" fmla="*/ 14 w 67"/>
                  <a:gd name="T3" fmla="*/ 0 h 74"/>
                  <a:gd name="T4" fmla="*/ 23 w 67"/>
                  <a:gd name="T5" fmla="*/ 17 h 74"/>
                  <a:gd name="T6" fmla="*/ 34 w 67"/>
                  <a:gd name="T7" fmla="*/ 20 h 74"/>
                  <a:gd name="T8" fmla="*/ 38 w 67"/>
                  <a:gd name="T9" fmla="*/ 34 h 74"/>
                  <a:gd name="T10" fmla="*/ 47 w 67"/>
                  <a:gd name="T11" fmla="*/ 36 h 74"/>
                  <a:gd name="T12" fmla="*/ 49 w 67"/>
                  <a:gd name="T13" fmla="*/ 53 h 74"/>
                  <a:gd name="T14" fmla="*/ 66 w 67"/>
                  <a:gd name="T15" fmla="*/ 59 h 74"/>
                  <a:gd name="T16" fmla="*/ 63 w 67"/>
                  <a:gd name="T17" fmla="*/ 67 h 74"/>
                  <a:gd name="T18" fmla="*/ 54 w 67"/>
                  <a:gd name="T19" fmla="*/ 73 h 74"/>
                  <a:gd name="T20" fmla="*/ 36 w 67"/>
                  <a:gd name="T21" fmla="*/ 68 h 74"/>
                  <a:gd name="T22" fmla="*/ 0 w 67"/>
                  <a:gd name="T23" fmla="*/ 2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74">
                    <a:moveTo>
                      <a:pt x="0" y="26"/>
                    </a:moveTo>
                    <a:lnTo>
                      <a:pt x="14" y="0"/>
                    </a:lnTo>
                    <a:lnTo>
                      <a:pt x="23" y="17"/>
                    </a:lnTo>
                    <a:lnTo>
                      <a:pt x="34" y="20"/>
                    </a:lnTo>
                    <a:lnTo>
                      <a:pt x="38" y="34"/>
                    </a:lnTo>
                    <a:lnTo>
                      <a:pt x="47" y="36"/>
                    </a:lnTo>
                    <a:lnTo>
                      <a:pt x="49" y="53"/>
                    </a:lnTo>
                    <a:lnTo>
                      <a:pt x="66" y="59"/>
                    </a:lnTo>
                    <a:lnTo>
                      <a:pt x="63" y="67"/>
                    </a:lnTo>
                    <a:lnTo>
                      <a:pt x="54" y="73"/>
                    </a:lnTo>
                    <a:lnTo>
                      <a:pt x="36" y="68"/>
                    </a:lnTo>
                    <a:lnTo>
                      <a:pt x="0" y="2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2" name="Freeform 211"/>
              <p:cNvSpPr>
                <a:spLocks/>
              </p:cNvSpPr>
              <p:nvPr/>
            </p:nvSpPr>
            <p:spPr bwMode="auto">
              <a:xfrm>
                <a:off x="5422977" y="3438295"/>
                <a:ext cx="268895" cy="405822"/>
              </a:xfrm>
              <a:custGeom>
                <a:avLst/>
                <a:gdLst>
                  <a:gd name="T0" fmla="*/ 112 w 152"/>
                  <a:gd name="T1" fmla="*/ 0 h 229"/>
                  <a:gd name="T2" fmla="*/ 107 w 152"/>
                  <a:gd name="T3" fmla="*/ 20 h 229"/>
                  <a:gd name="T4" fmla="*/ 100 w 152"/>
                  <a:gd name="T5" fmla="*/ 29 h 229"/>
                  <a:gd name="T6" fmla="*/ 66 w 152"/>
                  <a:gd name="T7" fmla="*/ 31 h 229"/>
                  <a:gd name="T8" fmla="*/ 66 w 152"/>
                  <a:gd name="T9" fmla="*/ 81 h 229"/>
                  <a:gd name="T10" fmla="*/ 53 w 152"/>
                  <a:gd name="T11" fmla="*/ 76 h 229"/>
                  <a:gd name="T12" fmla="*/ 44 w 152"/>
                  <a:gd name="T13" fmla="*/ 84 h 229"/>
                  <a:gd name="T14" fmla="*/ 41 w 152"/>
                  <a:gd name="T15" fmla="*/ 97 h 229"/>
                  <a:gd name="T16" fmla="*/ 40 w 152"/>
                  <a:gd name="T17" fmla="*/ 118 h 229"/>
                  <a:gd name="T18" fmla="*/ 26 w 152"/>
                  <a:gd name="T19" fmla="*/ 118 h 229"/>
                  <a:gd name="T20" fmla="*/ 6 w 152"/>
                  <a:gd name="T21" fmla="*/ 115 h 229"/>
                  <a:gd name="T22" fmla="*/ 0 w 152"/>
                  <a:gd name="T23" fmla="*/ 113 h 229"/>
                  <a:gd name="T24" fmla="*/ 0 w 152"/>
                  <a:gd name="T25" fmla="*/ 156 h 229"/>
                  <a:gd name="T26" fmla="*/ 4 w 152"/>
                  <a:gd name="T27" fmla="*/ 162 h 229"/>
                  <a:gd name="T28" fmla="*/ 4 w 152"/>
                  <a:gd name="T29" fmla="*/ 195 h 229"/>
                  <a:gd name="T30" fmla="*/ 17 w 152"/>
                  <a:gd name="T31" fmla="*/ 192 h 229"/>
                  <a:gd name="T32" fmla="*/ 23 w 152"/>
                  <a:gd name="T33" fmla="*/ 201 h 229"/>
                  <a:gd name="T34" fmla="*/ 33 w 152"/>
                  <a:gd name="T35" fmla="*/ 205 h 229"/>
                  <a:gd name="T36" fmla="*/ 44 w 152"/>
                  <a:gd name="T37" fmla="*/ 220 h 229"/>
                  <a:gd name="T38" fmla="*/ 55 w 152"/>
                  <a:gd name="T39" fmla="*/ 228 h 229"/>
                  <a:gd name="T40" fmla="*/ 70 w 152"/>
                  <a:gd name="T41" fmla="*/ 209 h 229"/>
                  <a:gd name="T42" fmla="*/ 81 w 152"/>
                  <a:gd name="T43" fmla="*/ 215 h 229"/>
                  <a:gd name="T44" fmla="*/ 132 w 152"/>
                  <a:gd name="T45" fmla="*/ 219 h 229"/>
                  <a:gd name="T46" fmla="*/ 151 w 152"/>
                  <a:gd name="T47" fmla="*/ 217 h 229"/>
                  <a:gd name="T48" fmla="*/ 149 w 152"/>
                  <a:gd name="T49" fmla="*/ 198 h 229"/>
                  <a:gd name="T50" fmla="*/ 138 w 152"/>
                  <a:gd name="T51" fmla="*/ 195 h 229"/>
                  <a:gd name="T52" fmla="*/ 140 w 152"/>
                  <a:gd name="T53" fmla="*/ 84 h 229"/>
                  <a:gd name="T54" fmla="*/ 132 w 152"/>
                  <a:gd name="T55" fmla="*/ 75 h 229"/>
                  <a:gd name="T56" fmla="*/ 132 w 152"/>
                  <a:gd name="T57" fmla="*/ 53 h 229"/>
                  <a:gd name="T58" fmla="*/ 142 w 152"/>
                  <a:gd name="T59" fmla="*/ 50 h 229"/>
                  <a:gd name="T60" fmla="*/ 143 w 152"/>
                  <a:gd name="T61" fmla="*/ 36 h 229"/>
                  <a:gd name="T62" fmla="*/ 112 w 152"/>
                  <a:gd name="T63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229">
                    <a:moveTo>
                      <a:pt x="112" y="0"/>
                    </a:moveTo>
                    <a:lnTo>
                      <a:pt x="107" y="20"/>
                    </a:lnTo>
                    <a:lnTo>
                      <a:pt x="100" y="29"/>
                    </a:lnTo>
                    <a:lnTo>
                      <a:pt x="66" y="31"/>
                    </a:lnTo>
                    <a:lnTo>
                      <a:pt x="66" y="81"/>
                    </a:lnTo>
                    <a:lnTo>
                      <a:pt x="53" y="76"/>
                    </a:lnTo>
                    <a:lnTo>
                      <a:pt x="44" y="84"/>
                    </a:lnTo>
                    <a:lnTo>
                      <a:pt x="41" y="97"/>
                    </a:lnTo>
                    <a:lnTo>
                      <a:pt x="40" y="118"/>
                    </a:lnTo>
                    <a:lnTo>
                      <a:pt x="26" y="118"/>
                    </a:lnTo>
                    <a:lnTo>
                      <a:pt x="6" y="115"/>
                    </a:lnTo>
                    <a:lnTo>
                      <a:pt x="0" y="113"/>
                    </a:lnTo>
                    <a:lnTo>
                      <a:pt x="0" y="156"/>
                    </a:lnTo>
                    <a:lnTo>
                      <a:pt x="4" y="162"/>
                    </a:lnTo>
                    <a:lnTo>
                      <a:pt x="4" y="195"/>
                    </a:lnTo>
                    <a:lnTo>
                      <a:pt x="17" y="192"/>
                    </a:lnTo>
                    <a:lnTo>
                      <a:pt x="23" y="201"/>
                    </a:lnTo>
                    <a:lnTo>
                      <a:pt x="33" y="205"/>
                    </a:lnTo>
                    <a:lnTo>
                      <a:pt x="44" y="220"/>
                    </a:lnTo>
                    <a:lnTo>
                      <a:pt x="55" y="228"/>
                    </a:lnTo>
                    <a:lnTo>
                      <a:pt x="70" y="209"/>
                    </a:lnTo>
                    <a:lnTo>
                      <a:pt x="81" y="215"/>
                    </a:lnTo>
                    <a:lnTo>
                      <a:pt x="132" y="219"/>
                    </a:lnTo>
                    <a:lnTo>
                      <a:pt x="151" y="217"/>
                    </a:lnTo>
                    <a:lnTo>
                      <a:pt x="149" y="198"/>
                    </a:lnTo>
                    <a:lnTo>
                      <a:pt x="138" y="195"/>
                    </a:lnTo>
                    <a:lnTo>
                      <a:pt x="140" y="84"/>
                    </a:lnTo>
                    <a:lnTo>
                      <a:pt x="132" y="75"/>
                    </a:lnTo>
                    <a:lnTo>
                      <a:pt x="132" y="53"/>
                    </a:lnTo>
                    <a:lnTo>
                      <a:pt x="142" y="50"/>
                    </a:lnTo>
                    <a:lnTo>
                      <a:pt x="143" y="36"/>
                    </a:lnTo>
                    <a:lnTo>
                      <a:pt x="112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3" name="Freeform 212"/>
              <p:cNvSpPr>
                <a:spLocks/>
              </p:cNvSpPr>
              <p:nvPr/>
            </p:nvSpPr>
            <p:spPr bwMode="auto">
              <a:xfrm>
                <a:off x="6118015" y="4153988"/>
                <a:ext cx="182408" cy="254818"/>
              </a:xfrm>
              <a:custGeom>
                <a:avLst/>
                <a:gdLst>
                  <a:gd name="T0" fmla="*/ 0 w 103"/>
                  <a:gd name="T1" fmla="*/ 133 h 145"/>
                  <a:gd name="T2" fmla="*/ 5 w 103"/>
                  <a:gd name="T3" fmla="*/ 126 h 145"/>
                  <a:gd name="T4" fmla="*/ 10 w 103"/>
                  <a:gd name="T5" fmla="*/ 114 h 145"/>
                  <a:gd name="T6" fmla="*/ 3 w 103"/>
                  <a:gd name="T7" fmla="*/ 108 h 145"/>
                  <a:gd name="T8" fmla="*/ 2 w 103"/>
                  <a:gd name="T9" fmla="*/ 101 h 145"/>
                  <a:gd name="T10" fmla="*/ 12 w 103"/>
                  <a:gd name="T11" fmla="*/ 97 h 145"/>
                  <a:gd name="T12" fmla="*/ 19 w 103"/>
                  <a:gd name="T13" fmla="*/ 95 h 145"/>
                  <a:gd name="T14" fmla="*/ 27 w 103"/>
                  <a:gd name="T15" fmla="*/ 104 h 145"/>
                  <a:gd name="T16" fmla="*/ 39 w 103"/>
                  <a:gd name="T17" fmla="*/ 100 h 145"/>
                  <a:gd name="T18" fmla="*/ 48 w 103"/>
                  <a:gd name="T19" fmla="*/ 86 h 145"/>
                  <a:gd name="T20" fmla="*/ 46 w 103"/>
                  <a:gd name="T21" fmla="*/ 72 h 145"/>
                  <a:gd name="T22" fmla="*/ 38 w 103"/>
                  <a:gd name="T23" fmla="*/ 65 h 145"/>
                  <a:gd name="T24" fmla="*/ 34 w 103"/>
                  <a:gd name="T25" fmla="*/ 55 h 145"/>
                  <a:gd name="T26" fmla="*/ 37 w 103"/>
                  <a:gd name="T27" fmla="*/ 47 h 145"/>
                  <a:gd name="T28" fmla="*/ 35 w 103"/>
                  <a:gd name="T29" fmla="*/ 38 h 145"/>
                  <a:gd name="T30" fmla="*/ 24 w 103"/>
                  <a:gd name="T31" fmla="*/ 38 h 145"/>
                  <a:gd name="T32" fmla="*/ 24 w 103"/>
                  <a:gd name="T33" fmla="*/ 25 h 145"/>
                  <a:gd name="T34" fmla="*/ 69 w 103"/>
                  <a:gd name="T35" fmla="*/ 19 h 145"/>
                  <a:gd name="T36" fmla="*/ 75 w 103"/>
                  <a:gd name="T37" fmla="*/ 10 h 145"/>
                  <a:gd name="T38" fmla="*/ 82 w 103"/>
                  <a:gd name="T39" fmla="*/ 2 h 145"/>
                  <a:gd name="T40" fmla="*/ 93 w 103"/>
                  <a:gd name="T41" fmla="*/ 0 h 145"/>
                  <a:gd name="T42" fmla="*/ 102 w 103"/>
                  <a:gd name="T43" fmla="*/ 3 h 145"/>
                  <a:gd name="T44" fmla="*/ 98 w 103"/>
                  <a:gd name="T45" fmla="*/ 22 h 145"/>
                  <a:gd name="T46" fmla="*/ 94 w 103"/>
                  <a:gd name="T47" fmla="*/ 26 h 145"/>
                  <a:gd name="T48" fmla="*/ 93 w 103"/>
                  <a:gd name="T49" fmla="*/ 71 h 145"/>
                  <a:gd name="T50" fmla="*/ 89 w 103"/>
                  <a:gd name="T51" fmla="*/ 77 h 145"/>
                  <a:gd name="T52" fmla="*/ 83 w 103"/>
                  <a:gd name="T53" fmla="*/ 84 h 145"/>
                  <a:gd name="T54" fmla="*/ 82 w 103"/>
                  <a:gd name="T55" fmla="*/ 103 h 145"/>
                  <a:gd name="T56" fmla="*/ 70 w 103"/>
                  <a:gd name="T57" fmla="*/ 104 h 145"/>
                  <a:gd name="T58" fmla="*/ 69 w 103"/>
                  <a:gd name="T59" fmla="*/ 128 h 145"/>
                  <a:gd name="T60" fmla="*/ 54 w 103"/>
                  <a:gd name="T61" fmla="*/ 134 h 145"/>
                  <a:gd name="T62" fmla="*/ 51 w 103"/>
                  <a:gd name="T63" fmla="*/ 139 h 145"/>
                  <a:gd name="T64" fmla="*/ 39 w 103"/>
                  <a:gd name="T65" fmla="*/ 139 h 145"/>
                  <a:gd name="T66" fmla="*/ 32 w 103"/>
                  <a:gd name="T67" fmla="*/ 135 h 145"/>
                  <a:gd name="T68" fmla="*/ 22 w 103"/>
                  <a:gd name="T69" fmla="*/ 139 h 145"/>
                  <a:gd name="T70" fmla="*/ 14 w 103"/>
                  <a:gd name="T71" fmla="*/ 142 h 145"/>
                  <a:gd name="T72" fmla="*/ 8 w 103"/>
                  <a:gd name="T73" fmla="*/ 144 h 145"/>
                  <a:gd name="T74" fmla="*/ 8 w 103"/>
                  <a:gd name="T75" fmla="*/ 137 h 145"/>
                  <a:gd name="T76" fmla="*/ 0 w 103"/>
                  <a:gd name="T77" fmla="*/ 133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" h="145">
                    <a:moveTo>
                      <a:pt x="0" y="133"/>
                    </a:moveTo>
                    <a:lnTo>
                      <a:pt x="5" y="126"/>
                    </a:lnTo>
                    <a:lnTo>
                      <a:pt x="10" y="114"/>
                    </a:lnTo>
                    <a:lnTo>
                      <a:pt x="3" y="108"/>
                    </a:lnTo>
                    <a:lnTo>
                      <a:pt x="2" y="101"/>
                    </a:lnTo>
                    <a:lnTo>
                      <a:pt x="12" y="97"/>
                    </a:lnTo>
                    <a:lnTo>
                      <a:pt x="19" y="95"/>
                    </a:lnTo>
                    <a:lnTo>
                      <a:pt x="27" y="104"/>
                    </a:lnTo>
                    <a:lnTo>
                      <a:pt x="39" y="100"/>
                    </a:lnTo>
                    <a:lnTo>
                      <a:pt x="48" y="86"/>
                    </a:lnTo>
                    <a:lnTo>
                      <a:pt x="46" y="72"/>
                    </a:lnTo>
                    <a:lnTo>
                      <a:pt x="38" y="65"/>
                    </a:lnTo>
                    <a:lnTo>
                      <a:pt x="34" y="55"/>
                    </a:lnTo>
                    <a:lnTo>
                      <a:pt x="37" y="47"/>
                    </a:lnTo>
                    <a:lnTo>
                      <a:pt x="35" y="38"/>
                    </a:lnTo>
                    <a:lnTo>
                      <a:pt x="24" y="38"/>
                    </a:lnTo>
                    <a:lnTo>
                      <a:pt x="24" y="25"/>
                    </a:lnTo>
                    <a:lnTo>
                      <a:pt x="69" y="19"/>
                    </a:lnTo>
                    <a:lnTo>
                      <a:pt x="75" y="10"/>
                    </a:lnTo>
                    <a:lnTo>
                      <a:pt x="82" y="2"/>
                    </a:lnTo>
                    <a:lnTo>
                      <a:pt x="93" y="0"/>
                    </a:lnTo>
                    <a:lnTo>
                      <a:pt x="102" y="3"/>
                    </a:lnTo>
                    <a:lnTo>
                      <a:pt x="98" y="22"/>
                    </a:lnTo>
                    <a:lnTo>
                      <a:pt x="94" y="26"/>
                    </a:lnTo>
                    <a:lnTo>
                      <a:pt x="93" y="71"/>
                    </a:lnTo>
                    <a:lnTo>
                      <a:pt x="89" y="77"/>
                    </a:lnTo>
                    <a:lnTo>
                      <a:pt x="83" y="84"/>
                    </a:lnTo>
                    <a:lnTo>
                      <a:pt x="82" y="103"/>
                    </a:lnTo>
                    <a:lnTo>
                      <a:pt x="70" y="104"/>
                    </a:lnTo>
                    <a:lnTo>
                      <a:pt x="69" y="128"/>
                    </a:lnTo>
                    <a:lnTo>
                      <a:pt x="54" y="134"/>
                    </a:lnTo>
                    <a:lnTo>
                      <a:pt x="51" y="139"/>
                    </a:lnTo>
                    <a:lnTo>
                      <a:pt x="39" y="139"/>
                    </a:lnTo>
                    <a:lnTo>
                      <a:pt x="32" y="135"/>
                    </a:lnTo>
                    <a:lnTo>
                      <a:pt x="22" y="139"/>
                    </a:lnTo>
                    <a:lnTo>
                      <a:pt x="14" y="142"/>
                    </a:lnTo>
                    <a:lnTo>
                      <a:pt x="8" y="144"/>
                    </a:lnTo>
                    <a:lnTo>
                      <a:pt x="8" y="137"/>
                    </a:lnTo>
                    <a:lnTo>
                      <a:pt x="0" y="1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4" name="Freeform 213"/>
              <p:cNvSpPr>
                <a:spLocks/>
              </p:cNvSpPr>
              <p:nvPr/>
            </p:nvSpPr>
            <p:spPr bwMode="auto">
              <a:xfrm>
                <a:off x="6132167" y="4116237"/>
                <a:ext cx="495332" cy="550534"/>
              </a:xfrm>
              <a:custGeom>
                <a:avLst/>
                <a:gdLst>
                  <a:gd name="T0" fmla="*/ 1 w 282"/>
                  <a:gd name="T1" fmla="*/ 174 h 311"/>
                  <a:gd name="T2" fmla="*/ 7 w 282"/>
                  <a:gd name="T3" fmla="*/ 183 h 311"/>
                  <a:gd name="T4" fmla="*/ 42 w 282"/>
                  <a:gd name="T5" fmla="*/ 178 h 311"/>
                  <a:gd name="T6" fmla="*/ 75 w 282"/>
                  <a:gd name="T7" fmla="*/ 206 h 311"/>
                  <a:gd name="T8" fmla="*/ 82 w 282"/>
                  <a:gd name="T9" fmla="*/ 217 h 311"/>
                  <a:gd name="T10" fmla="*/ 110 w 282"/>
                  <a:gd name="T11" fmla="*/ 201 h 311"/>
                  <a:gd name="T12" fmla="*/ 124 w 282"/>
                  <a:gd name="T13" fmla="*/ 213 h 311"/>
                  <a:gd name="T14" fmla="*/ 139 w 282"/>
                  <a:gd name="T15" fmla="*/ 206 h 311"/>
                  <a:gd name="T16" fmla="*/ 146 w 282"/>
                  <a:gd name="T17" fmla="*/ 247 h 311"/>
                  <a:gd name="T18" fmla="*/ 155 w 282"/>
                  <a:gd name="T19" fmla="*/ 267 h 311"/>
                  <a:gd name="T20" fmla="*/ 188 w 282"/>
                  <a:gd name="T21" fmla="*/ 268 h 311"/>
                  <a:gd name="T22" fmla="*/ 199 w 282"/>
                  <a:gd name="T23" fmla="*/ 286 h 311"/>
                  <a:gd name="T24" fmla="*/ 215 w 282"/>
                  <a:gd name="T25" fmla="*/ 275 h 311"/>
                  <a:gd name="T26" fmla="*/ 228 w 282"/>
                  <a:gd name="T27" fmla="*/ 286 h 311"/>
                  <a:gd name="T28" fmla="*/ 237 w 282"/>
                  <a:gd name="T29" fmla="*/ 310 h 311"/>
                  <a:gd name="T30" fmla="*/ 257 w 282"/>
                  <a:gd name="T31" fmla="*/ 300 h 311"/>
                  <a:gd name="T32" fmla="*/ 244 w 282"/>
                  <a:gd name="T33" fmla="*/ 281 h 311"/>
                  <a:gd name="T34" fmla="*/ 242 w 282"/>
                  <a:gd name="T35" fmla="*/ 231 h 311"/>
                  <a:gd name="T36" fmla="*/ 258 w 282"/>
                  <a:gd name="T37" fmla="*/ 217 h 311"/>
                  <a:gd name="T38" fmla="*/ 262 w 282"/>
                  <a:gd name="T39" fmla="*/ 200 h 311"/>
                  <a:gd name="T40" fmla="*/ 257 w 282"/>
                  <a:gd name="T41" fmla="*/ 180 h 311"/>
                  <a:gd name="T42" fmla="*/ 257 w 282"/>
                  <a:gd name="T43" fmla="*/ 159 h 311"/>
                  <a:gd name="T44" fmla="*/ 247 w 282"/>
                  <a:gd name="T45" fmla="*/ 144 h 311"/>
                  <a:gd name="T46" fmla="*/ 241 w 282"/>
                  <a:gd name="T47" fmla="*/ 130 h 311"/>
                  <a:gd name="T48" fmla="*/ 246 w 282"/>
                  <a:gd name="T49" fmla="*/ 116 h 311"/>
                  <a:gd name="T50" fmla="*/ 253 w 282"/>
                  <a:gd name="T51" fmla="*/ 102 h 311"/>
                  <a:gd name="T52" fmla="*/ 272 w 282"/>
                  <a:gd name="T53" fmla="*/ 62 h 311"/>
                  <a:gd name="T54" fmla="*/ 281 w 282"/>
                  <a:gd name="T55" fmla="*/ 48 h 311"/>
                  <a:gd name="T56" fmla="*/ 272 w 282"/>
                  <a:gd name="T57" fmla="*/ 42 h 311"/>
                  <a:gd name="T58" fmla="*/ 268 w 282"/>
                  <a:gd name="T59" fmla="*/ 21 h 311"/>
                  <a:gd name="T60" fmla="*/ 253 w 282"/>
                  <a:gd name="T61" fmla="*/ 11 h 311"/>
                  <a:gd name="T62" fmla="*/ 215 w 282"/>
                  <a:gd name="T63" fmla="*/ 1 h 311"/>
                  <a:gd name="T64" fmla="*/ 190 w 282"/>
                  <a:gd name="T65" fmla="*/ 3 h 311"/>
                  <a:gd name="T66" fmla="*/ 176 w 282"/>
                  <a:gd name="T67" fmla="*/ 8 h 311"/>
                  <a:gd name="T68" fmla="*/ 143 w 282"/>
                  <a:gd name="T69" fmla="*/ 16 h 311"/>
                  <a:gd name="T70" fmla="*/ 114 w 282"/>
                  <a:gd name="T71" fmla="*/ 8 h 311"/>
                  <a:gd name="T72" fmla="*/ 98 w 282"/>
                  <a:gd name="T73" fmla="*/ 14 h 311"/>
                  <a:gd name="T74" fmla="*/ 86 w 282"/>
                  <a:gd name="T75" fmla="*/ 21 h 311"/>
                  <a:gd name="T76" fmla="*/ 91 w 282"/>
                  <a:gd name="T77" fmla="*/ 43 h 311"/>
                  <a:gd name="T78" fmla="*/ 86 w 282"/>
                  <a:gd name="T79" fmla="*/ 92 h 311"/>
                  <a:gd name="T80" fmla="*/ 76 w 282"/>
                  <a:gd name="T81" fmla="*/ 105 h 311"/>
                  <a:gd name="T82" fmla="*/ 63 w 282"/>
                  <a:gd name="T83" fmla="*/ 125 h 311"/>
                  <a:gd name="T84" fmla="*/ 47 w 282"/>
                  <a:gd name="T85" fmla="*/ 155 h 311"/>
                  <a:gd name="T86" fmla="*/ 31 w 282"/>
                  <a:gd name="T87" fmla="*/ 160 h 311"/>
                  <a:gd name="T88" fmla="*/ 14 w 282"/>
                  <a:gd name="T89" fmla="*/ 160 h 311"/>
                  <a:gd name="T90" fmla="*/ 1 w 282"/>
                  <a:gd name="T91" fmla="*/ 165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2" h="311">
                    <a:moveTo>
                      <a:pt x="7" y="171"/>
                    </a:moveTo>
                    <a:lnTo>
                      <a:pt x="1" y="174"/>
                    </a:lnTo>
                    <a:lnTo>
                      <a:pt x="0" y="180"/>
                    </a:lnTo>
                    <a:lnTo>
                      <a:pt x="7" y="183"/>
                    </a:lnTo>
                    <a:lnTo>
                      <a:pt x="28" y="184"/>
                    </a:lnTo>
                    <a:lnTo>
                      <a:pt x="42" y="178"/>
                    </a:lnTo>
                    <a:lnTo>
                      <a:pt x="69" y="181"/>
                    </a:lnTo>
                    <a:lnTo>
                      <a:pt x="75" y="206"/>
                    </a:lnTo>
                    <a:lnTo>
                      <a:pt x="81" y="208"/>
                    </a:lnTo>
                    <a:lnTo>
                      <a:pt x="82" y="217"/>
                    </a:lnTo>
                    <a:lnTo>
                      <a:pt x="109" y="217"/>
                    </a:lnTo>
                    <a:lnTo>
                      <a:pt x="110" y="201"/>
                    </a:lnTo>
                    <a:lnTo>
                      <a:pt x="116" y="195"/>
                    </a:lnTo>
                    <a:lnTo>
                      <a:pt x="124" y="213"/>
                    </a:lnTo>
                    <a:lnTo>
                      <a:pt x="130" y="208"/>
                    </a:lnTo>
                    <a:lnTo>
                      <a:pt x="139" y="206"/>
                    </a:lnTo>
                    <a:lnTo>
                      <a:pt x="145" y="215"/>
                    </a:lnTo>
                    <a:lnTo>
                      <a:pt x="146" y="247"/>
                    </a:lnTo>
                    <a:lnTo>
                      <a:pt x="146" y="259"/>
                    </a:lnTo>
                    <a:lnTo>
                      <a:pt x="155" y="267"/>
                    </a:lnTo>
                    <a:lnTo>
                      <a:pt x="172" y="267"/>
                    </a:lnTo>
                    <a:lnTo>
                      <a:pt x="188" y="268"/>
                    </a:lnTo>
                    <a:lnTo>
                      <a:pt x="192" y="284"/>
                    </a:lnTo>
                    <a:lnTo>
                      <a:pt x="199" y="286"/>
                    </a:lnTo>
                    <a:lnTo>
                      <a:pt x="203" y="277"/>
                    </a:lnTo>
                    <a:lnTo>
                      <a:pt x="215" y="275"/>
                    </a:lnTo>
                    <a:lnTo>
                      <a:pt x="216" y="280"/>
                    </a:lnTo>
                    <a:lnTo>
                      <a:pt x="228" y="286"/>
                    </a:lnTo>
                    <a:lnTo>
                      <a:pt x="231" y="302"/>
                    </a:lnTo>
                    <a:lnTo>
                      <a:pt x="237" y="310"/>
                    </a:lnTo>
                    <a:lnTo>
                      <a:pt x="253" y="309"/>
                    </a:lnTo>
                    <a:lnTo>
                      <a:pt x="257" y="300"/>
                    </a:lnTo>
                    <a:lnTo>
                      <a:pt x="254" y="282"/>
                    </a:lnTo>
                    <a:lnTo>
                      <a:pt x="244" y="281"/>
                    </a:lnTo>
                    <a:lnTo>
                      <a:pt x="238" y="275"/>
                    </a:lnTo>
                    <a:lnTo>
                      <a:pt x="242" y="231"/>
                    </a:lnTo>
                    <a:lnTo>
                      <a:pt x="247" y="221"/>
                    </a:lnTo>
                    <a:lnTo>
                      <a:pt x="258" y="217"/>
                    </a:lnTo>
                    <a:lnTo>
                      <a:pt x="261" y="208"/>
                    </a:lnTo>
                    <a:lnTo>
                      <a:pt x="262" y="200"/>
                    </a:lnTo>
                    <a:lnTo>
                      <a:pt x="261" y="190"/>
                    </a:lnTo>
                    <a:lnTo>
                      <a:pt x="257" y="180"/>
                    </a:lnTo>
                    <a:lnTo>
                      <a:pt x="256" y="173"/>
                    </a:lnTo>
                    <a:lnTo>
                      <a:pt x="257" y="159"/>
                    </a:lnTo>
                    <a:lnTo>
                      <a:pt x="253" y="149"/>
                    </a:lnTo>
                    <a:lnTo>
                      <a:pt x="247" y="144"/>
                    </a:lnTo>
                    <a:lnTo>
                      <a:pt x="250" y="129"/>
                    </a:lnTo>
                    <a:lnTo>
                      <a:pt x="241" y="130"/>
                    </a:lnTo>
                    <a:lnTo>
                      <a:pt x="240" y="122"/>
                    </a:lnTo>
                    <a:lnTo>
                      <a:pt x="246" y="116"/>
                    </a:lnTo>
                    <a:lnTo>
                      <a:pt x="244" y="107"/>
                    </a:lnTo>
                    <a:lnTo>
                      <a:pt x="253" y="102"/>
                    </a:lnTo>
                    <a:lnTo>
                      <a:pt x="257" y="68"/>
                    </a:lnTo>
                    <a:lnTo>
                      <a:pt x="272" y="62"/>
                    </a:lnTo>
                    <a:lnTo>
                      <a:pt x="280" y="58"/>
                    </a:lnTo>
                    <a:lnTo>
                      <a:pt x="281" y="48"/>
                    </a:lnTo>
                    <a:lnTo>
                      <a:pt x="272" y="48"/>
                    </a:lnTo>
                    <a:lnTo>
                      <a:pt x="272" y="42"/>
                    </a:lnTo>
                    <a:lnTo>
                      <a:pt x="268" y="23"/>
                    </a:lnTo>
                    <a:lnTo>
                      <a:pt x="268" y="21"/>
                    </a:lnTo>
                    <a:lnTo>
                      <a:pt x="258" y="19"/>
                    </a:lnTo>
                    <a:lnTo>
                      <a:pt x="253" y="11"/>
                    </a:lnTo>
                    <a:lnTo>
                      <a:pt x="220" y="8"/>
                    </a:lnTo>
                    <a:lnTo>
                      <a:pt x="215" y="1"/>
                    </a:lnTo>
                    <a:lnTo>
                      <a:pt x="206" y="0"/>
                    </a:lnTo>
                    <a:lnTo>
                      <a:pt x="190" y="3"/>
                    </a:lnTo>
                    <a:lnTo>
                      <a:pt x="177" y="1"/>
                    </a:lnTo>
                    <a:lnTo>
                      <a:pt x="176" y="8"/>
                    </a:lnTo>
                    <a:lnTo>
                      <a:pt x="146" y="10"/>
                    </a:lnTo>
                    <a:lnTo>
                      <a:pt x="143" y="16"/>
                    </a:lnTo>
                    <a:lnTo>
                      <a:pt x="119" y="19"/>
                    </a:lnTo>
                    <a:lnTo>
                      <a:pt x="114" y="8"/>
                    </a:lnTo>
                    <a:lnTo>
                      <a:pt x="104" y="5"/>
                    </a:lnTo>
                    <a:lnTo>
                      <a:pt x="98" y="14"/>
                    </a:lnTo>
                    <a:lnTo>
                      <a:pt x="91" y="17"/>
                    </a:lnTo>
                    <a:lnTo>
                      <a:pt x="86" y="21"/>
                    </a:lnTo>
                    <a:lnTo>
                      <a:pt x="95" y="25"/>
                    </a:lnTo>
                    <a:lnTo>
                      <a:pt x="91" y="43"/>
                    </a:lnTo>
                    <a:lnTo>
                      <a:pt x="87" y="47"/>
                    </a:lnTo>
                    <a:lnTo>
                      <a:pt x="86" y="92"/>
                    </a:lnTo>
                    <a:lnTo>
                      <a:pt x="82" y="98"/>
                    </a:lnTo>
                    <a:lnTo>
                      <a:pt x="76" y="105"/>
                    </a:lnTo>
                    <a:lnTo>
                      <a:pt x="75" y="125"/>
                    </a:lnTo>
                    <a:lnTo>
                      <a:pt x="63" y="125"/>
                    </a:lnTo>
                    <a:lnTo>
                      <a:pt x="62" y="149"/>
                    </a:lnTo>
                    <a:lnTo>
                      <a:pt x="47" y="155"/>
                    </a:lnTo>
                    <a:lnTo>
                      <a:pt x="43" y="160"/>
                    </a:lnTo>
                    <a:lnTo>
                      <a:pt x="31" y="160"/>
                    </a:lnTo>
                    <a:lnTo>
                      <a:pt x="25" y="156"/>
                    </a:lnTo>
                    <a:lnTo>
                      <a:pt x="14" y="160"/>
                    </a:lnTo>
                    <a:lnTo>
                      <a:pt x="7" y="163"/>
                    </a:lnTo>
                    <a:lnTo>
                      <a:pt x="1" y="165"/>
                    </a:lnTo>
                    <a:lnTo>
                      <a:pt x="4" y="17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5" name="Freeform 214"/>
              <p:cNvSpPr>
                <a:spLocks/>
              </p:cNvSpPr>
              <p:nvPr/>
            </p:nvSpPr>
            <p:spPr bwMode="auto">
              <a:xfrm>
                <a:off x="6118015" y="4432401"/>
                <a:ext cx="317642" cy="358633"/>
              </a:xfrm>
              <a:custGeom>
                <a:avLst/>
                <a:gdLst>
                  <a:gd name="T0" fmla="*/ 8 w 180"/>
                  <a:gd name="T1" fmla="*/ 3 h 203"/>
                  <a:gd name="T2" fmla="*/ 14 w 180"/>
                  <a:gd name="T3" fmla="*/ 5 h 203"/>
                  <a:gd name="T4" fmla="*/ 35 w 180"/>
                  <a:gd name="T5" fmla="*/ 6 h 203"/>
                  <a:gd name="T6" fmla="*/ 50 w 180"/>
                  <a:gd name="T7" fmla="*/ 0 h 203"/>
                  <a:gd name="T8" fmla="*/ 76 w 180"/>
                  <a:gd name="T9" fmla="*/ 3 h 203"/>
                  <a:gd name="T10" fmla="*/ 82 w 180"/>
                  <a:gd name="T11" fmla="*/ 28 h 203"/>
                  <a:gd name="T12" fmla="*/ 89 w 180"/>
                  <a:gd name="T13" fmla="*/ 30 h 203"/>
                  <a:gd name="T14" fmla="*/ 90 w 180"/>
                  <a:gd name="T15" fmla="*/ 39 h 203"/>
                  <a:gd name="T16" fmla="*/ 116 w 180"/>
                  <a:gd name="T17" fmla="*/ 39 h 203"/>
                  <a:gd name="T18" fmla="*/ 117 w 180"/>
                  <a:gd name="T19" fmla="*/ 23 h 203"/>
                  <a:gd name="T20" fmla="*/ 123 w 180"/>
                  <a:gd name="T21" fmla="*/ 17 h 203"/>
                  <a:gd name="T22" fmla="*/ 131 w 180"/>
                  <a:gd name="T23" fmla="*/ 35 h 203"/>
                  <a:gd name="T24" fmla="*/ 137 w 180"/>
                  <a:gd name="T25" fmla="*/ 30 h 203"/>
                  <a:gd name="T26" fmla="*/ 146 w 180"/>
                  <a:gd name="T27" fmla="*/ 28 h 203"/>
                  <a:gd name="T28" fmla="*/ 152 w 180"/>
                  <a:gd name="T29" fmla="*/ 37 h 203"/>
                  <a:gd name="T30" fmla="*/ 153 w 180"/>
                  <a:gd name="T31" fmla="*/ 69 h 203"/>
                  <a:gd name="T32" fmla="*/ 153 w 180"/>
                  <a:gd name="T33" fmla="*/ 81 h 203"/>
                  <a:gd name="T34" fmla="*/ 162 w 180"/>
                  <a:gd name="T35" fmla="*/ 88 h 203"/>
                  <a:gd name="T36" fmla="*/ 179 w 180"/>
                  <a:gd name="T37" fmla="*/ 88 h 203"/>
                  <a:gd name="T38" fmla="*/ 176 w 180"/>
                  <a:gd name="T39" fmla="*/ 122 h 203"/>
                  <a:gd name="T40" fmla="*/ 164 w 180"/>
                  <a:gd name="T41" fmla="*/ 122 h 203"/>
                  <a:gd name="T42" fmla="*/ 159 w 180"/>
                  <a:gd name="T43" fmla="*/ 113 h 203"/>
                  <a:gd name="T44" fmla="*/ 153 w 180"/>
                  <a:gd name="T45" fmla="*/ 114 h 203"/>
                  <a:gd name="T46" fmla="*/ 153 w 180"/>
                  <a:gd name="T47" fmla="*/ 122 h 203"/>
                  <a:gd name="T48" fmla="*/ 143 w 180"/>
                  <a:gd name="T49" fmla="*/ 123 h 203"/>
                  <a:gd name="T50" fmla="*/ 142 w 180"/>
                  <a:gd name="T51" fmla="*/ 162 h 203"/>
                  <a:gd name="T52" fmla="*/ 144 w 180"/>
                  <a:gd name="T53" fmla="*/ 173 h 203"/>
                  <a:gd name="T54" fmla="*/ 155 w 180"/>
                  <a:gd name="T55" fmla="*/ 188 h 203"/>
                  <a:gd name="T56" fmla="*/ 156 w 180"/>
                  <a:gd name="T57" fmla="*/ 195 h 203"/>
                  <a:gd name="T58" fmla="*/ 138 w 180"/>
                  <a:gd name="T59" fmla="*/ 202 h 203"/>
                  <a:gd name="T60" fmla="*/ 127 w 180"/>
                  <a:gd name="T61" fmla="*/ 200 h 203"/>
                  <a:gd name="T62" fmla="*/ 97 w 180"/>
                  <a:gd name="T63" fmla="*/ 196 h 203"/>
                  <a:gd name="T64" fmla="*/ 92 w 180"/>
                  <a:gd name="T65" fmla="*/ 188 h 203"/>
                  <a:gd name="T66" fmla="*/ 55 w 180"/>
                  <a:gd name="T67" fmla="*/ 189 h 203"/>
                  <a:gd name="T68" fmla="*/ 30 w 180"/>
                  <a:gd name="T69" fmla="*/ 187 h 203"/>
                  <a:gd name="T70" fmla="*/ 14 w 180"/>
                  <a:gd name="T71" fmla="*/ 180 h 203"/>
                  <a:gd name="T72" fmla="*/ 0 w 180"/>
                  <a:gd name="T73" fmla="*/ 186 h 203"/>
                  <a:gd name="T74" fmla="*/ 0 w 180"/>
                  <a:gd name="T75" fmla="*/ 162 h 203"/>
                  <a:gd name="T76" fmla="*/ 16 w 180"/>
                  <a:gd name="T77" fmla="*/ 133 h 203"/>
                  <a:gd name="T78" fmla="*/ 24 w 180"/>
                  <a:gd name="T79" fmla="*/ 114 h 203"/>
                  <a:gd name="T80" fmla="*/ 25 w 180"/>
                  <a:gd name="T81" fmla="*/ 110 h 203"/>
                  <a:gd name="T82" fmla="*/ 32 w 180"/>
                  <a:gd name="T83" fmla="*/ 108 h 203"/>
                  <a:gd name="T84" fmla="*/ 35 w 180"/>
                  <a:gd name="T85" fmla="*/ 93 h 203"/>
                  <a:gd name="T86" fmla="*/ 26 w 180"/>
                  <a:gd name="T87" fmla="*/ 78 h 203"/>
                  <a:gd name="T88" fmla="*/ 23 w 180"/>
                  <a:gd name="T89" fmla="*/ 59 h 203"/>
                  <a:gd name="T90" fmla="*/ 21 w 180"/>
                  <a:gd name="T91" fmla="*/ 39 h 203"/>
                  <a:gd name="T92" fmla="*/ 14 w 180"/>
                  <a:gd name="T93" fmla="*/ 34 h 203"/>
                  <a:gd name="T94" fmla="*/ 14 w 180"/>
                  <a:gd name="T95" fmla="*/ 12 h 203"/>
                  <a:gd name="T96" fmla="*/ 5 w 180"/>
                  <a:gd name="T97" fmla="*/ 12 h 203"/>
                  <a:gd name="T98" fmla="*/ 8 w 180"/>
                  <a:gd name="T99" fmla="*/ 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0" h="203">
                    <a:moveTo>
                      <a:pt x="8" y="3"/>
                    </a:moveTo>
                    <a:lnTo>
                      <a:pt x="14" y="5"/>
                    </a:lnTo>
                    <a:lnTo>
                      <a:pt x="35" y="6"/>
                    </a:lnTo>
                    <a:lnTo>
                      <a:pt x="50" y="0"/>
                    </a:lnTo>
                    <a:lnTo>
                      <a:pt x="76" y="3"/>
                    </a:lnTo>
                    <a:lnTo>
                      <a:pt x="82" y="28"/>
                    </a:lnTo>
                    <a:lnTo>
                      <a:pt x="89" y="30"/>
                    </a:lnTo>
                    <a:lnTo>
                      <a:pt x="90" y="39"/>
                    </a:lnTo>
                    <a:lnTo>
                      <a:pt x="116" y="39"/>
                    </a:lnTo>
                    <a:lnTo>
                      <a:pt x="117" y="23"/>
                    </a:lnTo>
                    <a:lnTo>
                      <a:pt x="123" y="17"/>
                    </a:lnTo>
                    <a:lnTo>
                      <a:pt x="131" y="35"/>
                    </a:lnTo>
                    <a:lnTo>
                      <a:pt x="137" y="30"/>
                    </a:lnTo>
                    <a:lnTo>
                      <a:pt x="146" y="28"/>
                    </a:lnTo>
                    <a:lnTo>
                      <a:pt x="152" y="37"/>
                    </a:lnTo>
                    <a:lnTo>
                      <a:pt x="153" y="69"/>
                    </a:lnTo>
                    <a:lnTo>
                      <a:pt x="153" y="81"/>
                    </a:lnTo>
                    <a:lnTo>
                      <a:pt x="162" y="88"/>
                    </a:lnTo>
                    <a:lnTo>
                      <a:pt x="179" y="88"/>
                    </a:lnTo>
                    <a:lnTo>
                      <a:pt x="176" y="122"/>
                    </a:lnTo>
                    <a:lnTo>
                      <a:pt x="164" y="122"/>
                    </a:lnTo>
                    <a:lnTo>
                      <a:pt x="159" y="113"/>
                    </a:lnTo>
                    <a:lnTo>
                      <a:pt x="153" y="114"/>
                    </a:lnTo>
                    <a:lnTo>
                      <a:pt x="153" y="122"/>
                    </a:lnTo>
                    <a:lnTo>
                      <a:pt x="143" y="123"/>
                    </a:lnTo>
                    <a:lnTo>
                      <a:pt x="142" y="162"/>
                    </a:lnTo>
                    <a:lnTo>
                      <a:pt x="144" y="173"/>
                    </a:lnTo>
                    <a:lnTo>
                      <a:pt x="155" y="188"/>
                    </a:lnTo>
                    <a:lnTo>
                      <a:pt x="156" y="195"/>
                    </a:lnTo>
                    <a:lnTo>
                      <a:pt x="138" y="202"/>
                    </a:lnTo>
                    <a:lnTo>
                      <a:pt x="127" y="200"/>
                    </a:lnTo>
                    <a:lnTo>
                      <a:pt x="97" y="196"/>
                    </a:lnTo>
                    <a:lnTo>
                      <a:pt x="92" y="188"/>
                    </a:lnTo>
                    <a:lnTo>
                      <a:pt x="55" y="189"/>
                    </a:lnTo>
                    <a:lnTo>
                      <a:pt x="30" y="187"/>
                    </a:lnTo>
                    <a:lnTo>
                      <a:pt x="14" y="180"/>
                    </a:lnTo>
                    <a:lnTo>
                      <a:pt x="0" y="186"/>
                    </a:lnTo>
                    <a:lnTo>
                      <a:pt x="0" y="162"/>
                    </a:lnTo>
                    <a:lnTo>
                      <a:pt x="16" y="133"/>
                    </a:lnTo>
                    <a:lnTo>
                      <a:pt x="24" y="114"/>
                    </a:lnTo>
                    <a:lnTo>
                      <a:pt x="25" y="110"/>
                    </a:lnTo>
                    <a:lnTo>
                      <a:pt x="32" y="108"/>
                    </a:lnTo>
                    <a:lnTo>
                      <a:pt x="35" y="93"/>
                    </a:lnTo>
                    <a:lnTo>
                      <a:pt x="26" y="78"/>
                    </a:lnTo>
                    <a:lnTo>
                      <a:pt x="23" y="59"/>
                    </a:lnTo>
                    <a:lnTo>
                      <a:pt x="21" y="39"/>
                    </a:lnTo>
                    <a:lnTo>
                      <a:pt x="14" y="34"/>
                    </a:lnTo>
                    <a:lnTo>
                      <a:pt x="14" y="12"/>
                    </a:lnTo>
                    <a:lnTo>
                      <a:pt x="5" y="12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6" name="Freeform 215"/>
              <p:cNvSpPr>
                <a:spLocks/>
              </p:cNvSpPr>
              <p:nvPr/>
            </p:nvSpPr>
            <p:spPr bwMode="auto">
              <a:xfrm>
                <a:off x="6679391" y="4127248"/>
                <a:ext cx="205995" cy="264256"/>
              </a:xfrm>
              <a:custGeom>
                <a:avLst/>
                <a:gdLst>
                  <a:gd name="T0" fmla="*/ 83 w 116"/>
                  <a:gd name="T1" fmla="*/ 150 h 151"/>
                  <a:gd name="T2" fmla="*/ 60 w 116"/>
                  <a:gd name="T3" fmla="*/ 138 h 151"/>
                  <a:gd name="T4" fmla="*/ 60 w 116"/>
                  <a:gd name="T5" fmla="*/ 126 h 151"/>
                  <a:gd name="T6" fmla="*/ 44 w 116"/>
                  <a:gd name="T7" fmla="*/ 121 h 151"/>
                  <a:gd name="T8" fmla="*/ 15 w 116"/>
                  <a:gd name="T9" fmla="*/ 98 h 151"/>
                  <a:gd name="T10" fmla="*/ 4 w 116"/>
                  <a:gd name="T11" fmla="*/ 98 h 151"/>
                  <a:gd name="T12" fmla="*/ 0 w 116"/>
                  <a:gd name="T13" fmla="*/ 88 h 151"/>
                  <a:gd name="T14" fmla="*/ 3 w 116"/>
                  <a:gd name="T15" fmla="*/ 72 h 151"/>
                  <a:gd name="T16" fmla="*/ 11 w 116"/>
                  <a:gd name="T17" fmla="*/ 56 h 151"/>
                  <a:gd name="T18" fmla="*/ 11 w 116"/>
                  <a:gd name="T19" fmla="*/ 29 h 151"/>
                  <a:gd name="T20" fmla="*/ 3 w 116"/>
                  <a:gd name="T21" fmla="*/ 14 h 151"/>
                  <a:gd name="T22" fmla="*/ 23 w 116"/>
                  <a:gd name="T23" fmla="*/ 0 h 151"/>
                  <a:gd name="T24" fmla="*/ 37 w 116"/>
                  <a:gd name="T25" fmla="*/ 3 h 151"/>
                  <a:gd name="T26" fmla="*/ 51 w 116"/>
                  <a:gd name="T27" fmla="*/ 13 h 151"/>
                  <a:gd name="T28" fmla="*/ 53 w 116"/>
                  <a:gd name="T29" fmla="*/ 23 h 151"/>
                  <a:gd name="T30" fmla="*/ 84 w 116"/>
                  <a:gd name="T31" fmla="*/ 20 h 151"/>
                  <a:gd name="T32" fmla="*/ 84 w 116"/>
                  <a:gd name="T33" fmla="*/ 14 h 151"/>
                  <a:gd name="T34" fmla="*/ 104 w 116"/>
                  <a:gd name="T35" fmla="*/ 13 h 151"/>
                  <a:gd name="T36" fmla="*/ 108 w 116"/>
                  <a:gd name="T37" fmla="*/ 19 h 151"/>
                  <a:gd name="T38" fmla="*/ 115 w 116"/>
                  <a:gd name="T39" fmla="*/ 23 h 151"/>
                  <a:gd name="T40" fmla="*/ 107 w 116"/>
                  <a:gd name="T41" fmla="*/ 29 h 151"/>
                  <a:gd name="T42" fmla="*/ 103 w 116"/>
                  <a:gd name="T43" fmla="*/ 39 h 151"/>
                  <a:gd name="T44" fmla="*/ 106 w 116"/>
                  <a:gd name="T45" fmla="*/ 102 h 151"/>
                  <a:gd name="T46" fmla="*/ 112 w 116"/>
                  <a:gd name="T47" fmla="*/ 105 h 151"/>
                  <a:gd name="T48" fmla="*/ 106 w 116"/>
                  <a:gd name="T49" fmla="*/ 111 h 151"/>
                  <a:gd name="T50" fmla="*/ 101 w 116"/>
                  <a:gd name="T51" fmla="*/ 121 h 151"/>
                  <a:gd name="T52" fmla="*/ 90 w 116"/>
                  <a:gd name="T53" fmla="*/ 131 h 151"/>
                  <a:gd name="T54" fmla="*/ 88 w 116"/>
                  <a:gd name="T55" fmla="*/ 140 h 151"/>
                  <a:gd name="T56" fmla="*/ 83 w 116"/>
                  <a:gd name="T57" fmla="*/ 15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6" h="151">
                    <a:moveTo>
                      <a:pt x="83" y="150"/>
                    </a:moveTo>
                    <a:lnTo>
                      <a:pt x="60" y="138"/>
                    </a:lnTo>
                    <a:lnTo>
                      <a:pt x="60" y="126"/>
                    </a:lnTo>
                    <a:lnTo>
                      <a:pt x="44" y="121"/>
                    </a:lnTo>
                    <a:lnTo>
                      <a:pt x="15" y="98"/>
                    </a:lnTo>
                    <a:lnTo>
                      <a:pt x="4" y="98"/>
                    </a:lnTo>
                    <a:lnTo>
                      <a:pt x="0" y="88"/>
                    </a:lnTo>
                    <a:lnTo>
                      <a:pt x="3" y="72"/>
                    </a:lnTo>
                    <a:lnTo>
                      <a:pt x="11" y="56"/>
                    </a:lnTo>
                    <a:lnTo>
                      <a:pt x="11" y="29"/>
                    </a:lnTo>
                    <a:lnTo>
                      <a:pt x="3" y="14"/>
                    </a:lnTo>
                    <a:lnTo>
                      <a:pt x="23" y="0"/>
                    </a:lnTo>
                    <a:lnTo>
                      <a:pt x="37" y="3"/>
                    </a:lnTo>
                    <a:lnTo>
                      <a:pt x="51" y="13"/>
                    </a:lnTo>
                    <a:lnTo>
                      <a:pt x="53" y="23"/>
                    </a:lnTo>
                    <a:lnTo>
                      <a:pt x="84" y="20"/>
                    </a:lnTo>
                    <a:lnTo>
                      <a:pt x="84" y="14"/>
                    </a:lnTo>
                    <a:lnTo>
                      <a:pt x="104" y="13"/>
                    </a:lnTo>
                    <a:lnTo>
                      <a:pt x="108" y="19"/>
                    </a:lnTo>
                    <a:lnTo>
                      <a:pt x="115" y="23"/>
                    </a:lnTo>
                    <a:lnTo>
                      <a:pt x="107" y="29"/>
                    </a:lnTo>
                    <a:lnTo>
                      <a:pt x="103" y="39"/>
                    </a:lnTo>
                    <a:lnTo>
                      <a:pt x="106" y="102"/>
                    </a:lnTo>
                    <a:lnTo>
                      <a:pt x="112" y="105"/>
                    </a:lnTo>
                    <a:lnTo>
                      <a:pt x="106" y="111"/>
                    </a:lnTo>
                    <a:lnTo>
                      <a:pt x="101" y="121"/>
                    </a:lnTo>
                    <a:lnTo>
                      <a:pt x="90" y="131"/>
                    </a:lnTo>
                    <a:lnTo>
                      <a:pt x="88" y="140"/>
                    </a:lnTo>
                    <a:lnTo>
                      <a:pt x="83" y="15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7" name="Freeform 216"/>
              <p:cNvSpPr>
                <a:spLocks/>
              </p:cNvSpPr>
              <p:nvPr/>
            </p:nvSpPr>
            <p:spPr bwMode="auto">
              <a:xfrm>
                <a:off x="6660522" y="3680529"/>
                <a:ext cx="360099" cy="484470"/>
              </a:xfrm>
              <a:custGeom>
                <a:avLst/>
                <a:gdLst>
                  <a:gd name="T0" fmla="*/ 126 w 204"/>
                  <a:gd name="T1" fmla="*/ 275 h 276"/>
                  <a:gd name="T2" fmla="*/ 119 w 204"/>
                  <a:gd name="T3" fmla="*/ 271 h 276"/>
                  <a:gd name="T4" fmla="*/ 115 w 204"/>
                  <a:gd name="T5" fmla="*/ 265 h 276"/>
                  <a:gd name="T6" fmla="*/ 96 w 204"/>
                  <a:gd name="T7" fmla="*/ 267 h 276"/>
                  <a:gd name="T8" fmla="*/ 96 w 204"/>
                  <a:gd name="T9" fmla="*/ 272 h 276"/>
                  <a:gd name="T10" fmla="*/ 64 w 204"/>
                  <a:gd name="T11" fmla="*/ 275 h 276"/>
                  <a:gd name="T12" fmla="*/ 63 w 204"/>
                  <a:gd name="T13" fmla="*/ 265 h 276"/>
                  <a:gd name="T14" fmla="*/ 49 w 204"/>
                  <a:gd name="T15" fmla="*/ 256 h 276"/>
                  <a:gd name="T16" fmla="*/ 35 w 204"/>
                  <a:gd name="T17" fmla="*/ 252 h 276"/>
                  <a:gd name="T18" fmla="*/ 35 w 204"/>
                  <a:gd name="T19" fmla="*/ 243 h 276"/>
                  <a:gd name="T20" fmla="*/ 28 w 204"/>
                  <a:gd name="T21" fmla="*/ 231 h 276"/>
                  <a:gd name="T22" fmla="*/ 24 w 204"/>
                  <a:gd name="T23" fmla="*/ 228 h 276"/>
                  <a:gd name="T24" fmla="*/ 16 w 204"/>
                  <a:gd name="T25" fmla="*/ 223 h 276"/>
                  <a:gd name="T26" fmla="*/ 16 w 204"/>
                  <a:gd name="T27" fmla="*/ 211 h 276"/>
                  <a:gd name="T28" fmla="*/ 8 w 204"/>
                  <a:gd name="T29" fmla="*/ 209 h 276"/>
                  <a:gd name="T30" fmla="*/ 0 w 204"/>
                  <a:gd name="T31" fmla="*/ 195 h 276"/>
                  <a:gd name="T32" fmla="*/ 15 w 204"/>
                  <a:gd name="T33" fmla="*/ 194 h 276"/>
                  <a:gd name="T34" fmla="*/ 19 w 204"/>
                  <a:gd name="T35" fmla="*/ 162 h 276"/>
                  <a:gd name="T36" fmla="*/ 30 w 204"/>
                  <a:gd name="T37" fmla="*/ 161 h 276"/>
                  <a:gd name="T38" fmla="*/ 33 w 204"/>
                  <a:gd name="T39" fmla="*/ 128 h 276"/>
                  <a:gd name="T40" fmla="*/ 52 w 204"/>
                  <a:gd name="T41" fmla="*/ 124 h 276"/>
                  <a:gd name="T42" fmla="*/ 49 w 204"/>
                  <a:gd name="T43" fmla="*/ 85 h 276"/>
                  <a:gd name="T44" fmla="*/ 39 w 204"/>
                  <a:gd name="T45" fmla="*/ 82 h 276"/>
                  <a:gd name="T46" fmla="*/ 40 w 204"/>
                  <a:gd name="T47" fmla="*/ 71 h 276"/>
                  <a:gd name="T48" fmla="*/ 52 w 204"/>
                  <a:gd name="T49" fmla="*/ 72 h 276"/>
                  <a:gd name="T50" fmla="*/ 52 w 204"/>
                  <a:gd name="T51" fmla="*/ 60 h 276"/>
                  <a:gd name="T52" fmla="*/ 46 w 204"/>
                  <a:gd name="T53" fmla="*/ 46 h 276"/>
                  <a:gd name="T54" fmla="*/ 45 w 204"/>
                  <a:gd name="T55" fmla="*/ 27 h 276"/>
                  <a:gd name="T56" fmla="*/ 55 w 204"/>
                  <a:gd name="T57" fmla="*/ 0 h 276"/>
                  <a:gd name="T58" fmla="*/ 60 w 204"/>
                  <a:gd name="T59" fmla="*/ 12 h 276"/>
                  <a:gd name="T60" fmla="*/ 68 w 204"/>
                  <a:gd name="T61" fmla="*/ 25 h 276"/>
                  <a:gd name="T62" fmla="*/ 74 w 204"/>
                  <a:gd name="T63" fmla="*/ 34 h 276"/>
                  <a:gd name="T64" fmla="*/ 84 w 204"/>
                  <a:gd name="T65" fmla="*/ 52 h 276"/>
                  <a:gd name="T66" fmla="*/ 90 w 204"/>
                  <a:gd name="T67" fmla="*/ 63 h 276"/>
                  <a:gd name="T68" fmla="*/ 91 w 204"/>
                  <a:gd name="T69" fmla="*/ 76 h 276"/>
                  <a:gd name="T70" fmla="*/ 108 w 204"/>
                  <a:gd name="T71" fmla="*/ 81 h 276"/>
                  <a:gd name="T72" fmla="*/ 116 w 204"/>
                  <a:gd name="T73" fmla="*/ 100 h 276"/>
                  <a:gd name="T74" fmla="*/ 127 w 204"/>
                  <a:gd name="T75" fmla="*/ 121 h 276"/>
                  <a:gd name="T76" fmla="*/ 123 w 204"/>
                  <a:gd name="T77" fmla="*/ 132 h 276"/>
                  <a:gd name="T78" fmla="*/ 121 w 204"/>
                  <a:gd name="T79" fmla="*/ 159 h 276"/>
                  <a:gd name="T80" fmla="*/ 137 w 204"/>
                  <a:gd name="T81" fmla="*/ 162 h 276"/>
                  <a:gd name="T82" fmla="*/ 148 w 204"/>
                  <a:gd name="T83" fmla="*/ 172 h 276"/>
                  <a:gd name="T84" fmla="*/ 173 w 204"/>
                  <a:gd name="T85" fmla="*/ 195 h 276"/>
                  <a:gd name="T86" fmla="*/ 189 w 204"/>
                  <a:gd name="T87" fmla="*/ 195 h 276"/>
                  <a:gd name="T88" fmla="*/ 203 w 204"/>
                  <a:gd name="T89" fmla="*/ 208 h 276"/>
                  <a:gd name="T90" fmla="*/ 189 w 204"/>
                  <a:gd name="T91" fmla="*/ 220 h 276"/>
                  <a:gd name="T92" fmla="*/ 185 w 204"/>
                  <a:gd name="T93" fmla="*/ 240 h 276"/>
                  <a:gd name="T94" fmla="*/ 171 w 204"/>
                  <a:gd name="T95" fmla="*/ 256 h 276"/>
                  <a:gd name="T96" fmla="*/ 151 w 204"/>
                  <a:gd name="T97" fmla="*/ 260 h 276"/>
                  <a:gd name="T98" fmla="*/ 137 w 204"/>
                  <a:gd name="T99" fmla="*/ 260 h 276"/>
                  <a:gd name="T100" fmla="*/ 126 w 204"/>
                  <a:gd name="T10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4" h="276">
                    <a:moveTo>
                      <a:pt x="126" y="275"/>
                    </a:moveTo>
                    <a:lnTo>
                      <a:pt x="119" y="271"/>
                    </a:lnTo>
                    <a:lnTo>
                      <a:pt x="115" y="265"/>
                    </a:lnTo>
                    <a:lnTo>
                      <a:pt x="96" y="267"/>
                    </a:lnTo>
                    <a:lnTo>
                      <a:pt x="96" y="272"/>
                    </a:lnTo>
                    <a:lnTo>
                      <a:pt x="64" y="275"/>
                    </a:lnTo>
                    <a:lnTo>
                      <a:pt x="63" y="265"/>
                    </a:lnTo>
                    <a:lnTo>
                      <a:pt x="49" y="256"/>
                    </a:lnTo>
                    <a:lnTo>
                      <a:pt x="35" y="252"/>
                    </a:lnTo>
                    <a:lnTo>
                      <a:pt x="35" y="243"/>
                    </a:lnTo>
                    <a:lnTo>
                      <a:pt x="28" y="231"/>
                    </a:lnTo>
                    <a:lnTo>
                      <a:pt x="24" y="228"/>
                    </a:lnTo>
                    <a:lnTo>
                      <a:pt x="16" y="223"/>
                    </a:lnTo>
                    <a:lnTo>
                      <a:pt x="16" y="211"/>
                    </a:lnTo>
                    <a:lnTo>
                      <a:pt x="8" y="209"/>
                    </a:lnTo>
                    <a:lnTo>
                      <a:pt x="0" y="195"/>
                    </a:lnTo>
                    <a:lnTo>
                      <a:pt x="15" y="194"/>
                    </a:lnTo>
                    <a:lnTo>
                      <a:pt x="19" y="162"/>
                    </a:lnTo>
                    <a:lnTo>
                      <a:pt x="30" y="161"/>
                    </a:lnTo>
                    <a:lnTo>
                      <a:pt x="33" y="128"/>
                    </a:lnTo>
                    <a:lnTo>
                      <a:pt x="52" y="124"/>
                    </a:lnTo>
                    <a:lnTo>
                      <a:pt x="49" y="85"/>
                    </a:lnTo>
                    <a:lnTo>
                      <a:pt x="39" y="82"/>
                    </a:lnTo>
                    <a:lnTo>
                      <a:pt x="40" y="71"/>
                    </a:lnTo>
                    <a:lnTo>
                      <a:pt x="52" y="72"/>
                    </a:lnTo>
                    <a:lnTo>
                      <a:pt x="52" y="60"/>
                    </a:lnTo>
                    <a:lnTo>
                      <a:pt x="46" y="46"/>
                    </a:lnTo>
                    <a:lnTo>
                      <a:pt x="45" y="27"/>
                    </a:lnTo>
                    <a:lnTo>
                      <a:pt x="55" y="0"/>
                    </a:lnTo>
                    <a:lnTo>
                      <a:pt x="60" y="12"/>
                    </a:lnTo>
                    <a:lnTo>
                      <a:pt x="68" y="25"/>
                    </a:lnTo>
                    <a:lnTo>
                      <a:pt x="74" y="34"/>
                    </a:lnTo>
                    <a:lnTo>
                      <a:pt x="84" y="52"/>
                    </a:lnTo>
                    <a:lnTo>
                      <a:pt x="90" y="63"/>
                    </a:lnTo>
                    <a:lnTo>
                      <a:pt x="91" y="76"/>
                    </a:lnTo>
                    <a:lnTo>
                      <a:pt x="108" y="81"/>
                    </a:lnTo>
                    <a:lnTo>
                      <a:pt x="116" y="100"/>
                    </a:lnTo>
                    <a:lnTo>
                      <a:pt x="127" y="121"/>
                    </a:lnTo>
                    <a:lnTo>
                      <a:pt x="123" y="132"/>
                    </a:lnTo>
                    <a:lnTo>
                      <a:pt x="121" y="159"/>
                    </a:lnTo>
                    <a:lnTo>
                      <a:pt x="137" y="162"/>
                    </a:lnTo>
                    <a:lnTo>
                      <a:pt x="148" y="172"/>
                    </a:lnTo>
                    <a:lnTo>
                      <a:pt x="173" y="195"/>
                    </a:lnTo>
                    <a:lnTo>
                      <a:pt x="189" y="195"/>
                    </a:lnTo>
                    <a:lnTo>
                      <a:pt x="203" y="208"/>
                    </a:lnTo>
                    <a:lnTo>
                      <a:pt x="189" y="220"/>
                    </a:lnTo>
                    <a:lnTo>
                      <a:pt x="185" y="240"/>
                    </a:lnTo>
                    <a:lnTo>
                      <a:pt x="171" y="256"/>
                    </a:lnTo>
                    <a:lnTo>
                      <a:pt x="151" y="260"/>
                    </a:lnTo>
                    <a:lnTo>
                      <a:pt x="137" y="260"/>
                    </a:lnTo>
                    <a:lnTo>
                      <a:pt x="126" y="27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8" name="Freeform 217"/>
              <p:cNvSpPr>
                <a:spLocks/>
              </p:cNvSpPr>
              <p:nvPr/>
            </p:nvSpPr>
            <p:spPr bwMode="auto">
              <a:xfrm>
                <a:off x="6861800" y="3907035"/>
                <a:ext cx="273612" cy="407395"/>
              </a:xfrm>
              <a:custGeom>
                <a:avLst/>
                <a:gdLst>
                  <a:gd name="T0" fmla="*/ 23 w 155"/>
                  <a:gd name="T1" fmla="*/ 33 h 231"/>
                  <a:gd name="T2" fmla="*/ 34 w 155"/>
                  <a:gd name="T3" fmla="*/ 43 h 231"/>
                  <a:gd name="T4" fmla="*/ 58 w 155"/>
                  <a:gd name="T5" fmla="*/ 67 h 231"/>
                  <a:gd name="T6" fmla="*/ 75 w 155"/>
                  <a:gd name="T7" fmla="*/ 66 h 231"/>
                  <a:gd name="T8" fmla="*/ 89 w 155"/>
                  <a:gd name="T9" fmla="*/ 80 h 231"/>
                  <a:gd name="T10" fmla="*/ 74 w 155"/>
                  <a:gd name="T11" fmla="*/ 92 h 231"/>
                  <a:gd name="T12" fmla="*/ 71 w 155"/>
                  <a:gd name="T13" fmla="*/ 112 h 231"/>
                  <a:gd name="T14" fmla="*/ 57 w 155"/>
                  <a:gd name="T15" fmla="*/ 127 h 231"/>
                  <a:gd name="T16" fmla="*/ 37 w 155"/>
                  <a:gd name="T17" fmla="*/ 132 h 231"/>
                  <a:gd name="T18" fmla="*/ 23 w 155"/>
                  <a:gd name="T19" fmla="*/ 132 h 231"/>
                  <a:gd name="T20" fmla="*/ 12 w 155"/>
                  <a:gd name="T21" fmla="*/ 147 h 231"/>
                  <a:gd name="T22" fmla="*/ 4 w 155"/>
                  <a:gd name="T23" fmla="*/ 154 h 231"/>
                  <a:gd name="T24" fmla="*/ 0 w 155"/>
                  <a:gd name="T25" fmla="*/ 163 h 231"/>
                  <a:gd name="T26" fmla="*/ 3 w 155"/>
                  <a:gd name="T27" fmla="*/ 227 h 231"/>
                  <a:gd name="T28" fmla="*/ 8 w 155"/>
                  <a:gd name="T29" fmla="*/ 230 h 231"/>
                  <a:gd name="T30" fmla="*/ 19 w 155"/>
                  <a:gd name="T31" fmla="*/ 216 h 231"/>
                  <a:gd name="T32" fmla="*/ 28 w 155"/>
                  <a:gd name="T33" fmla="*/ 201 h 231"/>
                  <a:gd name="T34" fmla="*/ 45 w 155"/>
                  <a:gd name="T35" fmla="*/ 189 h 231"/>
                  <a:gd name="T36" fmla="*/ 72 w 155"/>
                  <a:gd name="T37" fmla="*/ 165 h 231"/>
                  <a:gd name="T38" fmla="*/ 98 w 155"/>
                  <a:gd name="T39" fmla="*/ 138 h 231"/>
                  <a:gd name="T40" fmla="*/ 114 w 155"/>
                  <a:gd name="T41" fmla="*/ 115 h 231"/>
                  <a:gd name="T42" fmla="*/ 120 w 155"/>
                  <a:gd name="T43" fmla="*/ 87 h 231"/>
                  <a:gd name="T44" fmla="*/ 129 w 155"/>
                  <a:gd name="T45" fmla="*/ 67 h 231"/>
                  <a:gd name="T46" fmla="*/ 141 w 155"/>
                  <a:gd name="T47" fmla="*/ 51 h 231"/>
                  <a:gd name="T48" fmla="*/ 146 w 155"/>
                  <a:gd name="T49" fmla="*/ 33 h 231"/>
                  <a:gd name="T50" fmla="*/ 154 w 155"/>
                  <a:gd name="T51" fmla="*/ 25 h 231"/>
                  <a:gd name="T52" fmla="*/ 146 w 155"/>
                  <a:gd name="T53" fmla="*/ 15 h 231"/>
                  <a:gd name="T54" fmla="*/ 134 w 155"/>
                  <a:gd name="T55" fmla="*/ 0 h 231"/>
                  <a:gd name="T56" fmla="*/ 118 w 155"/>
                  <a:gd name="T57" fmla="*/ 14 h 231"/>
                  <a:gd name="T58" fmla="*/ 103 w 155"/>
                  <a:gd name="T59" fmla="*/ 17 h 231"/>
                  <a:gd name="T60" fmla="*/ 93 w 155"/>
                  <a:gd name="T61" fmla="*/ 22 h 231"/>
                  <a:gd name="T62" fmla="*/ 84 w 155"/>
                  <a:gd name="T63" fmla="*/ 29 h 231"/>
                  <a:gd name="T64" fmla="*/ 54 w 155"/>
                  <a:gd name="T65" fmla="*/ 26 h 231"/>
                  <a:gd name="T66" fmla="*/ 37 w 155"/>
                  <a:gd name="T67" fmla="*/ 20 h 231"/>
                  <a:gd name="T68" fmla="*/ 23 w 155"/>
                  <a:gd name="T69" fmla="*/ 33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5" h="231">
                    <a:moveTo>
                      <a:pt x="23" y="33"/>
                    </a:moveTo>
                    <a:lnTo>
                      <a:pt x="34" y="43"/>
                    </a:lnTo>
                    <a:lnTo>
                      <a:pt x="58" y="67"/>
                    </a:lnTo>
                    <a:lnTo>
                      <a:pt x="75" y="66"/>
                    </a:lnTo>
                    <a:lnTo>
                      <a:pt x="89" y="80"/>
                    </a:lnTo>
                    <a:lnTo>
                      <a:pt x="74" y="92"/>
                    </a:lnTo>
                    <a:lnTo>
                      <a:pt x="71" y="112"/>
                    </a:lnTo>
                    <a:lnTo>
                      <a:pt x="57" y="127"/>
                    </a:lnTo>
                    <a:lnTo>
                      <a:pt x="37" y="132"/>
                    </a:lnTo>
                    <a:lnTo>
                      <a:pt x="23" y="132"/>
                    </a:lnTo>
                    <a:lnTo>
                      <a:pt x="12" y="147"/>
                    </a:lnTo>
                    <a:lnTo>
                      <a:pt x="4" y="154"/>
                    </a:lnTo>
                    <a:lnTo>
                      <a:pt x="0" y="163"/>
                    </a:lnTo>
                    <a:lnTo>
                      <a:pt x="3" y="227"/>
                    </a:lnTo>
                    <a:lnTo>
                      <a:pt x="8" y="230"/>
                    </a:lnTo>
                    <a:lnTo>
                      <a:pt x="19" y="216"/>
                    </a:lnTo>
                    <a:lnTo>
                      <a:pt x="28" y="201"/>
                    </a:lnTo>
                    <a:lnTo>
                      <a:pt x="45" y="189"/>
                    </a:lnTo>
                    <a:lnTo>
                      <a:pt x="72" y="165"/>
                    </a:lnTo>
                    <a:lnTo>
                      <a:pt x="98" y="138"/>
                    </a:lnTo>
                    <a:lnTo>
                      <a:pt x="114" y="115"/>
                    </a:lnTo>
                    <a:lnTo>
                      <a:pt x="120" y="87"/>
                    </a:lnTo>
                    <a:lnTo>
                      <a:pt x="129" y="67"/>
                    </a:lnTo>
                    <a:lnTo>
                      <a:pt x="141" y="51"/>
                    </a:lnTo>
                    <a:lnTo>
                      <a:pt x="146" y="33"/>
                    </a:lnTo>
                    <a:lnTo>
                      <a:pt x="154" y="25"/>
                    </a:lnTo>
                    <a:lnTo>
                      <a:pt x="146" y="15"/>
                    </a:lnTo>
                    <a:lnTo>
                      <a:pt x="134" y="0"/>
                    </a:lnTo>
                    <a:lnTo>
                      <a:pt x="118" y="14"/>
                    </a:lnTo>
                    <a:lnTo>
                      <a:pt x="103" y="17"/>
                    </a:lnTo>
                    <a:lnTo>
                      <a:pt x="93" y="22"/>
                    </a:lnTo>
                    <a:lnTo>
                      <a:pt x="84" y="29"/>
                    </a:lnTo>
                    <a:lnTo>
                      <a:pt x="54" y="26"/>
                    </a:lnTo>
                    <a:lnTo>
                      <a:pt x="37" y="20"/>
                    </a:lnTo>
                    <a:lnTo>
                      <a:pt x="23" y="33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89" name="Freeform 218"/>
              <p:cNvSpPr>
                <a:spLocks/>
              </p:cNvSpPr>
              <p:nvPr/>
            </p:nvSpPr>
            <p:spPr bwMode="auto">
              <a:xfrm>
                <a:off x="6059833" y="3271561"/>
                <a:ext cx="391548" cy="467167"/>
              </a:xfrm>
              <a:custGeom>
                <a:avLst/>
                <a:gdLst>
                  <a:gd name="T0" fmla="*/ 28 w 221"/>
                  <a:gd name="T1" fmla="*/ 2 h 264"/>
                  <a:gd name="T2" fmla="*/ 40 w 221"/>
                  <a:gd name="T3" fmla="*/ 8 h 264"/>
                  <a:gd name="T4" fmla="*/ 48 w 221"/>
                  <a:gd name="T5" fmla="*/ 9 h 264"/>
                  <a:gd name="T6" fmla="*/ 81 w 221"/>
                  <a:gd name="T7" fmla="*/ 15 h 264"/>
                  <a:gd name="T8" fmla="*/ 85 w 221"/>
                  <a:gd name="T9" fmla="*/ 27 h 264"/>
                  <a:gd name="T10" fmla="*/ 108 w 221"/>
                  <a:gd name="T11" fmla="*/ 31 h 264"/>
                  <a:gd name="T12" fmla="*/ 109 w 221"/>
                  <a:gd name="T13" fmla="*/ 38 h 264"/>
                  <a:gd name="T14" fmla="*/ 129 w 221"/>
                  <a:gd name="T15" fmla="*/ 42 h 264"/>
                  <a:gd name="T16" fmla="*/ 142 w 221"/>
                  <a:gd name="T17" fmla="*/ 48 h 264"/>
                  <a:gd name="T18" fmla="*/ 146 w 221"/>
                  <a:gd name="T19" fmla="*/ 41 h 264"/>
                  <a:gd name="T20" fmla="*/ 146 w 221"/>
                  <a:gd name="T21" fmla="*/ 20 h 264"/>
                  <a:gd name="T22" fmla="*/ 152 w 221"/>
                  <a:gd name="T23" fmla="*/ 14 h 264"/>
                  <a:gd name="T24" fmla="*/ 158 w 221"/>
                  <a:gd name="T25" fmla="*/ 5 h 264"/>
                  <a:gd name="T26" fmla="*/ 164 w 221"/>
                  <a:gd name="T27" fmla="*/ 0 h 264"/>
                  <a:gd name="T28" fmla="*/ 179 w 221"/>
                  <a:gd name="T29" fmla="*/ 1 h 264"/>
                  <a:gd name="T30" fmla="*/ 187 w 221"/>
                  <a:gd name="T31" fmla="*/ 9 h 264"/>
                  <a:gd name="T32" fmla="*/ 195 w 221"/>
                  <a:gd name="T33" fmla="*/ 16 h 264"/>
                  <a:gd name="T34" fmla="*/ 208 w 221"/>
                  <a:gd name="T35" fmla="*/ 16 h 264"/>
                  <a:gd name="T36" fmla="*/ 220 w 221"/>
                  <a:gd name="T37" fmla="*/ 20 h 264"/>
                  <a:gd name="T38" fmla="*/ 219 w 221"/>
                  <a:gd name="T39" fmla="*/ 34 h 264"/>
                  <a:gd name="T40" fmla="*/ 219 w 221"/>
                  <a:gd name="T41" fmla="*/ 210 h 264"/>
                  <a:gd name="T42" fmla="*/ 218 w 221"/>
                  <a:gd name="T43" fmla="*/ 234 h 264"/>
                  <a:gd name="T44" fmla="*/ 208 w 221"/>
                  <a:gd name="T45" fmla="*/ 237 h 264"/>
                  <a:gd name="T46" fmla="*/ 211 w 221"/>
                  <a:gd name="T47" fmla="*/ 263 h 264"/>
                  <a:gd name="T48" fmla="*/ 201 w 221"/>
                  <a:gd name="T49" fmla="*/ 261 h 264"/>
                  <a:gd name="T50" fmla="*/ 177 w 221"/>
                  <a:gd name="T51" fmla="*/ 243 h 264"/>
                  <a:gd name="T52" fmla="*/ 168 w 221"/>
                  <a:gd name="T53" fmla="*/ 238 h 264"/>
                  <a:gd name="T54" fmla="*/ 146 w 221"/>
                  <a:gd name="T55" fmla="*/ 227 h 264"/>
                  <a:gd name="T56" fmla="*/ 138 w 221"/>
                  <a:gd name="T57" fmla="*/ 214 h 264"/>
                  <a:gd name="T58" fmla="*/ 113 w 221"/>
                  <a:gd name="T59" fmla="*/ 210 h 264"/>
                  <a:gd name="T60" fmla="*/ 108 w 221"/>
                  <a:gd name="T61" fmla="*/ 198 h 264"/>
                  <a:gd name="T62" fmla="*/ 95 w 221"/>
                  <a:gd name="T63" fmla="*/ 193 h 264"/>
                  <a:gd name="T64" fmla="*/ 95 w 221"/>
                  <a:gd name="T65" fmla="*/ 187 h 264"/>
                  <a:gd name="T66" fmla="*/ 80 w 221"/>
                  <a:gd name="T67" fmla="*/ 186 h 264"/>
                  <a:gd name="T68" fmla="*/ 72 w 221"/>
                  <a:gd name="T69" fmla="*/ 182 h 264"/>
                  <a:gd name="T70" fmla="*/ 54 w 221"/>
                  <a:gd name="T71" fmla="*/ 181 h 264"/>
                  <a:gd name="T72" fmla="*/ 52 w 221"/>
                  <a:gd name="T73" fmla="*/ 173 h 264"/>
                  <a:gd name="T74" fmla="*/ 34 w 221"/>
                  <a:gd name="T75" fmla="*/ 173 h 264"/>
                  <a:gd name="T76" fmla="*/ 32 w 221"/>
                  <a:gd name="T77" fmla="*/ 159 h 264"/>
                  <a:gd name="T78" fmla="*/ 9 w 221"/>
                  <a:gd name="T79" fmla="*/ 155 h 264"/>
                  <a:gd name="T80" fmla="*/ 2 w 221"/>
                  <a:gd name="T81" fmla="*/ 148 h 264"/>
                  <a:gd name="T82" fmla="*/ 0 w 221"/>
                  <a:gd name="T83" fmla="*/ 130 h 264"/>
                  <a:gd name="T84" fmla="*/ 3 w 221"/>
                  <a:gd name="T85" fmla="*/ 33 h 264"/>
                  <a:gd name="T86" fmla="*/ 18 w 221"/>
                  <a:gd name="T87" fmla="*/ 26 h 264"/>
                  <a:gd name="T88" fmla="*/ 25 w 221"/>
                  <a:gd name="T89" fmla="*/ 24 h 264"/>
                  <a:gd name="T90" fmla="*/ 28 w 221"/>
                  <a:gd name="T91" fmla="*/ 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21" h="264">
                    <a:moveTo>
                      <a:pt x="28" y="2"/>
                    </a:moveTo>
                    <a:lnTo>
                      <a:pt x="40" y="8"/>
                    </a:lnTo>
                    <a:lnTo>
                      <a:pt x="48" y="9"/>
                    </a:lnTo>
                    <a:lnTo>
                      <a:pt x="81" y="15"/>
                    </a:lnTo>
                    <a:lnTo>
                      <a:pt x="85" y="27"/>
                    </a:lnTo>
                    <a:lnTo>
                      <a:pt x="108" y="31"/>
                    </a:lnTo>
                    <a:lnTo>
                      <a:pt x="109" y="38"/>
                    </a:lnTo>
                    <a:lnTo>
                      <a:pt x="129" y="42"/>
                    </a:lnTo>
                    <a:lnTo>
                      <a:pt x="142" y="48"/>
                    </a:lnTo>
                    <a:lnTo>
                      <a:pt x="146" y="41"/>
                    </a:lnTo>
                    <a:lnTo>
                      <a:pt x="146" y="20"/>
                    </a:lnTo>
                    <a:lnTo>
                      <a:pt x="152" y="14"/>
                    </a:lnTo>
                    <a:lnTo>
                      <a:pt x="158" y="5"/>
                    </a:lnTo>
                    <a:lnTo>
                      <a:pt x="164" y="0"/>
                    </a:lnTo>
                    <a:lnTo>
                      <a:pt x="179" y="1"/>
                    </a:lnTo>
                    <a:lnTo>
                      <a:pt x="187" y="9"/>
                    </a:lnTo>
                    <a:lnTo>
                      <a:pt x="195" y="16"/>
                    </a:lnTo>
                    <a:lnTo>
                      <a:pt x="208" y="16"/>
                    </a:lnTo>
                    <a:lnTo>
                      <a:pt x="220" y="20"/>
                    </a:lnTo>
                    <a:lnTo>
                      <a:pt x="219" y="34"/>
                    </a:lnTo>
                    <a:lnTo>
                      <a:pt x="219" y="210"/>
                    </a:lnTo>
                    <a:lnTo>
                      <a:pt x="218" y="234"/>
                    </a:lnTo>
                    <a:lnTo>
                      <a:pt x="208" y="237"/>
                    </a:lnTo>
                    <a:lnTo>
                      <a:pt x="211" y="263"/>
                    </a:lnTo>
                    <a:lnTo>
                      <a:pt x="201" y="261"/>
                    </a:lnTo>
                    <a:lnTo>
                      <a:pt x="177" y="243"/>
                    </a:lnTo>
                    <a:lnTo>
                      <a:pt x="168" y="238"/>
                    </a:lnTo>
                    <a:lnTo>
                      <a:pt x="146" y="227"/>
                    </a:lnTo>
                    <a:lnTo>
                      <a:pt x="138" y="214"/>
                    </a:lnTo>
                    <a:lnTo>
                      <a:pt x="113" y="210"/>
                    </a:lnTo>
                    <a:lnTo>
                      <a:pt x="108" y="198"/>
                    </a:lnTo>
                    <a:lnTo>
                      <a:pt x="95" y="193"/>
                    </a:lnTo>
                    <a:lnTo>
                      <a:pt x="95" y="187"/>
                    </a:lnTo>
                    <a:lnTo>
                      <a:pt x="80" y="186"/>
                    </a:lnTo>
                    <a:lnTo>
                      <a:pt x="72" y="182"/>
                    </a:lnTo>
                    <a:lnTo>
                      <a:pt x="54" y="181"/>
                    </a:lnTo>
                    <a:lnTo>
                      <a:pt x="52" y="173"/>
                    </a:lnTo>
                    <a:lnTo>
                      <a:pt x="34" y="173"/>
                    </a:lnTo>
                    <a:lnTo>
                      <a:pt x="32" y="159"/>
                    </a:lnTo>
                    <a:lnTo>
                      <a:pt x="9" y="155"/>
                    </a:lnTo>
                    <a:lnTo>
                      <a:pt x="2" y="148"/>
                    </a:lnTo>
                    <a:lnTo>
                      <a:pt x="0" y="130"/>
                    </a:lnTo>
                    <a:lnTo>
                      <a:pt x="3" y="33"/>
                    </a:lnTo>
                    <a:lnTo>
                      <a:pt x="18" y="26"/>
                    </a:lnTo>
                    <a:lnTo>
                      <a:pt x="25" y="24"/>
                    </a:lnTo>
                    <a:lnTo>
                      <a:pt x="28" y="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0" name="Freeform 219"/>
              <p:cNvSpPr>
                <a:spLocks/>
              </p:cNvSpPr>
              <p:nvPr/>
            </p:nvSpPr>
            <p:spPr bwMode="auto">
              <a:xfrm>
                <a:off x="6369612" y="3595590"/>
                <a:ext cx="388404" cy="566263"/>
              </a:xfrm>
              <a:custGeom>
                <a:avLst/>
                <a:gdLst>
                  <a:gd name="T0" fmla="*/ 34 w 220"/>
                  <a:gd name="T1" fmla="*/ 121 h 320"/>
                  <a:gd name="T2" fmla="*/ 16 w 220"/>
                  <a:gd name="T3" fmla="*/ 141 h 320"/>
                  <a:gd name="T4" fmla="*/ 2 w 220"/>
                  <a:gd name="T5" fmla="*/ 156 h 320"/>
                  <a:gd name="T6" fmla="*/ 11 w 220"/>
                  <a:gd name="T7" fmla="*/ 170 h 320"/>
                  <a:gd name="T8" fmla="*/ 20 w 220"/>
                  <a:gd name="T9" fmla="*/ 184 h 320"/>
                  <a:gd name="T10" fmla="*/ 18 w 220"/>
                  <a:gd name="T11" fmla="*/ 196 h 320"/>
                  <a:gd name="T12" fmla="*/ 31 w 220"/>
                  <a:gd name="T13" fmla="*/ 221 h 320"/>
                  <a:gd name="T14" fmla="*/ 36 w 220"/>
                  <a:gd name="T15" fmla="*/ 237 h 320"/>
                  <a:gd name="T16" fmla="*/ 48 w 220"/>
                  <a:gd name="T17" fmla="*/ 243 h 320"/>
                  <a:gd name="T18" fmla="*/ 64 w 220"/>
                  <a:gd name="T19" fmla="*/ 260 h 320"/>
                  <a:gd name="T20" fmla="*/ 74 w 220"/>
                  <a:gd name="T21" fmla="*/ 278 h 320"/>
                  <a:gd name="T22" fmla="*/ 81 w 220"/>
                  <a:gd name="T23" fmla="*/ 289 h 320"/>
                  <a:gd name="T24" fmla="*/ 85 w 220"/>
                  <a:gd name="T25" fmla="*/ 304 h 320"/>
                  <a:gd name="T26" fmla="*/ 123 w 220"/>
                  <a:gd name="T27" fmla="*/ 314 h 320"/>
                  <a:gd name="T28" fmla="*/ 133 w 220"/>
                  <a:gd name="T29" fmla="*/ 318 h 320"/>
                  <a:gd name="T30" fmla="*/ 162 w 220"/>
                  <a:gd name="T31" fmla="*/ 319 h 320"/>
                  <a:gd name="T32" fmla="*/ 199 w 220"/>
                  <a:gd name="T33" fmla="*/ 299 h 320"/>
                  <a:gd name="T34" fmla="*/ 192 w 220"/>
                  <a:gd name="T35" fmla="*/ 278 h 320"/>
                  <a:gd name="T36" fmla="*/ 180 w 220"/>
                  <a:gd name="T37" fmla="*/ 270 h 320"/>
                  <a:gd name="T38" fmla="*/ 172 w 220"/>
                  <a:gd name="T39" fmla="*/ 256 h 320"/>
                  <a:gd name="T40" fmla="*/ 179 w 220"/>
                  <a:gd name="T41" fmla="*/ 241 h 320"/>
                  <a:gd name="T42" fmla="*/ 194 w 220"/>
                  <a:gd name="T43" fmla="*/ 208 h 320"/>
                  <a:gd name="T44" fmla="*/ 216 w 220"/>
                  <a:gd name="T45" fmla="*/ 171 h 320"/>
                  <a:gd name="T46" fmla="*/ 203 w 220"/>
                  <a:gd name="T47" fmla="*/ 129 h 320"/>
                  <a:gd name="T48" fmla="*/ 216 w 220"/>
                  <a:gd name="T49" fmla="*/ 119 h 320"/>
                  <a:gd name="T50" fmla="*/ 210 w 220"/>
                  <a:gd name="T51" fmla="*/ 92 h 320"/>
                  <a:gd name="T52" fmla="*/ 219 w 220"/>
                  <a:gd name="T53" fmla="*/ 47 h 320"/>
                  <a:gd name="T54" fmla="*/ 210 w 220"/>
                  <a:gd name="T55" fmla="*/ 14 h 320"/>
                  <a:gd name="T56" fmla="*/ 167 w 220"/>
                  <a:gd name="T57" fmla="*/ 20 h 320"/>
                  <a:gd name="T58" fmla="*/ 64 w 220"/>
                  <a:gd name="T59" fmla="*/ 13 h 320"/>
                  <a:gd name="T60" fmla="*/ 44 w 220"/>
                  <a:gd name="T61" fmla="*/ 25 h 320"/>
                  <a:gd name="T62" fmla="*/ 33 w 220"/>
                  <a:gd name="T63" fmla="*/ 5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0" h="320">
                    <a:moveTo>
                      <a:pt x="36" y="79"/>
                    </a:moveTo>
                    <a:lnTo>
                      <a:pt x="34" y="121"/>
                    </a:lnTo>
                    <a:lnTo>
                      <a:pt x="25" y="125"/>
                    </a:lnTo>
                    <a:lnTo>
                      <a:pt x="16" y="141"/>
                    </a:lnTo>
                    <a:lnTo>
                      <a:pt x="13" y="155"/>
                    </a:lnTo>
                    <a:lnTo>
                      <a:pt x="2" y="156"/>
                    </a:lnTo>
                    <a:lnTo>
                      <a:pt x="0" y="165"/>
                    </a:lnTo>
                    <a:lnTo>
                      <a:pt x="11" y="170"/>
                    </a:lnTo>
                    <a:lnTo>
                      <a:pt x="14" y="182"/>
                    </a:lnTo>
                    <a:lnTo>
                      <a:pt x="20" y="184"/>
                    </a:lnTo>
                    <a:lnTo>
                      <a:pt x="20" y="191"/>
                    </a:lnTo>
                    <a:lnTo>
                      <a:pt x="18" y="196"/>
                    </a:lnTo>
                    <a:lnTo>
                      <a:pt x="25" y="207"/>
                    </a:lnTo>
                    <a:lnTo>
                      <a:pt x="31" y="221"/>
                    </a:lnTo>
                    <a:lnTo>
                      <a:pt x="30" y="234"/>
                    </a:lnTo>
                    <a:lnTo>
                      <a:pt x="36" y="237"/>
                    </a:lnTo>
                    <a:lnTo>
                      <a:pt x="37" y="245"/>
                    </a:lnTo>
                    <a:lnTo>
                      <a:pt x="48" y="243"/>
                    </a:lnTo>
                    <a:lnTo>
                      <a:pt x="52" y="256"/>
                    </a:lnTo>
                    <a:lnTo>
                      <a:pt x="64" y="260"/>
                    </a:lnTo>
                    <a:lnTo>
                      <a:pt x="67" y="276"/>
                    </a:lnTo>
                    <a:lnTo>
                      <a:pt x="74" y="278"/>
                    </a:lnTo>
                    <a:lnTo>
                      <a:pt x="79" y="284"/>
                    </a:lnTo>
                    <a:lnTo>
                      <a:pt x="81" y="289"/>
                    </a:lnTo>
                    <a:lnTo>
                      <a:pt x="79" y="296"/>
                    </a:lnTo>
                    <a:lnTo>
                      <a:pt x="85" y="304"/>
                    </a:lnTo>
                    <a:lnTo>
                      <a:pt x="118" y="306"/>
                    </a:lnTo>
                    <a:lnTo>
                      <a:pt x="123" y="314"/>
                    </a:lnTo>
                    <a:lnTo>
                      <a:pt x="133" y="316"/>
                    </a:lnTo>
                    <a:lnTo>
                      <a:pt x="133" y="318"/>
                    </a:lnTo>
                    <a:lnTo>
                      <a:pt x="148" y="318"/>
                    </a:lnTo>
                    <a:lnTo>
                      <a:pt x="162" y="319"/>
                    </a:lnTo>
                    <a:lnTo>
                      <a:pt x="178" y="314"/>
                    </a:lnTo>
                    <a:lnTo>
                      <a:pt x="199" y="299"/>
                    </a:lnTo>
                    <a:lnTo>
                      <a:pt x="199" y="290"/>
                    </a:lnTo>
                    <a:lnTo>
                      <a:pt x="192" y="278"/>
                    </a:lnTo>
                    <a:lnTo>
                      <a:pt x="188" y="275"/>
                    </a:lnTo>
                    <a:lnTo>
                      <a:pt x="180" y="270"/>
                    </a:lnTo>
                    <a:lnTo>
                      <a:pt x="180" y="258"/>
                    </a:lnTo>
                    <a:lnTo>
                      <a:pt x="172" y="256"/>
                    </a:lnTo>
                    <a:lnTo>
                      <a:pt x="164" y="242"/>
                    </a:lnTo>
                    <a:lnTo>
                      <a:pt x="179" y="241"/>
                    </a:lnTo>
                    <a:lnTo>
                      <a:pt x="183" y="209"/>
                    </a:lnTo>
                    <a:lnTo>
                      <a:pt x="194" y="208"/>
                    </a:lnTo>
                    <a:lnTo>
                      <a:pt x="197" y="175"/>
                    </a:lnTo>
                    <a:lnTo>
                      <a:pt x="216" y="171"/>
                    </a:lnTo>
                    <a:lnTo>
                      <a:pt x="213" y="132"/>
                    </a:lnTo>
                    <a:lnTo>
                      <a:pt x="203" y="129"/>
                    </a:lnTo>
                    <a:lnTo>
                      <a:pt x="204" y="118"/>
                    </a:lnTo>
                    <a:lnTo>
                      <a:pt x="216" y="119"/>
                    </a:lnTo>
                    <a:lnTo>
                      <a:pt x="216" y="107"/>
                    </a:lnTo>
                    <a:lnTo>
                      <a:pt x="210" y="92"/>
                    </a:lnTo>
                    <a:lnTo>
                      <a:pt x="209" y="74"/>
                    </a:lnTo>
                    <a:lnTo>
                      <a:pt x="219" y="47"/>
                    </a:lnTo>
                    <a:lnTo>
                      <a:pt x="217" y="33"/>
                    </a:lnTo>
                    <a:lnTo>
                      <a:pt x="210" y="14"/>
                    </a:lnTo>
                    <a:lnTo>
                      <a:pt x="191" y="0"/>
                    </a:lnTo>
                    <a:lnTo>
                      <a:pt x="167" y="20"/>
                    </a:lnTo>
                    <a:lnTo>
                      <a:pt x="158" y="13"/>
                    </a:lnTo>
                    <a:lnTo>
                      <a:pt x="64" y="13"/>
                    </a:lnTo>
                    <a:lnTo>
                      <a:pt x="53" y="20"/>
                    </a:lnTo>
                    <a:lnTo>
                      <a:pt x="44" y="25"/>
                    </a:lnTo>
                    <a:lnTo>
                      <a:pt x="43" y="50"/>
                    </a:lnTo>
                    <a:lnTo>
                      <a:pt x="33" y="53"/>
                    </a:lnTo>
                    <a:lnTo>
                      <a:pt x="36" y="79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1" name="Freeform 223"/>
              <p:cNvSpPr>
                <a:spLocks/>
              </p:cNvSpPr>
              <p:nvPr/>
            </p:nvSpPr>
            <p:spPr bwMode="auto">
              <a:xfrm>
                <a:off x="5606958" y="3966807"/>
                <a:ext cx="166683" cy="163587"/>
              </a:xfrm>
              <a:custGeom>
                <a:avLst/>
                <a:gdLst>
                  <a:gd name="T0" fmla="*/ 32 w 94"/>
                  <a:gd name="T1" fmla="*/ 92 h 93"/>
                  <a:gd name="T2" fmla="*/ 15 w 94"/>
                  <a:gd name="T3" fmla="*/ 86 h 93"/>
                  <a:gd name="T4" fmla="*/ 14 w 94"/>
                  <a:gd name="T5" fmla="*/ 69 h 93"/>
                  <a:gd name="T6" fmla="*/ 4 w 94"/>
                  <a:gd name="T7" fmla="*/ 68 h 93"/>
                  <a:gd name="T8" fmla="*/ 0 w 94"/>
                  <a:gd name="T9" fmla="*/ 53 h 93"/>
                  <a:gd name="T10" fmla="*/ 4 w 94"/>
                  <a:gd name="T11" fmla="*/ 35 h 93"/>
                  <a:gd name="T12" fmla="*/ 20 w 94"/>
                  <a:gd name="T13" fmla="*/ 24 h 93"/>
                  <a:gd name="T14" fmla="*/ 10 w 94"/>
                  <a:gd name="T15" fmla="*/ 15 h 93"/>
                  <a:gd name="T16" fmla="*/ 15 w 94"/>
                  <a:gd name="T17" fmla="*/ 3 h 93"/>
                  <a:gd name="T18" fmla="*/ 28 w 94"/>
                  <a:gd name="T19" fmla="*/ 3 h 93"/>
                  <a:gd name="T20" fmla="*/ 46 w 94"/>
                  <a:gd name="T21" fmla="*/ 0 h 93"/>
                  <a:gd name="T22" fmla="*/ 54 w 94"/>
                  <a:gd name="T23" fmla="*/ 6 h 93"/>
                  <a:gd name="T24" fmla="*/ 83 w 94"/>
                  <a:gd name="T25" fmla="*/ 8 h 93"/>
                  <a:gd name="T26" fmla="*/ 84 w 94"/>
                  <a:gd name="T27" fmla="*/ 21 h 93"/>
                  <a:gd name="T28" fmla="*/ 93 w 94"/>
                  <a:gd name="T29" fmla="*/ 26 h 93"/>
                  <a:gd name="T30" fmla="*/ 91 w 94"/>
                  <a:gd name="T31" fmla="*/ 37 h 93"/>
                  <a:gd name="T32" fmla="*/ 84 w 94"/>
                  <a:gd name="T33" fmla="*/ 39 h 93"/>
                  <a:gd name="T34" fmla="*/ 81 w 94"/>
                  <a:gd name="T35" fmla="*/ 61 h 93"/>
                  <a:gd name="T36" fmla="*/ 84 w 94"/>
                  <a:gd name="T37" fmla="*/ 84 h 93"/>
                  <a:gd name="T38" fmla="*/ 48 w 94"/>
                  <a:gd name="T39" fmla="*/ 85 h 93"/>
                  <a:gd name="T40" fmla="*/ 32 w 94"/>
                  <a:gd name="T4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93">
                    <a:moveTo>
                      <a:pt x="32" y="92"/>
                    </a:moveTo>
                    <a:lnTo>
                      <a:pt x="15" y="86"/>
                    </a:lnTo>
                    <a:lnTo>
                      <a:pt x="14" y="69"/>
                    </a:lnTo>
                    <a:lnTo>
                      <a:pt x="4" y="68"/>
                    </a:lnTo>
                    <a:lnTo>
                      <a:pt x="0" y="53"/>
                    </a:lnTo>
                    <a:lnTo>
                      <a:pt x="4" y="35"/>
                    </a:lnTo>
                    <a:lnTo>
                      <a:pt x="20" y="24"/>
                    </a:lnTo>
                    <a:lnTo>
                      <a:pt x="10" y="15"/>
                    </a:lnTo>
                    <a:lnTo>
                      <a:pt x="15" y="3"/>
                    </a:lnTo>
                    <a:lnTo>
                      <a:pt x="28" y="3"/>
                    </a:lnTo>
                    <a:lnTo>
                      <a:pt x="46" y="0"/>
                    </a:lnTo>
                    <a:lnTo>
                      <a:pt x="54" y="6"/>
                    </a:lnTo>
                    <a:lnTo>
                      <a:pt x="83" y="8"/>
                    </a:lnTo>
                    <a:lnTo>
                      <a:pt x="84" y="21"/>
                    </a:lnTo>
                    <a:lnTo>
                      <a:pt x="93" y="26"/>
                    </a:lnTo>
                    <a:lnTo>
                      <a:pt x="91" y="37"/>
                    </a:lnTo>
                    <a:lnTo>
                      <a:pt x="84" y="39"/>
                    </a:lnTo>
                    <a:lnTo>
                      <a:pt x="81" y="61"/>
                    </a:lnTo>
                    <a:lnTo>
                      <a:pt x="84" y="84"/>
                    </a:lnTo>
                    <a:lnTo>
                      <a:pt x="48" y="85"/>
                    </a:lnTo>
                    <a:lnTo>
                      <a:pt x="32" y="9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2" name="Freeform 226"/>
              <p:cNvSpPr>
                <a:spLocks/>
              </p:cNvSpPr>
              <p:nvPr/>
            </p:nvSpPr>
            <p:spPr bwMode="auto">
              <a:xfrm>
                <a:off x="5688727" y="3833106"/>
                <a:ext cx="201278" cy="149431"/>
              </a:xfrm>
              <a:custGeom>
                <a:avLst/>
                <a:gdLst>
                  <a:gd name="T0" fmla="*/ 113 w 114"/>
                  <a:gd name="T1" fmla="*/ 42 h 84"/>
                  <a:gd name="T2" fmla="*/ 109 w 114"/>
                  <a:gd name="T3" fmla="*/ 57 h 84"/>
                  <a:gd name="T4" fmla="*/ 93 w 114"/>
                  <a:gd name="T5" fmla="*/ 62 h 84"/>
                  <a:gd name="T6" fmla="*/ 82 w 114"/>
                  <a:gd name="T7" fmla="*/ 77 h 84"/>
                  <a:gd name="T8" fmla="*/ 75 w 114"/>
                  <a:gd name="T9" fmla="*/ 78 h 84"/>
                  <a:gd name="T10" fmla="*/ 63 w 114"/>
                  <a:gd name="T11" fmla="*/ 75 h 84"/>
                  <a:gd name="T12" fmla="*/ 52 w 114"/>
                  <a:gd name="T13" fmla="*/ 69 h 84"/>
                  <a:gd name="T14" fmla="*/ 45 w 114"/>
                  <a:gd name="T15" fmla="*/ 69 h 84"/>
                  <a:gd name="T16" fmla="*/ 37 w 114"/>
                  <a:gd name="T17" fmla="*/ 83 h 84"/>
                  <a:gd name="T18" fmla="*/ 8 w 114"/>
                  <a:gd name="T19" fmla="*/ 81 h 84"/>
                  <a:gd name="T20" fmla="*/ 0 w 114"/>
                  <a:gd name="T21" fmla="*/ 75 h 84"/>
                  <a:gd name="T22" fmla="*/ 4 w 114"/>
                  <a:gd name="T23" fmla="*/ 56 h 84"/>
                  <a:gd name="T24" fmla="*/ 14 w 114"/>
                  <a:gd name="T25" fmla="*/ 42 h 84"/>
                  <a:gd name="T26" fmla="*/ 19 w 114"/>
                  <a:gd name="T27" fmla="*/ 30 h 84"/>
                  <a:gd name="T28" fmla="*/ 23 w 114"/>
                  <a:gd name="T29" fmla="*/ 23 h 84"/>
                  <a:gd name="T30" fmla="*/ 41 w 114"/>
                  <a:gd name="T31" fmla="*/ 17 h 84"/>
                  <a:gd name="T32" fmla="*/ 49 w 114"/>
                  <a:gd name="T33" fmla="*/ 9 h 84"/>
                  <a:gd name="T34" fmla="*/ 57 w 114"/>
                  <a:gd name="T35" fmla="*/ 0 h 84"/>
                  <a:gd name="T36" fmla="*/ 81 w 114"/>
                  <a:gd name="T37" fmla="*/ 1 h 84"/>
                  <a:gd name="T38" fmla="*/ 85 w 114"/>
                  <a:gd name="T39" fmla="*/ 9 h 84"/>
                  <a:gd name="T40" fmla="*/ 94 w 114"/>
                  <a:gd name="T41" fmla="*/ 14 h 84"/>
                  <a:gd name="T42" fmla="*/ 95 w 114"/>
                  <a:gd name="T43" fmla="*/ 30 h 84"/>
                  <a:gd name="T44" fmla="*/ 105 w 114"/>
                  <a:gd name="T45" fmla="*/ 30 h 84"/>
                  <a:gd name="T46" fmla="*/ 113 w 114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4" h="84">
                    <a:moveTo>
                      <a:pt x="113" y="42"/>
                    </a:moveTo>
                    <a:lnTo>
                      <a:pt x="109" y="57"/>
                    </a:lnTo>
                    <a:lnTo>
                      <a:pt x="93" y="62"/>
                    </a:lnTo>
                    <a:lnTo>
                      <a:pt x="82" y="77"/>
                    </a:lnTo>
                    <a:lnTo>
                      <a:pt x="75" y="78"/>
                    </a:lnTo>
                    <a:lnTo>
                      <a:pt x="63" y="75"/>
                    </a:lnTo>
                    <a:lnTo>
                      <a:pt x="52" y="69"/>
                    </a:lnTo>
                    <a:lnTo>
                      <a:pt x="45" y="69"/>
                    </a:lnTo>
                    <a:lnTo>
                      <a:pt x="37" y="83"/>
                    </a:lnTo>
                    <a:lnTo>
                      <a:pt x="8" y="81"/>
                    </a:lnTo>
                    <a:lnTo>
                      <a:pt x="0" y="75"/>
                    </a:lnTo>
                    <a:lnTo>
                      <a:pt x="4" y="56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3" y="23"/>
                    </a:lnTo>
                    <a:lnTo>
                      <a:pt x="41" y="17"/>
                    </a:lnTo>
                    <a:lnTo>
                      <a:pt x="49" y="9"/>
                    </a:lnTo>
                    <a:lnTo>
                      <a:pt x="57" y="0"/>
                    </a:lnTo>
                    <a:lnTo>
                      <a:pt x="81" y="1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95" y="30"/>
                    </a:lnTo>
                    <a:lnTo>
                      <a:pt x="105" y="30"/>
                    </a:lnTo>
                    <a:lnTo>
                      <a:pt x="113" y="42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3" name="Freeform 227"/>
              <p:cNvSpPr>
                <a:spLocks/>
              </p:cNvSpPr>
              <p:nvPr/>
            </p:nvSpPr>
            <p:spPr bwMode="auto">
              <a:xfrm>
                <a:off x="5444992" y="3897597"/>
                <a:ext cx="198133" cy="163587"/>
              </a:xfrm>
              <a:custGeom>
                <a:avLst/>
                <a:gdLst>
                  <a:gd name="T0" fmla="*/ 0 w 113"/>
                  <a:gd name="T1" fmla="*/ 15 h 93"/>
                  <a:gd name="T2" fmla="*/ 8 w 113"/>
                  <a:gd name="T3" fmla="*/ 6 h 93"/>
                  <a:gd name="T4" fmla="*/ 25 w 113"/>
                  <a:gd name="T5" fmla="*/ 0 h 93"/>
                  <a:gd name="T6" fmla="*/ 45 w 113"/>
                  <a:gd name="T7" fmla="*/ 3 h 93"/>
                  <a:gd name="T8" fmla="*/ 61 w 113"/>
                  <a:gd name="T9" fmla="*/ 3 h 93"/>
                  <a:gd name="T10" fmla="*/ 76 w 113"/>
                  <a:gd name="T11" fmla="*/ 8 h 93"/>
                  <a:gd name="T12" fmla="*/ 92 w 113"/>
                  <a:gd name="T13" fmla="*/ 11 h 93"/>
                  <a:gd name="T14" fmla="*/ 103 w 113"/>
                  <a:gd name="T15" fmla="*/ 23 h 93"/>
                  <a:gd name="T16" fmla="*/ 107 w 113"/>
                  <a:gd name="T17" fmla="*/ 42 h 93"/>
                  <a:gd name="T18" fmla="*/ 102 w 113"/>
                  <a:gd name="T19" fmla="*/ 54 h 93"/>
                  <a:gd name="T20" fmla="*/ 112 w 113"/>
                  <a:gd name="T21" fmla="*/ 62 h 93"/>
                  <a:gd name="T22" fmla="*/ 96 w 113"/>
                  <a:gd name="T23" fmla="*/ 74 h 93"/>
                  <a:gd name="T24" fmla="*/ 92 w 113"/>
                  <a:gd name="T25" fmla="*/ 92 h 93"/>
                  <a:gd name="T26" fmla="*/ 81 w 113"/>
                  <a:gd name="T27" fmla="*/ 89 h 93"/>
                  <a:gd name="T28" fmla="*/ 72 w 113"/>
                  <a:gd name="T29" fmla="*/ 72 h 93"/>
                  <a:gd name="T30" fmla="*/ 68 w 113"/>
                  <a:gd name="T31" fmla="*/ 55 h 93"/>
                  <a:gd name="T32" fmla="*/ 52 w 113"/>
                  <a:gd name="T33" fmla="*/ 46 h 93"/>
                  <a:gd name="T34" fmla="*/ 40 w 113"/>
                  <a:gd name="T35" fmla="*/ 52 h 93"/>
                  <a:gd name="T36" fmla="*/ 25 w 113"/>
                  <a:gd name="T37" fmla="*/ 56 h 93"/>
                  <a:gd name="T38" fmla="*/ 7 w 113"/>
                  <a:gd name="T39" fmla="*/ 37 h 93"/>
                  <a:gd name="T40" fmla="*/ 0 w 113"/>
                  <a:gd name="T41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3" h="93">
                    <a:moveTo>
                      <a:pt x="0" y="15"/>
                    </a:moveTo>
                    <a:lnTo>
                      <a:pt x="8" y="6"/>
                    </a:lnTo>
                    <a:lnTo>
                      <a:pt x="25" y="0"/>
                    </a:lnTo>
                    <a:lnTo>
                      <a:pt x="45" y="3"/>
                    </a:lnTo>
                    <a:lnTo>
                      <a:pt x="61" y="3"/>
                    </a:lnTo>
                    <a:lnTo>
                      <a:pt x="76" y="8"/>
                    </a:lnTo>
                    <a:lnTo>
                      <a:pt x="92" y="11"/>
                    </a:lnTo>
                    <a:lnTo>
                      <a:pt x="103" y="23"/>
                    </a:lnTo>
                    <a:lnTo>
                      <a:pt x="107" y="42"/>
                    </a:lnTo>
                    <a:lnTo>
                      <a:pt x="102" y="54"/>
                    </a:lnTo>
                    <a:lnTo>
                      <a:pt x="112" y="62"/>
                    </a:lnTo>
                    <a:lnTo>
                      <a:pt x="96" y="74"/>
                    </a:lnTo>
                    <a:lnTo>
                      <a:pt x="92" y="92"/>
                    </a:lnTo>
                    <a:lnTo>
                      <a:pt x="81" y="89"/>
                    </a:lnTo>
                    <a:lnTo>
                      <a:pt x="72" y="72"/>
                    </a:lnTo>
                    <a:lnTo>
                      <a:pt x="68" y="55"/>
                    </a:lnTo>
                    <a:lnTo>
                      <a:pt x="52" y="46"/>
                    </a:lnTo>
                    <a:lnTo>
                      <a:pt x="40" y="52"/>
                    </a:lnTo>
                    <a:lnTo>
                      <a:pt x="25" y="56"/>
                    </a:lnTo>
                    <a:lnTo>
                      <a:pt x="7" y="37"/>
                    </a:lnTo>
                    <a:lnTo>
                      <a:pt x="0" y="15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4" name="Freeform 228"/>
              <p:cNvSpPr>
                <a:spLocks/>
              </p:cNvSpPr>
              <p:nvPr/>
            </p:nvSpPr>
            <p:spPr bwMode="auto">
              <a:xfrm>
                <a:off x="5751626" y="3954223"/>
                <a:ext cx="92777" cy="168306"/>
              </a:xfrm>
              <a:custGeom>
                <a:avLst/>
                <a:gdLst>
                  <a:gd name="T0" fmla="*/ 2 w 53"/>
                  <a:gd name="T1" fmla="*/ 91 h 95"/>
                  <a:gd name="T2" fmla="*/ 0 w 53"/>
                  <a:gd name="T3" fmla="*/ 68 h 95"/>
                  <a:gd name="T4" fmla="*/ 2 w 53"/>
                  <a:gd name="T5" fmla="*/ 45 h 95"/>
                  <a:gd name="T6" fmla="*/ 10 w 53"/>
                  <a:gd name="T7" fmla="*/ 44 h 95"/>
                  <a:gd name="T8" fmla="*/ 12 w 53"/>
                  <a:gd name="T9" fmla="*/ 32 h 95"/>
                  <a:gd name="T10" fmla="*/ 2 w 53"/>
                  <a:gd name="T11" fmla="*/ 27 h 95"/>
                  <a:gd name="T12" fmla="*/ 2 w 53"/>
                  <a:gd name="T13" fmla="*/ 14 h 95"/>
                  <a:gd name="T14" fmla="*/ 9 w 53"/>
                  <a:gd name="T15" fmla="*/ 0 h 95"/>
                  <a:gd name="T16" fmla="*/ 17 w 53"/>
                  <a:gd name="T17" fmla="*/ 0 h 95"/>
                  <a:gd name="T18" fmla="*/ 27 w 53"/>
                  <a:gd name="T19" fmla="*/ 6 h 95"/>
                  <a:gd name="T20" fmla="*/ 39 w 53"/>
                  <a:gd name="T21" fmla="*/ 9 h 95"/>
                  <a:gd name="T22" fmla="*/ 40 w 53"/>
                  <a:gd name="T23" fmla="*/ 23 h 95"/>
                  <a:gd name="T24" fmla="*/ 46 w 53"/>
                  <a:gd name="T25" fmla="*/ 26 h 95"/>
                  <a:gd name="T26" fmla="*/ 45 w 53"/>
                  <a:gd name="T27" fmla="*/ 39 h 95"/>
                  <a:gd name="T28" fmla="*/ 48 w 53"/>
                  <a:gd name="T29" fmla="*/ 60 h 95"/>
                  <a:gd name="T30" fmla="*/ 52 w 53"/>
                  <a:gd name="T31" fmla="*/ 79 h 95"/>
                  <a:gd name="T32" fmla="*/ 46 w 53"/>
                  <a:gd name="T33" fmla="*/ 86 h 95"/>
                  <a:gd name="T34" fmla="*/ 35 w 53"/>
                  <a:gd name="T35" fmla="*/ 86 h 95"/>
                  <a:gd name="T36" fmla="*/ 29 w 53"/>
                  <a:gd name="T37" fmla="*/ 93 h 95"/>
                  <a:gd name="T38" fmla="*/ 18 w 53"/>
                  <a:gd name="T39" fmla="*/ 94 h 95"/>
                  <a:gd name="T40" fmla="*/ 2 w 53"/>
                  <a:gd name="T41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" h="95">
                    <a:moveTo>
                      <a:pt x="2" y="91"/>
                    </a:moveTo>
                    <a:lnTo>
                      <a:pt x="0" y="68"/>
                    </a:lnTo>
                    <a:lnTo>
                      <a:pt x="2" y="45"/>
                    </a:lnTo>
                    <a:lnTo>
                      <a:pt x="10" y="44"/>
                    </a:lnTo>
                    <a:lnTo>
                      <a:pt x="12" y="32"/>
                    </a:lnTo>
                    <a:lnTo>
                      <a:pt x="2" y="27"/>
                    </a:lnTo>
                    <a:lnTo>
                      <a:pt x="2" y="1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6"/>
                    </a:lnTo>
                    <a:lnTo>
                      <a:pt x="39" y="9"/>
                    </a:lnTo>
                    <a:lnTo>
                      <a:pt x="40" y="23"/>
                    </a:lnTo>
                    <a:lnTo>
                      <a:pt x="46" y="26"/>
                    </a:lnTo>
                    <a:lnTo>
                      <a:pt x="45" y="39"/>
                    </a:lnTo>
                    <a:lnTo>
                      <a:pt x="48" y="60"/>
                    </a:lnTo>
                    <a:lnTo>
                      <a:pt x="52" y="79"/>
                    </a:lnTo>
                    <a:lnTo>
                      <a:pt x="46" y="86"/>
                    </a:lnTo>
                    <a:lnTo>
                      <a:pt x="35" y="86"/>
                    </a:lnTo>
                    <a:lnTo>
                      <a:pt x="29" y="93"/>
                    </a:lnTo>
                    <a:lnTo>
                      <a:pt x="18" y="94"/>
                    </a:lnTo>
                    <a:lnTo>
                      <a:pt x="2" y="91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5" name="Freeform 229"/>
              <p:cNvSpPr>
                <a:spLocks/>
              </p:cNvSpPr>
              <p:nvPr/>
            </p:nvSpPr>
            <p:spPr bwMode="auto">
              <a:xfrm>
                <a:off x="6575608" y="4298700"/>
                <a:ext cx="278330" cy="308299"/>
              </a:xfrm>
              <a:custGeom>
                <a:avLst/>
                <a:gdLst>
                  <a:gd name="T0" fmla="*/ 156 w 157"/>
                  <a:gd name="T1" fmla="*/ 154 h 175"/>
                  <a:gd name="T2" fmla="*/ 139 w 157"/>
                  <a:gd name="T3" fmla="*/ 158 h 175"/>
                  <a:gd name="T4" fmla="*/ 136 w 157"/>
                  <a:gd name="T5" fmla="*/ 165 h 175"/>
                  <a:gd name="T6" fmla="*/ 119 w 157"/>
                  <a:gd name="T7" fmla="*/ 165 h 175"/>
                  <a:gd name="T8" fmla="*/ 116 w 157"/>
                  <a:gd name="T9" fmla="*/ 174 h 175"/>
                  <a:gd name="T10" fmla="*/ 86 w 157"/>
                  <a:gd name="T11" fmla="*/ 171 h 175"/>
                  <a:gd name="T12" fmla="*/ 84 w 157"/>
                  <a:gd name="T13" fmla="*/ 163 h 175"/>
                  <a:gd name="T14" fmla="*/ 71 w 157"/>
                  <a:gd name="T15" fmla="*/ 154 h 175"/>
                  <a:gd name="T16" fmla="*/ 60 w 157"/>
                  <a:gd name="T17" fmla="*/ 146 h 175"/>
                  <a:gd name="T18" fmla="*/ 53 w 157"/>
                  <a:gd name="T19" fmla="*/ 143 h 175"/>
                  <a:gd name="T20" fmla="*/ 44 w 157"/>
                  <a:gd name="T21" fmla="*/ 129 h 175"/>
                  <a:gd name="T22" fmla="*/ 31 w 157"/>
                  <a:gd name="T23" fmla="*/ 122 h 175"/>
                  <a:gd name="T24" fmla="*/ 21 w 157"/>
                  <a:gd name="T25" fmla="*/ 112 h 175"/>
                  <a:gd name="T26" fmla="*/ 19 w 157"/>
                  <a:gd name="T27" fmla="*/ 104 h 175"/>
                  <a:gd name="T28" fmla="*/ 8 w 157"/>
                  <a:gd name="T29" fmla="*/ 105 h 175"/>
                  <a:gd name="T30" fmla="*/ 9 w 157"/>
                  <a:gd name="T31" fmla="*/ 97 h 175"/>
                  <a:gd name="T32" fmla="*/ 8 w 157"/>
                  <a:gd name="T33" fmla="*/ 87 h 175"/>
                  <a:gd name="T34" fmla="*/ 4 w 157"/>
                  <a:gd name="T35" fmla="*/ 78 h 175"/>
                  <a:gd name="T36" fmla="*/ 3 w 157"/>
                  <a:gd name="T37" fmla="*/ 70 h 175"/>
                  <a:gd name="T38" fmla="*/ 4 w 157"/>
                  <a:gd name="T39" fmla="*/ 57 h 175"/>
                  <a:gd name="T40" fmla="*/ 0 w 157"/>
                  <a:gd name="T41" fmla="*/ 46 h 175"/>
                  <a:gd name="T42" fmla="*/ 8 w 157"/>
                  <a:gd name="T43" fmla="*/ 45 h 175"/>
                  <a:gd name="T44" fmla="*/ 19 w 157"/>
                  <a:gd name="T45" fmla="*/ 43 h 175"/>
                  <a:gd name="T46" fmla="*/ 18 w 157"/>
                  <a:gd name="T47" fmla="*/ 26 h 175"/>
                  <a:gd name="T48" fmla="*/ 14 w 157"/>
                  <a:gd name="T49" fmla="*/ 19 h 175"/>
                  <a:gd name="T50" fmla="*/ 11 w 157"/>
                  <a:gd name="T51" fmla="*/ 4 h 175"/>
                  <a:gd name="T52" fmla="*/ 18 w 157"/>
                  <a:gd name="T53" fmla="*/ 0 h 175"/>
                  <a:gd name="T54" fmla="*/ 33 w 157"/>
                  <a:gd name="T55" fmla="*/ 1 h 175"/>
                  <a:gd name="T56" fmla="*/ 63 w 157"/>
                  <a:gd name="T57" fmla="*/ 0 h 175"/>
                  <a:gd name="T58" fmla="*/ 74 w 157"/>
                  <a:gd name="T59" fmla="*/ 0 h 175"/>
                  <a:gd name="T60" fmla="*/ 103 w 157"/>
                  <a:gd name="T61" fmla="*/ 24 h 175"/>
                  <a:gd name="T62" fmla="*/ 118 w 157"/>
                  <a:gd name="T63" fmla="*/ 28 h 175"/>
                  <a:gd name="T64" fmla="*/ 119 w 157"/>
                  <a:gd name="T65" fmla="*/ 41 h 175"/>
                  <a:gd name="T66" fmla="*/ 141 w 157"/>
                  <a:gd name="T67" fmla="*/ 52 h 175"/>
                  <a:gd name="T68" fmla="*/ 142 w 157"/>
                  <a:gd name="T69" fmla="*/ 60 h 175"/>
                  <a:gd name="T70" fmla="*/ 142 w 157"/>
                  <a:gd name="T71" fmla="*/ 71 h 175"/>
                  <a:gd name="T72" fmla="*/ 137 w 157"/>
                  <a:gd name="T73" fmla="*/ 77 h 175"/>
                  <a:gd name="T74" fmla="*/ 135 w 157"/>
                  <a:gd name="T75" fmla="*/ 88 h 175"/>
                  <a:gd name="T76" fmla="*/ 143 w 157"/>
                  <a:gd name="T77" fmla="*/ 90 h 175"/>
                  <a:gd name="T78" fmla="*/ 142 w 157"/>
                  <a:gd name="T79" fmla="*/ 106 h 175"/>
                  <a:gd name="T80" fmla="*/ 145 w 157"/>
                  <a:gd name="T81" fmla="*/ 122 h 175"/>
                  <a:gd name="T82" fmla="*/ 146 w 157"/>
                  <a:gd name="T83" fmla="*/ 140 h 175"/>
                  <a:gd name="T84" fmla="*/ 152 w 157"/>
                  <a:gd name="T85" fmla="*/ 146 h 175"/>
                  <a:gd name="T86" fmla="*/ 156 w 157"/>
                  <a:gd name="T87" fmla="*/ 15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175">
                    <a:moveTo>
                      <a:pt x="156" y="154"/>
                    </a:moveTo>
                    <a:lnTo>
                      <a:pt x="139" y="158"/>
                    </a:lnTo>
                    <a:lnTo>
                      <a:pt x="136" y="165"/>
                    </a:lnTo>
                    <a:lnTo>
                      <a:pt x="119" y="165"/>
                    </a:lnTo>
                    <a:lnTo>
                      <a:pt x="116" y="174"/>
                    </a:lnTo>
                    <a:lnTo>
                      <a:pt x="86" y="171"/>
                    </a:lnTo>
                    <a:lnTo>
                      <a:pt x="84" y="163"/>
                    </a:lnTo>
                    <a:lnTo>
                      <a:pt x="71" y="154"/>
                    </a:lnTo>
                    <a:lnTo>
                      <a:pt x="60" y="146"/>
                    </a:lnTo>
                    <a:lnTo>
                      <a:pt x="53" y="143"/>
                    </a:lnTo>
                    <a:lnTo>
                      <a:pt x="44" y="129"/>
                    </a:lnTo>
                    <a:lnTo>
                      <a:pt x="31" y="122"/>
                    </a:lnTo>
                    <a:lnTo>
                      <a:pt x="21" y="112"/>
                    </a:lnTo>
                    <a:lnTo>
                      <a:pt x="19" y="104"/>
                    </a:lnTo>
                    <a:lnTo>
                      <a:pt x="8" y="105"/>
                    </a:lnTo>
                    <a:lnTo>
                      <a:pt x="9" y="97"/>
                    </a:lnTo>
                    <a:lnTo>
                      <a:pt x="8" y="87"/>
                    </a:lnTo>
                    <a:lnTo>
                      <a:pt x="4" y="78"/>
                    </a:lnTo>
                    <a:lnTo>
                      <a:pt x="3" y="70"/>
                    </a:lnTo>
                    <a:lnTo>
                      <a:pt x="4" y="57"/>
                    </a:lnTo>
                    <a:lnTo>
                      <a:pt x="0" y="46"/>
                    </a:lnTo>
                    <a:lnTo>
                      <a:pt x="8" y="45"/>
                    </a:lnTo>
                    <a:lnTo>
                      <a:pt x="19" y="43"/>
                    </a:lnTo>
                    <a:lnTo>
                      <a:pt x="18" y="26"/>
                    </a:lnTo>
                    <a:lnTo>
                      <a:pt x="14" y="19"/>
                    </a:lnTo>
                    <a:lnTo>
                      <a:pt x="11" y="4"/>
                    </a:lnTo>
                    <a:lnTo>
                      <a:pt x="18" y="0"/>
                    </a:lnTo>
                    <a:lnTo>
                      <a:pt x="33" y="1"/>
                    </a:lnTo>
                    <a:lnTo>
                      <a:pt x="63" y="0"/>
                    </a:lnTo>
                    <a:lnTo>
                      <a:pt x="74" y="0"/>
                    </a:lnTo>
                    <a:lnTo>
                      <a:pt x="103" y="24"/>
                    </a:lnTo>
                    <a:lnTo>
                      <a:pt x="118" y="28"/>
                    </a:lnTo>
                    <a:lnTo>
                      <a:pt x="119" y="41"/>
                    </a:lnTo>
                    <a:lnTo>
                      <a:pt x="141" y="52"/>
                    </a:lnTo>
                    <a:lnTo>
                      <a:pt x="142" y="60"/>
                    </a:lnTo>
                    <a:lnTo>
                      <a:pt x="142" y="71"/>
                    </a:lnTo>
                    <a:lnTo>
                      <a:pt x="137" y="77"/>
                    </a:lnTo>
                    <a:lnTo>
                      <a:pt x="135" y="88"/>
                    </a:lnTo>
                    <a:lnTo>
                      <a:pt x="143" y="90"/>
                    </a:lnTo>
                    <a:lnTo>
                      <a:pt x="142" y="106"/>
                    </a:lnTo>
                    <a:lnTo>
                      <a:pt x="145" y="122"/>
                    </a:lnTo>
                    <a:lnTo>
                      <a:pt x="146" y="140"/>
                    </a:lnTo>
                    <a:lnTo>
                      <a:pt x="152" y="146"/>
                    </a:lnTo>
                    <a:lnTo>
                      <a:pt x="156" y="154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6" name="Freeform 230"/>
              <p:cNvSpPr>
                <a:spLocks/>
              </p:cNvSpPr>
              <p:nvPr/>
            </p:nvSpPr>
            <p:spPr bwMode="auto">
              <a:xfrm>
                <a:off x="6575608" y="4150842"/>
                <a:ext cx="125799" cy="157295"/>
              </a:xfrm>
              <a:custGeom>
                <a:avLst/>
                <a:gdLst>
                  <a:gd name="T0" fmla="*/ 61 w 71"/>
                  <a:gd name="T1" fmla="*/ 0 h 89"/>
                  <a:gd name="T2" fmla="*/ 70 w 71"/>
                  <a:gd name="T3" fmla="*/ 14 h 89"/>
                  <a:gd name="T4" fmla="*/ 70 w 71"/>
                  <a:gd name="T5" fmla="*/ 41 h 89"/>
                  <a:gd name="T6" fmla="*/ 61 w 71"/>
                  <a:gd name="T7" fmla="*/ 58 h 89"/>
                  <a:gd name="T8" fmla="*/ 59 w 71"/>
                  <a:gd name="T9" fmla="*/ 74 h 89"/>
                  <a:gd name="T10" fmla="*/ 63 w 71"/>
                  <a:gd name="T11" fmla="*/ 84 h 89"/>
                  <a:gd name="T12" fmla="*/ 33 w 71"/>
                  <a:gd name="T13" fmla="*/ 85 h 89"/>
                  <a:gd name="T14" fmla="*/ 18 w 71"/>
                  <a:gd name="T15" fmla="*/ 84 h 89"/>
                  <a:gd name="T16" fmla="*/ 11 w 71"/>
                  <a:gd name="T17" fmla="*/ 88 h 89"/>
                  <a:gd name="T18" fmla="*/ 0 w 71"/>
                  <a:gd name="T19" fmla="*/ 84 h 89"/>
                  <a:gd name="T20" fmla="*/ 4 w 71"/>
                  <a:gd name="T21" fmla="*/ 49 h 89"/>
                  <a:gd name="T22" fmla="*/ 19 w 71"/>
                  <a:gd name="T23" fmla="*/ 43 h 89"/>
                  <a:gd name="T24" fmla="*/ 27 w 71"/>
                  <a:gd name="T25" fmla="*/ 39 h 89"/>
                  <a:gd name="T26" fmla="*/ 28 w 71"/>
                  <a:gd name="T27" fmla="*/ 30 h 89"/>
                  <a:gd name="T28" fmla="*/ 19 w 71"/>
                  <a:gd name="T29" fmla="*/ 30 h 89"/>
                  <a:gd name="T30" fmla="*/ 19 w 71"/>
                  <a:gd name="T31" fmla="*/ 23 h 89"/>
                  <a:gd name="T32" fmla="*/ 15 w 71"/>
                  <a:gd name="T33" fmla="*/ 4 h 89"/>
                  <a:gd name="T34" fmla="*/ 31 w 71"/>
                  <a:gd name="T35" fmla="*/ 4 h 89"/>
                  <a:gd name="T36" fmla="*/ 44 w 71"/>
                  <a:gd name="T37" fmla="*/ 5 h 89"/>
                  <a:gd name="T38" fmla="*/ 61 w 71"/>
                  <a:gd name="T3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89">
                    <a:moveTo>
                      <a:pt x="61" y="0"/>
                    </a:moveTo>
                    <a:lnTo>
                      <a:pt x="70" y="14"/>
                    </a:lnTo>
                    <a:lnTo>
                      <a:pt x="70" y="41"/>
                    </a:lnTo>
                    <a:lnTo>
                      <a:pt x="61" y="58"/>
                    </a:lnTo>
                    <a:lnTo>
                      <a:pt x="59" y="74"/>
                    </a:lnTo>
                    <a:lnTo>
                      <a:pt x="63" y="84"/>
                    </a:lnTo>
                    <a:lnTo>
                      <a:pt x="33" y="85"/>
                    </a:lnTo>
                    <a:lnTo>
                      <a:pt x="18" y="84"/>
                    </a:lnTo>
                    <a:lnTo>
                      <a:pt x="11" y="88"/>
                    </a:lnTo>
                    <a:lnTo>
                      <a:pt x="0" y="84"/>
                    </a:lnTo>
                    <a:lnTo>
                      <a:pt x="4" y="49"/>
                    </a:lnTo>
                    <a:lnTo>
                      <a:pt x="19" y="43"/>
                    </a:lnTo>
                    <a:lnTo>
                      <a:pt x="27" y="39"/>
                    </a:lnTo>
                    <a:lnTo>
                      <a:pt x="28" y="30"/>
                    </a:lnTo>
                    <a:lnTo>
                      <a:pt x="19" y="30"/>
                    </a:lnTo>
                    <a:lnTo>
                      <a:pt x="19" y="23"/>
                    </a:lnTo>
                    <a:lnTo>
                      <a:pt x="15" y="4"/>
                    </a:lnTo>
                    <a:lnTo>
                      <a:pt x="31" y="4"/>
                    </a:lnTo>
                    <a:lnTo>
                      <a:pt x="44" y="5"/>
                    </a:lnTo>
                    <a:lnTo>
                      <a:pt x="61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7" name="Freeform 232"/>
              <p:cNvSpPr>
                <a:spLocks/>
              </p:cNvSpPr>
              <p:nvPr/>
            </p:nvSpPr>
            <p:spPr bwMode="auto">
              <a:xfrm>
                <a:off x="6158899" y="3600309"/>
                <a:ext cx="275185" cy="457729"/>
              </a:xfrm>
              <a:custGeom>
                <a:avLst/>
                <a:gdLst>
                  <a:gd name="T0" fmla="*/ 24 w 155"/>
                  <a:gd name="T1" fmla="*/ 0 h 260"/>
                  <a:gd name="T2" fmla="*/ 26 w 155"/>
                  <a:gd name="T3" fmla="*/ 8 h 260"/>
                  <a:gd name="T4" fmla="*/ 29 w 155"/>
                  <a:gd name="T5" fmla="*/ 14 h 260"/>
                  <a:gd name="T6" fmla="*/ 36 w 155"/>
                  <a:gd name="T7" fmla="*/ 30 h 260"/>
                  <a:gd name="T8" fmla="*/ 30 w 155"/>
                  <a:gd name="T9" fmla="*/ 108 h 260"/>
                  <a:gd name="T10" fmla="*/ 20 w 155"/>
                  <a:gd name="T11" fmla="*/ 112 h 260"/>
                  <a:gd name="T12" fmla="*/ 15 w 155"/>
                  <a:gd name="T13" fmla="*/ 121 h 260"/>
                  <a:gd name="T14" fmla="*/ 5 w 155"/>
                  <a:gd name="T15" fmla="*/ 127 h 260"/>
                  <a:gd name="T16" fmla="*/ 0 w 155"/>
                  <a:gd name="T17" fmla="*/ 135 h 260"/>
                  <a:gd name="T18" fmla="*/ 0 w 155"/>
                  <a:gd name="T19" fmla="*/ 149 h 260"/>
                  <a:gd name="T20" fmla="*/ 6 w 155"/>
                  <a:gd name="T21" fmla="*/ 148 h 260"/>
                  <a:gd name="T22" fmla="*/ 8 w 155"/>
                  <a:gd name="T23" fmla="*/ 158 h 260"/>
                  <a:gd name="T24" fmla="*/ 13 w 155"/>
                  <a:gd name="T25" fmla="*/ 166 h 260"/>
                  <a:gd name="T26" fmla="*/ 19 w 155"/>
                  <a:gd name="T27" fmla="*/ 180 h 260"/>
                  <a:gd name="T28" fmla="*/ 19 w 155"/>
                  <a:gd name="T29" fmla="*/ 188 h 260"/>
                  <a:gd name="T30" fmla="*/ 14 w 155"/>
                  <a:gd name="T31" fmla="*/ 191 h 260"/>
                  <a:gd name="T32" fmla="*/ 17 w 155"/>
                  <a:gd name="T33" fmla="*/ 194 h 260"/>
                  <a:gd name="T34" fmla="*/ 19 w 155"/>
                  <a:gd name="T35" fmla="*/ 202 h 260"/>
                  <a:gd name="T36" fmla="*/ 25 w 155"/>
                  <a:gd name="T37" fmla="*/ 210 h 260"/>
                  <a:gd name="T38" fmla="*/ 24 w 155"/>
                  <a:gd name="T39" fmla="*/ 218 h 260"/>
                  <a:gd name="T40" fmla="*/ 17 w 155"/>
                  <a:gd name="T41" fmla="*/ 221 h 260"/>
                  <a:gd name="T42" fmla="*/ 18 w 155"/>
                  <a:gd name="T43" fmla="*/ 229 h 260"/>
                  <a:gd name="T44" fmla="*/ 29 w 155"/>
                  <a:gd name="T45" fmla="*/ 243 h 260"/>
                  <a:gd name="T46" fmla="*/ 36 w 155"/>
                  <a:gd name="T47" fmla="*/ 259 h 260"/>
                  <a:gd name="T48" fmla="*/ 45 w 155"/>
                  <a:gd name="T49" fmla="*/ 254 h 260"/>
                  <a:gd name="T50" fmla="*/ 58 w 155"/>
                  <a:gd name="T51" fmla="*/ 256 h 260"/>
                  <a:gd name="T52" fmla="*/ 63 w 155"/>
                  <a:gd name="T53" fmla="*/ 246 h 260"/>
                  <a:gd name="T54" fmla="*/ 79 w 155"/>
                  <a:gd name="T55" fmla="*/ 245 h 260"/>
                  <a:gd name="T56" fmla="*/ 85 w 155"/>
                  <a:gd name="T57" fmla="*/ 235 h 260"/>
                  <a:gd name="T58" fmla="*/ 99 w 155"/>
                  <a:gd name="T59" fmla="*/ 232 h 260"/>
                  <a:gd name="T60" fmla="*/ 104 w 155"/>
                  <a:gd name="T61" fmla="*/ 221 h 260"/>
                  <a:gd name="T62" fmla="*/ 113 w 155"/>
                  <a:gd name="T63" fmla="*/ 218 h 260"/>
                  <a:gd name="T64" fmla="*/ 119 w 155"/>
                  <a:gd name="T65" fmla="*/ 206 h 260"/>
                  <a:gd name="T66" fmla="*/ 129 w 155"/>
                  <a:gd name="T67" fmla="*/ 196 h 260"/>
                  <a:gd name="T68" fmla="*/ 136 w 155"/>
                  <a:gd name="T69" fmla="*/ 194 h 260"/>
                  <a:gd name="T70" fmla="*/ 139 w 155"/>
                  <a:gd name="T71" fmla="*/ 189 h 260"/>
                  <a:gd name="T72" fmla="*/ 139 w 155"/>
                  <a:gd name="T73" fmla="*/ 182 h 260"/>
                  <a:gd name="T74" fmla="*/ 133 w 155"/>
                  <a:gd name="T75" fmla="*/ 179 h 260"/>
                  <a:gd name="T76" fmla="*/ 129 w 155"/>
                  <a:gd name="T77" fmla="*/ 168 h 260"/>
                  <a:gd name="T78" fmla="*/ 118 w 155"/>
                  <a:gd name="T79" fmla="*/ 163 h 260"/>
                  <a:gd name="T80" fmla="*/ 120 w 155"/>
                  <a:gd name="T81" fmla="*/ 154 h 260"/>
                  <a:gd name="T82" fmla="*/ 131 w 155"/>
                  <a:gd name="T83" fmla="*/ 153 h 260"/>
                  <a:gd name="T84" fmla="*/ 135 w 155"/>
                  <a:gd name="T85" fmla="*/ 139 h 260"/>
                  <a:gd name="T86" fmla="*/ 144 w 155"/>
                  <a:gd name="T87" fmla="*/ 123 h 260"/>
                  <a:gd name="T88" fmla="*/ 152 w 155"/>
                  <a:gd name="T89" fmla="*/ 119 h 260"/>
                  <a:gd name="T90" fmla="*/ 154 w 155"/>
                  <a:gd name="T91" fmla="*/ 77 h 260"/>
                  <a:gd name="T92" fmla="*/ 145 w 155"/>
                  <a:gd name="T93" fmla="*/ 75 h 260"/>
                  <a:gd name="T94" fmla="*/ 120 w 155"/>
                  <a:gd name="T95" fmla="*/ 57 h 260"/>
                  <a:gd name="T96" fmla="*/ 111 w 155"/>
                  <a:gd name="T97" fmla="*/ 52 h 260"/>
                  <a:gd name="T98" fmla="*/ 89 w 155"/>
                  <a:gd name="T99" fmla="*/ 41 h 260"/>
                  <a:gd name="T100" fmla="*/ 81 w 155"/>
                  <a:gd name="T101" fmla="*/ 28 h 260"/>
                  <a:gd name="T102" fmla="*/ 57 w 155"/>
                  <a:gd name="T103" fmla="*/ 24 h 260"/>
                  <a:gd name="T104" fmla="*/ 52 w 155"/>
                  <a:gd name="T105" fmla="*/ 12 h 260"/>
                  <a:gd name="T106" fmla="*/ 38 w 155"/>
                  <a:gd name="T107" fmla="*/ 7 h 260"/>
                  <a:gd name="T108" fmla="*/ 38 w 155"/>
                  <a:gd name="T109" fmla="*/ 2 h 260"/>
                  <a:gd name="T110" fmla="*/ 24 w 155"/>
                  <a:gd name="T1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" h="260">
                    <a:moveTo>
                      <a:pt x="24" y="0"/>
                    </a:moveTo>
                    <a:lnTo>
                      <a:pt x="26" y="8"/>
                    </a:lnTo>
                    <a:lnTo>
                      <a:pt x="29" y="14"/>
                    </a:lnTo>
                    <a:lnTo>
                      <a:pt x="36" y="30"/>
                    </a:lnTo>
                    <a:lnTo>
                      <a:pt x="30" y="108"/>
                    </a:lnTo>
                    <a:lnTo>
                      <a:pt x="20" y="112"/>
                    </a:lnTo>
                    <a:lnTo>
                      <a:pt x="15" y="121"/>
                    </a:lnTo>
                    <a:lnTo>
                      <a:pt x="5" y="127"/>
                    </a:lnTo>
                    <a:lnTo>
                      <a:pt x="0" y="135"/>
                    </a:lnTo>
                    <a:lnTo>
                      <a:pt x="0" y="149"/>
                    </a:lnTo>
                    <a:lnTo>
                      <a:pt x="6" y="148"/>
                    </a:lnTo>
                    <a:lnTo>
                      <a:pt x="8" y="158"/>
                    </a:lnTo>
                    <a:lnTo>
                      <a:pt x="13" y="166"/>
                    </a:lnTo>
                    <a:lnTo>
                      <a:pt x="19" y="180"/>
                    </a:lnTo>
                    <a:lnTo>
                      <a:pt x="19" y="188"/>
                    </a:lnTo>
                    <a:lnTo>
                      <a:pt x="14" y="191"/>
                    </a:lnTo>
                    <a:lnTo>
                      <a:pt x="17" y="194"/>
                    </a:lnTo>
                    <a:lnTo>
                      <a:pt x="19" y="202"/>
                    </a:lnTo>
                    <a:lnTo>
                      <a:pt x="25" y="210"/>
                    </a:lnTo>
                    <a:lnTo>
                      <a:pt x="24" y="218"/>
                    </a:lnTo>
                    <a:lnTo>
                      <a:pt x="17" y="221"/>
                    </a:lnTo>
                    <a:lnTo>
                      <a:pt x="18" y="229"/>
                    </a:lnTo>
                    <a:lnTo>
                      <a:pt x="29" y="243"/>
                    </a:lnTo>
                    <a:lnTo>
                      <a:pt x="36" y="259"/>
                    </a:lnTo>
                    <a:lnTo>
                      <a:pt x="45" y="254"/>
                    </a:lnTo>
                    <a:lnTo>
                      <a:pt x="58" y="256"/>
                    </a:lnTo>
                    <a:lnTo>
                      <a:pt x="63" y="246"/>
                    </a:lnTo>
                    <a:lnTo>
                      <a:pt x="79" y="245"/>
                    </a:lnTo>
                    <a:lnTo>
                      <a:pt x="85" y="235"/>
                    </a:lnTo>
                    <a:lnTo>
                      <a:pt x="99" y="232"/>
                    </a:lnTo>
                    <a:lnTo>
                      <a:pt x="104" y="221"/>
                    </a:lnTo>
                    <a:lnTo>
                      <a:pt x="113" y="218"/>
                    </a:lnTo>
                    <a:lnTo>
                      <a:pt x="119" y="206"/>
                    </a:lnTo>
                    <a:lnTo>
                      <a:pt x="129" y="196"/>
                    </a:lnTo>
                    <a:lnTo>
                      <a:pt x="136" y="194"/>
                    </a:lnTo>
                    <a:lnTo>
                      <a:pt x="139" y="189"/>
                    </a:lnTo>
                    <a:lnTo>
                      <a:pt x="139" y="182"/>
                    </a:lnTo>
                    <a:lnTo>
                      <a:pt x="133" y="179"/>
                    </a:lnTo>
                    <a:lnTo>
                      <a:pt x="129" y="168"/>
                    </a:lnTo>
                    <a:lnTo>
                      <a:pt x="118" y="163"/>
                    </a:lnTo>
                    <a:lnTo>
                      <a:pt x="120" y="154"/>
                    </a:lnTo>
                    <a:lnTo>
                      <a:pt x="131" y="153"/>
                    </a:lnTo>
                    <a:lnTo>
                      <a:pt x="135" y="139"/>
                    </a:lnTo>
                    <a:lnTo>
                      <a:pt x="144" y="123"/>
                    </a:lnTo>
                    <a:lnTo>
                      <a:pt x="152" y="119"/>
                    </a:lnTo>
                    <a:lnTo>
                      <a:pt x="154" y="77"/>
                    </a:lnTo>
                    <a:lnTo>
                      <a:pt x="145" y="75"/>
                    </a:lnTo>
                    <a:lnTo>
                      <a:pt x="120" y="57"/>
                    </a:lnTo>
                    <a:lnTo>
                      <a:pt x="111" y="52"/>
                    </a:lnTo>
                    <a:lnTo>
                      <a:pt x="89" y="41"/>
                    </a:lnTo>
                    <a:lnTo>
                      <a:pt x="81" y="28"/>
                    </a:lnTo>
                    <a:lnTo>
                      <a:pt x="57" y="24"/>
                    </a:lnTo>
                    <a:lnTo>
                      <a:pt x="52" y="12"/>
                    </a:lnTo>
                    <a:lnTo>
                      <a:pt x="38" y="7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8" name="Freeform 233"/>
              <p:cNvSpPr>
                <a:spLocks/>
              </p:cNvSpPr>
              <p:nvPr/>
            </p:nvSpPr>
            <p:spPr bwMode="auto">
              <a:xfrm>
                <a:off x="5833395" y="3576714"/>
                <a:ext cx="388404" cy="331893"/>
              </a:xfrm>
              <a:custGeom>
                <a:avLst/>
                <a:gdLst>
                  <a:gd name="T0" fmla="*/ 50 w 221"/>
                  <a:gd name="T1" fmla="*/ 186 h 188"/>
                  <a:gd name="T2" fmla="*/ 55 w 221"/>
                  <a:gd name="T3" fmla="*/ 179 h 188"/>
                  <a:gd name="T4" fmla="*/ 60 w 221"/>
                  <a:gd name="T5" fmla="*/ 168 h 188"/>
                  <a:gd name="T6" fmla="*/ 73 w 221"/>
                  <a:gd name="T7" fmla="*/ 164 h 188"/>
                  <a:gd name="T8" fmla="*/ 84 w 221"/>
                  <a:gd name="T9" fmla="*/ 166 h 188"/>
                  <a:gd name="T10" fmla="*/ 91 w 221"/>
                  <a:gd name="T11" fmla="*/ 176 h 188"/>
                  <a:gd name="T12" fmla="*/ 92 w 221"/>
                  <a:gd name="T13" fmla="*/ 169 h 188"/>
                  <a:gd name="T14" fmla="*/ 109 w 221"/>
                  <a:gd name="T15" fmla="*/ 168 h 188"/>
                  <a:gd name="T16" fmla="*/ 120 w 221"/>
                  <a:gd name="T17" fmla="*/ 167 h 188"/>
                  <a:gd name="T18" fmla="*/ 128 w 221"/>
                  <a:gd name="T19" fmla="*/ 175 h 188"/>
                  <a:gd name="T20" fmla="*/ 140 w 221"/>
                  <a:gd name="T21" fmla="*/ 176 h 188"/>
                  <a:gd name="T22" fmla="*/ 142 w 221"/>
                  <a:gd name="T23" fmla="*/ 168 h 188"/>
                  <a:gd name="T24" fmla="*/ 160 w 221"/>
                  <a:gd name="T25" fmla="*/ 168 h 188"/>
                  <a:gd name="T26" fmla="*/ 168 w 221"/>
                  <a:gd name="T27" fmla="*/ 176 h 188"/>
                  <a:gd name="T28" fmla="*/ 175 w 221"/>
                  <a:gd name="T29" fmla="*/ 168 h 188"/>
                  <a:gd name="T30" fmla="*/ 185 w 221"/>
                  <a:gd name="T31" fmla="*/ 162 h 188"/>
                  <a:gd name="T32" fmla="*/ 185 w 221"/>
                  <a:gd name="T33" fmla="*/ 148 h 188"/>
                  <a:gd name="T34" fmla="*/ 190 w 221"/>
                  <a:gd name="T35" fmla="*/ 140 h 188"/>
                  <a:gd name="T36" fmla="*/ 200 w 221"/>
                  <a:gd name="T37" fmla="*/ 134 h 188"/>
                  <a:gd name="T38" fmla="*/ 205 w 221"/>
                  <a:gd name="T39" fmla="*/ 125 h 188"/>
                  <a:gd name="T40" fmla="*/ 215 w 221"/>
                  <a:gd name="T41" fmla="*/ 122 h 188"/>
                  <a:gd name="T42" fmla="*/ 220 w 221"/>
                  <a:gd name="T43" fmla="*/ 43 h 188"/>
                  <a:gd name="T44" fmla="*/ 213 w 221"/>
                  <a:gd name="T45" fmla="*/ 27 h 188"/>
                  <a:gd name="T46" fmla="*/ 211 w 221"/>
                  <a:gd name="T47" fmla="*/ 21 h 188"/>
                  <a:gd name="T48" fmla="*/ 208 w 221"/>
                  <a:gd name="T49" fmla="*/ 13 h 188"/>
                  <a:gd name="T50" fmla="*/ 200 w 221"/>
                  <a:gd name="T51" fmla="*/ 9 h 188"/>
                  <a:gd name="T52" fmla="*/ 182 w 221"/>
                  <a:gd name="T53" fmla="*/ 8 h 188"/>
                  <a:gd name="T54" fmla="*/ 181 w 221"/>
                  <a:gd name="T55" fmla="*/ 0 h 188"/>
                  <a:gd name="T56" fmla="*/ 162 w 221"/>
                  <a:gd name="T57" fmla="*/ 0 h 188"/>
                  <a:gd name="T58" fmla="*/ 157 w 221"/>
                  <a:gd name="T59" fmla="*/ 7 h 188"/>
                  <a:gd name="T60" fmla="*/ 143 w 221"/>
                  <a:gd name="T61" fmla="*/ 13 h 188"/>
                  <a:gd name="T62" fmla="*/ 131 w 221"/>
                  <a:gd name="T63" fmla="*/ 23 h 188"/>
                  <a:gd name="T64" fmla="*/ 124 w 221"/>
                  <a:gd name="T65" fmla="*/ 33 h 188"/>
                  <a:gd name="T66" fmla="*/ 102 w 221"/>
                  <a:gd name="T67" fmla="*/ 41 h 188"/>
                  <a:gd name="T68" fmla="*/ 99 w 221"/>
                  <a:gd name="T69" fmla="*/ 50 h 188"/>
                  <a:gd name="T70" fmla="*/ 91 w 221"/>
                  <a:gd name="T71" fmla="*/ 55 h 188"/>
                  <a:gd name="T72" fmla="*/ 81 w 221"/>
                  <a:gd name="T73" fmla="*/ 66 h 188"/>
                  <a:gd name="T74" fmla="*/ 57 w 221"/>
                  <a:gd name="T75" fmla="*/ 68 h 188"/>
                  <a:gd name="T76" fmla="*/ 55 w 221"/>
                  <a:gd name="T77" fmla="*/ 76 h 188"/>
                  <a:gd name="T78" fmla="*/ 58 w 221"/>
                  <a:gd name="T79" fmla="*/ 123 h 188"/>
                  <a:gd name="T80" fmla="*/ 48 w 221"/>
                  <a:gd name="T81" fmla="*/ 125 h 188"/>
                  <a:gd name="T82" fmla="*/ 48 w 221"/>
                  <a:gd name="T83" fmla="*/ 133 h 188"/>
                  <a:gd name="T84" fmla="*/ 11 w 221"/>
                  <a:gd name="T85" fmla="*/ 139 h 188"/>
                  <a:gd name="T86" fmla="*/ 0 w 221"/>
                  <a:gd name="T87" fmla="*/ 146 h 188"/>
                  <a:gd name="T88" fmla="*/ 4 w 221"/>
                  <a:gd name="T89" fmla="*/ 155 h 188"/>
                  <a:gd name="T90" fmla="*/ 13 w 221"/>
                  <a:gd name="T91" fmla="*/ 160 h 188"/>
                  <a:gd name="T92" fmla="*/ 14 w 221"/>
                  <a:gd name="T93" fmla="*/ 175 h 188"/>
                  <a:gd name="T94" fmla="*/ 24 w 221"/>
                  <a:gd name="T95" fmla="*/ 176 h 188"/>
                  <a:gd name="T96" fmla="*/ 32 w 221"/>
                  <a:gd name="T97" fmla="*/ 187 h 188"/>
                  <a:gd name="T98" fmla="*/ 45 w 221"/>
                  <a:gd name="T99" fmla="*/ 186 h 188"/>
                  <a:gd name="T100" fmla="*/ 50 w 221"/>
                  <a:gd name="T101" fmla="*/ 186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1" h="188">
                    <a:moveTo>
                      <a:pt x="50" y="186"/>
                    </a:moveTo>
                    <a:lnTo>
                      <a:pt x="55" y="179"/>
                    </a:lnTo>
                    <a:lnTo>
                      <a:pt x="60" y="168"/>
                    </a:lnTo>
                    <a:lnTo>
                      <a:pt x="73" y="164"/>
                    </a:lnTo>
                    <a:lnTo>
                      <a:pt x="84" y="166"/>
                    </a:lnTo>
                    <a:lnTo>
                      <a:pt x="91" y="176"/>
                    </a:lnTo>
                    <a:lnTo>
                      <a:pt x="92" y="169"/>
                    </a:lnTo>
                    <a:lnTo>
                      <a:pt x="109" y="168"/>
                    </a:lnTo>
                    <a:lnTo>
                      <a:pt x="120" y="167"/>
                    </a:lnTo>
                    <a:lnTo>
                      <a:pt x="128" y="175"/>
                    </a:lnTo>
                    <a:lnTo>
                      <a:pt x="140" y="176"/>
                    </a:lnTo>
                    <a:lnTo>
                      <a:pt x="142" y="168"/>
                    </a:lnTo>
                    <a:lnTo>
                      <a:pt x="160" y="168"/>
                    </a:lnTo>
                    <a:lnTo>
                      <a:pt x="168" y="176"/>
                    </a:lnTo>
                    <a:lnTo>
                      <a:pt x="175" y="168"/>
                    </a:lnTo>
                    <a:lnTo>
                      <a:pt x="185" y="162"/>
                    </a:lnTo>
                    <a:lnTo>
                      <a:pt x="185" y="148"/>
                    </a:lnTo>
                    <a:lnTo>
                      <a:pt x="190" y="140"/>
                    </a:lnTo>
                    <a:lnTo>
                      <a:pt x="200" y="134"/>
                    </a:lnTo>
                    <a:lnTo>
                      <a:pt x="205" y="125"/>
                    </a:lnTo>
                    <a:lnTo>
                      <a:pt x="215" y="122"/>
                    </a:lnTo>
                    <a:lnTo>
                      <a:pt x="220" y="43"/>
                    </a:lnTo>
                    <a:lnTo>
                      <a:pt x="213" y="27"/>
                    </a:lnTo>
                    <a:lnTo>
                      <a:pt x="211" y="21"/>
                    </a:lnTo>
                    <a:lnTo>
                      <a:pt x="208" y="13"/>
                    </a:lnTo>
                    <a:lnTo>
                      <a:pt x="200" y="9"/>
                    </a:lnTo>
                    <a:lnTo>
                      <a:pt x="182" y="8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57" y="7"/>
                    </a:lnTo>
                    <a:lnTo>
                      <a:pt x="143" y="13"/>
                    </a:lnTo>
                    <a:lnTo>
                      <a:pt x="131" y="23"/>
                    </a:lnTo>
                    <a:lnTo>
                      <a:pt x="124" y="33"/>
                    </a:lnTo>
                    <a:lnTo>
                      <a:pt x="102" y="41"/>
                    </a:lnTo>
                    <a:lnTo>
                      <a:pt x="99" y="50"/>
                    </a:lnTo>
                    <a:lnTo>
                      <a:pt x="91" y="55"/>
                    </a:lnTo>
                    <a:lnTo>
                      <a:pt x="81" y="66"/>
                    </a:lnTo>
                    <a:lnTo>
                      <a:pt x="57" y="68"/>
                    </a:lnTo>
                    <a:lnTo>
                      <a:pt x="55" y="76"/>
                    </a:lnTo>
                    <a:lnTo>
                      <a:pt x="58" y="123"/>
                    </a:lnTo>
                    <a:lnTo>
                      <a:pt x="48" y="125"/>
                    </a:lnTo>
                    <a:lnTo>
                      <a:pt x="48" y="133"/>
                    </a:lnTo>
                    <a:lnTo>
                      <a:pt x="11" y="139"/>
                    </a:lnTo>
                    <a:lnTo>
                      <a:pt x="0" y="146"/>
                    </a:lnTo>
                    <a:lnTo>
                      <a:pt x="4" y="155"/>
                    </a:lnTo>
                    <a:lnTo>
                      <a:pt x="13" y="160"/>
                    </a:lnTo>
                    <a:lnTo>
                      <a:pt x="14" y="175"/>
                    </a:lnTo>
                    <a:lnTo>
                      <a:pt x="24" y="176"/>
                    </a:lnTo>
                    <a:lnTo>
                      <a:pt x="32" y="187"/>
                    </a:lnTo>
                    <a:lnTo>
                      <a:pt x="45" y="186"/>
                    </a:lnTo>
                    <a:lnTo>
                      <a:pt x="50" y="186"/>
                    </a:lnTo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99" name="Freeform 275"/>
              <p:cNvSpPr>
                <a:spLocks/>
              </p:cNvSpPr>
              <p:nvPr/>
            </p:nvSpPr>
            <p:spPr bwMode="auto">
              <a:xfrm>
                <a:off x="5816098" y="3968380"/>
                <a:ext cx="42457" cy="130555"/>
              </a:xfrm>
              <a:custGeom>
                <a:avLst/>
                <a:gdLst>
                  <a:gd name="T0" fmla="*/ 15 w 27"/>
                  <a:gd name="T1" fmla="*/ 83 h 83"/>
                  <a:gd name="T2" fmla="*/ 27 w 27"/>
                  <a:gd name="T3" fmla="*/ 72 h 83"/>
                  <a:gd name="T4" fmla="*/ 20 w 27"/>
                  <a:gd name="T5" fmla="*/ 48 h 83"/>
                  <a:gd name="T6" fmla="*/ 20 w 27"/>
                  <a:gd name="T7" fmla="*/ 26 h 83"/>
                  <a:gd name="T8" fmla="*/ 18 w 27"/>
                  <a:gd name="T9" fmla="*/ 11 h 83"/>
                  <a:gd name="T10" fmla="*/ 12 w 27"/>
                  <a:gd name="T11" fmla="*/ 2 h 83"/>
                  <a:gd name="T12" fmla="*/ 2 w 27"/>
                  <a:gd name="T13" fmla="*/ 0 h 83"/>
                  <a:gd name="T14" fmla="*/ 0 w 27"/>
                  <a:gd name="T15" fmla="*/ 14 h 83"/>
                  <a:gd name="T16" fmla="*/ 6 w 27"/>
                  <a:gd name="T17" fmla="*/ 24 h 83"/>
                  <a:gd name="T18" fmla="*/ 9 w 27"/>
                  <a:gd name="T19" fmla="*/ 48 h 83"/>
                  <a:gd name="T20" fmla="*/ 15 w 27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83">
                    <a:moveTo>
                      <a:pt x="15" y="83"/>
                    </a:moveTo>
                    <a:lnTo>
                      <a:pt x="27" y="72"/>
                    </a:lnTo>
                    <a:lnTo>
                      <a:pt x="20" y="48"/>
                    </a:lnTo>
                    <a:lnTo>
                      <a:pt x="20" y="26"/>
                    </a:lnTo>
                    <a:lnTo>
                      <a:pt x="18" y="11"/>
                    </a:lnTo>
                    <a:lnTo>
                      <a:pt x="12" y="2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6" y="24"/>
                    </a:lnTo>
                    <a:lnTo>
                      <a:pt x="9" y="48"/>
                    </a:lnTo>
                    <a:lnTo>
                      <a:pt x="15" y="83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0" name="Freeform 278"/>
              <p:cNvSpPr>
                <a:spLocks/>
              </p:cNvSpPr>
              <p:nvPr/>
            </p:nvSpPr>
            <p:spPr bwMode="auto">
              <a:xfrm>
                <a:off x="6066123" y="4223198"/>
                <a:ext cx="45602" cy="26740"/>
              </a:xfrm>
              <a:custGeom>
                <a:avLst/>
                <a:gdLst>
                  <a:gd name="T0" fmla="*/ 0 w 29"/>
                  <a:gd name="T1" fmla="*/ 14 h 17"/>
                  <a:gd name="T2" fmla="*/ 2 w 29"/>
                  <a:gd name="T3" fmla="*/ 0 h 17"/>
                  <a:gd name="T4" fmla="*/ 29 w 29"/>
                  <a:gd name="T5" fmla="*/ 3 h 17"/>
                  <a:gd name="T6" fmla="*/ 18 w 29"/>
                  <a:gd name="T7" fmla="*/ 17 h 17"/>
                  <a:gd name="T8" fmla="*/ 0 w 29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7">
                    <a:moveTo>
                      <a:pt x="0" y="14"/>
                    </a:moveTo>
                    <a:lnTo>
                      <a:pt x="2" y="0"/>
                    </a:lnTo>
                    <a:lnTo>
                      <a:pt x="29" y="3"/>
                    </a:lnTo>
                    <a:lnTo>
                      <a:pt x="18" y="1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  <p:sp>
            <p:nvSpPr>
              <p:cNvPr id="101" name="Freeform 279"/>
              <p:cNvSpPr>
                <a:spLocks/>
              </p:cNvSpPr>
              <p:nvPr/>
            </p:nvSpPr>
            <p:spPr bwMode="auto">
              <a:xfrm>
                <a:off x="6658949" y="4548800"/>
                <a:ext cx="81769" cy="206057"/>
              </a:xfrm>
              <a:custGeom>
                <a:avLst/>
                <a:gdLst>
                  <a:gd name="T0" fmla="*/ 16 w 52"/>
                  <a:gd name="T1" fmla="*/ 119 h 131"/>
                  <a:gd name="T2" fmla="*/ 24 w 52"/>
                  <a:gd name="T3" fmla="*/ 90 h 131"/>
                  <a:gd name="T4" fmla="*/ 0 w 52"/>
                  <a:gd name="T5" fmla="*/ 81 h 131"/>
                  <a:gd name="T6" fmla="*/ 0 w 52"/>
                  <a:gd name="T7" fmla="*/ 50 h 131"/>
                  <a:gd name="T8" fmla="*/ 10 w 52"/>
                  <a:gd name="T9" fmla="*/ 41 h 131"/>
                  <a:gd name="T10" fmla="*/ 4 w 52"/>
                  <a:gd name="T11" fmla="*/ 17 h 131"/>
                  <a:gd name="T12" fmla="*/ 7 w 52"/>
                  <a:gd name="T13" fmla="*/ 0 h 131"/>
                  <a:gd name="T14" fmla="*/ 30 w 52"/>
                  <a:gd name="T15" fmla="*/ 14 h 131"/>
                  <a:gd name="T16" fmla="*/ 33 w 52"/>
                  <a:gd name="T17" fmla="*/ 30 h 131"/>
                  <a:gd name="T18" fmla="*/ 28 w 52"/>
                  <a:gd name="T19" fmla="*/ 56 h 131"/>
                  <a:gd name="T20" fmla="*/ 45 w 52"/>
                  <a:gd name="T21" fmla="*/ 81 h 131"/>
                  <a:gd name="T22" fmla="*/ 52 w 52"/>
                  <a:gd name="T23" fmla="*/ 104 h 131"/>
                  <a:gd name="T24" fmla="*/ 40 w 52"/>
                  <a:gd name="T25" fmla="*/ 110 h 131"/>
                  <a:gd name="T26" fmla="*/ 39 w 52"/>
                  <a:gd name="T27" fmla="*/ 126 h 131"/>
                  <a:gd name="T28" fmla="*/ 24 w 52"/>
                  <a:gd name="T29" fmla="*/ 131 h 131"/>
                  <a:gd name="T30" fmla="*/ 16 w 52"/>
                  <a:gd name="T31" fmla="*/ 11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2" h="131">
                    <a:moveTo>
                      <a:pt x="16" y="119"/>
                    </a:moveTo>
                    <a:lnTo>
                      <a:pt x="24" y="90"/>
                    </a:lnTo>
                    <a:lnTo>
                      <a:pt x="0" y="81"/>
                    </a:lnTo>
                    <a:lnTo>
                      <a:pt x="0" y="50"/>
                    </a:lnTo>
                    <a:lnTo>
                      <a:pt x="10" y="41"/>
                    </a:lnTo>
                    <a:lnTo>
                      <a:pt x="4" y="17"/>
                    </a:lnTo>
                    <a:lnTo>
                      <a:pt x="7" y="0"/>
                    </a:lnTo>
                    <a:lnTo>
                      <a:pt x="30" y="14"/>
                    </a:lnTo>
                    <a:lnTo>
                      <a:pt x="33" y="30"/>
                    </a:lnTo>
                    <a:lnTo>
                      <a:pt x="28" y="56"/>
                    </a:lnTo>
                    <a:lnTo>
                      <a:pt x="45" y="81"/>
                    </a:lnTo>
                    <a:lnTo>
                      <a:pt x="52" y="104"/>
                    </a:lnTo>
                    <a:lnTo>
                      <a:pt x="40" y="110"/>
                    </a:lnTo>
                    <a:lnTo>
                      <a:pt x="39" y="126"/>
                    </a:lnTo>
                    <a:lnTo>
                      <a:pt x="24" y="131"/>
                    </a:lnTo>
                    <a:lnTo>
                      <a:pt x="16" y="119"/>
                    </a:ln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fr-FR" kern="0" dirty="0">
                  <a:solidFill>
                    <a:prstClr val="black"/>
                  </a:solidFill>
                  <a:latin typeface="Calibri"/>
                  <a:ea typeface=""/>
                  <a:cs typeface=""/>
                  <a:sym typeface="Gill Sans" charset="0"/>
                </a:endParaRPr>
              </a:p>
            </p:txBody>
          </p:sp>
        </p:grpSp>
      </p:grpSp>
      <p:sp>
        <p:nvSpPr>
          <p:cNvPr id="13" name="Text Placeholder 24"/>
          <p:cNvSpPr>
            <a:spLocks noGrp="1"/>
          </p:cNvSpPr>
          <p:nvPr>
            <p:ph type="body" sz="quarter" idx="36" hasCustomPrompt="1"/>
          </p:nvPr>
        </p:nvSpPr>
        <p:spPr>
          <a:xfrm>
            <a:off x="9042400" y="6346537"/>
            <a:ext cx="2890045" cy="4779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042400" y="5855530"/>
            <a:ext cx="2890045" cy="493081"/>
          </a:xfrm>
          <a:solidFill>
            <a:schemeClr val="tx1">
              <a:alpha val="80000"/>
            </a:schemeClr>
          </a:solidFill>
        </p:spPr>
        <p:txBody>
          <a:bodyPr lIns="108000" tIns="10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place here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81" hasCustomPrompt="1"/>
          </p:nvPr>
        </p:nvSpPr>
        <p:spPr>
          <a:xfrm>
            <a:off x="9042400" y="6117769"/>
            <a:ext cx="2890045" cy="183616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address here</a:t>
            </a:r>
            <a:endParaRPr lang="en-GB" dirty="0"/>
          </a:p>
        </p:txBody>
      </p:sp>
      <p:sp>
        <p:nvSpPr>
          <p:cNvPr id="315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6" name="Rectangle 315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967288"/>
            <a:ext cx="3014663" cy="1200150"/>
          </a:xfrm>
          <a:solidFill>
            <a:schemeClr val="accent6"/>
          </a:solidFill>
        </p:spPr>
        <p:txBody>
          <a:bodyPr lIns="288000" tIns="126000" numCol="1"/>
          <a:lstStyle>
            <a:lvl1pPr marL="179388" indent="-179388">
              <a:buFont typeface="Wingdings" panose="05000000000000000000" pitchFamily="2" charset="2"/>
              <a:buChar char="§"/>
              <a:defRPr sz="1100"/>
            </a:lvl1pPr>
            <a:lvl2pPr marL="269875" indent="-176213"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700"/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6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21" name="Text Placeholder 41"/>
          <p:cNvSpPr>
            <a:spLocks noGrp="1"/>
          </p:cNvSpPr>
          <p:nvPr>
            <p:ph type="body" sz="quarter" idx="102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22" name="Text Placeholder 3"/>
          <p:cNvSpPr>
            <a:spLocks noGrp="1"/>
          </p:cNvSpPr>
          <p:nvPr>
            <p:ph type="body" sz="quarter" idx="103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324" name="Group 323"/>
          <p:cNvGrpSpPr/>
          <p:nvPr userDrawn="1"/>
        </p:nvGrpSpPr>
        <p:grpSpPr>
          <a:xfrm>
            <a:off x="-4350367" y="1"/>
            <a:ext cx="3909699" cy="3473285"/>
            <a:chOff x="-3999345" y="0"/>
            <a:chExt cx="3909698" cy="3473285"/>
          </a:xfrm>
        </p:grpSpPr>
        <p:sp>
          <p:nvSpPr>
            <p:cNvPr id="325" name="Rectangle 324"/>
            <p:cNvSpPr/>
            <p:nvPr userDrawn="1"/>
          </p:nvSpPr>
          <p:spPr>
            <a:xfrm>
              <a:off x="-3999345" y="0"/>
              <a:ext cx="3909698" cy="347328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26" name="Straight Connector 32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" name="Picture 32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28" name="TextBox 327"/>
            <p:cNvSpPr txBox="1"/>
            <p:nvPr userDrawn="1"/>
          </p:nvSpPr>
          <p:spPr>
            <a:xfrm>
              <a:off x="-3916218" y="128588"/>
              <a:ext cx="2927928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use your map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29" name="Group 328"/>
            <p:cNvGrpSpPr/>
            <p:nvPr userDrawn="1"/>
          </p:nvGrpSpPr>
          <p:grpSpPr>
            <a:xfrm>
              <a:off x="-3916219" y="2017411"/>
              <a:ext cx="3685743" cy="651346"/>
              <a:chOff x="-3953163" y="1938083"/>
              <a:chExt cx="3685743" cy="651346"/>
            </a:xfrm>
          </p:grpSpPr>
          <p:sp>
            <p:nvSpPr>
              <p:cNvPr id="339" name="TextBox 338"/>
              <p:cNvSpPr txBox="1"/>
              <p:nvPr userDrawn="1"/>
            </p:nvSpPr>
            <p:spPr>
              <a:xfrm>
                <a:off x="-3953163" y="193808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40" name="TextBox 339"/>
              <p:cNvSpPr txBox="1"/>
              <p:nvPr userDrawn="1"/>
            </p:nvSpPr>
            <p:spPr>
              <a:xfrm>
                <a:off x="-3565236" y="1986352"/>
                <a:ext cx="3297816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Copy</a:t>
                </a:r>
                <a:r>
                  <a:rPr lang="en-GB" sz="1400" dirty="0">
                    <a:latin typeface="+mn-lt"/>
                  </a:rPr>
                  <a:t> them</a:t>
                </a:r>
                <a:r>
                  <a:rPr lang="en-GB" sz="1400" baseline="0" dirty="0">
                    <a:latin typeface="+mn-lt"/>
                  </a:rPr>
                  <a:t> from the Asset Library and </a:t>
                </a:r>
                <a:r>
                  <a:rPr lang="en-GB" sz="1400" b="1" baseline="0" dirty="0">
                    <a:latin typeface="+mn-lt"/>
                  </a:rPr>
                  <a:t>paste</a:t>
                </a:r>
                <a:r>
                  <a:rPr lang="en-GB" sz="1400" baseline="0" dirty="0">
                    <a:latin typeface="+mn-lt"/>
                  </a:rPr>
                  <a:t> them onto your presentation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31" name="Group 330"/>
            <p:cNvGrpSpPr/>
            <p:nvPr userDrawn="1"/>
          </p:nvGrpSpPr>
          <p:grpSpPr>
            <a:xfrm>
              <a:off x="-3916219" y="2751342"/>
              <a:ext cx="3741159" cy="690245"/>
              <a:chOff x="-3953163" y="2657918"/>
              <a:chExt cx="3741159" cy="690245"/>
            </a:xfrm>
          </p:grpSpPr>
          <p:sp>
            <p:nvSpPr>
              <p:cNvPr id="335" name="TextBox 334"/>
              <p:cNvSpPr txBox="1"/>
              <p:nvPr userDrawn="1"/>
            </p:nvSpPr>
            <p:spPr>
              <a:xfrm>
                <a:off x="-3953163" y="265791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336" name="TextBox 335"/>
              <p:cNvSpPr txBox="1"/>
              <p:nvPr userDrawn="1"/>
            </p:nvSpPr>
            <p:spPr>
              <a:xfrm>
                <a:off x="-3565237" y="27450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b="1" dirty="0">
                    <a:latin typeface="+mn-lt"/>
                  </a:rPr>
                  <a:t>Fill in</a:t>
                </a:r>
                <a:r>
                  <a:rPr lang="en-GB" sz="1400" dirty="0">
                    <a:latin typeface="+mn-lt"/>
                  </a:rPr>
                  <a:t> the data and stats and </a:t>
                </a:r>
                <a:r>
                  <a:rPr lang="en-GB" sz="1400" b="1" dirty="0">
                    <a:latin typeface="+mn-lt"/>
                  </a:rPr>
                  <a:t>drag</a:t>
                </a:r>
                <a:r>
                  <a:rPr lang="en-GB" sz="1400" baseline="0" dirty="0">
                    <a:latin typeface="+mn-lt"/>
                  </a:rPr>
                  <a:t> them to the relevant areas on your map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32" name="Group 331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333" name="TextBox 33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34" name="TextBox 33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In</a:t>
                </a:r>
                <a:r>
                  <a:rPr lang="en-GB" sz="1400" baseline="0" dirty="0">
                    <a:latin typeface="+mn-lt"/>
                  </a:rPr>
                  <a:t> your </a:t>
                </a:r>
                <a:r>
                  <a:rPr lang="en-GB" sz="1400" b="1" baseline="0" dirty="0">
                    <a:latin typeface="+mn-lt"/>
                  </a:rPr>
                  <a:t>Asset Library</a:t>
                </a:r>
                <a:r>
                  <a:rPr lang="en-GB" sz="1400" baseline="0" dirty="0">
                    <a:latin typeface="+mn-lt"/>
                  </a:rPr>
                  <a:t>, find the appropriate pointers or markers for the data you wish to display</a:t>
                </a:r>
                <a:endParaRPr lang="en-GB" sz="14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89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128589" y="1130711"/>
            <a:ext cx="11925300" cy="5368514"/>
          </a:xfrm>
          <a:custGeom>
            <a:avLst/>
            <a:gdLst>
              <a:gd name="connsiteX0" fmla="*/ 3014662 w 11925300"/>
              <a:gd name="connsiteY0" fmla="*/ 0 h 5368514"/>
              <a:gd name="connsiteX1" fmla="*/ 11925300 w 11925300"/>
              <a:gd name="connsiteY1" fmla="*/ 0 h 5368514"/>
              <a:gd name="connsiteX2" fmla="*/ 11925300 w 11925300"/>
              <a:gd name="connsiteY2" fmla="*/ 5368514 h 5368514"/>
              <a:gd name="connsiteX3" fmla="*/ 0 w 11925300"/>
              <a:gd name="connsiteY3" fmla="*/ 5368514 h 5368514"/>
              <a:gd name="connsiteX4" fmla="*/ 0 w 11925300"/>
              <a:gd name="connsiteY4" fmla="*/ 3862630 h 5368514"/>
              <a:gd name="connsiteX5" fmla="*/ 3014662 w 11925300"/>
              <a:gd name="connsiteY5" fmla="*/ 3862630 h 536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25300" h="5368514">
                <a:moveTo>
                  <a:pt x="3014662" y="0"/>
                </a:moveTo>
                <a:lnTo>
                  <a:pt x="11925300" y="0"/>
                </a:lnTo>
                <a:lnTo>
                  <a:pt x="11925300" y="5368514"/>
                </a:lnTo>
                <a:lnTo>
                  <a:pt x="0" y="5368514"/>
                </a:lnTo>
                <a:lnTo>
                  <a:pt x="0" y="3862630"/>
                </a:lnTo>
                <a:lnTo>
                  <a:pt x="3014662" y="386263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28588" y="1130711"/>
            <a:ext cx="2889251" cy="3736564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3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5" name="Rectangle 34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6" name="Straight Connector 35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2" name="TextBox 51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0" name="TextBox 49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1" name="TextBox 50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48" name="TextBox 47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9" name="TextBox 48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6" name="TextBox 45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4" name="TextBox 4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4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7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865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ransparent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19063" y="1130711"/>
            <a:ext cx="11934825" cy="5368514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5" y="1504337"/>
            <a:ext cx="2898775" cy="373656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19065" y="5242179"/>
            <a:ext cx="2898775" cy="48716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9" name="Straight Connector 3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5" name="TextBox 54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7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3302940"/>
            <a:ext cx="2724895" cy="1874509"/>
          </a:xfrm>
        </p:spPr>
        <p:txBody>
          <a:bodyPr rIns="108000"/>
          <a:lstStyle>
            <a:lvl1pPr>
              <a:defRPr sz="1100">
                <a:solidFill>
                  <a:srgbClr val="FFFFFF"/>
                </a:solidFill>
              </a:defRPr>
            </a:lvl1pPr>
            <a:lvl2pPr>
              <a:defRPr sz="105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621927"/>
            <a:ext cx="2724893" cy="16060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1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art Placeholder 10"/>
          <p:cNvSpPr>
            <a:spLocks noGrp="1"/>
          </p:cNvSpPr>
          <p:nvPr>
            <p:ph type="chart" sz="quarter" idx="82" hasCustomPrompt="1"/>
          </p:nvPr>
        </p:nvSpPr>
        <p:spPr>
          <a:xfrm>
            <a:off x="3143250" y="1130711"/>
            <a:ext cx="8910639" cy="5368514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350367" y="0"/>
            <a:ext cx="3909699" cy="5532582"/>
            <a:chOff x="-12577097" y="0"/>
            <a:chExt cx="3909698" cy="5532582"/>
          </a:xfrm>
        </p:grpSpPr>
        <p:sp>
          <p:nvSpPr>
            <p:cNvPr id="10" name="Rectangle 9"/>
            <p:cNvSpPr/>
            <p:nvPr/>
          </p:nvSpPr>
          <p:spPr>
            <a:xfrm>
              <a:off x="-12577097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12577097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489265" y="128588"/>
              <a:ext cx="681037" cy="68103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-12429316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 chart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-12493971" y="2007734"/>
              <a:ext cx="3741159" cy="603077"/>
              <a:chOff x="-3953163" y="1928406"/>
              <a:chExt cx="3741159" cy="603077"/>
            </a:xfrm>
          </p:grpSpPr>
          <p:sp>
            <p:nvSpPr>
              <p:cNvPr id="28" name="TextBox 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When</a:t>
                </a:r>
                <a:r>
                  <a:rPr lang="en-GB" sz="1400" baseline="0" dirty="0">
                    <a:latin typeface="+mn-lt"/>
                  </a:rPr>
                  <a:t> the chart template box comes up, click on the </a:t>
                </a:r>
                <a:r>
                  <a:rPr lang="en-GB" sz="1400" b="1" baseline="0" dirty="0">
                    <a:latin typeface="+mn-lt"/>
                  </a:rPr>
                  <a:t>Template folder </a:t>
                </a:r>
                <a:r>
                  <a:rPr lang="en-GB" sz="1400" baseline="0" dirty="0">
                    <a:latin typeface="+mn-lt"/>
                  </a:rPr>
                  <a:t>on the left.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-12493971" y="3798440"/>
              <a:ext cx="3741159" cy="603077"/>
              <a:chOff x="-3953163" y="3680688"/>
              <a:chExt cx="3741159" cy="603077"/>
            </a:xfrm>
          </p:grpSpPr>
          <p:sp>
            <p:nvSpPr>
              <p:cNvPr id="26" name="TextBox 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-3565237" y="3680688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Alternatively, pick a</a:t>
                </a:r>
                <a:r>
                  <a:rPr lang="en-GB" sz="1400" baseline="0" dirty="0">
                    <a:latin typeface="+mn-lt"/>
                  </a:rPr>
                  <a:t> chart from the list in the template box.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12493971" y="2903087"/>
              <a:ext cx="3741159" cy="603077"/>
              <a:chOff x="-3953163" y="2809663"/>
              <a:chExt cx="3741159" cy="603077"/>
            </a:xfrm>
          </p:grpSpPr>
          <p:sp>
            <p:nvSpPr>
              <p:cNvPr id="24" name="TextBox 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5" name="TextBox 24"/>
              <p:cNvSpPr txBox="1"/>
              <p:nvPr userDrawn="1"/>
            </p:nvSpPr>
            <p:spPr>
              <a:xfrm>
                <a:off x="-3565237" y="280966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</a:t>
                </a:r>
                <a:r>
                  <a:rPr lang="en-GB" sz="1400" baseline="0" dirty="0">
                    <a:latin typeface="+mn-lt"/>
                  </a:rPr>
                  <a:t> on the</a:t>
                </a:r>
                <a:r>
                  <a:rPr lang="en-GB" sz="1400" b="1" baseline="0" dirty="0">
                    <a:latin typeface="+mn-lt"/>
                  </a:rPr>
                  <a:t> template </a:t>
                </a:r>
                <a:r>
                  <a:rPr lang="en-GB" sz="1400" baseline="0" dirty="0">
                    <a:latin typeface="+mn-lt"/>
                  </a:rPr>
                  <a:t>of the chart you wish to use.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-12493971" y="4693793"/>
              <a:ext cx="3741159" cy="603077"/>
              <a:chOff x="-3953163" y="4622237"/>
              <a:chExt cx="3741159" cy="603077"/>
            </a:xfrm>
          </p:grpSpPr>
          <p:sp>
            <p:nvSpPr>
              <p:cNvPr id="22" name="TextBox 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3" name="TextBox 22"/>
              <p:cNvSpPr txBox="1"/>
              <p:nvPr userDrawn="1"/>
            </p:nvSpPr>
            <p:spPr>
              <a:xfrm>
                <a:off x="-3565237" y="4622237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Edit your data using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Chart Tools </a:t>
                </a:r>
                <a:r>
                  <a:rPr lang="en-GB" sz="1400" baseline="0" dirty="0">
                    <a:latin typeface="+mn-lt"/>
                  </a:rPr>
                  <a:t>in the ribbon.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12493971" y="1112381"/>
              <a:ext cx="3741159" cy="603077"/>
              <a:chOff x="-3953163" y="1112381"/>
              <a:chExt cx="3741159" cy="603077"/>
            </a:xfrm>
          </p:grpSpPr>
          <p:sp>
            <p:nvSpPr>
              <p:cNvPr id="20" name="TextBox 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1" name="TextBox 20"/>
              <p:cNvSpPr txBox="1"/>
              <p:nvPr userDrawn="1"/>
            </p:nvSpPr>
            <p:spPr>
              <a:xfrm>
                <a:off x="-3565237" y="111238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2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58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6"/>
          <p:cNvSpPr>
            <a:spLocks noGrp="1"/>
          </p:cNvSpPr>
          <p:nvPr>
            <p:ph type="tbl" sz="quarter" idx="83" hasCustomPrompt="1"/>
          </p:nvPr>
        </p:nvSpPr>
        <p:spPr>
          <a:xfrm>
            <a:off x="3143250" y="1130713"/>
            <a:ext cx="8910639" cy="5368515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 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4350367" y="0"/>
            <a:ext cx="3909699" cy="5532582"/>
            <a:chOff x="-16865973" y="0"/>
            <a:chExt cx="3909698" cy="5532582"/>
          </a:xfrm>
        </p:grpSpPr>
        <p:sp>
          <p:nvSpPr>
            <p:cNvPr id="14" name="Rectangle 13"/>
            <p:cNvSpPr/>
            <p:nvPr/>
          </p:nvSpPr>
          <p:spPr>
            <a:xfrm>
              <a:off x="-16865973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6865973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778141" y="128588"/>
              <a:ext cx="681037" cy="6810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16718192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 table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6782847" y="2007734"/>
              <a:ext cx="3741159" cy="603077"/>
              <a:chOff x="-3953163" y="1928406"/>
              <a:chExt cx="3741159" cy="603077"/>
            </a:xfrm>
          </p:grpSpPr>
          <p:sp>
            <p:nvSpPr>
              <p:cNvPr id="31" name="TextBox 30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</a:t>
                </a:r>
                <a:r>
                  <a:rPr lang="en-GB" sz="1400" baseline="0" dirty="0">
                    <a:latin typeface="+mn-lt"/>
                  </a:rPr>
                  <a:t> on your table, and o</a:t>
                </a:r>
                <a:r>
                  <a:rPr lang="en-GB" sz="1400" dirty="0">
                    <a:latin typeface="+mn-lt"/>
                  </a:rPr>
                  <a:t>n the </a:t>
                </a:r>
                <a:r>
                  <a:rPr lang="en-GB" sz="1400" b="1" dirty="0">
                    <a:latin typeface="+mn-lt"/>
                  </a:rPr>
                  <a:t>Table Tools </a:t>
                </a:r>
                <a:r>
                  <a:rPr lang="en-GB" sz="1400" dirty="0">
                    <a:latin typeface="+mn-lt"/>
                  </a:rPr>
                  <a:t>tab</a:t>
                </a:r>
                <a:r>
                  <a:rPr lang="en-GB" sz="1400" baseline="0" dirty="0">
                    <a:latin typeface="+mn-lt"/>
                  </a:rPr>
                  <a:t> in the ribbon, click on the </a:t>
                </a:r>
                <a:r>
                  <a:rPr lang="en-GB" sz="1400" b="1" baseline="0" dirty="0">
                    <a:latin typeface="+mn-lt"/>
                  </a:rPr>
                  <a:t>Design</a:t>
                </a:r>
                <a:r>
                  <a:rPr lang="en-GB" sz="1400" baseline="0" dirty="0">
                    <a:latin typeface="+mn-lt"/>
                  </a:rPr>
                  <a:t> tab.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-16782847" y="3798440"/>
              <a:ext cx="3741159" cy="603077"/>
              <a:chOff x="-3953163" y="3680688"/>
              <a:chExt cx="3741159" cy="603077"/>
            </a:xfrm>
          </p:grpSpPr>
          <p:sp>
            <p:nvSpPr>
              <p:cNvPr id="29" name="TextBox 28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30" name="TextBox 29"/>
              <p:cNvSpPr txBox="1"/>
              <p:nvPr userDrawn="1"/>
            </p:nvSpPr>
            <p:spPr>
              <a:xfrm>
                <a:off x="-3565237" y="3680688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The top two are </a:t>
                </a:r>
                <a:r>
                  <a:rPr lang="en-GB" sz="1400" b="1" dirty="0">
                    <a:latin typeface="+mn-lt"/>
                  </a:rPr>
                  <a:t>Custom Styles</a:t>
                </a:r>
                <a:r>
                  <a:rPr lang="en-GB" sz="1400" b="1" baseline="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that have been designed specifically to match your template.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-16782847" y="2903087"/>
              <a:ext cx="3741159" cy="603077"/>
              <a:chOff x="-3953163" y="2809663"/>
              <a:chExt cx="3741159" cy="603077"/>
            </a:xfrm>
          </p:grpSpPr>
          <p:sp>
            <p:nvSpPr>
              <p:cNvPr id="27" name="TextBox 26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 userDrawn="1"/>
            </p:nvSpPr>
            <p:spPr>
              <a:xfrm>
                <a:off x="-3565237" y="280966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In the </a:t>
                </a:r>
                <a:r>
                  <a:rPr lang="en-GB" sz="1400" b="1" dirty="0">
                    <a:latin typeface="+mn-lt"/>
                  </a:rPr>
                  <a:t>Table</a:t>
                </a:r>
                <a:r>
                  <a:rPr lang="en-GB" sz="1400" b="1" baseline="0" dirty="0">
                    <a:latin typeface="+mn-lt"/>
                  </a:rPr>
                  <a:t> Styles </a:t>
                </a:r>
                <a:r>
                  <a:rPr lang="en-GB" sz="1400" baseline="0" dirty="0">
                    <a:latin typeface="+mn-lt"/>
                  </a:rPr>
                  <a:t>section, click on the drop down arrow to open the full selection of Table Styles.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-16782847" y="4693793"/>
              <a:ext cx="3741159" cy="603077"/>
              <a:chOff x="-3953163" y="4622237"/>
              <a:chExt cx="3741159" cy="603077"/>
            </a:xfrm>
          </p:grpSpPr>
          <p:sp>
            <p:nvSpPr>
              <p:cNvPr id="25" name="TextBox 24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-3565237" y="4622237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You can also use tools on the </a:t>
                </a:r>
                <a:r>
                  <a:rPr lang="en-GB" sz="1400" b="1" dirty="0">
                    <a:latin typeface="+mn-lt"/>
                  </a:rPr>
                  <a:t>Layout</a:t>
                </a:r>
                <a:r>
                  <a:rPr lang="en-GB" sz="1400" dirty="0">
                    <a:latin typeface="+mn-lt"/>
                  </a:rPr>
                  <a:t> tab</a:t>
                </a:r>
                <a:r>
                  <a:rPr lang="en-GB" sz="1400" baseline="0" dirty="0">
                    <a:latin typeface="+mn-lt"/>
                  </a:rPr>
                  <a:t> to evenly distribute your rows and columns.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-16782847" y="1112381"/>
              <a:ext cx="3741159" cy="603077"/>
              <a:chOff x="-3953163" y="1112381"/>
              <a:chExt cx="3741159" cy="603077"/>
            </a:xfrm>
          </p:grpSpPr>
          <p:sp>
            <p:nvSpPr>
              <p:cNvPr id="23" name="TextBox 2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24" name="TextBox 23"/>
              <p:cNvSpPr txBox="1"/>
              <p:nvPr userDrawn="1"/>
            </p:nvSpPr>
            <p:spPr>
              <a:xfrm>
                <a:off x="-3565237" y="111238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 the amount</a:t>
                </a:r>
                <a:r>
                  <a:rPr lang="en-GB" sz="1400" baseline="0" dirty="0">
                    <a:latin typeface="+mn-lt"/>
                  </a:rPr>
                  <a:t> of rows and columns you need.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7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3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1874509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90"/>
            <a:ext cx="2724893" cy="16060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1" y="1125538"/>
            <a:ext cx="3009899" cy="53807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39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5" y="2952605"/>
            <a:ext cx="2724895" cy="917225"/>
          </a:xfrm>
        </p:spPr>
        <p:txBody>
          <a:bodyPr rIns="108000"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6" y="1271588"/>
            <a:ext cx="2724893" cy="16215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4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200025" y="3929289"/>
            <a:ext cx="2716215" cy="2517496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45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195266" y="6446787"/>
            <a:ext cx="271621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266" y="5749079"/>
            <a:ext cx="2716215" cy="697706"/>
          </a:xfrm>
          <a:solidFill>
            <a:schemeClr val="tx1">
              <a:alpha val="80000"/>
            </a:schemeClr>
          </a:solidFill>
        </p:spPr>
        <p:txBody>
          <a:bodyPr lIns="108000" tIns="1980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47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95266" y="6097932"/>
            <a:ext cx="271621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6156325" y="128587"/>
            <a:ext cx="5907088" cy="34438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18251" y="632114"/>
            <a:ext cx="4759325" cy="482313"/>
          </a:xfrm>
        </p:spPr>
        <p:txBody>
          <a:bodyPr anchor="b"/>
          <a:lstStyle>
            <a:lvl1pPr algn="l"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18251" y="1238251"/>
            <a:ext cx="475932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subtitle here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9369" y="2054227"/>
            <a:ext cx="2724619" cy="249705"/>
          </a:xfrm>
        </p:spPr>
        <p:txBody>
          <a:bodyPr/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fld id="{5AE0FF14-7E40-4827-AA18-284B8D55AB4F}" type="datetime3">
              <a:rPr lang="en-US" smtClean="0"/>
              <a:pPr/>
              <a:t>17 January 2024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318251" y="1841500"/>
            <a:ext cx="2725828" cy="286232"/>
          </a:xfrm>
        </p:spPr>
        <p:txBody>
          <a:bodyPr anchor="ctr"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128589" y="128588"/>
            <a:ext cx="2886076" cy="4514850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3139756" y="128588"/>
            <a:ext cx="2886073" cy="3433761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 hasCustomPrompt="1"/>
          </p:nvPr>
        </p:nvSpPr>
        <p:spPr>
          <a:xfrm>
            <a:off x="128589" y="4770627"/>
            <a:ext cx="2886076" cy="1958787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 hasCustomPrompt="1"/>
          </p:nvPr>
        </p:nvSpPr>
        <p:spPr>
          <a:xfrm>
            <a:off x="3136106" y="3696270"/>
            <a:ext cx="5909471" cy="3033143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 hasCustomPrompt="1"/>
          </p:nvPr>
        </p:nvSpPr>
        <p:spPr>
          <a:xfrm>
            <a:off x="9174163" y="3696270"/>
            <a:ext cx="2889251" cy="3033143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444" y="260648"/>
            <a:ext cx="681037" cy="681037"/>
          </a:xfrm>
          <a:prstGeom prst="rect">
            <a:avLst/>
          </a:prstGeom>
        </p:spPr>
      </p:pic>
      <p:grpSp>
        <p:nvGrpSpPr>
          <p:cNvPr id="61" name="Group 60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3" name="Straight Connector 6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6" name="Group 6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3" name="TextBox 7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1" name="TextBox 7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34" name="Text Placeholder 27"/>
          <p:cNvSpPr>
            <a:spLocks noGrp="1"/>
          </p:cNvSpPr>
          <p:nvPr>
            <p:ph type="body" sz="quarter" idx="27" hasCustomPrompt="1"/>
          </p:nvPr>
        </p:nvSpPr>
        <p:spPr>
          <a:xfrm>
            <a:off x="6419848" y="1134525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0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a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88" hasCustomPrompt="1"/>
          </p:nvPr>
        </p:nvSpPr>
        <p:spPr>
          <a:xfrm>
            <a:off x="0" y="1125540"/>
            <a:ext cx="6024563" cy="1774979"/>
          </a:xfr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87" hasCustomPrompt="1"/>
          </p:nvPr>
        </p:nvSpPr>
        <p:spPr>
          <a:xfrm>
            <a:off x="192135" y="1271368"/>
            <a:ext cx="5737611" cy="621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92135" y="1964073"/>
            <a:ext cx="5737611" cy="639194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00">
                <a:solidFill>
                  <a:schemeClr val="tx2"/>
                </a:solidFill>
              </a:defRPr>
            </a:lvl3pPr>
            <a:lvl4pPr>
              <a:defRPr sz="900">
                <a:solidFill>
                  <a:schemeClr val="tx2"/>
                </a:solidFill>
              </a:defRPr>
            </a:lvl4pPr>
            <a:lvl5pPr>
              <a:defRPr sz="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51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0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St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5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5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5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101" y="3690940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6" y="466725"/>
            <a:ext cx="2035175" cy="6858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6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7" y="1131096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7" y="2615522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7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7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087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5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5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5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101" y="3690940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6" y="466725"/>
            <a:ext cx="2035175" cy="685800"/>
          </a:xfrm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6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7" y="1131096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7" y="2615522"/>
            <a:ext cx="411957" cy="360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7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7"/>
            <a:ext cx="2035176" cy="300037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421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Clar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0"/>
            <a:ext cx="12192000" cy="2393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143251" y="128588"/>
            <a:ext cx="2884488" cy="3433762"/>
          </a:xfrm>
          <a:solidFill>
            <a:schemeClr val="accent3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128588"/>
            <a:ext cx="5907088" cy="3433762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128588" y="128588"/>
            <a:ext cx="2886075" cy="4519612"/>
          </a:xfrm>
          <a:noFill/>
        </p:spPr>
        <p:txBody>
          <a:bodyPr/>
          <a:lstStyle>
            <a:lvl1pPr algn="ctr">
              <a:defRPr sz="110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 hasCustomPrompt="1"/>
          </p:nvPr>
        </p:nvSpPr>
        <p:spPr>
          <a:xfrm>
            <a:off x="128588" y="4772025"/>
            <a:ext cx="2886075" cy="172720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0" hasCustomPrompt="1"/>
          </p:nvPr>
        </p:nvSpPr>
        <p:spPr>
          <a:xfrm>
            <a:off x="3143254" y="3686175"/>
            <a:ext cx="5900735" cy="2813050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9182101" y="3690940"/>
            <a:ext cx="2876449" cy="280828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362326" y="466725"/>
            <a:ext cx="2035175" cy="6858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326" y="1965722"/>
            <a:ext cx="2035175" cy="6858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£</a:t>
            </a:r>
            <a:r>
              <a:rPr lang="en-US" dirty="0" err="1"/>
              <a:t>XXbn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4" hasCustomPrompt="1"/>
          </p:nvPr>
        </p:nvSpPr>
        <p:spPr>
          <a:xfrm>
            <a:off x="3440907" y="1131096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440907" y="2615522"/>
            <a:ext cx="411957" cy="36000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362325" y="1190627"/>
            <a:ext cx="2035176" cy="3000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3362325" y="1704975"/>
            <a:ext cx="2035176" cy="300037"/>
          </a:xfrm>
        </p:spPr>
        <p:txBody>
          <a:bodyPr anchor="b"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362325" y="2676527"/>
            <a:ext cx="2035176" cy="30003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>
                <a:solidFill>
                  <a:schemeClr val="tx2"/>
                </a:solidFill>
              </a:defRPr>
            </a:lvl2pPr>
            <a:lvl3pPr>
              <a:defRPr sz="11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51" name="Rectangle 5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5" name="Group 5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68" name="TextBox 6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9" name="TextBox 6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66" name="TextBox 6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7" name="TextBox 6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7" name="Group 5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64" name="TextBox 6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5" name="TextBox 6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8" name="Group 5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62" name="TextBox 6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9" name="Group 5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60" name="TextBox 5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1" name="TextBox 6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7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grpSp>
        <p:nvGrpSpPr>
          <p:cNvPr id="72" name="Group 71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73" name="Rectangle 7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74" name="Straight Connector 7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10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9" grpId="0"/>
      <p:bldP spid="21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8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6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8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2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6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80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80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10" hasCustomPrompt="1"/>
          </p:nvPr>
        </p:nvSpPr>
        <p:spPr>
          <a:xfrm>
            <a:off x="295275" y="4544293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2" name="Picture Placeholder 22"/>
          <p:cNvSpPr>
            <a:spLocks noGrp="1"/>
          </p:cNvSpPr>
          <p:nvPr>
            <p:ph type="pic" sz="quarter" idx="111" hasCustomPrompt="1"/>
          </p:nvPr>
        </p:nvSpPr>
        <p:spPr>
          <a:xfrm>
            <a:off x="3227785" y="4544293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112" hasCustomPrompt="1"/>
          </p:nvPr>
        </p:nvSpPr>
        <p:spPr>
          <a:xfrm>
            <a:off x="6244829" y="4544293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13" hasCustomPrompt="1"/>
          </p:nvPr>
        </p:nvSpPr>
        <p:spPr>
          <a:xfrm>
            <a:off x="9261313" y="4544293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59" name="Picture Placeholder 22"/>
          <p:cNvSpPr>
            <a:spLocks noGrp="1"/>
          </p:cNvSpPr>
          <p:nvPr>
            <p:ph type="pic" sz="quarter" idx="114" hasCustomPrompt="1"/>
          </p:nvPr>
        </p:nvSpPr>
        <p:spPr>
          <a:xfrm>
            <a:off x="295275" y="1767699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0" name="Picture Placeholder 22"/>
          <p:cNvSpPr>
            <a:spLocks noGrp="1"/>
          </p:cNvSpPr>
          <p:nvPr>
            <p:ph type="pic" sz="quarter" idx="115" hasCustomPrompt="1"/>
          </p:nvPr>
        </p:nvSpPr>
        <p:spPr>
          <a:xfrm>
            <a:off x="3227785" y="1767699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1" name="Picture Placeholder 22"/>
          <p:cNvSpPr>
            <a:spLocks noGrp="1"/>
          </p:cNvSpPr>
          <p:nvPr>
            <p:ph type="pic" sz="quarter" idx="116" hasCustomPrompt="1"/>
          </p:nvPr>
        </p:nvSpPr>
        <p:spPr>
          <a:xfrm>
            <a:off x="6244829" y="1767699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2" name="Picture Placeholder 22"/>
          <p:cNvSpPr>
            <a:spLocks noGrp="1"/>
          </p:cNvSpPr>
          <p:nvPr>
            <p:ph type="pic" sz="quarter" idx="117" hasCustomPrompt="1"/>
          </p:nvPr>
        </p:nvSpPr>
        <p:spPr>
          <a:xfrm>
            <a:off x="9261313" y="1767699"/>
            <a:ext cx="2719388" cy="1477817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6" name="Rectangle 6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0" name="Group 6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8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9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8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2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6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8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2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4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6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8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2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6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93" hasCustomPrompt="1"/>
          </p:nvPr>
        </p:nvSpPr>
        <p:spPr>
          <a:xfrm>
            <a:off x="9176780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0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80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01" hasCustomPrompt="1"/>
          </p:nvPr>
        </p:nvSpPr>
        <p:spPr>
          <a:xfrm>
            <a:off x="9176780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2" hasCustomPrompt="1"/>
          </p:nvPr>
        </p:nvSpPr>
        <p:spPr>
          <a:xfrm>
            <a:off x="295275" y="141605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03" hasCustomPrompt="1"/>
          </p:nvPr>
        </p:nvSpPr>
        <p:spPr>
          <a:xfrm>
            <a:off x="3227785" y="141605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04" hasCustomPrompt="1"/>
          </p:nvPr>
        </p:nvSpPr>
        <p:spPr>
          <a:xfrm>
            <a:off x="6244829" y="141605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05" hasCustomPrompt="1"/>
          </p:nvPr>
        </p:nvSpPr>
        <p:spPr>
          <a:xfrm>
            <a:off x="9261313" y="141605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7" name="Picture Placeholder 22"/>
          <p:cNvSpPr>
            <a:spLocks noGrp="1"/>
          </p:cNvSpPr>
          <p:nvPr>
            <p:ph type="pic" sz="quarter" idx="106" hasCustomPrompt="1"/>
          </p:nvPr>
        </p:nvSpPr>
        <p:spPr>
          <a:xfrm>
            <a:off x="295275" y="2808267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07" hasCustomPrompt="1"/>
          </p:nvPr>
        </p:nvSpPr>
        <p:spPr>
          <a:xfrm>
            <a:off x="3227785" y="2808267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08" hasCustomPrompt="1"/>
          </p:nvPr>
        </p:nvSpPr>
        <p:spPr>
          <a:xfrm>
            <a:off x="6244829" y="2808267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09" hasCustomPrompt="1"/>
          </p:nvPr>
        </p:nvSpPr>
        <p:spPr>
          <a:xfrm>
            <a:off x="9261313" y="2808267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10" hasCustomPrompt="1"/>
          </p:nvPr>
        </p:nvSpPr>
        <p:spPr>
          <a:xfrm>
            <a:off x="295275" y="420048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2" name="Picture Placeholder 22"/>
          <p:cNvSpPr>
            <a:spLocks noGrp="1"/>
          </p:cNvSpPr>
          <p:nvPr>
            <p:ph type="pic" sz="quarter" idx="111" hasCustomPrompt="1"/>
          </p:nvPr>
        </p:nvSpPr>
        <p:spPr>
          <a:xfrm>
            <a:off x="3227785" y="420048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3" name="Picture Placeholder 22"/>
          <p:cNvSpPr>
            <a:spLocks noGrp="1"/>
          </p:cNvSpPr>
          <p:nvPr>
            <p:ph type="pic" sz="quarter" idx="112" hasCustomPrompt="1"/>
          </p:nvPr>
        </p:nvSpPr>
        <p:spPr>
          <a:xfrm>
            <a:off x="6244829" y="420048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4" name="Picture Placeholder 22"/>
          <p:cNvSpPr>
            <a:spLocks noGrp="1"/>
          </p:cNvSpPr>
          <p:nvPr>
            <p:ph type="pic" sz="quarter" idx="113" hasCustomPrompt="1"/>
          </p:nvPr>
        </p:nvSpPr>
        <p:spPr>
          <a:xfrm>
            <a:off x="9261313" y="4200482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5" name="Picture Placeholder 22"/>
          <p:cNvSpPr>
            <a:spLocks noGrp="1"/>
          </p:cNvSpPr>
          <p:nvPr>
            <p:ph type="pic" sz="quarter" idx="114" hasCustomPrompt="1"/>
          </p:nvPr>
        </p:nvSpPr>
        <p:spPr>
          <a:xfrm>
            <a:off x="295275" y="5592696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6" name="Picture Placeholder 22"/>
          <p:cNvSpPr>
            <a:spLocks noGrp="1"/>
          </p:cNvSpPr>
          <p:nvPr>
            <p:ph type="pic" sz="quarter" idx="115" hasCustomPrompt="1"/>
          </p:nvPr>
        </p:nvSpPr>
        <p:spPr>
          <a:xfrm>
            <a:off x="3227785" y="5592696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7" name="Picture Placeholder 22"/>
          <p:cNvSpPr>
            <a:spLocks noGrp="1"/>
          </p:cNvSpPr>
          <p:nvPr>
            <p:ph type="pic" sz="quarter" idx="116" hasCustomPrompt="1"/>
          </p:nvPr>
        </p:nvSpPr>
        <p:spPr>
          <a:xfrm>
            <a:off x="6244829" y="5592696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38" name="Picture Placeholder 22"/>
          <p:cNvSpPr>
            <a:spLocks noGrp="1"/>
          </p:cNvSpPr>
          <p:nvPr>
            <p:ph type="pic" sz="quarter" idx="117" hasCustomPrompt="1"/>
          </p:nvPr>
        </p:nvSpPr>
        <p:spPr>
          <a:xfrm>
            <a:off x="9261313" y="5592696"/>
            <a:ext cx="2719388" cy="906463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8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6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80" y="1129451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66" name="Rectangle 65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7" name="Straight Connector 66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70" name="Group 69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1" name="Group 70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2" name="Group 71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3" name="Group 72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4" name="Group 73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85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6" y="1129451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29451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5" y="1129451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44001" y="1129451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118" hasCustomPrompt="1"/>
          </p:nvPr>
        </p:nvSpPr>
        <p:spPr>
          <a:xfrm>
            <a:off x="1634729" y="1129451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119" hasCustomPrompt="1"/>
          </p:nvPr>
        </p:nvSpPr>
        <p:spPr>
          <a:xfrm>
            <a:off x="4632724" y="1129451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1" name="Text Placeholder 25"/>
          <p:cNvSpPr>
            <a:spLocks noGrp="1"/>
          </p:cNvSpPr>
          <p:nvPr>
            <p:ph type="body" sz="quarter" idx="120" hasCustomPrompt="1"/>
          </p:nvPr>
        </p:nvSpPr>
        <p:spPr>
          <a:xfrm>
            <a:off x="7655719" y="1129451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121" hasCustomPrompt="1"/>
          </p:nvPr>
        </p:nvSpPr>
        <p:spPr>
          <a:xfrm>
            <a:off x="10644189" y="1129451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3" name="Picture Placeholder 22"/>
          <p:cNvSpPr>
            <a:spLocks noGrp="1"/>
          </p:cNvSpPr>
          <p:nvPr>
            <p:ph type="pic" sz="quarter" idx="122" hasCustomPrompt="1"/>
          </p:nvPr>
        </p:nvSpPr>
        <p:spPr>
          <a:xfrm>
            <a:off x="1736150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4" name="Picture Placeholder 22"/>
          <p:cNvSpPr>
            <a:spLocks noGrp="1"/>
          </p:cNvSpPr>
          <p:nvPr>
            <p:ph type="pic" sz="quarter" idx="123" hasCustomPrompt="1"/>
          </p:nvPr>
        </p:nvSpPr>
        <p:spPr>
          <a:xfrm>
            <a:off x="202914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5" name="Picture Placeholder 22"/>
          <p:cNvSpPr>
            <a:spLocks noGrp="1"/>
          </p:cNvSpPr>
          <p:nvPr>
            <p:ph type="pic" sz="quarter" idx="124" hasCustomPrompt="1"/>
          </p:nvPr>
        </p:nvSpPr>
        <p:spPr>
          <a:xfrm>
            <a:off x="4701023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6" name="Picture Placeholder 22"/>
          <p:cNvSpPr>
            <a:spLocks noGrp="1"/>
          </p:cNvSpPr>
          <p:nvPr>
            <p:ph type="pic" sz="quarter" idx="125" hasCustomPrompt="1"/>
          </p:nvPr>
        </p:nvSpPr>
        <p:spPr>
          <a:xfrm>
            <a:off x="3167787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7" name="Picture Placeholder 22"/>
          <p:cNvSpPr>
            <a:spLocks noGrp="1"/>
          </p:cNvSpPr>
          <p:nvPr>
            <p:ph type="pic" sz="quarter" idx="126" hasCustomPrompt="1"/>
          </p:nvPr>
        </p:nvSpPr>
        <p:spPr>
          <a:xfrm>
            <a:off x="7721314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8" name="Picture Placeholder 22"/>
          <p:cNvSpPr>
            <a:spLocks noGrp="1"/>
          </p:cNvSpPr>
          <p:nvPr>
            <p:ph type="pic" sz="quarter" idx="127" hasCustomPrompt="1"/>
          </p:nvPr>
        </p:nvSpPr>
        <p:spPr>
          <a:xfrm>
            <a:off x="6188078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69" name="Picture Placeholder 22"/>
          <p:cNvSpPr>
            <a:spLocks noGrp="1"/>
          </p:cNvSpPr>
          <p:nvPr>
            <p:ph type="pic" sz="quarter" idx="128" hasCustomPrompt="1"/>
          </p:nvPr>
        </p:nvSpPr>
        <p:spPr>
          <a:xfrm>
            <a:off x="10741606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70" name="Picture Placeholder 22"/>
          <p:cNvSpPr>
            <a:spLocks noGrp="1"/>
          </p:cNvSpPr>
          <p:nvPr>
            <p:ph type="pic" sz="quarter" idx="129" hasCustomPrompt="1"/>
          </p:nvPr>
        </p:nvSpPr>
        <p:spPr>
          <a:xfrm>
            <a:off x="9208370" y="148705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130" hasCustomPrompt="1"/>
          </p:nvPr>
        </p:nvSpPr>
        <p:spPr>
          <a:xfrm>
            <a:off x="126206" y="2499882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25"/>
          <p:cNvSpPr>
            <a:spLocks noGrp="1"/>
          </p:cNvSpPr>
          <p:nvPr>
            <p:ph type="body" sz="quarter" idx="131" hasCustomPrompt="1"/>
          </p:nvPr>
        </p:nvSpPr>
        <p:spPr>
          <a:xfrm>
            <a:off x="3143252" y="2499882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3" name="Text Placeholder 25"/>
          <p:cNvSpPr>
            <a:spLocks noGrp="1"/>
          </p:cNvSpPr>
          <p:nvPr>
            <p:ph type="body" sz="quarter" idx="132" hasCustomPrompt="1"/>
          </p:nvPr>
        </p:nvSpPr>
        <p:spPr>
          <a:xfrm>
            <a:off x="6160295" y="2499882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4" name="Text Placeholder 25"/>
          <p:cNvSpPr>
            <a:spLocks noGrp="1"/>
          </p:cNvSpPr>
          <p:nvPr>
            <p:ph type="body" sz="quarter" idx="133" hasCustomPrompt="1"/>
          </p:nvPr>
        </p:nvSpPr>
        <p:spPr>
          <a:xfrm>
            <a:off x="9144001" y="2499882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134" hasCustomPrompt="1"/>
          </p:nvPr>
        </p:nvSpPr>
        <p:spPr>
          <a:xfrm>
            <a:off x="1634729" y="2499882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6" name="Text Placeholder 25"/>
          <p:cNvSpPr>
            <a:spLocks noGrp="1"/>
          </p:cNvSpPr>
          <p:nvPr>
            <p:ph type="body" sz="quarter" idx="135" hasCustomPrompt="1"/>
          </p:nvPr>
        </p:nvSpPr>
        <p:spPr>
          <a:xfrm>
            <a:off x="4632724" y="2499882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7" name="Text Placeholder 25"/>
          <p:cNvSpPr>
            <a:spLocks noGrp="1"/>
          </p:cNvSpPr>
          <p:nvPr>
            <p:ph type="body" sz="quarter" idx="136" hasCustomPrompt="1"/>
          </p:nvPr>
        </p:nvSpPr>
        <p:spPr>
          <a:xfrm>
            <a:off x="7655719" y="2499882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8" name="Text Placeholder 25"/>
          <p:cNvSpPr>
            <a:spLocks noGrp="1"/>
          </p:cNvSpPr>
          <p:nvPr>
            <p:ph type="body" sz="quarter" idx="137" hasCustomPrompt="1"/>
          </p:nvPr>
        </p:nvSpPr>
        <p:spPr>
          <a:xfrm>
            <a:off x="10644189" y="2499882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9" name="Picture Placeholder 22"/>
          <p:cNvSpPr>
            <a:spLocks noGrp="1"/>
          </p:cNvSpPr>
          <p:nvPr>
            <p:ph type="pic" sz="quarter" idx="138" hasCustomPrompt="1"/>
          </p:nvPr>
        </p:nvSpPr>
        <p:spPr>
          <a:xfrm>
            <a:off x="1736150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0" name="Picture Placeholder 22"/>
          <p:cNvSpPr>
            <a:spLocks noGrp="1"/>
          </p:cNvSpPr>
          <p:nvPr>
            <p:ph type="pic" sz="quarter" idx="139" hasCustomPrompt="1"/>
          </p:nvPr>
        </p:nvSpPr>
        <p:spPr>
          <a:xfrm>
            <a:off x="202914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1" name="Picture Placeholder 22"/>
          <p:cNvSpPr>
            <a:spLocks noGrp="1"/>
          </p:cNvSpPr>
          <p:nvPr>
            <p:ph type="pic" sz="quarter" idx="140" hasCustomPrompt="1"/>
          </p:nvPr>
        </p:nvSpPr>
        <p:spPr>
          <a:xfrm>
            <a:off x="4701023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2" name="Picture Placeholder 22"/>
          <p:cNvSpPr>
            <a:spLocks noGrp="1"/>
          </p:cNvSpPr>
          <p:nvPr>
            <p:ph type="pic" sz="quarter" idx="141" hasCustomPrompt="1"/>
          </p:nvPr>
        </p:nvSpPr>
        <p:spPr>
          <a:xfrm>
            <a:off x="3167787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3" name="Picture Placeholder 22"/>
          <p:cNvSpPr>
            <a:spLocks noGrp="1"/>
          </p:cNvSpPr>
          <p:nvPr>
            <p:ph type="pic" sz="quarter" idx="142" hasCustomPrompt="1"/>
          </p:nvPr>
        </p:nvSpPr>
        <p:spPr>
          <a:xfrm>
            <a:off x="7721314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4" name="Picture Placeholder 22"/>
          <p:cNvSpPr>
            <a:spLocks noGrp="1"/>
          </p:cNvSpPr>
          <p:nvPr>
            <p:ph type="pic" sz="quarter" idx="143" hasCustomPrompt="1"/>
          </p:nvPr>
        </p:nvSpPr>
        <p:spPr>
          <a:xfrm>
            <a:off x="6188078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5" name="Picture Placeholder 22"/>
          <p:cNvSpPr>
            <a:spLocks noGrp="1"/>
          </p:cNvSpPr>
          <p:nvPr>
            <p:ph type="pic" sz="quarter" idx="144" hasCustomPrompt="1"/>
          </p:nvPr>
        </p:nvSpPr>
        <p:spPr>
          <a:xfrm>
            <a:off x="10741606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6" name="Picture Placeholder 22"/>
          <p:cNvSpPr>
            <a:spLocks noGrp="1"/>
          </p:cNvSpPr>
          <p:nvPr>
            <p:ph type="pic" sz="quarter" idx="145" hasCustomPrompt="1"/>
          </p:nvPr>
        </p:nvSpPr>
        <p:spPr>
          <a:xfrm>
            <a:off x="9208370" y="2872510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146" hasCustomPrompt="1"/>
          </p:nvPr>
        </p:nvSpPr>
        <p:spPr>
          <a:xfrm>
            <a:off x="126206" y="3885337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8" name="Text Placeholder 25"/>
          <p:cNvSpPr>
            <a:spLocks noGrp="1"/>
          </p:cNvSpPr>
          <p:nvPr>
            <p:ph type="body" sz="quarter" idx="147" hasCustomPrompt="1"/>
          </p:nvPr>
        </p:nvSpPr>
        <p:spPr>
          <a:xfrm>
            <a:off x="3143252" y="3885337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Text Placeholder 25"/>
          <p:cNvSpPr>
            <a:spLocks noGrp="1"/>
          </p:cNvSpPr>
          <p:nvPr>
            <p:ph type="body" sz="quarter" idx="148" hasCustomPrompt="1"/>
          </p:nvPr>
        </p:nvSpPr>
        <p:spPr>
          <a:xfrm>
            <a:off x="6160295" y="3885337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0" name="Text Placeholder 25"/>
          <p:cNvSpPr>
            <a:spLocks noGrp="1"/>
          </p:cNvSpPr>
          <p:nvPr>
            <p:ph type="body" sz="quarter" idx="149" hasCustomPrompt="1"/>
          </p:nvPr>
        </p:nvSpPr>
        <p:spPr>
          <a:xfrm>
            <a:off x="9144001" y="3885337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150" hasCustomPrompt="1"/>
          </p:nvPr>
        </p:nvSpPr>
        <p:spPr>
          <a:xfrm>
            <a:off x="1634729" y="3885337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2" name="Text Placeholder 25"/>
          <p:cNvSpPr>
            <a:spLocks noGrp="1"/>
          </p:cNvSpPr>
          <p:nvPr>
            <p:ph type="body" sz="quarter" idx="151" hasCustomPrompt="1"/>
          </p:nvPr>
        </p:nvSpPr>
        <p:spPr>
          <a:xfrm>
            <a:off x="4632724" y="3885337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3" name="Text Placeholder 25"/>
          <p:cNvSpPr>
            <a:spLocks noGrp="1"/>
          </p:cNvSpPr>
          <p:nvPr>
            <p:ph type="body" sz="quarter" idx="152" hasCustomPrompt="1"/>
          </p:nvPr>
        </p:nvSpPr>
        <p:spPr>
          <a:xfrm>
            <a:off x="7655719" y="3885337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4" name="Text Placeholder 25"/>
          <p:cNvSpPr>
            <a:spLocks noGrp="1"/>
          </p:cNvSpPr>
          <p:nvPr>
            <p:ph type="body" sz="quarter" idx="153" hasCustomPrompt="1"/>
          </p:nvPr>
        </p:nvSpPr>
        <p:spPr>
          <a:xfrm>
            <a:off x="10644189" y="3885337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5" name="Picture Placeholder 22"/>
          <p:cNvSpPr>
            <a:spLocks noGrp="1"/>
          </p:cNvSpPr>
          <p:nvPr>
            <p:ph type="pic" sz="quarter" idx="154" hasCustomPrompt="1"/>
          </p:nvPr>
        </p:nvSpPr>
        <p:spPr>
          <a:xfrm>
            <a:off x="1736150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6" name="Picture Placeholder 22"/>
          <p:cNvSpPr>
            <a:spLocks noGrp="1"/>
          </p:cNvSpPr>
          <p:nvPr>
            <p:ph type="pic" sz="quarter" idx="155" hasCustomPrompt="1"/>
          </p:nvPr>
        </p:nvSpPr>
        <p:spPr>
          <a:xfrm>
            <a:off x="202914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7" name="Picture Placeholder 22"/>
          <p:cNvSpPr>
            <a:spLocks noGrp="1"/>
          </p:cNvSpPr>
          <p:nvPr>
            <p:ph type="pic" sz="quarter" idx="156" hasCustomPrompt="1"/>
          </p:nvPr>
        </p:nvSpPr>
        <p:spPr>
          <a:xfrm>
            <a:off x="4701023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8" name="Picture Placeholder 22"/>
          <p:cNvSpPr>
            <a:spLocks noGrp="1"/>
          </p:cNvSpPr>
          <p:nvPr>
            <p:ph type="pic" sz="quarter" idx="157" hasCustomPrompt="1"/>
          </p:nvPr>
        </p:nvSpPr>
        <p:spPr>
          <a:xfrm>
            <a:off x="3167787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99" name="Picture Placeholder 22"/>
          <p:cNvSpPr>
            <a:spLocks noGrp="1"/>
          </p:cNvSpPr>
          <p:nvPr>
            <p:ph type="pic" sz="quarter" idx="158" hasCustomPrompt="1"/>
          </p:nvPr>
        </p:nvSpPr>
        <p:spPr>
          <a:xfrm>
            <a:off x="7721314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0" name="Picture Placeholder 22"/>
          <p:cNvSpPr>
            <a:spLocks noGrp="1"/>
          </p:cNvSpPr>
          <p:nvPr>
            <p:ph type="pic" sz="quarter" idx="159" hasCustomPrompt="1"/>
          </p:nvPr>
        </p:nvSpPr>
        <p:spPr>
          <a:xfrm>
            <a:off x="6188078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1" name="Picture Placeholder 22"/>
          <p:cNvSpPr>
            <a:spLocks noGrp="1"/>
          </p:cNvSpPr>
          <p:nvPr>
            <p:ph type="pic" sz="quarter" idx="160" hasCustomPrompt="1"/>
          </p:nvPr>
        </p:nvSpPr>
        <p:spPr>
          <a:xfrm>
            <a:off x="10741606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2" name="Picture Placeholder 22"/>
          <p:cNvSpPr>
            <a:spLocks noGrp="1"/>
          </p:cNvSpPr>
          <p:nvPr>
            <p:ph type="pic" sz="quarter" idx="161" hasCustomPrompt="1"/>
          </p:nvPr>
        </p:nvSpPr>
        <p:spPr>
          <a:xfrm>
            <a:off x="9208370" y="4257965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03" name="Text Placeholder 25"/>
          <p:cNvSpPr>
            <a:spLocks noGrp="1"/>
          </p:cNvSpPr>
          <p:nvPr>
            <p:ph type="body" sz="quarter" idx="162" hasCustomPrompt="1"/>
          </p:nvPr>
        </p:nvSpPr>
        <p:spPr>
          <a:xfrm>
            <a:off x="126206" y="5261556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4" name="Text Placeholder 25"/>
          <p:cNvSpPr>
            <a:spLocks noGrp="1"/>
          </p:cNvSpPr>
          <p:nvPr>
            <p:ph type="body" sz="quarter" idx="163" hasCustomPrompt="1"/>
          </p:nvPr>
        </p:nvSpPr>
        <p:spPr>
          <a:xfrm>
            <a:off x="3143252" y="5261556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5" name="Text Placeholder 25"/>
          <p:cNvSpPr>
            <a:spLocks noGrp="1"/>
          </p:cNvSpPr>
          <p:nvPr>
            <p:ph type="body" sz="quarter" idx="164" hasCustomPrompt="1"/>
          </p:nvPr>
        </p:nvSpPr>
        <p:spPr>
          <a:xfrm>
            <a:off x="6160295" y="5261556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6" name="Text Placeholder 25"/>
          <p:cNvSpPr>
            <a:spLocks noGrp="1"/>
          </p:cNvSpPr>
          <p:nvPr>
            <p:ph type="body" sz="quarter" idx="165" hasCustomPrompt="1"/>
          </p:nvPr>
        </p:nvSpPr>
        <p:spPr>
          <a:xfrm>
            <a:off x="9144001" y="5261556"/>
            <a:ext cx="1433513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7" name="Text Placeholder 25"/>
          <p:cNvSpPr>
            <a:spLocks noGrp="1"/>
          </p:cNvSpPr>
          <p:nvPr>
            <p:ph type="body" sz="quarter" idx="166" hasCustomPrompt="1"/>
          </p:nvPr>
        </p:nvSpPr>
        <p:spPr>
          <a:xfrm>
            <a:off x="1634729" y="5261556"/>
            <a:ext cx="144541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8" name="Text Placeholder 25"/>
          <p:cNvSpPr>
            <a:spLocks noGrp="1"/>
          </p:cNvSpPr>
          <p:nvPr>
            <p:ph type="body" sz="quarter" idx="167" hasCustomPrompt="1"/>
          </p:nvPr>
        </p:nvSpPr>
        <p:spPr>
          <a:xfrm>
            <a:off x="4632724" y="5261556"/>
            <a:ext cx="1426369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09" name="Text Placeholder 25"/>
          <p:cNvSpPr>
            <a:spLocks noGrp="1"/>
          </p:cNvSpPr>
          <p:nvPr>
            <p:ph type="body" sz="quarter" idx="168" hasCustomPrompt="1"/>
          </p:nvPr>
        </p:nvSpPr>
        <p:spPr>
          <a:xfrm>
            <a:off x="7655719" y="5261556"/>
            <a:ext cx="1416844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0" name="Text Placeholder 25"/>
          <p:cNvSpPr>
            <a:spLocks noGrp="1"/>
          </p:cNvSpPr>
          <p:nvPr>
            <p:ph type="body" sz="quarter" idx="169" hasCustomPrompt="1"/>
          </p:nvPr>
        </p:nvSpPr>
        <p:spPr>
          <a:xfrm>
            <a:off x="10644189" y="5261556"/>
            <a:ext cx="1426368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11" name="Picture Placeholder 22"/>
          <p:cNvSpPr>
            <a:spLocks noGrp="1"/>
          </p:cNvSpPr>
          <p:nvPr>
            <p:ph type="pic" sz="quarter" idx="170" hasCustomPrompt="1"/>
          </p:nvPr>
        </p:nvSpPr>
        <p:spPr>
          <a:xfrm>
            <a:off x="1736150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2" name="Picture Placeholder 22"/>
          <p:cNvSpPr>
            <a:spLocks noGrp="1"/>
          </p:cNvSpPr>
          <p:nvPr>
            <p:ph type="pic" sz="quarter" idx="171" hasCustomPrompt="1"/>
          </p:nvPr>
        </p:nvSpPr>
        <p:spPr>
          <a:xfrm>
            <a:off x="202914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3" name="Picture Placeholder 22"/>
          <p:cNvSpPr>
            <a:spLocks noGrp="1"/>
          </p:cNvSpPr>
          <p:nvPr>
            <p:ph type="pic" sz="quarter" idx="172" hasCustomPrompt="1"/>
          </p:nvPr>
        </p:nvSpPr>
        <p:spPr>
          <a:xfrm>
            <a:off x="4701023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4" name="Picture Placeholder 22"/>
          <p:cNvSpPr>
            <a:spLocks noGrp="1"/>
          </p:cNvSpPr>
          <p:nvPr>
            <p:ph type="pic" sz="quarter" idx="173" hasCustomPrompt="1"/>
          </p:nvPr>
        </p:nvSpPr>
        <p:spPr>
          <a:xfrm>
            <a:off x="3167787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5" name="Picture Placeholder 22"/>
          <p:cNvSpPr>
            <a:spLocks noGrp="1"/>
          </p:cNvSpPr>
          <p:nvPr>
            <p:ph type="pic" sz="quarter" idx="174" hasCustomPrompt="1"/>
          </p:nvPr>
        </p:nvSpPr>
        <p:spPr>
          <a:xfrm>
            <a:off x="7721314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6" name="Picture Placeholder 22"/>
          <p:cNvSpPr>
            <a:spLocks noGrp="1"/>
          </p:cNvSpPr>
          <p:nvPr>
            <p:ph type="pic" sz="quarter" idx="175" hasCustomPrompt="1"/>
          </p:nvPr>
        </p:nvSpPr>
        <p:spPr>
          <a:xfrm>
            <a:off x="6188078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7" name="Picture Placeholder 22"/>
          <p:cNvSpPr>
            <a:spLocks noGrp="1"/>
          </p:cNvSpPr>
          <p:nvPr>
            <p:ph type="pic" sz="quarter" idx="176" hasCustomPrompt="1"/>
          </p:nvPr>
        </p:nvSpPr>
        <p:spPr>
          <a:xfrm>
            <a:off x="10741606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18" name="Picture Placeholder 22"/>
          <p:cNvSpPr>
            <a:spLocks noGrp="1"/>
          </p:cNvSpPr>
          <p:nvPr>
            <p:ph type="pic" sz="quarter" idx="177" hasCustomPrompt="1"/>
          </p:nvPr>
        </p:nvSpPr>
        <p:spPr>
          <a:xfrm>
            <a:off x="9208370" y="5634184"/>
            <a:ext cx="1299151" cy="771120"/>
          </a:xfrm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 logo</a:t>
            </a:r>
          </a:p>
        </p:txBody>
      </p:sp>
      <p:sp>
        <p:nvSpPr>
          <p:cNvPr id="120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21" name="Group 120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122" name="Rectangle 121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123" name="Straight Connector 122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25" name="TextBox 12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26" name="Group 125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39" name="TextBox 138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40" name="TextBox 139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7" name="Group 126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37" name="TextBox 136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38" name="TextBox 137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28" name="Group 127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35" name="TextBox 134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36" name="TextBox 135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29" name="Group 128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33" name="TextBox 132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34" name="TextBox 133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30" name="Group 129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31" name="TextBox 130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32" name="TextBox 131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41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Grey">
    <p:bg>
      <p:bgPr>
        <a:solidFill>
          <a:srgbClr val="BFB9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49" y="3030071"/>
            <a:ext cx="10515600" cy="1470211"/>
          </a:xfrm>
        </p:spPr>
        <p:txBody>
          <a:bodyPr anchor="t"/>
          <a:lstStyle>
            <a:lvl1pPr algn="ctr">
              <a:lnSpc>
                <a:spcPct val="100000"/>
              </a:lnSpc>
              <a:defRPr sz="2800" b="1" baseline="0"/>
            </a:lvl1pPr>
          </a:lstStyle>
          <a:p>
            <a:r>
              <a:rPr lang="en-US" dirty="0"/>
              <a:t>Enter quote here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7544" y="2873584"/>
            <a:ext cx="3224213" cy="4571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60407" y="2383225"/>
            <a:ext cx="4058487" cy="354013"/>
          </a:xfrm>
        </p:spPr>
        <p:txBody>
          <a:bodyPr anchor="b"/>
          <a:lstStyle>
            <a:lvl1pPr algn="ctr">
              <a:defRPr sz="1400" baseline="0"/>
            </a:lvl1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8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Clar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49" y="3030071"/>
            <a:ext cx="10515600" cy="1470211"/>
          </a:xfrm>
        </p:spPr>
        <p:txBody>
          <a:bodyPr anchor="t"/>
          <a:lstStyle>
            <a:lvl1pPr algn="ctr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quote here</a:t>
            </a:r>
            <a:endParaRPr lang="en-GB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477544" y="2873584"/>
            <a:ext cx="3224213" cy="45719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060407" y="2383225"/>
            <a:ext cx="4058487" cy="354013"/>
          </a:xfrm>
        </p:spPr>
        <p:txBody>
          <a:bodyPr anchor="b"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Enter name here</a:t>
            </a:r>
            <a:endParaRPr lang="en-GB" dirty="0"/>
          </a:p>
        </p:txBody>
      </p:sp>
      <p:sp>
        <p:nvSpPr>
          <p:cNvPr id="8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38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>
        <p:tmplLst>
          <p:tmpl>
            <p:tnLst>
              <p:par>
                <p:cTn presetID="16" presetClass="entr" presetSubtype="37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1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9" y="2235199"/>
            <a:ext cx="2252143" cy="1346202"/>
          </a:xfrm>
        </p:spPr>
        <p:txBody>
          <a:bodyPr anchor="ctr"/>
          <a:lstStyle>
            <a:lvl1pPr algn="r">
              <a:defRPr sz="13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350367" y="48638"/>
            <a:ext cx="3909699" cy="6381345"/>
            <a:chOff x="-4350366" y="48638"/>
            <a:chExt cx="3909698" cy="6381345"/>
          </a:xfrm>
        </p:grpSpPr>
        <p:sp>
          <p:nvSpPr>
            <p:cNvPr id="29" name="Rectangle 28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0" name="Straight Connector 29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46" name="TextBox 45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47" name="TextBox 46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26" name="TextBox 25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27" name="TextBox 26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44" name="TextBox 43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35" name="Group 34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42" name="TextBox 41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43" name="TextBox 42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40" name="TextBox 39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41" name="TextBox 40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38" name="TextBox 37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TextBox 38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4" name="TextBox 3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52576"/>
            <a:ext cx="12192000" cy="311467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024" y="1709739"/>
            <a:ext cx="11147427" cy="1947862"/>
          </a:xfrm>
        </p:spPr>
        <p:txBody>
          <a:bodyPr anchor="b"/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6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0024" y="3727450"/>
            <a:ext cx="11147427" cy="86248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52" name="Group 51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53" name="Rectangle 5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54" name="Straight Connector 5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4350367" y="48638"/>
            <a:ext cx="3909699" cy="6381345"/>
            <a:chOff x="-4350366" y="48638"/>
            <a:chExt cx="3909698" cy="6381345"/>
          </a:xfrm>
        </p:grpSpPr>
        <p:sp>
          <p:nvSpPr>
            <p:cNvPr id="59" name="Rectangle 58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65" name="Group 64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83" name="TextBox 82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81" name="TextBox 80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79" name="TextBox 78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77" name="TextBox 76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75" name="TextBox 74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73" name="TextBox 72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71" name="TextBox 70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52576"/>
            <a:ext cx="12192000" cy="3114675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0024" y="1709739"/>
            <a:ext cx="11147427" cy="1947862"/>
          </a:xfrm>
        </p:spPr>
        <p:txBody>
          <a:bodyPr anchor="b"/>
          <a:lstStyle>
            <a:lvl1pPr>
              <a:lnSpc>
                <a:spcPct val="10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59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0024" y="3727450"/>
            <a:ext cx="11147427" cy="86248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32668" y="0"/>
            <a:ext cx="3909699" cy="2604836"/>
            <a:chOff x="-3999345" y="0"/>
            <a:chExt cx="3909698" cy="2604836"/>
          </a:xfrm>
        </p:grpSpPr>
        <p:sp>
          <p:nvSpPr>
            <p:cNvPr id="33" name="Rectangle 32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34" name="Straight Connector 33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-4350367" y="48638"/>
            <a:ext cx="3909699" cy="6381345"/>
            <a:chOff x="-4350366" y="48638"/>
            <a:chExt cx="3909698" cy="6381345"/>
          </a:xfrm>
        </p:grpSpPr>
        <p:sp>
          <p:nvSpPr>
            <p:cNvPr id="60" name="Rectangle 59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61" name="Straight Connector 60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64" name="Group 63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82" name="TextBox 81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5" name="Group 64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80" name="TextBox 79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78" name="TextBox 77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76" name="TextBox 75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74" name="TextBox 73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72" name="TextBox 71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70" name="TextBox 69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9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28589" y="3241146"/>
            <a:ext cx="11934825" cy="945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24821" y="2241090"/>
            <a:ext cx="5024675" cy="525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114807"/>
            <a:ext cx="120538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4821" y="2895615"/>
            <a:ext cx="5024675" cy="379698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Details of appendix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324821" y="3498864"/>
            <a:ext cx="3011540" cy="535254"/>
          </a:xfrm>
        </p:spPr>
        <p:txBody>
          <a:bodyPr>
            <a:no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Further details on appendix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8589" y="4186333"/>
            <a:ext cx="11934825" cy="25430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6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148011" y="2780928"/>
            <a:ext cx="5895980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1" y="2920889"/>
            <a:ext cx="5900739" cy="619642"/>
          </a:xfrm>
        </p:spPr>
        <p:txBody>
          <a:bodyPr wrap="square" bIns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3540531"/>
            <a:ext cx="5900739" cy="379698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From the team here at Savills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3148011" y="3996990"/>
            <a:ext cx="5895980" cy="457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2630285" y="0"/>
            <a:ext cx="3909699" cy="2604836"/>
            <a:chOff x="-3999345" y="0"/>
            <a:chExt cx="3909698" cy="260483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999345" y="0"/>
              <a:ext cx="3909698" cy="260483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/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</a:rPr>
                <a:t>This slide</a:t>
              </a:r>
              <a:r>
                <a:rPr lang="en-GB" sz="2000" baseline="0" dirty="0">
                  <a:solidFill>
                    <a:schemeClr val="tx1"/>
                  </a:solidFill>
                </a:rPr>
                <a:t> is </a:t>
              </a:r>
              <a:br>
                <a:rPr lang="en-GB" sz="2000" baseline="0" dirty="0">
                  <a:solidFill>
                    <a:schemeClr val="tx1"/>
                  </a:solidFill>
                </a:rPr>
              </a:br>
              <a:r>
                <a:rPr lang="en-GB" sz="2000" baseline="0" dirty="0">
                  <a:solidFill>
                    <a:schemeClr val="tx1"/>
                  </a:solidFill>
                </a:rPr>
                <a:t>pre-animated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-3528293" y="1112381"/>
              <a:ext cx="3353233" cy="6030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dirty="0"/>
                <a:t>If you would like to remove the animations,</a:t>
              </a:r>
              <a:r>
                <a:rPr lang="en-GB" sz="1400" baseline="0" dirty="0"/>
                <a:t> click on the animation tab in the ribbon and open your animation pane. Click on an animation, then on the dropdown arrow choose “Copy effects to slide” and delete them.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1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3FF48-E2E6-47B3-870A-955F008DD1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48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you">
    <p:bg>
      <p:bgPr>
        <a:pattFill prst="lg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0FED41-0BFD-4FA6-81E1-C07729177A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err="1">
              <a:solidFill>
                <a:schemeClr val="tx2"/>
              </a:solidFill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C3DBAD1D-B3E9-49D6-888D-8EFFC24C2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72075" y="2508764"/>
            <a:ext cx="1834910" cy="1840472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CE01E-A72A-4191-9F44-3A0A03745616}"/>
              </a:ext>
            </a:extLst>
          </p:cNvPr>
          <p:cNvSpPr txBox="1"/>
          <p:nvPr userDrawn="1"/>
        </p:nvSpPr>
        <p:spPr>
          <a:xfrm>
            <a:off x="5089405" y="4349236"/>
            <a:ext cx="2000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2700" b="1" baseline="0">
                <a:solidFill>
                  <a:schemeClr val="bg1"/>
                </a:solidFill>
                <a:latin typeface="+mj-lt"/>
              </a:rPr>
              <a:t> you</a:t>
            </a:r>
            <a:endParaRPr lang="en-US" sz="27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DB96BE-FB3F-41D3-A173-FEAE08269A49}"/>
              </a:ext>
            </a:extLst>
          </p:cNvPr>
          <p:cNvSpPr txBox="1"/>
          <p:nvPr userDrawn="1"/>
        </p:nvSpPr>
        <p:spPr>
          <a:xfrm>
            <a:off x="5098930" y="6296345"/>
            <a:ext cx="1990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solidFill>
                  <a:schemeClr val="bg1"/>
                </a:solidFill>
                <a:latin typeface="+mn-lt"/>
              </a:rPr>
              <a:t>© Savills 2024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A3F9BF08-7472-4A20-966D-DA6EC672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000" y="6646422"/>
            <a:ext cx="2816000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B971C-DAA2-4492-AA30-58EB5A2E276F}" type="datetime3">
              <a:rPr lang="en-US" smtClean="0"/>
              <a:t>17 January 2024</a:t>
            </a:fld>
            <a:endParaRPr lang="ru-RU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D52081C-BA8A-423B-B780-4185B32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EA0FB0F7-5E74-48E8-8B14-CAF9C56E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646422"/>
            <a:ext cx="468052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1 - Transparent Colum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119063" y="1130711"/>
            <a:ext cx="11934825" cy="5368514"/>
          </a:xfrm>
          <a:noFill/>
        </p:spPr>
        <p:txBody>
          <a:bodyPr/>
          <a:lstStyle>
            <a:lvl1pPr algn="ctr">
              <a:defRPr sz="110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3" y="1504337"/>
            <a:ext cx="2898775" cy="3736564"/>
          </a:xfrm>
          <a:solidFill>
            <a:schemeClr val="accent1">
              <a:alpha val="8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7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119063" y="5242179"/>
            <a:ext cx="2898775" cy="48716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4350366" y="0"/>
            <a:ext cx="3909698" cy="5532582"/>
            <a:chOff x="-3999345" y="0"/>
            <a:chExt cx="3909698" cy="5532582"/>
          </a:xfrm>
        </p:grpSpPr>
        <p:sp>
          <p:nvSpPr>
            <p:cNvPr id="38" name="Rectangle 37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39" name="Straight Connector 38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55" name="TextBox 54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56" name="TextBox 55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53" name="TextBox 52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54" name="TextBox 53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51" name="TextBox 50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52" name="TextBox 51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49" name="TextBox 48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50" name="TextBox 49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47" name="TextBox 46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48" name="TextBox 47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57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85" hasCustomPrompt="1"/>
          </p:nvPr>
        </p:nvSpPr>
        <p:spPr>
          <a:xfrm>
            <a:off x="191344" y="3302940"/>
            <a:ext cx="2724894" cy="1874509"/>
          </a:xfrm>
        </p:spPr>
        <p:txBody>
          <a:bodyPr rIns="108000"/>
          <a:lstStyle>
            <a:lvl1pPr>
              <a:defRPr sz="1100">
                <a:solidFill>
                  <a:srgbClr val="FFFFFF"/>
                </a:solidFill>
              </a:defRPr>
            </a:lvl1pPr>
            <a:lvl2pPr>
              <a:defRPr sz="105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191345" y="1621925"/>
            <a:ext cx="2724893" cy="16060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35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0677526" y="495300"/>
            <a:ext cx="1047749" cy="105092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GO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-744760" y="6302255"/>
            <a:ext cx="649288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8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B1E5-FEC4-4873-B99F-38DB98F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886D-129F-4371-B306-6CF835F6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1B5E-5BDD-46B2-92B5-38A0EBA461CB}" type="datetime3">
              <a:rPr lang="en-US" smtClean="0">
                <a:solidFill>
                  <a:srgbClr val="25273A"/>
                </a:solidFill>
                <a:uFill>
                  <a:solidFill>
                    <a:srgbClr val="000000"/>
                  </a:solidFill>
                </a:uFill>
              </a:rPr>
              <a:pPr/>
              <a:t>17 January 2024</a:t>
            </a:fld>
            <a:endParaRPr lang="ru-RU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52CD3-3365-40A7-9744-5F321E3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C86C2-DDBA-42B9-A8CB-E914C55F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A28C-5BB3-474C-BABA-1B2E6B32FE7F}" type="slidenum">
              <a:rPr lang="ru-RU" smtClean="0">
                <a:solidFill>
                  <a:srgbClr val="25273A"/>
                </a:solidFill>
                <a:uFill>
                  <a:solidFill>
                    <a:srgbClr val="000000"/>
                  </a:solidFill>
                </a:uFill>
              </a:rPr>
              <a:pPr/>
              <a:t>‹#›</a:t>
            </a:fld>
            <a:endParaRPr lang="ru-RU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F9065-5274-406C-AA38-EDF2103CDD13}"/>
              </a:ext>
            </a:extLst>
          </p:cNvPr>
          <p:cNvSpPr/>
          <p:nvPr userDrawn="1"/>
        </p:nvSpPr>
        <p:spPr>
          <a:xfrm>
            <a:off x="0" y="1125537"/>
            <a:ext cx="12191999" cy="5373682"/>
          </a:xfrm>
          <a:prstGeom prst="rect">
            <a:avLst/>
          </a:prstGeom>
          <a:solidFill>
            <a:srgbClr val="EE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071FE77-477D-4C65-AE91-FFCCE56B29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5275" y="1282042"/>
            <a:ext cx="11601449" cy="50699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7D83A-1F28-4113-B2DA-F7CC5C6833E5}"/>
              </a:ext>
            </a:extLst>
          </p:cNvPr>
          <p:cNvCxnSpPr/>
          <p:nvPr userDrawn="1"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9788DB-F85E-474B-A0B0-B8B3111D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8F5FCC6-7008-4250-AD89-B6D626C2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000" y="6646422"/>
            <a:ext cx="2816000" cy="211578"/>
          </a:xfrm>
        </p:spPr>
        <p:txBody>
          <a:bodyPr/>
          <a:lstStyle/>
          <a:p>
            <a:fld id="{05464E65-5301-4358-B3BD-7B78D40209B4}" type="datetime3">
              <a:rPr lang="en-US" smtClean="0">
                <a:solidFill>
                  <a:srgbClr val="25273A"/>
                </a:solidFill>
                <a:uFill>
                  <a:solidFill>
                    <a:srgbClr val="000000"/>
                  </a:solidFill>
                </a:uFill>
              </a:rPr>
              <a:pPr/>
              <a:t>17 January 2024</a:t>
            </a:fld>
            <a:endParaRPr lang="ru-RU" dirty="0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94F0BF-C28C-4462-8B5D-DD09FF4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/>
          <a:p>
            <a:endParaRPr lang="ru-RU" dirty="0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6F48E6D-DB70-4D43-902D-DBCF0DE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646422"/>
            <a:ext cx="468052" cy="211578"/>
          </a:xfrm>
        </p:spPr>
        <p:txBody>
          <a:bodyPr/>
          <a:lstStyle/>
          <a:p>
            <a:fld id="{EC1DA28C-5BB3-474C-BABA-1B2E6B32FE7F}" type="slidenum">
              <a:rPr lang="ru-RU" smtClean="0">
                <a:solidFill>
                  <a:srgbClr val="25273A"/>
                </a:solidFill>
                <a:uFill>
                  <a:solidFill>
                    <a:srgbClr val="000000"/>
                  </a:solidFill>
                </a:uFill>
              </a:rPr>
              <a:pPr/>
              <a:t>‹#›</a:t>
            </a:fld>
            <a:endParaRPr lang="ru-RU" dirty="0">
              <a:solidFill>
                <a:srgbClr val="25273A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87EC81-9672-7849-92A9-2FE590FAF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44" y="412376"/>
            <a:ext cx="11191032" cy="46034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9A032-A94D-9845-8D1A-97F63200171A}"/>
              </a:ext>
            </a:extLst>
          </p:cNvPr>
          <p:cNvCxnSpPr/>
          <p:nvPr userDrawn="1"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1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9" y="2235199"/>
            <a:ext cx="2252143" cy="1346202"/>
          </a:xfrm>
        </p:spPr>
        <p:txBody>
          <a:bodyPr anchor="ctr"/>
          <a:lstStyle>
            <a:lvl1pPr algn="r">
              <a:defRPr sz="13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-4350367" y="48638"/>
            <a:ext cx="3909699" cy="6381345"/>
            <a:chOff x="-4350366" y="48638"/>
            <a:chExt cx="3909698" cy="6381345"/>
          </a:xfrm>
        </p:grpSpPr>
        <p:sp>
          <p:nvSpPr>
            <p:cNvPr id="72" name="Rectangle 71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73" name="Straight Connector 72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76" name="Group 75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94" name="TextBox 93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7" name="Group 76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92" name="TextBox 91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78" name="Group 77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90" name="TextBox 89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79" name="Group 78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88" name="TextBox 87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80" name="Group 79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86" name="TextBox 85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81" name="Group 80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84" name="TextBox 83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82" name="TextBox 81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88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4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6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>
                <a:solidFill>
                  <a:srgbClr val="79828C"/>
                </a:solidFill>
                <a:uFill>
                  <a:solidFill>
                    <a:srgbClr val="25273A"/>
                  </a:solidFill>
                </a:uFill>
              </a:rPr>
              <a:pPr/>
              <a:t>‹#›</a:t>
            </a:fld>
            <a:endParaRPr lang="ru-RU" dirty="0">
              <a:solidFill>
                <a:srgbClr val="79828C"/>
              </a:solidFill>
              <a:uFill>
                <a:solidFill>
                  <a:srgbClr val="25273A"/>
                </a:solidFill>
              </a:uFill>
            </a:endParaRPr>
          </a:p>
        </p:txBody>
      </p:sp>
      <p:sp>
        <p:nvSpPr>
          <p:cNvPr id="39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>
              <a:solidFill>
                <a:srgbClr val="79828C"/>
              </a:solidFill>
              <a:uFill>
                <a:solidFill>
                  <a:srgbClr val="25273A"/>
                </a:solidFill>
              </a:u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28588" y="1125538"/>
            <a:ext cx="11934825" cy="53736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2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FEF2B0-DB08-494F-84F5-FB83EEB3E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err="1">
              <a:solidFill>
                <a:schemeClr val="tx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7D83A-1F28-4113-B2DA-F7CC5C6833E5}"/>
              </a:ext>
            </a:extLst>
          </p:cNvPr>
          <p:cNvCxnSpPr/>
          <p:nvPr userDrawn="1"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29788DB-F85E-474B-A0B0-B8B3111D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28F5FCC6-7008-4250-AD89-B6D626C2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000" y="6646422"/>
            <a:ext cx="2816000" cy="2115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64E65-5301-4358-B3BD-7B78D40209B4}" type="datetime3">
              <a:rPr lang="en-US" smtClean="0"/>
              <a:pPr/>
              <a:t>18 January 2024</a:t>
            </a:fld>
            <a:endParaRPr lang="ru-RU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694F0BF-C28C-4462-8B5D-DD09FF4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6F48E6D-DB70-4D43-902D-DBCF0DE5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646422"/>
            <a:ext cx="468052" cy="2115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87EC81-9672-7849-92A9-2FE590FAF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44" y="412376"/>
            <a:ext cx="11191032" cy="4603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B69A032-A94D-9845-8D1A-97F63200171A}"/>
              </a:ext>
            </a:extLst>
          </p:cNvPr>
          <p:cNvCxnSpPr/>
          <p:nvPr userDrawn="1"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Facts w/Icons">
    <p:bg>
      <p:bgPr>
        <a:pattFill prst="lg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0FED41-0BFD-4FA6-81E1-C07729177A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77D83A-1F28-4113-B2DA-F7CC5C6833E5}"/>
              </a:ext>
            </a:extLst>
          </p:cNvPr>
          <p:cNvCxnSpPr/>
          <p:nvPr userDrawn="1"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3B70DEC-F7AD-4975-A480-03142EE02A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26F3BC-00B2-4D49-AE25-A2B2EE8D3F6D}"/>
              </a:ext>
            </a:extLst>
          </p:cNvPr>
          <p:cNvSpPr/>
          <p:nvPr userDrawn="1"/>
        </p:nvSpPr>
        <p:spPr>
          <a:xfrm>
            <a:off x="-12701" y="1965960"/>
            <a:ext cx="12204702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EC9401-A706-42EF-9187-93BCF84C35A5}"/>
              </a:ext>
            </a:extLst>
          </p:cNvPr>
          <p:cNvCxnSpPr/>
          <p:nvPr userDrawn="1"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1F6E868F-59C9-4EE5-A994-335E67DD5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344" y="412376"/>
            <a:ext cx="11191032" cy="460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4C103C49-8636-4C70-ADDC-60DF8EB7D8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3847" y="2708920"/>
            <a:ext cx="1553553" cy="1413118"/>
          </a:xfrm>
          <a:solidFill>
            <a:schemeClr val="bg2">
              <a:lumMod val="75000"/>
            </a:schemeClr>
          </a:solid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F6A65AFF-2A10-4175-88CB-8FEF964BAC7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947238" y="2708920"/>
            <a:ext cx="1553553" cy="1413118"/>
          </a:xfrm>
          <a:solidFill>
            <a:schemeClr val="bg2">
              <a:lumMod val="75000"/>
            </a:schemeClr>
          </a:solid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0CD81E3-9F2A-4E66-80BF-4115F418C8FD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03912" y="2708920"/>
            <a:ext cx="1553553" cy="1413118"/>
          </a:xfrm>
          <a:solidFill>
            <a:schemeClr val="bg2">
              <a:lumMod val="75000"/>
            </a:schemeClr>
          </a:solid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9745E515-5943-4A9D-974B-DBD005EF704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703944" y="2708920"/>
            <a:ext cx="1553553" cy="1413118"/>
          </a:xfrm>
          <a:solidFill>
            <a:schemeClr val="bg2">
              <a:lumMod val="75000"/>
            </a:schemeClr>
          </a:solid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6D6E043-6A76-46A1-A761-E59D67BB9AA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103977" y="2708920"/>
            <a:ext cx="1553553" cy="1413118"/>
          </a:xfrm>
          <a:solidFill>
            <a:schemeClr val="bg2">
              <a:lumMod val="75000"/>
            </a:schemeClr>
          </a:solidFill>
          <a:ln w="127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CA6B28E-414E-4BC6-B856-764608A78F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19959" y="4184178"/>
            <a:ext cx="2019300" cy="11890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A92EA898-8845-4DD1-BA81-B1B658F538B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21463" y="4184178"/>
            <a:ext cx="2019300" cy="11890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4798247-963B-429B-8C86-354D2277D5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22966" y="4184178"/>
            <a:ext cx="2019300" cy="11890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469F5FE-E77C-472F-8F4F-B203DB79D9E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24469" y="4184178"/>
            <a:ext cx="2019300" cy="11890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245FAAC9-0825-43A5-99BE-F7E9C996E27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25971" y="4184178"/>
            <a:ext cx="2019300" cy="1189038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Add text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2A6C815F-287E-4440-9834-3F9C05D84D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000" y="6646422"/>
            <a:ext cx="2816000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CDC4B1-E4B5-4F26-BB07-68A29FA00B89}" type="datetime3">
              <a:rPr lang="en-US" smtClean="0"/>
              <a:t>18 January 2024</a:t>
            </a:fld>
            <a:endParaRPr lang="ru-RU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60F6A292-8598-4BBF-B1AB-570601C8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92B3D00F-B391-462D-88C2-5668B35B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646422"/>
            <a:ext cx="468052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6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content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FB1E5-FEC4-4873-B99F-38DB98F4B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Enter title here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886D-129F-4371-B306-6CF835F6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F1B5E-5BDD-46B2-92B5-38A0EBA461CB}" type="datetime3">
              <a:rPr lang="en-US" smtClean="0"/>
              <a:t>18 January 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52CD3-3365-40A7-9744-5F321E3D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C86C2-DDBA-42B9-A8CB-E914C55F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F9065-5274-406C-AA38-EDF2103CDD13}"/>
              </a:ext>
            </a:extLst>
          </p:cNvPr>
          <p:cNvSpPr/>
          <p:nvPr userDrawn="1"/>
        </p:nvSpPr>
        <p:spPr>
          <a:xfrm>
            <a:off x="0" y="1125537"/>
            <a:ext cx="12191999" cy="5373682"/>
          </a:xfrm>
          <a:prstGeom prst="rect">
            <a:avLst/>
          </a:prstGeom>
          <a:solidFill>
            <a:srgbClr val="EEE8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err="1"/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5071FE77-477D-4C65-AE91-FFCCE56B296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5275" y="1282042"/>
            <a:ext cx="11601449" cy="50699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Enter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80728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930" y="6646422"/>
            <a:ext cx="121870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Fact">
    <p:bg>
      <p:bgPr>
        <a:pattFill prst="lgGrid">
          <a:fgClr>
            <a:schemeClr val="bg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0FED41-0BFD-4FA6-81E1-C07729177A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dirty="0" err="1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788DB-F85E-474B-A0B0-B8B3111D3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14AC0EE1-A32B-4520-BB96-9B2624A2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000" y="6646422"/>
            <a:ext cx="2816000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55EEDA-C79E-4209-BF55-144CA5EF2BBF}" type="datetime3">
              <a:rPr lang="en-US" smtClean="0"/>
              <a:t>18 January 2024</a:t>
            </a:fld>
            <a:endParaRPr lang="ru-RU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BA6B943-B4EB-4028-93AB-4FC767AD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BB1DD41-10D0-4EEF-A08F-0A4846E5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0616" y="6646422"/>
            <a:ext cx="468052" cy="21157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la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56325" y="1619251"/>
            <a:ext cx="5907088" cy="468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124" y="3581400"/>
            <a:ext cx="5013325" cy="1809750"/>
          </a:xfrm>
        </p:spPr>
        <p:txBody>
          <a:bodyPr anchor="b"/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18251" y="5549900"/>
            <a:ext cx="5029199" cy="5397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subtitle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768409" y="2235199"/>
            <a:ext cx="2252143" cy="1346202"/>
          </a:xfrm>
        </p:spPr>
        <p:txBody>
          <a:bodyPr anchor="ctr"/>
          <a:lstStyle>
            <a:lvl1pPr algn="r">
              <a:defRPr sz="13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-4350367" y="48638"/>
            <a:ext cx="3909699" cy="6381345"/>
            <a:chOff x="-4350366" y="48638"/>
            <a:chExt cx="3909698" cy="6381345"/>
          </a:xfrm>
        </p:grpSpPr>
        <p:sp>
          <p:nvSpPr>
            <p:cNvPr id="27" name="Rectangle 26"/>
            <p:cNvSpPr/>
            <p:nvPr userDrawn="1"/>
          </p:nvSpPr>
          <p:spPr>
            <a:xfrm>
              <a:off x="-4350366" y="48638"/>
              <a:ext cx="3909698" cy="638134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48" name="Straight Connector 47"/>
            <p:cNvCxnSpPr/>
            <p:nvPr userDrawn="1"/>
          </p:nvCxnSpPr>
          <p:spPr>
            <a:xfrm>
              <a:off x="-4350366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62534" y="128588"/>
              <a:ext cx="681037" cy="68103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 userDrawn="1"/>
          </p:nvSpPr>
          <p:spPr>
            <a:xfrm>
              <a:off x="-4022680" y="128588"/>
              <a:ext cx="2438810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 customise your background</a:t>
              </a:r>
            </a:p>
          </p:txBody>
        </p:sp>
        <p:grpSp>
          <p:nvGrpSpPr>
            <p:cNvPr id="51" name="Group 50"/>
            <p:cNvGrpSpPr/>
            <p:nvPr userDrawn="1"/>
          </p:nvGrpSpPr>
          <p:grpSpPr>
            <a:xfrm>
              <a:off x="-4267240" y="3365971"/>
              <a:ext cx="3741159" cy="603077"/>
              <a:chOff x="-4267240" y="3327060"/>
              <a:chExt cx="3741159" cy="603077"/>
            </a:xfrm>
          </p:grpSpPr>
          <p:sp>
            <p:nvSpPr>
              <p:cNvPr id="69" name="TextBox 68"/>
              <p:cNvSpPr txBox="1"/>
              <p:nvPr userDrawn="1"/>
            </p:nvSpPr>
            <p:spPr>
              <a:xfrm>
                <a:off x="-4267240" y="3333035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>
                <a:off x="-3879314" y="33270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 Fill</a:t>
                </a:r>
                <a:r>
                  <a:rPr lang="en-GB" sz="1400" baseline="0" dirty="0">
                    <a:latin typeface="+mn-lt"/>
                  </a:rPr>
                  <a:t> then </a:t>
                </a:r>
                <a:r>
                  <a:rPr lang="en-GB" sz="1400" b="1" baseline="0" dirty="0">
                    <a:latin typeface="+mn-lt"/>
                  </a:rPr>
                  <a:t>Picture or Texture Fill </a:t>
                </a:r>
                <a:r>
                  <a:rPr lang="en-GB" sz="1400" baseline="0" dirty="0">
                    <a:latin typeface="+mn-lt"/>
                  </a:rPr>
                  <a:t>and choose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>
              <a:off x="-4267240" y="2181776"/>
              <a:ext cx="3741159" cy="639965"/>
              <a:chOff x="-4267240" y="2181776"/>
              <a:chExt cx="3741159" cy="639965"/>
            </a:xfrm>
          </p:grpSpPr>
          <p:sp>
            <p:nvSpPr>
              <p:cNvPr id="67" name="TextBox 66"/>
              <p:cNvSpPr txBox="1"/>
              <p:nvPr userDrawn="1"/>
            </p:nvSpPr>
            <p:spPr>
              <a:xfrm>
                <a:off x="-4267240" y="218177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68" name="TextBox 67"/>
              <p:cNvSpPr txBox="1"/>
              <p:nvPr userDrawn="1"/>
            </p:nvSpPr>
            <p:spPr>
              <a:xfrm>
                <a:off x="-3879314" y="2218664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aseline="0" dirty="0">
                    <a:latin typeface="+mn-lt"/>
                  </a:rPr>
                  <a:t>Click </a:t>
                </a:r>
                <a:r>
                  <a:rPr lang="en-GB" sz="1400" b="1" baseline="0" dirty="0">
                    <a:latin typeface="+mn-lt"/>
                  </a:rPr>
                  <a:t>Solid Fill </a:t>
                </a:r>
                <a:r>
                  <a:rPr lang="en-GB" sz="1400" baseline="0" dirty="0">
                    <a:latin typeface="+mn-lt"/>
                  </a:rPr>
                  <a:t>then choose your colour from the palette.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3" name="Group 52"/>
            <p:cNvGrpSpPr/>
            <p:nvPr userDrawn="1"/>
          </p:nvGrpSpPr>
          <p:grpSpPr>
            <a:xfrm>
              <a:off x="-4267240" y="4772695"/>
              <a:ext cx="3741159" cy="649206"/>
              <a:chOff x="-3953163" y="4238857"/>
              <a:chExt cx="3741159" cy="649206"/>
            </a:xfrm>
          </p:grpSpPr>
          <p:sp>
            <p:nvSpPr>
              <p:cNvPr id="65" name="TextBox 64"/>
              <p:cNvSpPr txBox="1"/>
              <p:nvPr userDrawn="1"/>
            </p:nvSpPr>
            <p:spPr>
              <a:xfrm>
                <a:off x="-3953163" y="423885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66" name="TextBox 65"/>
              <p:cNvSpPr txBox="1"/>
              <p:nvPr userDrawn="1"/>
            </p:nvSpPr>
            <p:spPr>
              <a:xfrm>
                <a:off x="-3565237" y="428498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54" name="Group 53"/>
            <p:cNvGrpSpPr/>
            <p:nvPr userDrawn="1"/>
          </p:nvGrpSpPr>
          <p:grpSpPr>
            <a:xfrm>
              <a:off x="-4267240" y="4151806"/>
              <a:ext cx="3741159" cy="634370"/>
              <a:chOff x="-3953163" y="3632567"/>
              <a:chExt cx="3741159" cy="634370"/>
            </a:xfrm>
          </p:grpSpPr>
          <p:sp>
            <p:nvSpPr>
              <p:cNvPr id="63" name="TextBox 62"/>
              <p:cNvSpPr txBox="1"/>
              <p:nvPr userDrawn="1"/>
            </p:nvSpPr>
            <p:spPr>
              <a:xfrm>
                <a:off x="-3953163" y="3632567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-3565237" y="3663860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</a:t>
                </a:r>
                <a:r>
                  <a:rPr lang="en-GB" sz="1400" b="1" dirty="0">
                    <a:latin typeface="+mn-lt"/>
                  </a:rPr>
                  <a:t>Picture </a:t>
                </a:r>
                <a:r>
                  <a:rPr lang="en-GB" sz="1400" dirty="0">
                    <a:latin typeface="+mn-lt"/>
                  </a:rPr>
                  <a:t>on the </a:t>
                </a:r>
                <a:r>
                  <a:rPr lang="en-GB" sz="1400" b="1" dirty="0">
                    <a:latin typeface="+mn-lt"/>
                  </a:rPr>
                  <a:t>Format Background</a:t>
                </a:r>
                <a:r>
                  <a:rPr lang="en-GB" sz="1400" b="1" baseline="0" dirty="0">
                    <a:latin typeface="+mn-lt"/>
                  </a:rPr>
                  <a:t> Menu </a:t>
                </a:r>
                <a:r>
                  <a:rPr lang="en-GB" sz="1400" baseline="0" dirty="0">
                    <a:latin typeface="+mn-lt"/>
                  </a:rPr>
                  <a:t>to alter your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55" name="Group 54"/>
            <p:cNvGrpSpPr/>
            <p:nvPr userDrawn="1"/>
          </p:nvGrpSpPr>
          <p:grpSpPr>
            <a:xfrm>
              <a:off x="-4267240" y="5537959"/>
              <a:ext cx="3470417" cy="603077"/>
              <a:chOff x="-3953163" y="5018055"/>
              <a:chExt cx="3470417" cy="603077"/>
            </a:xfrm>
          </p:grpSpPr>
          <p:sp>
            <p:nvSpPr>
              <p:cNvPr id="61" name="TextBox 60"/>
              <p:cNvSpPr txBox="1"/>
              <p:nvPr userDrawn="1"/>
            </p:nvSpPr>
            <p:spPr>
              <a:xfrm>
                <a:off x="-3953163" y="5024030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-3565237" y="5018055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>
            <a:xfrm>
              <a:off x="-4267240" y="1118356"/>
              <a:ext cx="3741159" cy="677414"/>
              <a:chOff x="-3953163" y="1118356"/>
              <a:chExt cx="3741159" cy="677414"/>
            </a:xfrm>
          </p:grpSpPr>
          <p:sp>
            <p:nvSpPr>
              <p:cNvPr id="59" name="TextBox 58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60" name="TextBox 59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b="1" dirty="0">
                    <a:latin typeface="+mn-lt"/>
                  </a:rPr>
                  <a:t>Right click </a:t>
                </a:r>
                <a:r>
                  <a:rPr lang="en-GB" sz="1400" dirty="0">
                    <a:latin typeface="+mn-lt"/>
                  </a:rPr>
                  <a:t>on your</a:t>
                </a:r>
                <a:r>
                  <a:rPr lang="en-GB" sz="1400" baseline="0" dirty="0">
                    <a:latin typeface="+mn-lt"/>
                  </a:rPr>
                  <a:t> slide and click </a:t>
                </a:r>
                <a:r>
                  <a:rPr lang="en-GB" sz="1400" b="1" baseline="0" dirty="0">
                    <a:latin typeface="+mn-lt"/>
                  </a:rPr>
                  <a:t>Format Background</a:t>
                </a:r>
                <a:r>
                  <a:rPr lang="en-GB" sz="1400" baseline="0" dirty="0">
                    <a:latin typeface="+mn-lt"/>
                  </a:rPr>
                  <a:t>.</a:t>
                </a:r>
                <a:endParaRPr lang="en-GB" sz="1400" dirty="0">
                  <a:latin typeface="+mn-lt"/>
                </a:endParaRPr>
              </a:p>
            </p:txBody>
          </p:sp>
        </p:grpSp>
        <p:sp>
          <p:nvSpPr>
            <p:cNvPr id="57" name="TextBox 56"/>
            <p:cNvSpPr txBox="1"/>
            <p:nvPr userDrawn="1"/>
          </p:nvSpPr>
          <p:spPr>
            <a:xfrm>
              <a:off x="-4350366" y="1805778"/>
              <a:ext cx="3909697" cy="229886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Solid Colour Background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4350366" y="2914605"/>
              <a:ext cx="3909697" cy="24017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i="0" dirty="0">
                  <a:solidFill>
                    <a:schemeClr val="tx1"/>
                  </a:solidFill>
                </a:rPr>
                <a:t>Image Background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84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6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4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4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8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30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8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8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4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2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2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9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6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6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4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4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8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30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8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8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2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4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2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2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6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6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4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4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8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143251" y="4342744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8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8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2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156326" y="4342744"/>
            <a:ext cx="67071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2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2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6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7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13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4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4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8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1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14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8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8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2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5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15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2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2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6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6" name="Text Placeholder 18"/>
          <p:cNvSpPr>
            <a:spLocks noGrp="1"/>
          </p:cNvSpPr>
          <p:nvPr>
            <p:ph type="body" sz="quarter" idx="86" hasCustomPrompt="1"/>
          </p:nvPr>
        </p:nvSpPr>
        <p:spPr>
          <a:xfrm>
            <a:off x="9556658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77" name="Text Placeholder 22"/>
          <p:cNvSpPr>
            <a:spLocks noGrp="1"/>
          </p:cNvSpPr>
          <p:nvPr>
            <p:ph type="body" sz="quarter" idx="87" hasCustomPrompt="1"/>
          </p:nvPr>
        </p:nvSpPr>
        <p:spPr>
          <a:xfrm>
            <a:off x="9876866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8" name="Text Placeholder 22"/>
          <p:cNvSpPr>
            <a:spLocks noGrp="1"/>
          </p:cNvSpPr>
          <p:nvPr>
            <p:ph type="body" sz="quarter" idx="88" hasCustomPrompt="1"/>
          </p:nvPr>
        </p:nvSpPr>
        <p:spPr>
          <a:xfrm>
            <a:off x="9876866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9" name="Text Placeholder 25"/>
          <p:cNvSpPr>
            <a:spLocks noGrp="1"/>
          </p:cNvSpPr>
          <p:nvPr>
            <p:ph type="body" sz="quarter" idx="89" hasCustomPrompt="1"/>
          </p:nvPr>
        </p:nvSpPr>
        <p:spPr>
          <a:xfrm>
            <a:off x="9176780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0" name="Text Placeholder 18"/>
          <p:cNvSpPr>
            <a:spLocks noGrp="1"/>
          </p:cNvSpPr>
          <p:nvPr>
            <p:ph type="body" sz="quarter" idx="90" hasCustomPrompt="1"/>
          </p:nvPr>
        </p:nvSpPr>
        <p:spPr>
          <a:xfrm>
            <a:off x="9556658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81" name="Text Placeholder 22"/>
          <p:cNvSpPr>
            <a:spLocks noGrp="1"/>
          </p:cNvSpPr>
          <p:nvPr>
            <p:ph type="body" sz="quarter" idx="91" hasCustomPrompt="1"/>
          </p:nvPr>
        </p:nvSpPr>
        <p:spPr>
          <a:xfrm>
            <a:off x="9876866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82" name="Text Placeholder 22"/>
          <p:cNvSpPr>
            <a:spLocks noGrp="1"/>
          </p:cNvSpPr>
          <p:nvPr>
            <p:ph type="body" sz="quarter" idx="92" hasCustomPrompt="1"/>
          </p:nvPr>
        </p:nvSpPr>
        <p:spPr>
          <a:xfrm>
            <a:off x="9876866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3" name="Text Placeholder 25"/>
          <p:cNvSpPr>
            <a:spLocks noGrp="1"/>
          </p:cNvSpPr>
          <p:nvPr>
            <p:ph type="body" sz="quarter" idx="93" hasCustomPrompt="1"/>
          </p:nvPr>
        </p:nvSpPr>
        <p:spPr>
          <a:xfrm>
            <a:off x="9176780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4" name="Text Placeholder 18"/>
          <p:cNvSpPr>
            <a:spLocks noGrp="1"/>
          </p:cNvSpPr>
          <p:nvPr>
            <p:ph type="body" sz="quarter" idx="94" hasCustomPrompt="1"/>
          </p:nvPr>
        </p:nvSpPr>
        <p:spPr>
          <a:xfrm>
            <a:off x="9176779" y="4342744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85" name="Text Placeholder 22"/>
          <p:cNvSpPr>
            <a:spLocks noGrp="1"/>
          </p:cNvSpPr>
          <p:nvPr>
            <p:ph type="body" sz="quarter" idx="95" hasCustomPrompt="1"/>
          </p:nvPr>
        </p:nvSpPr>
        <p:spPr>
          <a:xfrm>
            <a:off x="9876866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86" name="Text Placeholder 22"/>
          <p:cNvSpPr>
            <a:spLocks noGrp="1"/>
          </p:cNvSpPr>
          <p:nvPr>
            <p:ph type="body" sz="quarter" idx="96" hasCustomPrompt="1"/>
          </p:nvPr>
        </p:nvSpPr>
        <p:spPr>
          <a:xfrm>
            <a:off x="9876866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97" hasCustomPrompt="1"/>
          </p:nvPr>
        </p:nvSpPr>
        <p:spPr>
          <a:xfrm>
            <a:off x="9176780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8" name="Text Placeholder 18"/>
          <p:cNvSpPr>
            <a:spLocks noGrp="1"/>
          </p:cNvSpPr>
          <p:nvPr>
            <p:ph type="body" sz="quarter" idx="98" hasCustomPrompt="1"/>
          </p:nvPr>
        </p:nvSpPr>
        <p:spPr>
          <a:xfrm>
            <a:off x="9176779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16</a:t>
            </a:r>
            <a:endParaRPr lang="en-GB" dirty="0"/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99" hasCustomPrompt="1"/>
          </p:nvPr>
        </p:nvSpPr>
        <p:spPr>
          <a:xfrm>
            <a:off x="9876866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100" hasCustomPrompt="1"/>
          </p:nvPr>
        </p:nvSpPr>
        <p:spPr>
          <a:xfrm>
            <a:off x="9876866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91" name="Text Placeholder 25"/>
          <p:cNvSpPr>
            <a:spLocks noGrp="1"/>
          </p:cNvSpPr>
          <p:nvPr>
            <p:ph type="body" sz="quarter" idx="101" hasCustomPrompt="1"/>
          </p:nvPr>
        </p:nvSpPr>
        <p:spPr>
          <a:xfrm>
            <a:off x="9176780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93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4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3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7"/>
          <p:cNvSpPr>
            <a:spLocks noGrp="1"/>
          </p:cNvSpPr>
          <p:nvPr>
            <p:ph type="pic" sz="quarter" idx="17" hasCustomPrompt="1"/>
          </p:nvPr>
        </p:nvSpPr>
        <p:spPr>
          <a:xfrm>
            <a:off x="9167813" y="1114425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30" hasCustomPrompt="1"/>
          </p:nvPr>
        </p:nvSpPr>
        <p:spPr>
          <a:xfrm>
            <a:off x="9167813" y="2986090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34" hasCustomPrompt="1"/>
          </p:nvPr>
        </p:nvSpPr>
        <p:spPr>
          <a:xfrm>
            <a:off x="9172573" y="4795840"/>
            <a:ext cx="2886075" cy="1681163"/>
          </a:xfrm>
          <a:noFill/>
        </p:spPr>
        <p:txBody>
          <a:bodyPr/>
          <a:lstStyle>
            <a:lvl1pPr algn="ctr">
              <a:defRPr sz="1100" spc="0" baseline="0"/>
            </a:lvl1pPr>
          </a:lstStyle>
          <a:p>
            <a:r>
              <a:rPr lang="en-GB" dirty="0"/>
              <a:t>Click on the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9163053" y="2795116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9163053" y="2338389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9163053" y="2575170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1" name="Text Placeholder 24"/>
          <p:cNvSpPr>
            <a:spLocks noGrp="1"/>
          </p:cNvSpPr>
          <p:nvPr>
            <p:ph type="body" sz="quarter" idx="31" hasCustomPrompt="1"/>
          </p:nvPr>
        </p:nvSpPr>
        <p:spPr>
          <a:xfrm>
            <a:off x="9163053" y="466677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32" hasCustomPrompt="1"/>
          </p:nvPr>
        </p:nvSpPr>
        <p:spPr>
          <a:xfrm>
            <a:off x="9163053" y="4210052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13" name="Text Placeholder 26"/>
          <p:cNvSpPr>
            <a:spLocks noGrp="1"/>
          </p:cNvSpPr>
          <p:nvPr>
            <p:ph type="body" sz="quarter" idx="33" hasCustomPrompt="1"/>
          </p:nvPr>
        </p:nvSpPr>
        <p:spPr>
          <a:xfrm>
            <a:off x="9163053" y="4446833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35" hasCustomPrompt="1"/>
          </p:nvPr>
        </p:nvSpPr>
        <p:spPr>
          <a:xfrm>
            <a:off x="9172573" y="6476529"/>
            <a:ext cx="2886075" cy="45719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6" hasCustomPrompt="1"/>
          </p:nvPr>
        </p:nvSpPr>
        <p:spPr>
          <a:xfrm>
            <a:off x="9167813" y="6019802"/>
            <a:ext cx="2886075" cy="457201"/>
          </a:xfrm>
          <a:solidFill>
            <a:schemeClr val="tx1">
              <a:alpha val="80000"/>
            </a:schemeClr>
          </a:solidFill>
        </p:spPr>
        <p:txBody>
          <a:bodyPr lIns="108000" tIns="90000" bIns="46800"/>
          <a:lstStyle>
            <a:lvl1pPr>
              <a:defRPr sz="1100" b="1" spc="0" baseline="0">
                <a:solidFill>
                  <a:schemeClr val="bg1"/>
                </a:solidFill>
              </a:defRPr>
            </a:lvl1pPr>
            <a:lvl2pPr>
              <a:defRPr sz="1050" b="1">
                <a:solidFill>
                  <a:schemeClr val="bg1"/>
                </a:solidFill>
              </a:defRPr>
            </a:lvl2pPr>
            <a:lvl3pPr>
              <a:defRPr sz="1000" b="1">
                <a:solidFill>
                  <a:schemeClr val="bg1"/>
                </a:solidFill>
              </a:defRPr>
            </a:lvl3pPr>
            <a:lvl4pPr>
              <a:defRPr sz="900" b="1">
                <a:solidFill>
                  <a:schemeClr val="bg1"/>
                </a:solidFill>
              </a:defRPr>
            </a:lvl4pPr>
            <a:lvl5pPr>
              <a:defRPr sz="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name and qualification here</a:t>
            </a:r>
            <a:endParaRPr lang="en-GB" dirty="0"/>
          </a:p>
        </p:txBody>
      </p:sp>
      <p:sp>
        <p:nvSpPr>
          <p:cNvPr id="17" name="Text Placeholder 26"/>
          <p:cNvSpPr>
            <a:spLocks noGrp="1"/>
          </p:cNvSpPr>
          <p:nvPr>
            <p:ph type="body" sz="quarter" idx="37" hasCustomPrompt="1"/>
          </p:nvPr>
        </p:nvSpPr>
        <p:spPr>
          <a:xfrm>
            <a:off x="9167813" y="6256583"/>
            <a:ext cx="2886075" cy="175648"/>
          </a:xfrm>
          <a:noFill/>
        </p:spPr>
        <p:txBody>
          <a:bodyPr lIns="126000" tIns="46800" anchor="t"/>
          <a:lstStyle>
            <a:lvl1pPr>
              <a:defRPr sz="900" b="0" i="1" spc="0" baseline="0">
                <a:solidFill>
                  <a:schemeClr val="bg1"/>
                </a:solidFill>
              </a:defRPr>
            </a:lvl1pPr>
            <a:lvl2pPr>
              <a:defRPr sz="800" b="0" i="1">
                <a:solidFill>
                  <a:schemeClr val="bg1"/>
                </a:solidFill>
              </a:defRPr>
            </a:lvl2pPr>
            <a:lvl3pPr>
              <a:defRPr sz="700" b="0" i="1">
                <a:solidFill>
                  <a:schemeClr val="bg1"/>
                </a:solidFill>
              </a:defRPr>
            </a:lvl3pPr>
            <a:lvl4pPr>
              <a:defRPr sz="600" b="0" i="1">
                <a:solidFill>
                  <a:schemeClr val="bg1"/>
                </a:solidFill>
              </a:defRPr>
            </a:lvl4pPr>
            <a:lvl5pPr>
              <a:defRPr sz="500" b="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job title here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8" hasCustomPrompt="1"/>
          </p:nvPr>
        </p:nvSpPr>
        <p:spPr>
          <a:xfrm>
            <a:off x="506086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826294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826294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42" hasCustomPrompt="1"/>
          </p:nvPr>
        </p:nvSpPr>
        <p:spPr>
          <a:xfrm>
            <a:off x="3523130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2</a:t>
            </a:r>
            <a:endParaRPr lang="en-GB" dirty="0"/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3843338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3843338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46" hasCustomPrompt="1"/>
          </p:nvPr>
        </p:nvSpPr>
        <p:spPr>
          <a:xfrm>
            <a:off x="6540174" y="1573407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3</a:t>
            </a:r>
            <a:endParaRPr lang="en-GB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47" hasCustomPrompt="1"/>
          </p:nvPr>
        </p:nvSpPr>
        <p:spPr>
          <a:xfrm>
            <a:off x="6860382" y="1573407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48" hasCustomPrompt="1"/>
          </p:nvPr>
        </p:nvSpPr>
        <p:spPr>
          <a:xfrm>
            <a:off x="6860382" y="1793081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0" name="Text Placeholder 18"/>
          <p:cNvSpPr>
            <a:spLocks noGrp="1"/>
          </p:cNvSpPr>
          <p:nvPr>
            <p:ph type="body" sz="quarter" idx="50" hasCustomPrompt="1"/>
          </p:nvPr>
        </p:nvSpPr>
        <p:spPr>
          <a:xfrm>
            <a:off x="506086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4</a:t>
            </a:r>
            <a:endParaRPr lang="en-GB" dirty="0"/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51" hasCustomPrompt="1"/>
          </p:nvPr>
        </p:nvSpPr>
        <p:spPr>
          <a:xfrm>
            <a:off x="826294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2" name="Text Placeholder 22"/>
          <p:cNvSpPr>
            <a:spLocks noGrp="1"/>
          </p:cNvSpPr>
          <p:nvPr>
            <p:ph type="body" sz="quarter" idx="52" hasCustomPrompt="1"/>
          </p:nvPr>
        </p:nvSpPr>
        <p:spPr>
          <a:xfrm>
            <a:off x="826294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53" hasCustomPrompt="1"/>
          </p:nvPr>
        </p:nvSpPr>
        <p:spPr>
          <a:xfrm>
            <a:off x="126208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4" name="Text Placeholder 18"/>
          <p:cNvSpPr>
            <a:spLocks noGrp="1"/>
          </p:cNvSpPr>
          <p:nvPr>
            <p:ph type="body" sz="quarter" idx="54" hasCustomPrompt="1"/>
          </p:nvPr>
        </p:nvSpPr>
        <p:spPr>
          <a:xfrm>
            <a:off x="3523130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5</a:t>
            </a:r>
            <a:endParaRPr lang="en-GB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55" hasCustomPrompt="1"/>
          </p:nvPr>
        </p:nvSpPr>
        <p:spPr>
          <a:xfrm>
            <a:off x="3843338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56" hasCustomPrompt="1"/>
          </p:nvPr>
        </p:nvSpPr>
        <p:spPr>
          <a:xfrm>
            <a:off x="3843338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57" hasCustomPrompt="1"/>
          </p:nvPr>
        </p:nvSpPr>
        <p:spPr>
          <a:xfrm>
            <a:off x="3143252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48" name="Text Placeholder 18"/>
          <p:cNvSpPr>
            <a:spLocks noGrp="1"/>
          </p:cNvSpPr>
          <p:nvPr>
            <p:ph type="body" sz="quarter" idx="58" hasCustomPrompt="1"/>
          </p:nvPr>
        </p:nvSpPr>
        <p:spPr>
          <a:xfrm>
            <a:off x="6540174" y="2938998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6</a:t>
            </a:r>
            <a:endParaRPr lang="en-GB" dirty="0"/>
          </a:p>
        </p:txBody>
      </p:sp>
      <p:sp>
        <p:nvSpPr>
          <p:cNvPr id="49" name="Text Placeholder 22"/>
          <p:cNvSpPr>
            <a:spLocks noGrp="1"/>
          </p:cNvSpPr>
          <p:nvPr>
            <p:ph type="body" sz="quarter" idx="59" hasCustomPrompt="1"/>
          </p:nvPr>
        </p:nvSpPr>
        <p:spPr>
          <a:xfrm>
            <a:off x="6860382" y="2938998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0" name="Text Placeholder 22"/>
          <p:cNvSpPr>
            <a:spLocks noGrp="1"/>
          </p:cNvSpPr>
          <p:nvPr>
            <p:ph type="body" sz="quarter" idx="60" hasCustomPrompt="1"/>
          </p:nvPr>
        </p:nvSpPr>
        <p:spPr>
          <a:xfrm>
            <a:off x="6860382" y="3158672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61" hasCustomPrompt="1"/>
          </p:nvPr>
        </p:nvSpPr>
        <p:spPr>
          <a:xfrm>
            <a:off x="6160296" y="2480018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2" name="Text Placeholder 18"/>
          <p:cNvSpPr>
            <a:spLocks noGrp="1"/>
          </p:cNvSpPr>
          <p:nvPr>
            <p:ph type="body" sz="quarter" idx="62" hasCustomPrompt="1"/>
          </p:nvPr>
        </p:nvSpPr>
        <p:spPr>
          <a:xfrm>
            <a:off x="506086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7</a:t>
            </a:r>
            <a:endParaRPr lang="en-GB" dirty="0"/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63" hasCustomPrompt="1"/>
          </p:nvPr>
        </p:nvSpPr>
        <p:spPr>
          <a:xfrm>
            <a:off x="826294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64" hasCustomPrompt="1"/>
          </p:nvPr>
        </p:nvSpPr>
        <p:spPr>
          <a:xfrm>
            <a:off x="826294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65" hasCustomPrompt="1"/>
          </p:nvPr>
        </p:nvSpPr>
        <p:spPr>
          <a:xfrm>
            <a:off x="126208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56" name="Text Placeholder 18"/>
          <p:cNvSpPr>
            <a:spLocks noGrp="1"/>
          </p:cNvSpPr>
          <p:nvPr>
            <p:ph type="body" sz="quarter" idx="66" hasCustomPrompt="1"/>
          </p:nvPr>
        </p:nvSpPr>
        <p:spPr>
          <a:xfrm>
            <a:off x="3523130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8</a:t>
            </a:r>
            <a:endParaRPr lang="en-GB" dirty="0"/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67" hasCustomPrompt="1"/>
          </p:nvPr>
        </p:nvSpPr>
        <p:spPr>
          <a:xfrm>
            <a:off x="3843338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68" hasCustomPrompt="1"/>
          </p:nvPr>
        </p:nvSpPr>
        <p:spPr>
          <a:xfrm>
            <a:off x="3843338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59" name="Text Placeholder 25"/>
          <p:cNvSpPr>
            <a:spLocks noGrp="1"/>
          </p:cNvSpPr>
          <p:nvPr>
            <p:ph type="body" sz="quarter" idx="69" hasCustomPrompt="1"/>
          </p:nvPr>
        </p:nvSpPr>
        <p:spPr>
          <a:xfrm>
            <a:off x="3143252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70" hasCustomPrompt="1"/>
          </p:nvPr>
        </p:nvSpPr>
        <p:spPr>
          <a:xfrm>
            <a:off x="6540174" y="4342744"/>
            <a:ext cx="286871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9</a:t>
            </a:r>
            <a:endParaRPr lang="en-GB" dirty="0"/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71" hasCustomPrompt="1"/>
          </p:nvPr>
        </p:nvSpPr>
        <p:spPr>
          <a:xfrm>
            <a:off x="6860382" y="4342744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72" hasCustomPrompt="1"/>
          </p:nvPr>
        </p:nvSpPr>
        <p:spPr>
          <a:xfrm>
            <a:off x="6860382" y="4562418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73" hasCustomPrompt="1"/>
          </p:nvPr>
        </p:nvSpPr>
        <p:spPr>
          <a:xfrm>
            <a:off x="6160296" y="3883764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4" name="Text Placeholder 18"/>
          <p:cNvSpPr>
            <a:spLocks noGrp="1"/>
          </p:cNvSpPr>
          <p:nvPr>
            <p:ph type="body" sz="quarter" idx="74" hasCustomPrompt="1"/>
          </p:nvPr>
        </p:nvSpPr>
        <p:spPr>
          <a:xfrm>
            <a:off x="126207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10</a:t>
            </a:r>
            <a:endParaRPr lang="en-GB" dirty="0"/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75" hasCustomPrompt="1"/>
          </p:nvPr>
        </p:nvSpPr>
        <p:spPr>
          <a:xfrm>
            <a:off x="826294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76" hasCustomPrompt="1"/>
          </p:nvPr>
        </p:nvSpPr>
        <p:spPr>
          <a:xfrm>
            <a:off x="826294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67" name="Text Placeholder 25"/>
          <p:cNvSpPr>
            <a:spLocks noGrp="1"/>
          </p:cNvSpPr>
          <p:nvPr>
            <p:ph type="body" sz="quarter" idx="77" hasCustomPrompt="1"/>
          </p:nvPr>
        </p:nvSpPr>
        <p:spPr>
          <a:xfrm>
            <a:off x="126208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68" name="Text Placeholder 18"/>
          <p:cNvSpPr>
            <a:spLocks noGrp="1"/>
          </p:cNvSpPr>
          <p:nvPr>
            <p:ph type="body" sz="quarter" idx="78" hasCustomPrompt="1"/>
          </p:nvPr>
        </p:nvSpPr>
        <p:spPr>
          <a:xfrm>
            <a:off x="3143251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11</a:t>
            </a:r>
            <a:endParaRPr lang="en-GB" dirty="0"/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79" hasCustomPrompt="1"/>
          </p:nvPr>
        </p:nvSpPr>
        <p:spPr>
          <a:xfrm>
            <a:off x="3843338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80" hasCustomPrompt="1"/>
          </p:nvPr>
        </p:nvSpPr>
        <p:spPr>
          <a:xfrm>
            <a:off x="3843338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1" name="Text Placeholder 25"/>
          <p:cNvSpPr>
            <a:spLocks noGrp="1"/>
          </p:cNvSpPr>
          <p:nvPr>
            <p:ph type="body" sz="quarter" idx="81" hasCustomPrompt="1"/>
          </p:nvPr>
        </p:nvSpPr>
        <p:spPr>
          <a:xfrm>
            <a:off x="3143252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82" hasCustomPrompt="1"/>
          </p:nvPr>
        </p:nvSpPr>
        <p:spPr>
          <a:xfrm>
            <a:off x="6160295" y="5706010"/>
            <a:ext cx="666749" cy="486374"/>
          </a:xfrm>
        </p:spPr>
        <p:txBody>
          <a:bodyPr anchor="ctr"/>
          <a:lstStyle>
            <a:lvl1pPr algn="r">
              <a:defRPr sz="3200" b="0">
                <a:latin typeface="+mn-lt"/>
              </a:defRPr>
            </a:lvl1pPr>
          </a:lstStyle>
          <a:p>
            <a:pPr lvl="0"/>
            <a:r>
              <a:rPr lang="en-US" dirty="0"/>
              <a:t>12</a:t>
            </a:r>
            <a:endParaRPr lang="en-GB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83" hasCustomPrompt="1"/>
          </p:nvPr>
        </p:nvSpPr>
        <p:spPr>
          <a:xfrm>
            <a:off x="6860382" y="5706010"/>
            <a:ext cx="2188369" cy="276824"/>
          </a:xfrm>
        </p:spPr>
        <p:txBody>
          <a:bodyPr anchor="b"/>
          <a:lstStyle>
            <a:lvl1pPr>
              <a:defRPr sz="1400"/>
            </a:lvl1pPr>
          </a:lstStyle>
          <a:p>
            <a:pPr lvl="0"/>
            <a:r>
              <a:rPr lang="en-US" dirty="0"/>
              <a:t>Chapter title</a:t>
            </a:r>
            <a:endParaRPr lang="en-GB" dirty="0"/>
          </a:p>
        </p:txBody>
      </p:sp>
      <p:sp>
        <p:nvSpPr>
          <p:cNvPr id="74" name="Text Placeholder 22"/>
          <p:cNvSpPr>
            <a:spLocks noGrp="1"/>
          </p:cNvSpPr>
          <p:nvPr>
            <p:ph type="body" sz="quarter" idx="84" hasCustomPrompt="1"/>
          </p:nvPr>
        </p:nvSpPr>
        <p:spPr>
          <a:xfrm>
            <a:off x="6860382" y="5925684"/>
            <a:ext cx="2188369" cy="266700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Chapter subtitle</a:t>
            </a:r>
            <a:endParaRPr lang="en-GB" dirty="0"/>
          </a:p>
        </p:txBody>
      </p:sp>
      <p:sp>
        <p:nvSpPr>
          <p:cNvPr id="75" name="Text Placeholder 25"/>
          <p:cNvSpPr>
            <a:spLocks noGrp="1"/>
          </p:cNvSpPr>
          <p:nvPr>
            <p:ph type="body" sz="quarter" idx="85" hasCustomPrompt="1"/>
          </p:nvPr>
        </p:nvSpPr>
        <p:spPr>
          <a:xfrm>
            <a:off x="6160296" y="5247030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5" name="Text Placeholder 25"/>
          <p:cNvSpPr>
            <a:spLocks noGrp="1"/>
          </p:cNvSpPr>
          <p:nvPr>
            <p:ph type="body" sz="quarter" idx="41" hasCustomPrompt="1"/>
          </p:nvPr>
        </p:nvSpPr>
        <p:spPr>
          <a:xfrm>
            <a:off x="126208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6" name="Text Placeholder 25"/>
          <p:cNvSpPr>
            <a:spLocks noGrp="1"/>
          </p:cNvSpPr>
          <p:nvPr>
            <p:ph type="body" sz="quarter" idx="45" hasCustomPrompt="1"/>
          </p:nvPr>
        </p:nvSpPr>
        <p:spPr>
          <a:xfrm>
            <a:off x="3143252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7" name="Text Placeholder 25"/>
          <p:cNvSpPr>
            <a:spLocks noGrp="1"/>
          </p:cNvSpPr>
          <p:nvPr>
            <p:ph type="body" sz="quarter" idx="49" hasCustomPrompt="1"/>
          </p:nvPr>
        </p:nvSpPr>
        <p:spPr>
          <a:xfrm>
            <a:off x="6160296" y="1131079"/>
            <a:ext cx="2888457" cy="123825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sp>
        <p:nvSpPr>
          <p:cNvPr id="89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0" name="Group 89"/>
          <p:cNvGrpSpPr/>
          <p:nvPr userDrawn="1"/>
        </p:nvGrpSpPr>
        <p:grpSpPr>
          <a:xfrm>
            <a:off x="-4350367" y="0"/>
            <a:ext cx="3909699" cy="5532582"/>
            <a:chOff x="-3999345" y="0"/>
            <a:chExt cx="3909698" cy="5532582"/>
          </a:xfrm>
        </p:grpSpPr>
        <p:sp>
          <p:nvSpPr>
            <p:cNvPr id="91" name="Rectangle 90"/>
            <p:cNvSpPr/>
            <p:nvPr userDrawn="1"/>
          </p:nvSpPr>
          <p:spPr>
            <a:xfrm>
              <a:off x="-3999345" y="0"/>
              <a:ext cx="3909698" cy="5532582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dirty="0">
                <a:latin typeface="+mn-lt"/>
              </a:endParaRPr>
            </a:p>
          </p:txBody>
        </p:sp>
        <p:cxnSp>
          <p:nvCxnSpPr>
            <p:cNvPr id="92" name="Straight Connector 91"/>
            <p:cNvCxnSpPr/>
            <p:nvPr userDrawn="1"/>
          </p:nvCxnSpPr>
          <p:spPr>
            <a:xfrm>
              <a:off x="-3999345" y="980728"/>
              <a:ext cx="3909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911513" y="128588"/>
              <a:ext cx="681037" cy="68103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 userDrawn="1"/>
          </p:nvSpPr>
          <p:spPr>
            <a:xfrm>
              <a:off x="-3851564" y="128588"/>
              <a:ext cx="2798619" cy="68103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 dirty="0">
                  <a:solidFill>
                    <a:schemeClr val="tx1"/>
                  </a:solidFill>
                  <a:latin typeface="+mn-lt"/>
                </a:rPr>
                <a:t>How to</a:t>
              </a:r>
              <a:r>
                <a:rPr lang="en-GB" sz="2000" baseline="0" dirty="0">
                  <a:solidFill>
                    <a:schemeClr val="tx1"/>
                  </a:solidFill>
                  <a:latin typeface="+mn-lt"/>
                </a:rPr>
                <a:t> insert an image</a:t>
              </a:r>
              <a:endParaRPr lang="en-GB" sz="2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95" name="Group 94"/>
            <p:cNvGrpSpPr/>
            <p:nvPr userDrawn="1"/>
          </p:nvGrpSpPr>
          <p:grpSpPr>
            <a:xfrm>
              <a:off x="-3916219" y="2007734"/>
              <a:ext cx="3741159" cy="603077"/>
              <a:chOff x="-3953163" y="1928406"/>
              <a:chExt cx="3741159" cy="603077"/>
            </a:xfrm>
          </p:grpSpPr>
          <p:sp>
            <p:nvSpPr>
              <p:cNvPr id="128" name="TextBox 127"/>
              <p:cNvSpPr txBox="1"/>
              <p:nvPr userDrawn="1"/>
            </p:nvSpPr>
            <p:spPr>
              <a:xfrm>
                <a:off x="-3953163" y="1934381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2</a:t>
                </a:r>
              </a:p>
            </p:txBody>
          </p:sp>
          <p:sp>
            <p:nvSpPr>
              <p:cNvPr id="129" name="TextBox 128"/>
              <p:cNvSpPr txBox="1"/>
              <p:nvPr userDrawn="1"/>
            </p:nvSpPr>
            <p:spPr>
              <a:xfrm>
                <a:off x="-3565237" y="1928406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Click on</a:t>
                </a:r>
                <a:r>
                  <a:rPr lang="en-GB" sz="1400" baseline="0" dirty="0">
                    <a:latin typeface="+mn-lt"/>
                  </a:rPr>
                  <a:t> the </a:t>
                </a:r>
                <a:r>
                  <a:rPr lang="en-GB" sz="1400" b="1" baseline="0" dirty="0">
                    <a:latin typeface="+mn-lt"/>
                  </a:rPr>
                  <a:t>Format Picture </a:t>
                </a:r>
                <a:r>
                  <a:rPr lang="en-GB" sz="1400" baseline="0" dirty="0">
                    <a:latin typeface="+mn-lt"/>
                  </a:rPr>
                  <a:t>tab in the ribbon and use the tools to edit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6" name="Group 115"/>
            <p:cNvGrpSpPr/>
            <p:nvPr userDrawn="1"/>
          </p:nvGrpSpPr>
          <p:grpSpPr>
            <a:xfrm>
              <a:off x="-3916219" y="3804415"/>
              <a:ext cx="3741159" cy="649206"/>
              <a:chOff x="-3953163" y="3686663"/>
              <a:chExt cx="3741159" cy="649206"/>
            </a:xfrm>
          </p:grpSpPr>
          <p:sp>
            <p:nvSpPr>
              <p:cNvPr id="126" name="TextBox 125"/>
              <p:cNvSpPr txBox="1"/>
              <p:nvPr userDrawn="1"/>
            </p:nvSpPr>
            <p:spPr>
              <a:xfrm>
                <a:off x="-3953163" y="3686663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4</a:t>
                </a:r>
              </a:p>
            </p:txBody>
          </p:sp>
          <p:sp>
            <p:nvSpPr>
              <p:cNvPr id="127" name="TextBox 126"/>
              <p:cNvSpPr txBox="1"/>
              <p:nvPr userDrawn="1"/>
            </p:nvSpPr>
            <p:spPr>
              <a:xfrm>
                <a:off x="-3565237" y="3732792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Colour </a:t>
                </a:r>
                <a:r>
                  <a:rPr lang="en-GB" sz="1400" dirty="0">
                    <a:latin typeface="+mn-lt"/>
                  </a:rPr>
                  <a:t>to adjust the Saturation, Tone, and Colour.</a:t>
                </a:r>
              </a:p>
            </p:txBody>
          </p:sp>
        </p:grpSp>
        <p:grpSp>
          <p:nvGrpSpPr>
            <p:cNvPr id="117" name="Group 116"/>
            <p:cNvGrpSpPr/>
            <p:nvPr userDrawn="1"/>
          </p:nvGrpSpPr>
          <p:grpSpPr>
            <a:xfrm>
              <a:off x="-3916219" y="2909062"/>
              <a:ext cx="3741159" cy="634370"/>
              <a:chOff x="-3953163" y="2815638"/>
              <a:chExt cx="3741159" cy="634370"/>
            </a:xfrm>
          </p:grpSpPr>
          <p:sp>
            <p:nvSpPr>
              <p:cNvPr id="124" name="TextBox 123"/>
              <p:cNvSpPr txBox="1"/>
              <p:nvPr userDrawn="1"/>
            </p:nvSpPr>
            <p:spPr>
              <a:xfrm>
                <a:off x="-3953163" y="2815638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3</a:t>
                </a:r>
              </a:p>
            </p:txBody>
          </p:sp>
          <p:sp>
            <p:nvSpPr>
              <p:cNvPr id="125" name="TextBox 124"/>
              <p:cNvSpPr txBox="1"/>
              <p:nvPr userDrawn="1"/>
            </p:nvSpPr>
            <p:spPr>
              <a:xfrm>
                <a:off x="-3565237" y="2846931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Crop</a:t>
                </a:r>
                <a:r>
                  <a:rPr lang="en-GB" sz="1400" dirty="0">
                    <a:latin typeface="+mn-lt"/>
                  </a:rPr>
                  <a:t> </a:t>
                </a:r>
                <a:r>
                  <a:rPr lang="en-GB" sz="1400" baseline="0" dirty="0">
                    <a:latin typeface="+mn-lt"/>
                  </a:rPr>
                  <a:t>to resize and move the image within the placeholder, using the white circles in the corners of the image.</a:t>
                </a:r>
                <a:endParaRPr lang="en-GB" sz="1400" dirty="0">
                  <a:latin typeface="+mn-lt"/>
                </a:endParaRPr>
              </a:p>
            </p:txBody>
          </p:sp>
        </p:grpSp>
        <p:grpSp>
          <p:nvGrpSpPr>
            <p:cNvPr id="118" name="Group 117"/>
            <p:cNvGrpSpPr/>
            <p:nvPr userDrawn="1"/>
          </p:nvGrpSpPr>
          <p:grpSpPr>
            <a:xfrm>
              <a:off x="-3916219" y="4693793"/>
              <a:ext cx="3470417" cy="603077"/>
              <a:chOff x="-3953163" y="4622237"/>
              <a:chExt cx="3470417" cy="603077"/>
            </a:xfrm>
          </p:grpSpPr>
          <p:sp>
            <p:nvSpPr>
              <p:cNvPr id="122" name="TextBox 121"/>
              <p:cNvSpPr txBox="1"/>
              <p:nvPr userDrawn="1"/>
            </p:nvSpPr>
            <p:spPr>
              <a:xfrm>
                <a:off x="-3953163" y="4628212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5</a:t>
                </a:r>
              </a:p>
            </p:txBody>
          </p:sp>
          <p:sp>
            <p:nvSpPr>
              <p:cNvPr id="123" name="TextBox 122"/>
              <p:cNvSpPr txBox="1"/>
              <p:nvPr userDrawn="1"/>
            </p:nvSpPr>
            <p:spPr>
              <a:xfrm>
                <a:off x="-3565237" y="4622237"/>
                <a:ext cx="3082491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1400" dirty="0">
                    <a:latin typeface="+mn-lt"/>
                  </a:rPr>
                  <a:t>Choose </a:t>
                </a:r>
                <a:r>
                  <a:rPr lang="en-GB" sz="1400" b="1" dirty="0">
                    <a:latin typeface="+mn-lt"/>
                  </a:rPr>
                  <a:t>Picture Correction </a:t>
                </a:r>
                <a:r>
                  <a:rPr lang="en-GB" sz="1400" dirty="0">
                    <a:latin typeface="+mn-lt"/>
                  </a:rPr>
                  <a:t>to adjust the Sharpness, Brightness, and Contrast. </a:t>
                </a:r>
              </a:p>
            </p:txBody>
          </p:sp>
        </p:grpSp>
        <p:grpSp>
          <p:nvGrpSpPr>
            <p:cNvPr id="119" name="Group 118"/>
            <p:cNvGrpSpPr/>
            <p:nvPr userDrawn="1"/>
          </p:nvGrpSpPr>
          <p:grpSpPr>
            <a:xfrm>
              <a:off x="-3916219" y="1118356"/>
              <a:ext cx="3741159" cy="677414"/>
              <a:chOff x="-3953163" y="1118356"/>
              <a:chExt cx="3741159" cy="677414"/>
            </a:xfrm>
          </p:grpSpPr>
          <p:sp>
            <p:nvSpPr>
              <p:cNvPr id="120" name="TextBox 119"/>
              <p:cNvSpPr txBox="1"/>
              <p:nvPr userDrawn="1"/>
            </p:nvSpPr>
            <p:spPr>
              <a:xfrm>
                <a:off x="-3953163" y="1118356"/>
                <a:ext cx="471055" cy="591127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GB" sz="4400" dirty="0">
                    <a:latin typeface="+mn-lt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 userDrawn="1"/>
            </p:nvSpPr>
            <p:spPr>
              <a:xfrm>
                <a:off x="-3565237" y="1192693"/>
                <a:ext cx="3353233" cy="603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dirty="0">
                    <a:latin typeface="+mn-lt"/>
                  </a:rPr>
                  <a:t>Click on the </a:t>
                </a:r>
                <a:r>
                  <a:rPr lang="en-GB" sz="1400" b="1" dirty="0">
                    <a:latin typeface="+mn-lt"/>
                  </a:rPr>
                  <a:t>icon</a:t>
                </a:r>
                <a:r>
                  <a:rPr lang="en-GB" sz="1400" dirty="0">
                    <a:latin typeface="+mn-lt"/>
                  </a:rPr>
                  <a:t> in the middle</a:t>
                </a:r>
                <a:r>
                  <a:rPr lang="en-GB" sz="1400" baseline="0" dirty="0">
                    <a:latin typeface="+mn-lt"/>
                  </a:rPr>
                  <a:t> of the placeholder and c</a:t>
                </a:r>
                <a:r>
                  <a:rPr lang="en-GB" sz="1400" dirty="0">
                    <a:latin typeface="+mn-lt"/>
                  </a:rPr>
                  <a:t>hoose</a:t>
                </a:r>
                <a:r>
                  <a:rPr lang="en-GB" sz="1400" baseline="0" dirty="0">
                    <a:latin typeface="+mn-lt"/>
                  </a:rPr>
                  <a:t> the image from your computer.</a:t>
                </a:r>
                <a:endParaRPr lang="en-GB" sz="1400" dirty="0">
                  <a:latin typeface="+mn-lt"/>
                </a:endParaRPr>
              </a:p>
            </p:txBody>
          </p:sp>
        </p:grpSp>
      </p:grpSp>
      <p:sp>
        <p:nvSpPr>
          <p:cNvPr id="130" name="Footer"/>
          <p:cNvSpPr>
            <a:spLocks noGrp="1"/>
          </p:cNvSpPr>
          <p:nvPr>
            <p:ph type="ftr" sz="quarter" idx="3"/>
          </p:nvPr>
        </p:nvSpPr>
        <p:spPr>
          <a:xfrm>
            <a:off x="200025" y="6646422"/>
            <a:ext cx="441981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91344" y="412376"/>
            <a:ext cx="11191032" cy="460340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b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Enter title here</a:t>
            </a:r>
            <a:endParaRPr lang="ru-RU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191344" y="1125539"/>
            <a:ext cx="11862544" cy="5373687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t" anchorCtr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  <a:lvl6pPr>
              <a:defRPr>
                <a:latin typeface="+mn-lt"/>
              </a:defRPr>
            </a:lvl6pPr>
            <a:lvl7pPr>
              <a:defRPr>
                <a:latin typeface="+mn-lt"/>
              </a:defRPr>
            </a:lvl7pPr>
            <a:lvl8pPr>
              <a:defRPr>
                <a:latin typeface="+mn-lt"/>
              </a:defRPr>
            </a:lvl8pPr>
            <a:lvl9pPr>
              <a:defRPr>
                <a:latin typeface="+mn-lt"/>
              </a:defRPr>
            </a:lvl9pPr>
          </a:lstStyle>
          <a:p>
            <a:pPr lvl="0"/>
            <a:r>
              <a:rPr lang="en-US" dirty="0"/>
              <a:t>Enter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>
          <a:xfrm>
            <a:off x="4688000" y="6646422"/>
            <a:ext cx="2816000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60B71710-B01F-4307-A6AE-2389581EFEE0}" type="datetime3">
              <a:rPr lang="en-US" smtClean="0"/>
              <a:pPr/>
              <a:t>17 January 2024</a:t>
            </a:fld>
            <a:endParaRPr lang="ru-RU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200024" y="6646422"/>
            <a:ext cx="2504455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l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11640617" y="6646422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lvl1pPr algn="r">
              <a:buNone/>
              <a:defRPr sz="900" b="0" i="0" u="none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</a:defRPr>
            </a:lvl1pPr>
          </a:lstStyle>
          <a:p>
            <a:fld id="{EC1DA28C-5BB3-474C-BABA-1B2E6B32FE7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2376" y="128588"/>
            <a:ext cx="681037" cy="68103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980728"/>
            <a:ext cx="121870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930" y="6646422"/>
            <a:ext cx="12187071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9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6" r:id="rId16"/>
    <p:sldLayoutId id="2147483673" r:id="rId17"/>
    <p:sldLayoutId id="2147483674" r:id="rId18"/>
    <p:sldLayoutId id="2147483675" r:id="rId19"/>
    <p:sldLayoutId id="2147483677" r:id="rId20"/>
    <p:sldLayoutId id="2147483691" r:id="rId21"/>
    <p:sldLayoutId id="2147483708" r:id="rId22"/>
    <p:sldLayoutId id="2147483692" r:id="rId23"/>
    <p:sldLayoutId id="2147483709" r:id="rId24"/>
    <p:sldLayoutId id="2147483711" r:id="rId25"/>
    <p:sldLayoutId id="2147483687" r:id="rId26"/>
    <p:sldLayoutId id="2147483688" r:id="rId27"/>
    <p:sldLayoutId id="2147483689" r:id="rId28"/>
    <p:sldLayoutId id="2147483690" r:id="rId29"/>
    <p:sldLayoutId id="2147483710" r:id="rId30"/>
    <p:sldLayoutId id="2147483678" r:id="rId31"/>
    <p:sldLayoutId id="2147483679" r:id="rId32"/>
    <p:sldLayoutId id="2147483680" r:id="rId33"/>
    <p:sldLayoutId id="2147483681" r:id="rId34"/>
    <p:sldLayoutId id="2147483683" r:id="rId35"/>
    <p:sldLayoutId id="2147483684" r:id="rId36"/>
    <p:sldLayoutId id="2147483685" r:id="rId37"/>
    <p:sldLayoutId id="2147483686" r:id="rId38"/>
    <p:sldLayoutId id="2147483699" r:id="rId39"/>
    <p:sldLayoutId id="2147483713" r:id="rId40"/>
    <p:sldLayoutId id="2147483712" r:id="rId41"/>
    <p:sldLayoutId id="2147483704" r:id="rId42"/>
    <p:sldLayoutId id="2147483705" r:id="rId43"/>
    <p:sldLayoutId id="2147483698" r:id="rId44"/>
    <p:sldLayoutId id="2147483693" r:id="rId45"/>
    <p:sldLayoutId id="2147483694" r:id="rId46"/>
    <p:sldLayoutId id="2147483695" r:id="rId47"/>
    <p:sldLayoutId id="2147483700" r:id="rId48"/>
    <p:sldLayoutId id="2147483701" r:id="rId49"/>
    <p:sldLayoutId id="2147483663" r:id="rId50"/>
    <p:sldLayoutId id="2147483664" r:id="rId51"/>
    <p:sldLayoutId id="2147483702" r:id="rId52"/>
    <p:sldLayoutId id="2147483703" r:id="rId53"/>
    <p:sldLayoutId id="2147483804" r:id="rId54"/>
    <p:sldLayoutId id="2147483831" r:id="rId55"/>
    <p:sldLayoutId id="2147483834" r:id="rId56"/>
    <p:sldLayoutId id="2147483835" r:id="rId57"/>
    <p:sldLayoutId id="2147483836" r:id="rId58"/>
    <p:sldLayoutId id="2147483837" r:id="rId59"/>
    <p:sldLayoutId id="2147483839" r:id="rId60"/>
    <p:sldLayoutId id="2147483840" r:id="rId61"/>
    <p:sldLayoutId id="2147483841" r:id="rId62"/>
    <p:sldLayoutId id="2147483842" r:id="rId63"/>
    <p:sldLayoutId id="2147483843" r:id="rId64"/>
  </p:sldLayoutIdLst>
  <p:hf hdr="0"/>
  <p:txStyles>
    <p:titleStyle>
      <a:lvl1pPr marL="0" algn="l" defTabSz="914400" rtl="0" eaLnBrk="1" latinLnBrk="0" hangingPunct="1">
        <a:lnSpc>
          <a:spcPct val="90000"/>
        </a:lnSpc>
        <a:buNone/>
        <a:defRPr sz="2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Aft>
          <a:spcPts val="600"/>
        </a:spcAft>
        <a:buClr>
          <a:schemeClr val="tx1"/>
        </a:buClr>
        <a:buSzPct val="100000"/>
        <a:buFont typeface="Arial" pitchFamily="34" charset="0"/>
        <a:buNone/>
        <a:defRPr sz="18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1pPr>
      <a:lvl2pPr marL="268288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6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4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3pPr>
      <a:lvl4pPr marL="447675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2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ct val="90000"/>
        </a:lnSpc>
        <a:spcAft>
          <a:spcPts val="600"/>
        </a:spcAft>
        <a:buClrTx/>
        <a:buSzPct val="100000"/>
        <a:buFont typeface="Wingdings" panose="05000000000000000000" pitchFamily="2" charset="2"/>
        <a:buChar char="§"/>
        <a:defRPr sz="11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5pPr>
      <a:lvl6pPr marL="2496429" indent="-228571" algn="l" defTabSz="914400" rtl="0" eaLnBrk="1" latinLnBrk="0" hangingPunct="1">
        <a:buClr>
          <a:schemeClr val="tx1"/>
        </a:buClr>
        <a:buSzPct val="100000"/>
        <a:buFont typeface="Arial" pitchFamily="34" charset="0"/>
        <a:buChar char="•"/>
        <a:defRPr sz="2000" b="0" i="0" u="none" kern="1200" cap="none">
          <a:solidFill>
            <a:schemeClr val="tx1"/>
          </a:solidFill>
          <a:uFill>
            <a:solidFill>
              <a:schemeClr val="tx1"/>
            </a:solidFill>
          </a:u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orient="horz" pos="81" userDrawn="1">
          <p15:clr>
            <a:srgbClr val="F26B43"/>
          </p15:clr>
        </p15:guide>
        <p15:guide id="3" orient="horz" pos="4094" userDrawn="1">
          <p15:clr>
            <a:srgbClr val="F26B43"/>
          </p15:clr>
        </p15:guide>
        <p15:guide id="4" pos="7599" userDrawn="1">
          <p15:clr>
            <a:srgbClr val="F26B43"/>
          </p15:clr>
        </p15:guide>
        <p15:guide id="5" pos="186" userDrawn="1">
          <p15:clr>
            <a:srgbClr val="5ACBF0"/>
          </p15:clr>
        </p15:guide>
        <p15:guide id="6" pos="1896" userDrawn="1">
          <p15:clr>
            <a:srgbClr val="F26B43"/>
          </p15:clr>
        </p15:guide>
        <p15:guide id="7" pos="1980" userDrawn="1">
          <p15:clr>
            <a:srgbClr val="F26B43"/>
          </p15:clr>
        </p15:guide>
        <p15:guide id="8" pos="3795" userDrawn="1">
          <p15:clr>
            <a:srgbClr val="F26B43"/>
          </p15:clr>
        </p15:guide>
        <p15:guide id="9" pos="3882" userDrawn="1">
          <p15:clr>
            <a:srgbClr val="F26B43"/>
          </p15:clr>
        </p15:guide>
        <p15:guide id="10" pos="5697" userDrawn="1">
          <p15:clr>
            <a:srgbClr val="F26B43"/>
          </p15:clr>
        </p15:guide>
        <p15:guide id="11" pos="5784" userDrawn="1">
          <p15:clr>
            <a:srgbClr val="F26B43"/>
          </p15:clr>
        </p15:guide>
        <p15:guide id="12" pos="81" userDrawn="1">
          <p15:clr>
            <a:srgbClr val="F26B43"/>
          </p15:clr>
        </p15:guide>
        <p15:guide id="13" orient="horz" pos="4239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partridge@savills.com" TargetMode="External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COUNCILS WITH ALMOs GROUP</a:t>
            </a:r>
          </a:p>
          <a:p>
            <a:pPr marL="179388"/>
            <a:endParaRPr lang="en-GB" sz="1900" b="1" dirty="0">
              <a:solidFill>
                <a:schemeClr val="tx1"/>
              </a:solidFill>
            </a:endParaRPr>
          </a:p>
          <a:p>
            <a:pPr marL="179388"/>
            <a:r>
              <a:rPr lang="en-GB" sz="1900" b="1" dirty="0">
                <a:solidFill>
                  <a:schemeClr val="tx1"/>
                </a:solidFill>
              </a:rPr>
              <a:t>Business planning and financial update</a:t>
            </a:r>
          </a:p>
          <a:p>
            <a:pPr marL="179388"/>
            <a:endParaRPr lang="en-GB" sz="1900" b="1" dirty="0">
              <a:solidFill>
                <a:schemeClr val="tx1"/>
              </a:solidFill>
            </a:endParaRPr>
          </a:p>
          <a:p>
            <a:pPr marL="179388"/>
            <a:r>
              <a:rPr lang="en-GB" b="1" dirty="0">
                <a:solidFill>
                  <a:schemeClr val="tx1"/>
                </a:solidFill>
              </a:rPr>
              <a:t>18 January 2024</a:t>
            </a:r>
          </a:p>
          <a:p>
            <a:pPr marL="179388"/>
            <a:r>
              <a:rPr lang="en-GB" b="1" dirty="0">
                <a:solidFill>
                  <a:schemeClr val="tx1"/>
                </a:solidFill>
              </a:rPr>
              <a:t>Steve Partridge &amp; Simon Smith</a:t>
            </a:r>
          </a:p>
          <a:p>
            <a:pPr marL="179388"/>
            <a:r>
              <a:rPr lang="en-US" b="1" dirty="0">
                <a:solidFill>
                  <a:schemeClr val="tx1"/>
                </a:solidFill>
              </a:rPr>
              <a:t>Director / Associate Director</a:t>
            </a:r>
          </a:p>
          <a:p>
            <a:pPr marL="179388"/>
            <a:r>
              <a:rPr lang="en-US" b="1" dirty="0">
                <a:solidFill>
                  <a:schemeClr val="tx1"/>
                </a:solidFill>
              </a:rPr>
              <a:t>Savills Affordable Housing Consultancy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1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FE0154-2A07-2C28-5360-836E1099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25273A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5273A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EE111-BF43-2919-7C7B-48793C9B1554}"/>
              </a:ext>
            </a:extLst>
          </p:cNvPr>
          <p:cNvSpPr txBox="1"/>
          <p:nvPr/>
        </p:nvSpPr>
        <p:spPr>
          <a:xfrm>
            <a:off x="728025" y="1782206"/>
            <a:ext cx="4828265" cy="40361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97F97FE-130F-68CD-5FE2-B31183B1A651}"/>
              </a:ext>
            </a:extLst>
          </p:cNvPr>
          <p:cNvSpPr/>
          <p:nvPr/>
        </p:nvSpPr>
        <p:spPr>
          <a:xfrm>
            <a:off x="1883866" y="1782206"/>
            <a:ext cx="9161123" cy="7889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82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527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Higher value, mortgage dependent markets closest to London more exposed to affordability pressures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28DF2-ECFA-42F6-4CB3-5D460BA5030A}"/>
              </a:ext>
            </a:extLst>
          </p:cNvPr>
          <p:cNvSpPr/>
          <p:nvPr/>
        </p:nvSpPr>
        <p:spPr>
          <a:xfrm>
            <a:off x="1883866" y="3066999"/>
            <a:ext cx="9161123" cy="7889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82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527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Recovery is likely to come from mid-2024 onwards once interest rate cuts are on the horizon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5D283F-3E21-FCBF-AD24-AFF5B9B1A3A9}"/>
              </a:ext>
            </a:extLst>
          </p:cNvPr>
          <p:cNvSpPr/>
          <p:nvPr/>
        </p:nvSpPr>
        <p:spPr>
          <a:xfrm>
            <a:off x="1883866" y="4351792"/>
            <a:ext cx="9161123" cy="7889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82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527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Towards the end of five-year period, price growth across regions is expected to converge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3A807F-6F41-4869-B2CC-E5F8E4A216DE}"/>
              </a:ext>
            </a:extLst>
          </p:cNvPr>
          <p:cNvSpPr/>
          <p:nvPr/>
        </p:nvSpPr>
        <p:spPr>
          <a:xfrm>
            <a:off x="1883866" y="5636583"/>
            <a:ext cx="9161123" cy="78892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82B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527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Fewer transactions are taking place but cash buyers and first time buyers are still motivated</a:t>
            </a:r>
          </a:p>
        </p:txBody>
      </p:sp>
      <p:pic>
        <p:nvPicPr>
          <p:cNvPr id="10" name="Graphic 9" descr="Tag outline">
            <a:extLst>
              <a:ext uri="{FF2B5EF4-FFF2-40B4-BE49-F238E27FC236}">
                <a16:creationId xmlns:a16="http://schemas.microsoft.com/office/drawing/2014/main" id="{41E948B7-2F23-4C55-98BB-EF78B8941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527" y="1663958"/>
            <a:ext cx="914400" cy="914400"/>
          </a:xfrm>
          <a:prstGeom prst="rect">
            <a:avLst/>
          </a:prstGeom>
        </p:spPr>
      </p:pic>
      <p:pic>
        <p:nvPicPr>
          <p:cNvPr id="13" name="Graphic 12" descr="For Sale outline">
            <a:extLst>
              <a:ext uri="{FF2B5EF4-FFF2-40B4-BE49-F238E27FC236}">
                <a16:creationId xmlns:a16="http://schemas.microsoft.com/office/drawing/2014/main" id="{F3882EAC-5152-3309-C4E1-FF6EDE45C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527" y="2885893"/>
            <a:ext cx="914400" cy="914400"/>
          </a:xfrm>
          <a:prstGeom prst="rect">
            <a:avLst/>
          </a:prstGeom>
        </p:spPr>
      </p:pic>
      <p:pic>
        <p:nvPicPr>
          <p:cNvPr id="17" name="Graphic 16" descr="Exponential Graph with solid fill">
            <a:extLst>
              <a:ext uri="{FF2B5EF4-FFF2-40B4-BE49-F238E27FC236}">
                <a16:creationId xmlns:a16="http://schemas.microsoft.com/office/drawing/2014/main" id="{5EF117FC-5C7E-BCA3-0085-13EDD2EB5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527" y="4226312"/>
            <a:ext cx="914400" cy="914400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id="{1C12CF5E-46DE-F307-6D95-29848581C4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1527" y="5566731"/>
            <a:ext cx="914400" cy="9144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7F3C232-1E74-5A44-4888-1CFB13BD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2504455" cy="2115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474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Economic pressures affecting council housing </a:t>
            </a:r>
            <a:endParaRPr lang="en-GB" b="1" dirty="0">
              <a:solidFill>
                <a:srgbClr val="00081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0EAFB9A-4197-273E-86D2-28BDAD6E0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98378"/>
              </p:ext>
            </p:extLst>
          </p:nvPr>
        </p:nvGraphicFramePr>
        <p:xfrm>
          <a:off x="6878515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9E89C26D-7266-2942-2BFC-4D093C86F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5" y="2260618"/>
            <a:ext cx="6370169" cy="21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49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FINANCE AND BUSINESS PLANNING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965849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Economic pressures undiminished for HRA landlords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9BAAD-499D-4BE6-91E6-0827DFE1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77" y="1102024"/>
            <a:ext cx="6940772" cy="531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A return to CPI+1% for rents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7.7% maximum increase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Relet at target / formula 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Catch up consultation has not (to date) happened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What about long-term rent policy?</a:t>
            </a:r>
          </a:p>
          <a:p>
            <a:pPr marL="800100" lvl="1">
              <a:spcBef>
                <a:spcPct val="40000"/>
              </a:spcBef>
              <a:defRPr/>
            </a:pPr>
            <a:endParaRPr lang="en-US" sz="18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BUT pressures are in many places greater than 7.7% 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Locally dependent BUT still up to 15% on average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AND will already have inflation baked into 2022.23 and 2023.24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Savings in 2023.24 – or dipping into reserves?</a:t>
            </a:r>
          </a:p>
          <a:p>
            <a:pPr marL="800100" lvl="1">
              <a:spcBef>
                <a:spcPct val="40000"/>
              </a:spcBef>
              <a:defRPr/>
            </a:pPr>
            <a:endParaRPr lang="en-US" sz="18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Autumn Statement implies CPI+1% continuing – for how long?</a:t>
            </a:r>
          </a:p>
          <a:p>
            <a:pPr marL="800100" lvl="1">
              <a:spcBef>
                <a:spcPct val="40000"/>
              </a:spcBef>
              <a:defRPr/>
            </a:pPr>
            <a:endParaRPr lang="en-US" sz="1400" kern="0" dirty="0">
              <a:solidFill>
                <a:schemeClr val="tx1"/>
              </a:solidFill>
            </a:endParaRPr>
          </a:p>
          <a:p>
            <a:pPr marL="1200150" lvl="2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50BCB0D-AEF8-F272-369F-421C9A5F0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088791"/>
              </p:ext>
            </p:extLst>
          </p:nvPr>
        </p:nvGraphicFramePr>
        <p:xfrm>
          <a:off x="7715092" y="1231808"/>
          <a:ext cx="3610223" cy="1295400"/>
        </p:xfrm>
        <a:graphic>
          <a:graphicData uri="http://schemas.openxmlformats.org/drawingml/2006/table">
            <a:tbl>
              <a:tblPr firstRow="1" bandRow="1">
                <a:tableStyleId>{22760E81-C7A0-47F2-B41E-5F1ABE7F7DB3}</a:tableStyleId>
              </a:tblPr>
              <a:tblGrid>
                <a:gridCol w="1564331">
                  <a:extLst>
                    <a:ext uri="{9D8B030D-6E8A-4147-A177-3AD203B41FA5}">
                      <a16:colId xmlns:a16="http://schemas.microsoft.com/office/drawing/2014/main" val="902958893"/>
                    </a:ext>
                  </a:extLst>
                </a:gridCol>
                <a:gridCol w="753490">
                  <a:extLst>
                    <a:ext uri="{9D8B030D-6E8A-4147-A177-3AD203B41FA5}">
                      <a16:colId xmlns:a16="http://schemas.microsoft.com/office/drawing/2014/main" val="76882214"/>
                    </a:ext>
                  </a:extLst>
                </a:gridCol>
                <a:gridCol w="1292402">
                  <a:extLst>
                    <a:ext uri="{9D8B030D-6E8A-4147-A177-3AD203B41FA5}">
                      <a16:colId xmlns:a16="http://schemas.microsoft.com/office/drawing/2014/main" val="3768915847"/>
                    </a:ext>
                  </a:extLst>
                </a:gridCol>
              </a:tblGrid>
              <a:tr h="224736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Driver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R&amp;M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Management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370357"/>
                  </a:ext>
                </a:extLst>
              </a:tr>
              <a:tr h="253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Employee/pay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65%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92765"/>
                  </a:ext>
                </a:extLst>
              </a:tr>
              <a:tr h="253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459060"/>
                  </a:ext>
                </a:extLst>
              </a:tr>
              <a:tr h="253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Supplies/materials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09884"/>
                  </a:ext>
                </a:extLst>
              </a:tr>
              <a:tr h="253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Utilities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rgbClr val="00206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1161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6002C5-E496-73C9-8853-032310F70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10694"/>
              </p:ext>
            </p:extLst>
          </p:nvPr>
        </p:nvGraphicFramePr>
        <p:xfrm>
          <a:off x="7147249" y="3117207"/>
          <a:ext cx="4757538" cy="1713709"/>
        </p:xfrm>
        <a:graphic>
          <a:graphicData uri="http://schemas.openxmlformats.org/drawingml/2006/table">
            <a:tbl>
              <a:tblPr>
                <a:tableStyleId>{22760E81-C7A0-47F2-B41E-5F1ABE7F7DB3}</a:tableStyleId>
              </a:tblPr>
              <a:tblGrid>
                <a:gridCol w="1824183">
                  <a:extLst>
                    <a:ext uri="{9D8B030D-6E8A-4147-A177-3AD203B41FA5}">
                      <a16:colId xmlns:a16="http://schemas.microsoft.com/office/drawing/2014/main" val="667310244"/>
                    </a:ext>
                  </a:extLst>
                </a:gridCol>
                <a:gridCol w="586671">
                  <a:extLst>
                    <a:ext uri="{9D8B030D-6E8A-4147-A177-3AD203B41FA5}">
                      <a16:colId xmlns:a16="http://schemas.microsoft.com/office/drawing/2014/main" val="1689990033"/>
                    </a:ext>
                  </a:extLst>
                </a:gridCol>
                <a:gridCol w="586671">
                  <a:extLst>
                    <a:ext uri="{9D8B030D-6E8A-4147-A177-3AD203B41FA5}">
                      <a16:colId xmlns:a16="http://schemas.microsoft.com/office/drawing/2014/main" val="4215707895"/>
                    </a:ext>
                  </a:extLst>
                </a:gridCol>
                <a:gridCol w="586671">
                  <a:extLst>
                    <a:ext uri="{9D8B030D-6E8A-4147-A177-3AD203B41FA5}">
                      <a16:colId xmlns:a16="http://schemas.microsoft.com/office/drawing/2014/main" val="2591930860"/>
                    </a:ext>
                  </a:extLst>
                </a:gridCol>
                <a:gridCol w="586671">
                  <a:extLst>
                    <a:ext uri="{9D8B030D-6E8A-4147-A177-3AD203B41FA5}">
                      <a16:colId xmlns:a16="http://schemas.microsoft.com/office/drawing/2014/main" val="2500952354"/>
                    </a:ext>
                  </a:extLst>
                </a:gridCol>
                <a:gridCol w="586671">
                  <a:extLst>
                    <a:ext uri="{9D8B030D-6E8A-4147-A177-3AD203B41FA5}">
                      <a16:colId xmlns:a16="http://schemas.microsoft.com/office/drawing/2014/main" val="1212429776"/>
                    </a:ext>
                  </a:extLst>
                </a:gridCol>
              </a:tblGrid>
              <a:tr h="12847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2024.25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2025.26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2026.27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2027.28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2028.29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923633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General CPI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45162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Pay award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240477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Contractors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20918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Supplies/materials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648456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Utilities costs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15.00%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10604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Construction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10.00%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1040"/>
                  </a:ext>
                </a:extLst>
              </a:tr>
              <a:tr h="22086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rents from 2025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1.00%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1.00%</a:t>
                      </a: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1.00% 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??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1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306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Revising national projections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9BAAD-499D-4BE6-91E6-0827DFE1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11" y="4190007"/>
            <a:ext cx="3836197" cy="23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Last year’s projection based on 7% cap (if fully implemented across the sector)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Implied savings of up to £250million to balance HRAs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Some  will have drawn on balances – or borrowed capitalised some expenditure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29310AC-113A-4402-97C7-57B60AABA3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473269"/>
              </p:ext>
            </p:extLst>
          </p:nvPr>
        </p:nvGraphicFramePr>
        <p:xfrm>
          <a:off x="272477" y="1186412"/>
          <a:ext cx="5169961" cy="269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3BC3D4-4EF6-4899-B906-0B55AB9E47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701288"/>
              </p:ext>
            </p:extLst>
          </p:nvPr>
        </p:nvGraphicFramePr>
        <p:xfrm>
          <a:off x="6404096" y="1186413"/>
          <a:ext cx="5430349" cy="294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7B502F8A-F307-40F9-51BE-6B7F718A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892" y="4190007"/>
            <a:ext cx="7596553" cy="233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This year’s projection – on the basis that savings were made to balance HRAs in 2023.24… Reserves policy important (see later)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Long-term, projection retains surpluses but in the short-medium terms, catch up via relets implies ongoing deficits to be managed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2-year implied deficits – suggest further 3-5% of M&amp;M cost savings across the HRA sector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10 year catch up to formula might mitigate some medium term impacts and allow better planning over the long term</a:t>
            </a: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98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What if savings had not been made?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502F8A-F307-40F9-51BE-6B7F718A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295" y="1327272"/>
            <a:ext cx="5391150" cy="49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IF savings had only partly been made to balance HRAs in 2023.24, for example we start with a deficit projection and a draw on reserves…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… deficit projection is cumulatively greater 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In effect, drawing on reserves rather than tackling savings now, will result in deeper savings down the line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Experience varies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And there are service and growth pressures which exacerbate inflationary pressures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456E1EF-4DCF-4E65-9175-5C23F7DEB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518949"/>
              </p:ext>
            </p:extLst>
          </p:nvPr>
        </p:nvGraphicFramePr>
        <p:xfrm>
          <a:off x="572966" y="1538288"/>
          <a:ext cx="5391150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95054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Impact of rising capital pressures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502F8A-F307-40F9-51BE-6B7F718A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295" y="1327272"/>
            <a:ext cx="5391150" cy="49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Our </a:t>
            </a:r>
            <a:r>
              <a:rPr lang="en-US" sz="1600" kern="0" dirty="0" err="1">
                <a:solidFill>
                  <a:schemeClr val="tx1"/>
                </a:solidFill>
              </a:rPr>
              <a:t>standardised</a:t>
            </a:r>
            <a:r>
              <a:rPr lang="en-US" sz="1600" kern="0" dirty="0">
                <a:solidFill>
                  <a:schemeClr val="tx1"/>
                </a:solidFill>
              </a:rPr>
              <a:t> assumption of capital / major repairs costs over 30 years are changing rapidly in the face of experience and inflationary pressures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£30-35k / unit over 30 years up to “recently”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£42k / unit national average in the projection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Chart shows impact of an increase to £50k/unit over 30 years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400" kern="0" dirty="0">
                <a:solidFill>
                  <a:schemeClr val="tx1"/>
                </a:solidFill>
              </a:rPr>
              <a:t>Combination of increased deprecation charges and borrowing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Borrowing to invest in the existing stock a potentially standout feature affecting HRA business plans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Not envisaged for at least a decade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86DB27D-1D39-457C-BDE4-E81E71839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116533"/>
              </p:ext>
            </p:extLst>
          </p:nvPr>
        </p:nvGraphicFramePr>
        <p:xfrm>
          <a:off x="84625" y="1924050"/>
          <a:ext cx="5762625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0137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Revenue Repairs (Case Studies)</a:t>
            </a:r>
            <a:endParaRPr lang="en-GB" dirty="0">
              <a:solidFill>
                <a:srgbClr val="00081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>
                <a:solidFill>
                  <a:srgbClr val="666666"/>
                </a:solidFill>
                <a:uFill>
                  <a:solidFill>
                    <a:srgbClr val="002244"/>
                  </a:solidFill>
                </a:uFill>
              </a:rPr>
              <a:pPr/>
              <a:t>17</a:t>
            </a:fld>
            <a:endParaRPr lang="ru-RU" dirty="0">
              <a:solidFill>
                <a:srgbClr val="666666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>
              <a:solidFill>
                <a:srgbClr val="666666"/>
              </a:solidFill>
              <a:uFill>
                <a:solidFill>
                  <a:srgbClr val="002244"/>
                </a:solidFill>
              </a:u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3FBB6-39B0-6EDA-90F7-281E03962696}"/>
              </a:ext>
            </a:extLst>
          </p:cNvPr>
          <p:cNvSpPr txBox="1"/>
          <p:nvPr/>
        </p:nvSpPr>
        <p:spPr>
          <a:xfrm>
            <a:off x="6866965" y="1201271"/>
            <a:ext cx="5241704" cy="5244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Key Themes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4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table does not reflect in-year increases where out-turn projections for 2023.24 are higher than original budgets. This is impacting upon reserve balances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Key reasons: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Disrepair </a:t>
            </a:r>
            <a:r>
              <a:rPr lang="en-GB" sz="1600" dirty="0"/>
              <a:t>Claims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Cost of Compliance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Tackling Damp &amp; Mould (Inc Surveys)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Inflation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Re-letting of Contracts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The resulting impacts have severe impacts on the viability of business plans mitigated by: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Projected savings within 2-3 years on dis-repair and mould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Other staffing efficiencies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2A4BCC-83F0-7DAB-D3C5-437523101CB3}"/>
              </a:ext>
            </a:extLst>
          </p:cNvPr>
          <p:cNvSpPr/>
          <p:nvPr/>
        </p:nvSpPr>
        <p:spPr>
          <a:xfrm>
            <a:off x="410228" y="4392706"/>
            <a:ext cx="5891960" cy="183776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</a:rPr>
              <a:t>A sample of the non-ALMO Local Authorities showing original 2023.24 budgets compared to proposed 2024.24 budgets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GB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600" dirty="0">
                <a:solidFill>
                  <a:schemeClr val="bg1"/>
                </a:solidFill>
              </a:rPr>
              <a:t>Source: HRA Business Plans (not yet in </a:t>
            </a:r>
            <a:r>
              <a:rPr lang="en-GB" sz="1600">
                <a:solidFill>
                  <a:schemeClr val="bg1"/>
                </a:solidFill>
              </a:rPr>
              <a:t>public domain)</a:t>
            </a:r>
            <a:endParaRPr lang="en-GB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5C9FBDB-FEB3-48BE-3D1D-496387AF066D}"/>
              </a:ext>
            </a:extLst>
          </p:cNvPr>
          <p:cNvGraphicFramePr>
            <a:graphicFrameLocks noGrp="1"/>
          </p:cNvGraphicFramePr>
          <p:nvPr/>
        </p:nvGraphicFramePr>
        <p:xfrm>
          <a:off x="410228" y="1272386"/>
          <a:ext cx="5891961" cy="2788624"/>
        </p:xfrm>
        <a:graphic>
          <a:graphicData uri="http://schemas.openxmlformats.org/drawingml/2006/table">
            <a:tbl>
              <a:tblPr/>
              <a:tblGrid>
                <a:gridCol w="2404882">
                  <a:extLst>
                    <a:ext uri="{9D8B030D-6E8A-4147-A177-3AD203B41FA5}">
                      <a16:colId xmlns:a16="http://schemas.microsoft.com/office/drawing/2014/main" val="234185451"/>
                    </a:ext>
                  </a:extLst>
                </a:gridCol>
                <a:gridCol w="1262563">
                  <a:extLst>
                    <a:ext uri="{9D8B030D-6E8A-4147-A177-3AD203B41FA5}">
                      <a16:colId xmlns:a16="http://schemas.microsoft.com/office/drawing/2014/main" val="1248788038"/>
                    </a:ext>
                  </a:extLst>
                </a:gridCol>
                <a:gridCol w="1262563">
                  <a:extLst>
                    <a:ext uri="{9D8B030D-6E8A-4147-A177-3AD203B41FA5}">
                      <a16:colId xmlns:a16="http://schemas.microsoft.com/office/drawing/2014/main" val="2501479233"/>
                    </a:ext>
                  </a:extLst>
                </a:gridCol>
                <a:gridCol w="961953">
                  <a:extLst>
                    <a:ext uri="{9D8B030D-6E8A-4147-A177-3AD203B41FA5}">
                      <a16:colId xmlns:a16="http://schemas.microsoft.com/office/drawing/2014/main" val="1270924788"/>
                    </a:ext>
                  </a:extLst>
                </a:gridCol>
              </a:tblGrid>
              <a:tr h="92954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23.24 Budget/Prop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24.25 Budget/Prop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29301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 - Midlands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£1,465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£1,705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96427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City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£1,672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£1,831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917267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Large City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£1,355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£1,686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636139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London 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£1,758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£2,106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455830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London 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£1,605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£1,765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627477"/>
                  </a:ext>
                </a:extLst>
              </a:tr>
              <a:tr h="309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Outer London 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£1,530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£2,418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73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Reserves and savings?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502F8A-F307-40F9-51BE-6B7F718A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8656" y="1318480"/>
            <a:ext cx="5391150" cy="498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Chart shows movement in HRA reserves 2022.23 (from RO forms) published by 140+ authorities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More than half drew in reserves in 2022.23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BUT a significant number did not, understanding this is important for everyone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Total net draw was £160million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Total reserves remain in the region of £3billion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1600" kern="0" dirty="0">
                <a:solidFill>
                  <a:schemeClr val="tx1"/>
                </a:solidFill>
              </a:rPr>
              <a:t>NB – high reserve input from some authorities implies some localised policies towards realigning finances</a:t>
            </a: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8A38C71-656D-4237-0BA7-8CFF6DFF56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324349"/>
              </p:ext>
            </p:extLst>
          </p:nvPr>
        </p:nvGraphicFramePr>
        <p:xfrm>
          <a:off x="542194" y="1688123"/>
          <a:ext cx="5260729" cy="333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57642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6" y="204954"/>
            <a:ext cx="10087897" cy="677651"/>
          </a:xfrm>
        </p:spPr>
        <p:txBody>
          <a:bodyPr/>
          <a:lstStyle/>
          <a:p>
            <a:br>
              <a:rPr lang="en-GB" dirty="0">
                <a:solidFill>
                  <a:srgbClr val="000810"/>
                </a:solidFill>
              </a:rPr>
            </a:br>
            <a:r>
              <a:rPr lang="en-GB" dirty="0">
                <a:solidFill>
                  <a:srgbClr val="000810"/>
                </a:solidFill>
              </a:rPr>
              <a:t>Responses?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9BAAD-499D-4BE6-91E6-0827DFE1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5" y="1222309"/>
            <a:ext cx="11449737" cy="48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Two years ago – two thirds at the full amount of CPI+1%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Last year – ¾ at 7% cap, but significant number below that rate – 5% - 6.5%</a:t>
            </a: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For April 2024…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Experiences – what is being planned?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Responses of members?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Hardship funds and similar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Do you understand the impact on individual households which have to pay their rent and service charges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sz="1800" kern="0" dirty="0">
                <a:solidFill>
                  <a:schemeClr val="tx1"/>
                </a:solidFill>
              </a:rPr>
              <a:t>Impact on district heating schemes</a:t>
            </a:r>
            <a:endParaRPr lang="en-US" sz="14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Assumptions for 2025 and 2026?  And thereafter?</a:t>
            </a:r>
          </a:p>
        </p:txBody>
      </p:sp>
    </p:spTree>
    <p:extLst>
      <p:ext uri="{BB962C8B-B14F-4D97-AF65-F5344CB8AC3E}">
        <p14:creationId xmlns:p14="http://schemas.microsoft.com/office/powerpoint/2010/main" val="26994127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7407721" y="2615655"/>
            <a:ext cx="3039536" cy="104261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273A"/>
                </a:solidFill>
              </a:rPr>
              <a:t>HRA TECHNICAL AND RING-FENCE ISSUES</a:t>
            </a:r>
            <a:endParaRPr lang="en-GB" sz="2000" b="1" dirty="0" err="1">
              <a:solidFill>
                <a:srgbClr val="25273A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8631BBBB-3120-4F37-A043-E41A3D495B04}"/>
              </a:ext>
            </a:extLst>
          </p:cNvPr>
          <p:cNvSpPr/>
          <p:nvPr/>
        </p:nvSpPr>
        <p:spPr>
          <a:xfrm>
            <a:off x="997956" y="2648128"/>
            <a:ext cx="3039536" cy="101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273A"/>
                </a:solidFill>
              </a:rPr>
              <a:t>FINANCE AND BUSINESS PLANNING</a:t>
            </a:r>
            <a:endParaRPr lang="en-GB" sz="2000" b="1" dirty="0" err="1">
              <a:solidFill>
                <a:srgbClr val="25273A"/>
              </a:solidFill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C72FC1FD-93AB-4A33-AD26-CB67102D166C}"/>
              </a:ext>
            </a:extLst>
          </p:cNvPr>
          <p:cNvSpPr/>
          <p:nvPr/>
        </p:nvSpPr>
        <p:spPr>
          <a:xfrm>
            <a:off x="997956" y="3980525"/>
            <a:ext cx="3039536" cy="101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273A"/>
                </a:solidFill>
              </a:rPr>
              <a:t>FUTURE CAPACITY?</a:t>
            </a:r>
            <a:endParaRPr lang="en-GB" sz="2000" b="1" dirty="0" err="1">
              <a:solidFill>
                <a:srgbClr val="25273A"/>
              </a:solidFill>
            </a:endParaRPr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3B386FA-5B7D-E697-46A5-003FC4EAF687}"/>
              </a:ext>
            </a:extLst>
          </p:cNvPr>
          <p:cNvSpPr/>
          <p:nvPr/>
        </p:nvSpPr>
        <p:spPr>
          <a:xfrm>
            <a:off x="7407721" y="3980525"/>
            <a:ext cx="3039536" cy="101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273A"/>
                </a:solidFill>
              </a:rPr>
              <a:t>REGULATION PREPARATION</a:t>
            </a:r>
            <a:endParaRPr lang="en-GB" sz="2000" b="1" dirty="0" err="1">
              <a:solidFill>
                <a:srgbClr val="25273A"/>
              </a:solidFill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801C08A-F19E-66D8-BFB5-13BF8A96E648}"/>
              </a:ext>
            </a:extLst>
          </p:cNvPr>
          <p:cNvSpPr/>
          <p:nvPr/>
        </p:nvSpPr>
        <p:spPr>
          <a:xfrm>
            <a:off x="4267092" y="1294210"/>
            <a:ext cx="3039536" cy="10101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25273A"/>
                </a:solidFill>
              </a:rPr>
              <a:t>ECONOMIC BACKDROP</a:t>
            </a:r>
            <a:endParaRPr lang="en-GB" sz="2000" b="1" dirty="0" err="1">
              <a:solidFill>
                <a:srgbClr val="2527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5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Building Safety (1)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066B-1C04-4E1C-A558-31A750F10BD4}"/>
              </a:ext>
            </a:extLst>
          </p:cNvPr>
          <p:cNvSpPr/>
          <p:nvPr/>
        </p:nvSpPr>
        <p:spPr>
          <a:xfrm>
            <a:off x="5896948" y="1073513"/>
            <a:ext cx="6221052" cy="4646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1" dirty="0">
                <a:solidFill>
                  <a:schemeClr val="tx1"/>
                </a:solidFill>
              </a:rPr>
              <a:t>Core assumptions applying to the modelling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Number of units in tall buildings estimated @ 1/4/23 227,941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Number of units sheltered/vulnerable person housing @ 1/4/23 290,170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Represents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4% reduction in tall building units since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2% reduction in sheltered units since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Number of tall blocks 3,300 average dwellings 58 per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Cross-ref to DLUHC statistics – out of est. 6,000 blocks LA/RP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Maximum compliance with fire and building safety standards: unit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Unit cost pressures add 20% since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Estimated 15% of the work complete on tall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Estimated &lt;3% completed on sheltered blocks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Work to be completed over 7 years from 2023</a:t>
            </a:r>
            <a:endParaRPr lang="en-GB" sz="13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9B83ED-0258-4966-AEED-2FD05E4E0AC4}"/>
              </a:ext>
            </a:extLst>
          </p:cNvPr>
          <p:cNvGraphicFramePr>
            <a:graphicFrameLocks noGrp="1"/>
          </p:cNvGraphicFramePr>
          <p:nvPr/>
        </p:nvGraphicFramePr>
        <p:xfrm>
          <a:off x="638551" y="1393927"/>
          <a:ext cx="4633246" cy="3831216"/>
        </p:xfrm>
        <a:graphic>
          <a:graphicData uri="http://schemas.openxmlformats.org/drawingml/2006/table">
            <a:tbl>
              <a:tblPr>
                <a:tableStyleId>{22760E81-C7A0-47F2-B41E-5F1ABE7F7DB3}</a:tableStyleId>
              </a:tblPr>
              <a:tblGrid>
                <a:gridCol w="2590632">
                  <a:extLst>
                    <a:ext uri="{9D8B030D-6E8A-4147-A177-3AD203B41FA5}">
                      <a16:colId xmlns:a16="http://schemas.microsoft.com/office/drawing/2014/main" val="1206273675"/>
                    </a:ext>
                  </a:extLst>
                </a:gridCol>
                <a:gridCol w="597838">
                  <a:extLst>
                    <a:ext uri="{9D8B030D-6E8A-4147-A177-3AD203B41FA5}">
                      <a16:colId xmlns:a16="http://schemas.microsoft.com/office/drawing/2014/main" val="789399745"/>
                    </a:ext>
                  </a:extLst>
                </a:gridCol>
                <a:gridCol w="722388">
                  <a:extLst>
                    <a:ext uri="{9D8B030D-6E8A-4147-A177-3AD203B41FA5}">
                      <a16:colId xmlns:a16="http://schemas.microsoft.com/office/drawing/2014/main" val="1505670712"/>
                    </a:ext>
                  </a:extLst>
                </a:gridCol>
                <a:gridCol w="722388">
                  <a:extLst>
                    <a:ext uri="{9D8B030D-6E8A-4147-A177-3AD203B41FA5}">
                      <a16:colId xmlns:a16="http://schemas.microsoft.com/office/drawing/2014/main" val="2155165887"/>
                    </a:ext>
                  </a:extLst>
                </a:gridCol>
              </a:tblGrid>
              <a:tr h="240832">
                <a:tc>
                  <a:txBody>
                    <a:bodyPr/>
                    <a:lstStyle/>
                    <a:p>
                      <a:pPr algn="l" fontAlgn="ctr"/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u="none" strike="noStrike" dirty="0">
                          <a:effectLst/>
                          <a:latin typeface="+mj-lt"/>
                        </a:rPr>
                        <a:t>TALL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360598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Fire Safety Measures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Unit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721743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Install sprinklers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>
                          <a:effectLst/>
                          <a:latin typeface="+mj-lt"/>
                        </a:rPr>
                        <a:t>7,500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733507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>
                          <a:effectLst/>
                          <a:latin typeface="+mj-lt"/>
                        </a:rPr>
                        <a:t>Replace fire doors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1,440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604930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>
                          <a:effectLst/>
                          <a:latin typeface="+mj-lt"/>
                        </a:rPr>
                        <a:t>Compartmentation works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960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469929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>
                          <a:effectLst/>
                          <a:latin typeface="+mj-lt"/>
                        </a:rPr>
                        <a:t>Improve fire alarm system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419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4859420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>
                          <a:effectLst/>
                          <a:latin typeface="+mj-lt"/>
                        </a:rPr>
                        <a:t>Replace cladding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9,451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6966370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u="none" strike="noStrike" dirty="0">
                          <a:effectLst/>
                          <a:latin typeface="+mj-lt"/>
                        </a:rPr>
                        <a:t>TOTALS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u="none" strike="noStrike" dirty="0">
                          <a:effectLst/>
                          <a:latin typeface="+mj-lt"/>
                        </a:rPr>
                        <a:t>19,771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9,402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6234457"/>
                  </a:ext>
                </a:extLst>
              </a:tr>
              <a:tr h="4706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Ongoing  management measures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pupa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pupa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4166791"/>
                  </a:ext>
                </a:extLst>
              </a:tr>
              <a:tr h="47061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Building management resources</a:t>
                      </a:r>
                      <a:endParaRPr lang="en-GB" sz="1300" b="0" i="0" u="none" strike="noStrike" dirty="0">
                        <a:solidFill>
                          <a:srgbClr val="C6591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283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879026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Additional compliance servicing</a:t>
                      </a:r>
                      <a:endParaRPr lang="en-GB" sz="1300" b="0" i="0" u="none" strike="noStrike" dirty="0">
                        <a:solidFill>
                          <a:srgbClr val="C6591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152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7134883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Intrusive surveys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405499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BIM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u="none" strike="noStrike" dirty="0">
                          <a:effectLst/>
                          <a:latin typeface="+mj-lt"/>
                        </a:rPr>
                        <a:t>14</a:t>
                      </a:r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652254"/>
                  </a:ext>
                </a:extLst>
              </a:tr>
              <a:tr h="2408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300" b="1" u="none" strike="noStrike" dirty="0">
                          <a:effectLst/>
                          <a:latin typeface="+mj-lt"/>
                        </a:rPr>
                        <a:t>TOTALS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u="none" strike="noStrike" dirty="0">
                          <a:effectLst/>
                          <a:latin typeface="+mj-lt"/>
                        </a:rPr>
                        <a:t>459</a:t>
                      </a:r>
                      <a:endParaRPr lang="en-GB" sz="13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798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72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Building Safety (2)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066B-1C04-4E1C-A558-31A750F10BD4}"/>
              </a:ext>
            </a:extLst>
          </p:cNvPr>
          <p:cNvSpPr/>
          <p:nvPr/>
        </p:nvSpPr>
        <p:spPr>
          <a:xfrm>
            <a:off x="6372809" y="1073512"/>
            <a:ext cx="5430160" cy="53721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1" dirty="0">
                <a:solidFill>
                  <a:schemeClr val="tx1"/>
                </a:solidFill>
              </a:rPr>
              <a:t>Summary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Essential to recognise that cost estimates are averages which are unlikely to represent anything like a median spend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Costs will be much higher or much lower per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Ongoing measures taken applied over 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Total cost to 2030 estimated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£4.6billion tall buildings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£3.1billion sheltered/vulnerable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</a:rPr>
              <a:t>Total £7.7billion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Compares to previous estimate £8.1billion – inflation increases offset by reduction in units and work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Average / unit across all units from this element of works not funded in the self-financing settlement = </a:t>
            </a:r>
            <a:r>
              <a:rPr lang="en-US" sz="1300" b="1" dirty="0">
                <a:solidFill>
                  <a:schemeClr val="tx1"/>
                </a:solidFill>
              </a:rPr>
              <a:t>£4,972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This would equate to a self-financing settlement adjustment c£4.2billion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7370FA-73A9-4A3E-BFDF-D803BDCA9E7E}"/>
              </a:ext>
            </a:extLst>
          </p:cNvPr>
          <p:cNvGraphicFramePr>
            <a:graphicFrameLocks noGrp="1"/>
          </p:cNvGraphicFramePr>
          <p:nvPr/>
        </p:nvGraphicFramePr>
        <p:xfrm>
          <a:off x="389031" y="1438523"/>
          <a:ext cx="5532798" cy="4133652"/>
        </p:xfrm>
        <a:graphic>
          <a:graphicData uri="http://schemas.openxmlformats.org/drawingml/2006/table">
            <a:tbl>
              <a:tblPr>
                <a:tableStyleId>{22760E81-C7A0-47F2-B41E-5F1ABE7F7DB3}</a:tableStyleId>
              </a:tblPr>
              <a:tblGrid>
                <a:gridCol w="3380536">
                  <a:extLst>
                    <a:ext uri="{9D8B030D-6E8A-4147-A177-3AD203B41FA5}">
                      <a16:colId xmlns:a16="http://schemas.microsoft.com/office/drawing/2014/main" val="3403078204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2680821746"/>
                    </a:ext>
                  </a:extLst>
                </a:gridCol>
                <a:gridCol w="1163217">
                  <a:extLst>
                    <a:ext uri="{9D8B030D-6E8A-4147-A177-3AD203B41FA5}">
                      <a16:colId xmlns:a16="http://schemas.microsoft.com/office/drawing/2014/main" val="714287130"/>
                    </a:ext>
                  </a:extLst>
                </a:gridCol>
              </a:tblGrid>
              <a:tr h="179724">
                <a:tc>
                  <a:txBody>
                    <a:bodyPr/>
                    <a:lstStyle/>
                    <a:p>
                      <a:pPr algn="l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TALL</a:t>
                      </a: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SHELTERED</a:t>
                      </a: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1412812125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Fire Safety Measures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432288818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Install sprinklers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1,453,133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1,479,408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1814498703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Replace fire doors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279,072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354,858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989045547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Compartmentation works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186,048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236,905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116872937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Improve fire alarm system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81,274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117,953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799245084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Replace cladding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1,831,104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129,948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096878683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TOTALS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3,830,630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2,319,072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970076417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Average over all units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2,468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1,494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676992420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Average over affected units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16,805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7,992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559778670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717203656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Ongoing  management measures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924687283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Building management resources</a:t>
                      </a:r>
                      <a:endParaRPr lang="en-GB" sz="1100" b="0" i="0" u="none" strike="noStrike">
                        <a:solidFill>
                          <a:srgbClr val="C65911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451,584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493,920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585631207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Additional compliance servicing</a:t>
                      </a:r>
                      <a:endParaRPr lang="en-GB" sz="1100" b="0" i="0" u="none" strike="noStrike">
                        <a:solidFill>
                          <a:srgbClr val="C65911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241,920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304,584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751037122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Intrusive surveys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17,741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12,348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1822609300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BIM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21,773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24,696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820328866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TOTALS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733,018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835,548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332454402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Average over all units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472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j-lt"/>
                        </a:rPr>
                        <a:t>538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956165164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  <a:latin typeface="+mj-lt"/>
                        </a:rPr>
                        <a:t>Average over affected units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3,216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j-lt"/>
                        </a:rPr>
                        <a:t>2,880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2426338524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1720711921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TOTALS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4,563,648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3,154,620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95830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Average over all units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+mj-lt"/>
                        </a:rPr>
                        <a:t>2,940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2,032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1181475340"/>
                  </a:ext>
                </a:extLst>
              </a:tr>
              <a:tr h="1797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Average over affected units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20,021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j-lt"/>
                        </a:rPr>
                        <a:t>10,872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986" marR="8986" marT="8986" marB="0" anchor="b"/>
                </a:tc>
                <a:extLst>
                  <a:ext uri="{0D108BD9-81ED-4DB2-BD59-A6C34878D82A}">
                    <a16:rowId xmlns:a16="http://schemas.microsoft.com/office/drawing/2014/main" val="38378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0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Energy efficiency and Net Zero Carbon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C066B-1C04-4E1C-A558-31A750F10BD4}"/>
              </a:ext>
            </a:extLst>
          </p:cNvPr>
          <p:cNvSpPr/>
          <p:nvPr/>
        </p:nvSpPr>
        <p:spPr>
          <a:xfrm>
            <a:off x="5896948" y="1073512"/>
            <a:ext cx="6221052" cy="5572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1" dirty="0">
                <a:solidFill>
                  <a:schemeClr val="tx1"/>
                </a:solidFill>
              </a:rPr>
              <a:t>Core assumptions applying to the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Not all properties will require these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Deduct c28,000 built since 2000 properties from the overall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r>
              <a:rPr lang="en-GB" sz="1300" dirty="0">
                <a:solidFill>
                  <a:schemeClr val="tx1"/>
                </a:solidFill>
              </a:rPr>
              <a:t>EPC C by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Average estimate of properties below EPC C sector wide = </a:t>
            </a:r>
            <a:r>
              <a:rPr lang="en-GB" sz="1300" b="1" dirty="0">
                <a:solidFill>
                  <a:schemeClr val="tx1"/>
                </a:solidFill>
              </a:rPr>
              <a:t>39%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Some of these will be “just below” EPC C and therefore remediated as part of the general programme – estimated at </a:t>
            </a:r>
            <a:r>
              <a:rPr lang="en-GB" sz="1300" b="1" dirty="0">
                <a:solidFill>
                  <a:schemeClr val="tx1"/>
                </a:solidFill>
              </a:rPr>
              <a:t>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The number “far below” EPC C estimated therefore 75% of 39% = 454,000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Average improvement works required = </a:t>
            </a:r>
            <a:r>
              <a:rPr lang="en-GB" sz="1300" b="1" dirty="0">
                <a:solidFill>
                  <a:schemeClr val="tx1"/>
                </a:solidFill>
              </a:rPr>
              <a:t>£7,700 </a:t>
            </a:r>
            <a:r>
              <a:rPr lang="en-GB" sz="1300" dirty="0">
                <a:solidFill>
                  <a:schemeClr val="tx1"/>
                </a:solidFill>
              </a:rPr>
              <a:t>/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Total </a:t>
            </a:r>
            <a:r>
              <a:rPr lang="en-GB" sz="1300" b="1" dirty="0">
                <a:solidFill>
                  <a:schemeClr val="tx1"/>
                </a:solidFill>
              </a:rPr>
              <a:t>£3.5billion</a:t>
            </a:r>
          </a:p>
          <a:p>
            <a:endParaRPr lang="en-GB" sz="1300" dirty="0">
              <a:solidFill>
                <a:schemeClr val="tx1"/>
              </a:solidFill>
            </a:endParaRPr>
          </a:p>
          <a:p>
            <a:r>
              <a:rPr lang="en-GB" sz="1300" dirty="0">
                <a:solidFill>
                  <a:schemeClr val="tx1"/>
                </a:solidFill>
              </a:rPr>
              <a:t>Net Zero Carbon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Split into two stages: stage 1 fabric; stage 2 heating/technology – factoring in increasing Heat Pump costs (for example) but assuming that SHDF does not materially impact overall totals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Stage 1 estimates per unit </a:t>
            </a:r>
            <a:r>
              <a:rPr lang="en-GB" sz="1300" b="1" dirty="0">
                <a:solidFill>
                  <a:schemeClr val="tx1"/>
                </a:solidFill>
              </a:rPr>
              <a:t>£19,860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Stage 2 estimates per unit </a:t>
            </a:r>
            <a:r>
              <a:rPr lang="en-GB" sz="1300" b="1" dirty="0">
                <a:solidFill>
                  <a:schemeClr val="tx1"/>
                </a:solidFill>
              </a:rPr>
              <a:t>£10,400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This leads to a gross NZC cost - reduced for works that are already included in Stock Surveys – </a:t>
            </a:r>
            <a:r>
              <a:rPr lang="en-GB" sz="1300" b="1" dirty="0">
                <a:solidFill>
                  <a:schemeClr val="tx1"/>
                </a:solidFill>
              </a:rPr>
              <a:t>20%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These totals are for achievement by 2050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To achieve earlier costs more as the volume in Stock Surveys reduce and assumption of intensification cost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33% premium to achieve by 2040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1"/>
                </a:solidFill>
              </a:rPr>
              <a:t>50% premium to achieve by 2030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51E6DC-2D57-4F47-936A-414848AE41A0}"/>
              </a:ext>
            </a:extLst>
          </p:cNvPr>
          <p:cNvGraphicFramePr>
            <a:graphicFrameLocks/>
          </p:cNvGraphicFramePr>
          <p:nvPr/>
        </p:nvGraphicFramePr>
        <p:xfrm>
          <a:off x="1865" y="1017907"/>
          <a:ext cx="5648325" cy="32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C17E8B6-94D0-4C77-9DD8-6E6037231EE5}"/>
              </a:ext>
            </a:extLst>
          </p:cNvPr>
          <p:cNvGraphicFramePr>
            <a:graphicFrameLocks noGrp="1"/>
          </p:cNvGraphicFramePr>
          <p:nvPr/>
        </p:nvGraphicFramePr>
        <p:xfrm>
          <a:off x="458785" y="4242610"/>
          <a:ext cx="5010540" cy="2293620"/>
        </p:xfrm>
        <a:graphic>
          <a:graphicData uri="http://schemas.openxmlformats.org/drawingml/2006/table">
            <a:tbl>
              <a:tblPr>
                <a:tableStyleId>{22760E81-C7A0-47F2-B41E-5F1ABE7F7DB3}</a:tableStyleId>
              </a:tblPr>
              <a:tblGrid>
                <a:gridCol w="3796553">
                  <a:extLst>
                    <a:ext uri="{9D8B030D-6E8A-4147-A177-3AD203B41FA5}">
                      <a16:colId xmlns:a16="http://schemas.microsoft.com/office/drawing/2014/main" val="1302690816"/>
                    </a:ext>
                  </a:extLst>
                </a:gridCol>
                <a:gridCol w="1213987">
                  <a:extLst>
                    <a:ext uri="{9D8B030D-6E8A-4147-A177-3AD203B41FA5}">
                      <a16:colId xmlns:a16="http://schemas.microsoft.com/office/drawing/2014/main" val="1456625223"/>
                    </a:ext>
                  </a:extLst>
                </a:gridCol>
              </a:tblGrid>
              <a:tr h="143069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30 year totals to 2052/53 £’000s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47690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211254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Initial total SCS - £35k/unit consistent with settlement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54,330,334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888320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%age NZC in SCS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20%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446286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+mn-lt"/>
                        </a:rPr>
                        <a:t>Deduction for NZC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effectLst/>
                          <a:latin typeface="+mn-lt"/>
                        </a:rPr>
                        <a:t>10,866,067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92424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+mn-lt"/>
                        </a:rPr>
                        <a:t>Net of NZC - elements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43,464,267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338342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NZC gross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34,314,312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504412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Gross including NZC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77,778,579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719668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+mn-lt"/>
                        </a:rPr>
                        <a:t>Gross / unit 30 years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50,106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987070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Amounts not in business plans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£23billion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45083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in costs to 2040 NZC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£9billion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49002"/>
                  </a:ext>
                </a:extLst>
              </a:tr>
              <a:tr h="14306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 in costs to 2030 NZC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£17billion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02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0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Revenue pressures: other 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F3D45-D401-416E-B12E-496010D7B7BE}"/>
              </a:ext>
            </a:extLst>
          </p:cNvPr>
          <p:cNvSpPr txBox="1"/>
          <p:nvPr/>
        </p:nvSpPr>
        <p:spPr>
          <a:xfrm>
            <a:off x="200024" y="1187778"/>
            <a:ext cx="11295810" cy="4933104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Professionalisation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Previously estimating £50-100million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Now CIH/NHF work suggests significantly greater pressure?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Additional staff re rent collection and arrears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Estimated for low income household paying their rent 33% or more of rent at risk as other household budgets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500" dirty="0"/>
              <a:t>squeezed (assuming income increases of 7.7%)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Are authorities and ALMOs investing in collection?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What are experiences locally?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5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Consumer Regulation additional pressures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Feedback generally that this was able to be contained – BUT is this still the case?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Feedback suggests authorities needing to consider investment into service delivery in order to meet regulatory </a:t>
            </a:r>
            <a:r>
              <a:rPr lang="en-GB" sz="1500" dirty="0" err="1"/>
              <a:t>stndards</a:t>
            </a:r>
            <a:endParaRPr lang="en-GB" sz="1500" dirty="0"/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Overheads associated with enhanced regulation / inspection?</a:t>
            </a: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500" dirty="0"/>
              <a:t>What is the sense for CWAG authorities?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GB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85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New build / development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D2BFC-6F86-4338-BE4D-378C9EB1222C}"/>
              </a:ext>
            </a:extLst>
          </p:cNvPr>
          <p:cNvSpPr txBox="1"/>
          <p:nvPr/>
        </p:nvSpPr>
        <p:spPr>
          <a:xfrm>
            <a:off x="191344" y="1193534"/>
            <a:ext cx="7605119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new build programmes across HRA delivery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£625million - £700million per year</a:t>
            </a:r>
          </a:p>
          <a:p>
            <a:pPr marL="742950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2,500 homes annually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cost inflation -&gt; need for additional subsidy support to ensure viability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costs already up towards £250,000 per home 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construction </a:t>
            </a: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= 10% 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(lower end of experience) - &gt; </a:t>
            </a: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subsidy increase £25,000  --  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RTB matching … 47%-50%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construction </a:t>
            </a: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inflation = 18%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(higher end of experience) - &gt; </a:t>
            </a: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subsidy increase £45,000  -- 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RTB matching … 52%-55%</a:t>
            </a:r>
          </a:p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B8593-F824-72A9-7242-1AEF7DDC6D3B}"/>
              </a:ext>
            </a:extLst>
          </p:cNvPr>
          <p:cNvSpPr txBox="1"/>
          <p:nvPr/>
        </p:nvSpPr>
        <p:spPr>
          <a:xfrm>
            <a:off x="8122326" y="1690981"/>
            <a:ext cx="3878329" cy="358046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GB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nterest rate changes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to delivery costs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 from 3% to 4% 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lang="en-GB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£12-18,000 additional subsidy per home </a:t>
            </a:r>
          </a:p>
          <a:p>
            <a:pPr algn="just">
              <a:spcAft>
                <a:spcPts val="800"/>
              </a:spcAft>
            </a:pPr>
            <a:r>
              <a:rPr lang="en-GB" sz="1600" i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600" i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(depending on extent 	of use of own land)</a:t>
            </a:r>
          </a:p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37315-8E58-1EE2-48A0-B1FC2BBA7E25}"/>
              </a:ext>
            </a:extLst>
          </p:cNvPr>
          <p:cNvSpPr txBox="1"/>
          <p:nvPr/>
        </p:nvSpPr>
        <p:spPr>
          <a:xfrm>
            <a:off x="7572121" y="3846565"/>
            <a:ext cx="3977076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2937" y="184639"/>
            <a:ext cx="8155781" cy="677651"/>
          </a:xfrm>
        </p:spPr>
        <p:txBody>
          <a:bodyPr/>
          <a:lstStyle/>
          <a:p>
            <a:r>
              <a:rPr lang="en-GB" dirty="0"/>
              <a:t>Savills valuation and treasury environment</a:t>
            </a:r>
            <a:endParaRPr lang="en-GB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9BAAD-499D-4BE6-91E6-0827DFE1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37" y="1254242"/>
            <a:ext cx="4441681" cy="320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For reference, our RP based valuation and treasury forecast assumptions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Currently being utilised for security valuations for bank lending to HAs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sz="2000" kern="0" dirty="0">
                <a:solidFill>
                  <a:schemeClr val="tx1"/>
                </a:solidFill>
              </a:rPr>
              <a:t>In the HRA world… pressures feel greater – valuation vs business planning?</a:t>
            </a: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76188-BE97-2A62-7AAD-EC229909A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214" y="1178710"/>
            <a:ext cx="6755591" cy="257330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26076C-3D4A-927A-FEAD-7C2F7CF13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62129"/>
              </p:ext>
            </p:extLst>
          </p:nvPr>
        </p:nvGraphicFramePr>
        <p:xfrm>
          <a:off x="703385" y="4457700"/>
          <a:ext cx="10740292" cy="1645361"/>
        </p:xfrm>
        <a:graphic>
          <a:graphicData uri="http://schemas.openxmlformats.org/drawingml/2006/table">
            <a:tbl>
              <a:tblPr>
                <a:tableStyleId>{22760E81-C7A0-47F2-B41E-5F1ABE7F7DB3}</a:tableStyleId>
              </a:tblPr>
              <a:tblGrid>
                <a:gridCol w="1799335">
                  <a:extLst>
                    <a:ext uri="{9D8B030D-6E8A-4147-A177-3AD203B41FA5}">
                      <a16:colId xmlns:a16="http://schemas.microsoft.com/office/drawing/2014/main" val="2769678116"/>
                    </a:ext>
                  </a:extLst>
                </a:gridCol>
                <a:gridCol w="1756728">
                  <a:extLst>
                    <a:ext uri="{9D8B030D-6E8A-4147-A177-3AD203B41FA5}">
                      <a16:colId xmlns:a16="http://schemas.microsoft.com/office/drawing/2014/main" val="3380386315"/>
                    </a:ext>
                  </a:extLst>
                </a:gridCol>
                <a:gridCol w="1678068">
                  <a:extLst>
                    <a:ext uri="{9D8B030D-6E8A-4147-A177-3AD203B41FA5}">
                      <a16:colId xmlns:a16="http://schemas.microsoft.com/office/drawing/2014/main" val="3015221024"/>
                    </a:ext>
                  </a:extLst>
                </a:gridCol>
                <a:gridCol w="1435535">
                  <a:extLst>
                    <a:ext uri="{9D8B030D-6E8A-4147-A177-3AD203B41FA5}">
                      <a16:colId xmlns:a16="http://schemas.microsoft.com/office/drawing/2014/main" val="2823204397"/>
                    </a:ext>
                  </a:extLst>
                </a:gridCol>
                <a:gridCol w="1681346">
                  <a:extLst>
                    <a:ext uri="{9D8B030D-6E8A-4147-A177-3AD203B41FA5}">
                      <a16:colId xmlns:a16="http://schemas.microsoft.com/office/drawing/2014/main" val="1031954535"/>
                    </a:ext>
                  </a:extLst>
                </a:gridCol>
                <a:gridCol w="1278216">
                  <a:extLst>
                    <a:ext uri="{9D8B030D-6E8A-4147-A177-3AD203B41FA5}">
                      <a16:colId xmlns:a16="http://schemas.microsoft.com/office/drawing/2014/main" val="1217179812"/>
                    </a:ext>
                  </a:extLst>
                </a:gridCol>
                <a:gridCol w="1111064">
                  <a:extLst>
                    <a:ext uri="{9D8B030D-6E8A-4147-A177-3AD203B41FA5}">
                      <a16:colId xmlns:a16="http://schemas.microsoft.com/office/drawing/2014/main" val="1734076152"/>
                    </a:ext>
                  </a:extLst>
                </a:gridCol>
              </a:tblGrid>
              <a:tr h="2649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</a:rPr>
                        <a:t>Savills Assumptions 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Major Works Cost Growth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Maintenance Cost Growth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36950"/>
                  </a:ext>
                </a:extLst>
              </a:tr>
              <a:tr h="252947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>
                          <a:effectLst/>
                        </a:rPr>
                        <a:t> 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Annual CPI (general)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Q4 CPI (rents)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Nominal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Real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Nominal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Real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506071"/>
                  </a:ext>
                </a:extLst>
              </a:tr>
              <a:tr h="25294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2023/24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7.00%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6.70%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3.80%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-3.20%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7.75%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0390756"/>
                  </a:ext>
                </a:extLst>
              </a:tr>
              <a:tr h="22403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2024/25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-0.25%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2.25%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-0.75%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5806986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2025/26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49364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2026/27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3.25%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1.25%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0685308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2027+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2.00%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0.75%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</a:rPr>
                        <a:t>2.50%</a:t>
                      </a:r>
                      <a:endParaRPr lang="en-GB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</a:rPr>
                        <a:t>0.50%</a:t>
                      </a:r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84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513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0B9215F-391F-C140-9618-20A40B6197B3}"/>
              </a:ext>
            </a:extLst>
          </p:cNvPr>
          <p:cNvSpPr/>
          <p:nvPr/>
        </p:nvSpPr>
        <p:spPr>
          <a:xfrm>
            <a:off x="102928" y="3834933"/>
            <a:ext cx="5200592" cy="981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100" dirty="0" err="1">
              <a:solidFill>
                <a:schemeClr val="bg1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RTB headlines: sales volumes and replacements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D2BFC-6F86-4338-BE4D-378C9EB1222C}"/>
              </a:ext>
            </a:extLst>
          </p:cNvPr>
          <p:cNvSpPr txBox="1"/>
          <p:nvPr/>
        </p:nvSpPr>
        <p:spPr>
          <a:xfrm>
            <a:off x="102927" y="1175560"/>
            <a:ext cx="5200591" cy="537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RTB sales 11,000 c0.7% of stock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homes under 141 agreements consistently failed to match the loss of stock – no “one for one”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 contribution of acquisitions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no year have starts been &gt; 58%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only one year more than 50%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 net decline in stock held by local authorities as a result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values since 2012 = £15.5billion </a:t>
            </a:r>
          </a:p>
          <a:p>
            <a:pPr algn="just"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 receipts = £8.8billion </a:t>
            </a:r>
          </a:p>
          <a:p>
            <a:pPr algn="just">
              <a:spcAft>
                <a:spcPts val="800"/>
              </a:spcAft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5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iscounts provided to purchasers - £6.7billion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Substantial proportion of discounts provided will have been at a rate which is either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excess of the required discount to facilitate a purchase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</a:t>
            </a: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excess of the rent paid 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tenant/household during their time as a tenant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37315-8E58-1EE2-48A0-B1FC2BBA7E25}"/>
              </a:ext>
            </a:extLst>
          </p:cNvPr>
          <p:cNvSpPr txBox="1"/>
          <p:nvPr/>
        </p:nvSpPr>
        <p:spPr>
          <a:xfrm>
            <a:off x="7572121" y="3846565"/>
            <a:ext cx="3977076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 descr="Time series chart showing the annual number of Right to Buy sales and replacements from 2009 to 2022">
            <a:extLst>
              <a:ext uri="{FF2B5EF4-FFF2-40B4-BE49-F238E27FC236}">
                <a16:creationId xmlns:a16="http://schemas.microsoft.com/office/drawing/2014/main" id="{AEBEB454-132F-4F9E-B2E8-D296B66013A3}"/>
              </a:ext>
            </a:extLst>
          </p:cNvPr>
          <p:cNvGraphicFramePr/>
          <p:nvPr/>
        </p:nvGraphicFramePr>
        <p:xfrm>
          <a:off x="5399773" y="1352549"/>
          <a:ext cx="6474869" cy="4951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95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RTB headlines: regional patterns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D2BFC-6F86-4338-BE4D-378C9EB1222C}"/>
              </a:ext>
            </a:extLst>
          </p:cNvPr>
          <p:cNvSpPr txBox="1"/>
          <p:nvPr/>
        </p:nvSpPr>
        <p:spPr>
          <a:xfrm>
            <a:off x="3240157" y="4410822"/>
            <a:ext cx="8872074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a regional level - three separate experiences: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 - sales peaked in 2014.15 and have declined steadily since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Southern regions - sales lower than in the north and midlands, peaked and stabilised/slight decline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Northern and midland regions - consolidated increases to 2016 sustained into the current period</a:t>
            </a:r>
            <a:endParaRPr lang="en-GB" sz="13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average discounts are 41% - contrast 36% in the south and 48% in the north.  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greater variations at the LA level – max 54% (East Midlands) lowest 18% (London).  </a:t>
            </a:r>
            <a:endParaRPr lang="en-GB" sz="13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form the basis for a serious discussion around </a:t>
            </a:r>
            <a:r>
              <a:rPr lang="en-GB" sz="13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or local discounts </a:t>
            </a:r>
            <a:endParaRPr lang="en-GB" sz="1300" b="1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37315-8E58-1EE2-48A0-B1FC2BBA7E25}"/>
              </a:ext>
            </a:extLst>
          </p:cNvPr>
          <p:cNvSpPr txBox="1"/>
          <p:nvPr/>
        </p:nvSpPr>
        <p:spPr>
          <a:xfrm>
            <a:off x="7572121" y="3846565"/>
            <a:ext cx="3977076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Time series chart showing the annual totals of Right to Buy sales by English region from 20212 to 2022.">
            <a:extLst>
              <a:ext uri="{FF2B5EF4-FFF2-40B4-BE49-F238E27FC236}">
                <a16:creationId xmlns:a16="http://schemas.microsoft.com/office/drawing/2014/main" id="{38B78B66-46E6-4894-A560-BD63157EFCEB}"/>
              </a:ext>
            </a:extLst>
          </p:cNvPr>
          <p:cNvGraphicFramePr/>
          <p:nvPr/>
        </p:nvGraphicFramePr>
        <p:xfrm>
          <a:off x="106721" y="1110360"/>
          <a:ext cx="6479540" cy="318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 descr="Chart showing the average vales for Right to Buy sales receipts and discounts provided by English region for the 2021.22 financial year, figures in £.">
            <a:extLst>
              <a:ext uri="{FF2B5EF4-FFF2-40B4-BE49-F238E27FC236}">
                <a16:creationId xmlns:a16="http://schemas.microsoft.com/office/drawing/2014/main" id="{8FC12C3A-3E08-452D-9B4F-582EC5307036}"/>
              </a:ext>
            </a:extLst>
          </p:cNvPr>
          <p:cNvGraphicFramePr/>
          <p:nvPr/>
        </p:nvGraphicFramePr>
        <p:xfrm>
          <a:off x="6853188" y="1110359"/>
          <a:ext cx="5255480" cy="318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37D0DE5-7926-E076-B9DA-1A35948720D5}"/>
              </a:ext>
            </a:extLst>
          </p:cNvPr>
          <p:cNvGraphicFramePr>
            <a:graphicFrameLocks noGrp="1"/>
          </p:cNvGraphicFramePr>
          <p:nvPr/>
        </p:nvGraphicFramePr>
        <p:xfrm>
          <a:off x="485575" y="4651513"/>
          <a:ext cx="2556240" cy="1618189"/>
        </p:xfrm>
        <a:graphic>
          <a:graphicData uri="http://schemas.openxmlformats.org/drawingml/2006/table">
            <a:tbl>
              <a:tblPr firstRow="1" firstCol="1" bandRow="1"/>
              <a:tblGrid>
                <a:gridCol w="1278120">
                  <a:extLst>
                    <a:ext uri="{9D8B030D-6E8A-4147-A177-3AD203B41FA5}">
                      <a16:colId xmlns:a16="http://schemas.microsoft.com/office/drawing/2014/main" val="810524634"/>
                    </a:ext>
                  </a:extLst>
                </a:gridCol>
                <a:gridCol w="1278120">
                  <a:extLst>
                    <a:ext uri="{9D8B030D-6E8A-4147-A177-3AD203B41FA5}">
                      <a16:colId xmlns:a16="http://schemas.microsoft.com/office/drawing/2014/main" val="2355176676"/>
                    </a:ext>
                  </a:extLst>
                </a:gridCol>
              </a:tblGrid>
              <a:tr h="462339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Average discount rate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No of LAs in 2021.22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9027719"/>
                  </a:ext>
                </a:extLst>
              </a:tr>
              <a:tr h="23117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&lt;25%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4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63299842"/>
                  </a:ext>
                </a:extLst>
              </a:tr>
              <a:tr h="23117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25-35%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38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9053425"/>
                  </a:ext>
                </a:extLst>
              </a:tr>
              <a:tr h="23117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35-45%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63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1359083"/>
                  </a:ext>
                </a:extLst>
              </a:tr>
              <a:tr h="231170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45%+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57</a:t>
                      </a:r>
                      <a:endParaRPr lang="en-GB" sz="140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2177044"/>
                  </a:ext>
                </a:extLst>
              </a:tr>
              <a:tr h="23117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Total</a:t>
                      </a:r>
                      <a:endParaRPr lang="en-GB" sz="1400" b="1" dirty="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162</a:t>
                      </a:r>
                      <a:endParaRPr lang="en-GB" sz="1400" b="1" dirty="0">
                        <a:solidFill>
                          <a:srgbClr val="002244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6219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66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RTB headlines: projected replacements to 2030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D2BFC-6F86-4338-BE4D-378C9EB1222C}"/>
              </a:ext>
            </a:extLst>
          </p:cNvPr>
          <p:cNvSpPr txBox="1"/>
          <p:nvPr/>
        </p:nvSpPr>
        <p:spPr>
          <a:xfrm>
            <a:off x="83332" y="1027201"/>
            <a:ext cx="579557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projected over the period from 2021 to 2030 c100,000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Replacements c43,000, net stock loss 3.61%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region nor in any authority is there the capability to provide fully at one for one</a:t>
            </a: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over this period</a:t>
            </a:r>
            <a:endParaRPr lang="en-GB" sz="15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 stock loss in north and midlands regions projected over 5%, and in some cases nearer 6%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North/Midlands 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Replacement rate of only around one third of a property for every one sold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SW and East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replacement rates are expected to be higher, up to half a unit for very property sold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London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restriction of discounts still represent a lower share of sales price c3/4 of a unit for every property sold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b="1" u="sng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b="1" u="sng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Failure</a:t>
            </a: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the programme to replace sold properties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Discounts offered since 2012 substantially outweigh the rent likely to have been paid by those tenants who purchased their properties in that period - estimated </a:t>
            </a:r>
            <a:r>
              <a:rPr lang="en-US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£2billion </a:t>
            </a:r>
            <a:r>
              <a:rPr lang="en-US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(8,000 homes equivalent)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37315-8E58-1EE2-48A0-B1FC2BBA7E25}"/>
              </a:ext>
            </a:extLst>
          </p:cNvPr>
          <p:cNvSpPr txBox="1"/>
          <p:nvPr/>
        </p:nvSpPr>
        <p:spPr>
          <a:xfrm>
            <a:off x="7572121" y="3846565"/>
            <a:ext cx="3977076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183B9B-FA64-94DE-B67D-1C97F36DB3EA}"/>
              </a:ext>
            </a:extLst>
          </p:cNvPr>
          <p:cNvGraphicFramePr>
            <a:graphicFrameLocks noGrp="1"/>
          </p:cNvGraphicFramePr>
          <p:nvPr/>
        </p:nvGraphicFramePr>
        <p:xfrm>
          <a:off x="6196801" y="1145825"/>
          <a:ext cx="5911867" cy="3287358"/>
        </p:xfrm>
        <a:graphic>
          <a:graphicData uri="http://schemas.openxmlformats.org/drawingml/2006/table">
            <a:tbl>
              <a:tblPr firstRow="1" firstCol="1" bandRow="1"/>
              <a:tblGrid>
                <a:gridCol w="1253431">
                  <a:extLst>
                    <a:ext uri="{9D8B030D-6E8A-4147-A177-3AD203B41FA5}">
                      <a16:colId xmlns:a16="http://schemas.microsoft.com/office/drawing/2014/main" val="1960909353"/>
                    </a:ext>
                  </a:extLst>
                </a:gridCol>
                <a:gridCol w="1169230">
                  <a:extLst>
                    <a:ext uri="{9D8B030D-6E8A-4147-A177-3AD203B41FA5}">
                      <a16:colId xmlns:a16="http://schemas.microsoft.com/office/drawing/2014/main" val="70119722"/>
                    </a:ext>
                  </a:extLst>
                </a:gridCol>
                <a:gridCol w="1160331">
                  <a:extLst>
                    <a:ext uri="{9D8B030D-6E8A-4147-A177-3AD203B41FA5}">
                      <a16:colId xmlns:a16="http://schemas.microsoft.com/office/drawing/2014/main" val="3154204312"/>
                    </a:ext>
                  </a:extLst>
                </a:gridCol>
                <a:gridCol w="1261645">
                  <a:extLst>
                    <a:ext uri="{9D8B030D-6E8A-4147-A177-3AD203B41FA5}">
                      <a16:colId xmlns:a16="http://schemas.microsoft.com/office/drawing/2014/main" val="2295401827"/>
                    </a:ext>
                  </a:extLst>
                </a:gridCol>
                <a:gridCol w="1067230">
                  <a:extLst>
                    <a:ext uri="{9D8B030D-6E8A-4147-A177-3AD203B41FA5}">
                      <a16:colId xmlns:a16="http://schemas.microsoft.com/office/drawing/2014/main" val="127790685"/>
                    </a:ext>
                  </a:extLst>
                </a:gridCol>
              </a:tblGrid>
              <a:tr h="415974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Projected sales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Projected replacements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9 year total -- %age net loss compared to 2021 stock levels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538720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North East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6,433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1,780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-4,653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5.26%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070167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North West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5,713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1,839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-3,873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4.94%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092737"/>
                  </a:ext>
                </a:extLst>
              </a:tr>
              <a:tr h="415974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Yorkshire &amp; Humber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18,388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5,793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-12,595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5.60%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966389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West Midlands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16,922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6,204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-10,718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5.48%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13989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East Midlands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17,325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7,331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-9,993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5.78%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20077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East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8,273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5,081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-3,192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1.92%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877975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  <a:latin typeface="+mj-lt"/>
                        </a:rPr>
                        <a:t>London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15,244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9,262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-5,982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1.52%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433790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South East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6,658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3,509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-3,149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2.00%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868360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>
                          <a:effectLst/>
                          <a:latin typeface="+mj-lt"/>
                        </a:rPr>
                        <a:t>South West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4,888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2,413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  <a:latin typeface="+mj-lt"/>
                        </a:rPr>
                        <a:t>-2,475</a:t>
                      </a:r>
                      <a:endParaRPr lang="en-GB" sz="11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  <a:latin typeface="+mj-lt"/>
                        </a:rPr>
                        <a:t>2.65%</a:t>
                      </a:r>
                      <a:endParaRPr lang="en-GB" sz="11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16208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effectLst/>
                          <a:latin typeface="+mj-lt"/>
                        </a:rPr>
                        <a:t>National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99,843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+mj-lt"/>
                        </a:rPr>
                        <a:t>43,212</a:t>
                      </a:r>
                      <a:endParaRPr lang="en-GB" sz="1100" b="1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+mj-lt"/>
                        </a:rPr>
                        <a:t>-56,631</a:t>
                      </a:r>
                      <a:endParaRPr lang="en-GB" sz="1100" b="1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3.61%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67662"/>
                  </a:ext>
                </a:extLst>
              </a:tr>
              <a:tr h="245541">
                <a:tc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effectLst/>
                          <a:latin typeface="+mj-lt"/>
                        </a:rPr>
                        <a:t>Outside London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84,600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33,950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-50,649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+mj-lt"/>
                        </a:rPr>
                        <a:t>4.30%</a:t>
                      </a:r>
                      <a:endParaRPr lang="en-GB" sz="11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3914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0817A8-CE2A-88E4-5677-4D3E4EAA3D49}"/>
              </a:ext>
            </a:extLst>
          </p:cNvPr>
          <p:cNvSpPr txBox="1"/>
          <p:nvPr/>
        </p:nvSpPr>
        <p:spPr>
          <a:xfrm>
            <a:off x="6313098" y="4536964"/>
            <a:ext cx="5795570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13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 of our key assumptions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 prices fall 2023/24 – then rise c16% over 5-year period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%age discount grows in short-term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40% matching factor for 141 RTB replacements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development costs (£170k up to £300k)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developed on owned land</a:t>
            </a:r>
            <a:endParaRPr lang="en-GB" sz="13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RTB headlines: some policy thoughts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D2BFC-6F86-4338-BE4D-378C9EB1222C}"/>
              </a:ext>
            </a:extLst>
          </p:cNvPr>
          <p:cNvSpPr txBox="1"/>
          <p:nvPr/>
        </p:nvSpPr>
        <p:spPr>
          <a:xfrm>
            <a:off x="83332" y="1086835"/>
            <a:ext cx="8123998" cy="5452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dirty="0">
                <a:solidFill>
                  <a:srgbClr val="0022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Making the </a:t>
            </a:r>
            <a:r>
              <a:rPr lang="en-GB" sz="1500" b="1" dirty="0">
                <a:solidFill>
                  <a:srgbClr val="0022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government / LA pooling share available </a:t>
            </a:r>
            <a:r>
              <a:rPr lang="en-GB" sz="1500" dirty="0">
                <a:solidFill>
                  <a:srgbClr val="0022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141 replacement programme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 of 25% LA pooling requirement –&gt; 10% increase in replacements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Removal of all pooling requirements -&gt; 40% increase in replacements?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b="1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Varying the matching </a:t>
            </a:r>
            <a:r>
              <a:rPr lang="en-GB" sz="1500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%age </a:t>
            </a:r>
            <a:r>
              <a:rPr lang="en-GB" sz="15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receipts to allow reinvestment in lower value areas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opposite shows post-discount receipt as a %age of replacement cost – grouped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endParaRPr lang="en-GB" sz="15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Expanding the </a:t>
            </a:r>
            <a:r>
              <a:rPr lang="en-GB" sz="1500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range of organisations and tenures </a:t>
            </a:r>
            <a:r>
              <a:rPr lang="en-GB" sz="15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to include ALMOs and companies and</a:t>
            </a:r>
            <a:r>
              <a:rPr lang="en-GB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perhaps to include sustainable home ownership models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endParaRPr lang="en-GB" sz="1500" b="1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Accompanying reinvestment receipts with AHP grant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number 1 “ask” from the sector for development and regeneration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Additionality in regen schemes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Temporarily lifted – or is it?</a:t>
            </a:r>
            <a:endParaRPr lang="en-GB" sz="15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GB" sz="1500" b="1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Localisation of discounts</a:t>
            </a:r>
            <a:endParaRPr lang="en-GB" sz="1500" dirty="0">
              <a:solidFill>
                <a:srgbClr val="00224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00224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Strong case for localisation (minimum at regional level)</a:t>
            </a:r>
            <a:endParaRPr lang="en-GB" sz="15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14AF831-0726-C578-D76B-85598B975A5B}"/>
              </a:ext>
            </a:extLst>
          </p:cNvPr>
          <p:cNvGraphicFramePr>
            <a:graphicFrameLocks noGrp="1"/>
          </p:cNvGraphicFramePr>
          <p:nvPr/>
        </p:nvGraphicFramePr>
        <p:xfrm>
          <a:off x="8366902" y="1902261"/>
          <a:ext cx="3507740" cy="3053475"/>
        </p:xfrm>
        <a:graphic>
          <a:graphicData uri="http://schemas.openxmlformats.org/drawingml/2006/table">
            <a:tbl>
              <a:tblPr firstRow="1" firstCol="1" bandRow="1"/>
              <a:tblGrid>
                <a:gridCol w="1437005">
                  <a:extLst>
                    <a:ext uri="{9D8B030D-6E8A-4147-A177-3AD203B41FA5}">
                      <a16:colId xmlns:a16="http://schemas.microsoft.com/office/drawing/2014/main" val="76797598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3264334260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37379247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30030027"/>
                    </a:ext>
                  </a:extLst>
                </a:gridCol>
              </a:tblGrid>
              <a:tr h="203565">
                <a:tc>
                  <a:txBody>
                    <a:bodyPr/>
                    <a:lstStyle/>
                    <a:p>
                      <a:endParaRPr lang="en-GB" sz="1300" dirty="0">
                        <a:solidFill>
                          <a:srgbClr val="002244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No LAs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6500"/>
                  </a:ext>
                </a:extLst>
              </a:tr>
              <a:tr h="407130">
                <a:tc>
                  <a:txBody>
                    <a:bodyPr/>
                    <a:lstStyle/>
                    <a:p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&lt; 30%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30%-40%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&gt;40%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634423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North East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6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881557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North West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045808"/>
                  </a:ext>
                </a:extLst>
              </a:tr>
              <a:tr h="407130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Yorkshire &amp; Humber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395680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West Midlands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12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574479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East Midlands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24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943486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East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6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9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395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 dirty="0">
                          <a:effectLst/>
                          <a:latin typeface="+mj-lt"/>
                        </a:rPr>
                        <a:t>London</a:t>
                      </a:r>
                      <a:endParaRPr lang="en-GB" sz="1300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4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14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413217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South East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12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11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7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120271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>
                          <a:effectLst/>
                          <a:latin typeface="+mj-lt"/>
                        </a:rPr>
                        <a:t>South West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10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2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effectLst/>
                          <a:latin typeface="+mj-lt"/>
                        </a:rPr>
                        <a:t>0</a:t>
                      </a:r>
                      <a:endParaRPr lang="en-GB" sz="130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975844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>
                          <a:effectLst/>
                          <a:latin typeface="+mj-lt"/>
                        </a:rPr>
                        <a:t>National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94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38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30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249398"/>
                  </a:ext>
                </a:extLst>
              </a:tr>
              <a:tr h="203565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>
                          <a:effectLst/>
                          <a:latin typeface="+mj-lt"/>
                        </a:rPr>
                        <a:t>Outside London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>
                          <a:effectLst/>
                          <a:latin typeface="+mj-lt"/>
                        </a:rPr>
                        <a:t>90</a:t>
                      </a:r>
                      <a:endParaRPr lang="en-GB" sz="1300" b="1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>
                          <a:effectLst/>
                          <a:latin typeface="+mj-lt"/>
                        </a:rPr>
                        <a:t>24</a:t>
                      </a:r>
                      <a:endParaRPr lang="en-GB" sz="1300" b="1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b="1" dirty="0">
                          <a:effectLst/>
                          <a:latin typeface="+mj-lt"/>
                        </a:rPr>
                        <a:t>19</a:t>
                      </a:r>
                      <a:endParaRPr lang="en-GB" sz="1300" b="1" dirty="0">
                        <a:solidFill>
                          <a:srgbClr val="00224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0433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EE5494-D537-0692-E488-BFF587DF632A}"/>
              </a:ext>
            </a:extLst>
          </p:cNvPr>
          <p:cNvSpPr txBox="1"/>
          <p:nvPr/>
        </p:nvSpPr>
        <p:spPr>
          <a:xfrm>
            <a:off x="8287116" y="1440597"/>
            <a:ext cx="3667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800"/>
              </a:spcAft>
            </a:pPr>
            <a:r>
              <a:rPr lang="en-US" sz="1200" dirty="0">
                <a:solidFill>
                  <a:srgbClr val="0022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of authorities where post-discount receipts are below %age of replacement costs</a:t>
            </a:r>
            <a:endParaRPr lang="en-GB" sz="1200" dirty="0">
              <a:solidFill>
                <a:srgbClr val="00224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6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ECONOMIC BACKDROP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THINKING ABOUT FUTURE CAPACITY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Not enough money in the system?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F3D45-D401-416E-B12E-496010D7B7BE}"/>
              </a:ext>
            </a:extLst>
          </p:cNvPr>
          <p:cNvSpPr txBox="1"/>
          <p:nvPr/>
        </p:nvSpPr>
        <p:spPr>
          <a:xfrm>
            <a:off x="200024" y="1196742"/>
            <a:ext cx="11295810" cy="5248881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IN THEORY, there are only four ways we can more money into the system…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Deliver efficiencies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What is the evidence that HRAs are over-providing for costs?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Savings / approaches made 2016-2020 vs deeper savings now?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Unlikely to fundamentally impact future long-term financial health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Allow rents to increase greater over time 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Extend CPI+1% to higher rent increases?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Extend use of Affordable and Intermediate tenures?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Challenges in respect of LHA and market rents in many parts of the country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Allow differential rent increase policies around the country?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Greater capital subsidy and grants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Is there any prospect of refurbishment / asset management subsidy?  Fire/Building Safety limited?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Reopen the HRA debt settlement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282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92AEC36-6CCF-49BD-BBAA-C8905646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Working on a new settlement? (WIP)</a:t>
            </a:r>
            <a:endParaRPr lang="en-GB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82AE7C1-21A2-4860-922A-25FBE56CB38C}"/>
              </a:ext>
            </a:extLst>
          </p:cNvPr>
          <p:cNvSpPr txBox="1">
            <a:spLocks/>
          </p:cNvSpPr>
          <p:nvPr/>
        </p:nvSpPr>
        <p:spPr>
          <a:xfrm>
            <a:off x="4337296" y="6672821"/>
            <a:ext cx="468052" cy="211578"/>
          </a:xfrm>
          <a:prstGeom prst="rect">
            <a:avLst/>
          </a:prstGeom>
          <a:ln w="12700" cap="rnd" cmpd="sng" algn="ctr">
            <a:noFill/>
            <a:prstDash val="solid"/>
          </a:ln>
        </p:spPr>
        <p:txBody>
          <a:bodyPr vert="horz" wrap="square" lIns="90000" tIns="46800" rIns="90000" bIns="46800" rtlCol="0" anchor="ctr" anchorCtr="0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buNone/>
              <a:defRPr sz="900" b="0" i="0" u="none" kern="1200" cap="none">
                <a:solidFill>
                  <a:schemeClr val="tx2"/>
                </a:solidFill>
                <a:uFill>
                  <a:solidFill>
                    <a:schemeClr val="tx1"/>
                  </a:solidFill>
                </a:u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1DA28C-5BB3-474C-BABA-1B2E6B32FE7F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9E8586-62BD-4BEA-F274-D38A337C2E80}"/>
              </a:ext>
            </a:extLst>
          </p:cNvPr>
          <p:cNvSpPr/>
          <p:nvPr/>
        </p:nvSpPr>
        <p:spPr>
          <a:xfrm>
            <a:off x="6800849" y="1073514"/>
            <a:ext cx="5307819" cy="5479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</a:rPr>
              <a:t>Key assumptions in this methodology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First calculation </a:t>
            </a:r>
            <a:r>
              <a:rPr lang="en-GB" sz="1200" dirty="0">
                <a:solidFill>
                  <a:schemeClr val="tx1"/>
                </a:solidFill>
              </a:rPr>
              <a:t>is based on </a:t>
            </a:r>
            <a:r>
              <a:rPr lang="en-GB" sz="1200" b="1" dirty="0">
                <a:solidFill>
                  <a:schemeClr val="tx1"/>
                </a:solidFill>
              </a:rPr>
              <a:t>re-evaluating the 2012 debt settlement </a:t>
            </a:r>
            <a:r>
              <a:rPr lang="en-GB" sz="1200" dirty="0">
                <a:solidFill>
                  <a:schemeClr val="tx1"/>
                </a:solidFill>
              </a:rPr>
              <a:t>in the light of policy changes: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Rent policy changed to CPI+1% for 2015, then 4 years of minus 1% from 2016-2020, CPI+1% for 2020-2023 then CPI minus 3.1% for 2023.24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number of properties within the settlement – this is applied as the requirement for replacement build is massive and urgent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Uplift to major repairs expenditure assumptions to reflect: energy efficiency, building and fire safety, estimated at £7,500 per unit across the stock running from 2020-2030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 general uplift in major repairs costs arising from higher maintenance and construction cost inflation (10%)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 general uplift in ongoing maintenance arising from decent homes standards increases of 10%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REDUCE DEBT FROM £29billion to £14billion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Second calculation </a:t>
            </a:r>
            <a:r>
              <a:rPr lang="en-GB" sz="1200" dirty="0">
                <a:solidFill>
                  <a:schemeClr val="tx1"/>
                </a:solidFill>
              </a:rPr>
              <a:t>is a “forward forecast” from 2012 to 2024, bringing up to date for inflation and other general progress i.e. this represents a settlement calculation if there was to be a completely </a:t>
            </a:r>
            <a:r>
              <a:rPr lang="en-GB" sz="1200" b="1" dirty="0">
                <a:solidFill>
                  <a:schemeClr val="tx1"/>
                </a:solidFill>
              </a:rPr>
              <a:t>new refreshed settlement for 2024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Incorporation of the other expenditure pressures (as above)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Variations of future rent increases (0.5% or 1% real) – rent policy is absolutely critical to this – CPI+1% significantly increases a revised settlement – would otherwise be much lower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tx1"/>
                </a:solidFill>
              </a:rPr>
              <a:t>REDUCE DEBT FROM £29billion to £19billion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1200" dirty="0">
                <a:solidFill>
                  <a:schemeClr val="tx1"/>
                </a:solidFill>
              </a:rPr>
              <a:t>	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7DD05-F2EE-5A16-9A0A-04477EEB6FD7}"/>
              </a:ext>
            </a:extLst>
          </p:cNvPr>
          <p:cNvSpPr/>
          <p:nvPr/>
        </p:nvSpPr>
        <p:spPr>
          <a:xfrm>
            <a:off x="191344" y="1073514"/>
            <a:ext cx="6514256" cy="54796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</a:rPr>
              <a:t>Basis of our initial specimen analysis – WORK IN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2012 debt settlement was calculated as the Net Present Value of a 30 year projection of the HRA – predicated on the fact that the Decent Homes Standard had been met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Rents less management and maintenance, less major repairs – taking into account property losses from the Right to Buy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total original settlement was </a:t>
            </a:r>
            <a:r>
              <a:rPr lang="en-GB" sz="1200" b="1" dirty="0">
                <a:solidFill>
                  <a:schemeClr val="tx1"/>
                </a:solidFill>
              </a:rPr>
              <a:t>£29.188billion</a:t>
            </a:r>
            <a:r>
              <a:rPr lang="en-GB" sz="1200" dirty="0">
                <a:solidFill>
                  <a:schemeClr val="tx1"/>
                </a:solidFill>
              </a:rPr>
              <a:t>, and where the DHS had not yet been met, adjustments made for amounts arising from ongoing (at that time) ALMO programmes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Some authorities have transferred since (two)</a:t>
            </a:r>
            <a:endParaRPr lang="en-GB" sz="1200" b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The settlement was based on the following </a:t>
            </a:r>
            <a:r>
              <a:rPr lang="en-GB" sz="1200" b="1" dirty="0">
                <a:solidFill>
                  <a:schemeClr val="tx1"/>
                </a:solidFill>
              </a:rPr>
              <a:t>key assumptions</a:t>
            </a:r>
            <a:r>
              <a:rPr lang="en-GB" sz="1200" dirty="0">
                <a:solidFill>
                  <a:schemeClr val="tx1"/>
                </a:solidFill>
              </a:rPr>
              <a:t>: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Rents would increase by inflation plus 0.5% annually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Management &amp; maintenance costs were amended to cover what were analysed to be the costs at the time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Major repairs/depreciation allowances were based on maintenance of the decent homes standard – i.e. that the DHS had already been met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Whilst there was an allowance for aids and adaptations, there were no further allowances for stock improvements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Property losses from the Right to Buy were at a level which reflected activity before 2012, and not following the “reinvigoration” with higher discounts from 2012</a:t>
            </a:r>
          </a:p>
          <a:p>
            <a:pPr marL="171450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Since the time of the settlement, the following have been </a:t>
            </a:r>
            <a:r>
              <a:rPr lang="en-GB" sz="1200" b="1" dirty="0">
                <a:solidFill>
                  <a:schemeClr val="tx1"/>
                </a:solidFill>
              </a:rPr>
              <a:t>significant changes</a:t>
            </a:r>
            <a:r>
              <a:rPr lang="en-GB" sz="1200" dirty="0">
                <a:solidFill>
                  <a:schemeClr val="tx1"/>
                </a:solidFill>
              </a:rPr>
              <a:t>: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Rents policy changed to CPI+1% with 4 years of 1% reduction and one year of cap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Capital cost pressures have grown – in particular in relation to fire/building safety and energy efficiency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Property reductions have been significant due to RTB and whilst councils are able to repay debt from their additional receipts, there is a huge competing pressure on financing new build </a:t>
            </a: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  <a:p>
            <a:pPr marL="628650" lvl="1" indent="-1714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MANAGEMENT FEE AND OTHER ISSUES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Management fees for 2024+…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695807-5BCF-469D-9E22-8881898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0" y="1063620"/>
            <a:ext cx="11886000" cy="522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Approaches to management fee setting</a:t>
            </a: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Core differential in approach: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All in including repairs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Separate management fee and repairs management 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Capital programme management (not delegated)</a:t>
            </a:r>
          </a:p>
          <a:p>
            <a:pPr marL="800100" lvl="1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Formulae or not?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Linked to inflation and stock numbers by far the most common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Need to separate out inflation drivers this year?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Linked to delivery plan objectives, service improvements, specific need for efficiencies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Interplay with rent and service charge increase – distribution of “savings and efficiencies”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Who leads the negotiation?</a:t>
            </a: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57150" indent="0" algn="ctr">
              <a:spcBef>
                <a:spcPct val="40000"/>
              </a:spcBef>
              <a:buNone/>
              <a:defRPr/>
            </a:pPr>
            <a:r>
              <a:rPr lang="en-US" sz="2000" b="1" kern="0" dirty="0">
                <a:solidFill>
                  <a:schemeClr val="tx1"/>
                </a:solidFill>
              </a:rPr>
              <a:t>How are the revenue pressures affecting fee setting for 2024.25 onwards?</a:t>
            </a: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6634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477" y="204954"/>
            <a:ext cx="8075782" cy="677651"/>
          </a:xfrm>
        </p:spPr>
        <p:txBody>
          <a:bodyPr/>
          <a:lstStyle/>
          <a:p>
            <a:r>
              <a:rPr lang="en-GB" dirty="0">
                <a:solidFill>
                  <a:srgbClr val="000810"/>
                </a:solidFill>
              </a:rPr>
              <a:t>ALMOs – for the 2020s?</a:t>
            </a:r>
            <a:endParaRPr lang="en-GB" b="1" dirty="0">
              <a:solidFill>
                <a:srgbClr val="00081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59BAAD-499D-4BE6-91E6-0827DFE1E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454" y="1071717"/>
            <a:ext cx="5565726" cy="55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0" lvl="0" indent="0" algn="just">
              <a:buNone/>
            </a:pP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KIND OF ALMO IS YOUR ALMO?</a:t>
            </a:r>
            <a:endParaRPr lang="en-GB" sz="1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en-GB" sz="1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 as landlord provider only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focus specifically on landlord services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 as wider service deliverer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focus on landlord services and provide services to other council departments</a:t>
            </a:r>
            <a:endParaRPr lang="en-GB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 as landlord and strategic housing provider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extension of services to cover General Fund housing: homelessness, maintenance of the Housing Register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 as developer of new homes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extension of ALMO services to cover delivery of new homes in the HRA or ALMO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GB" sz="16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ALMO as comprehensive diversified provider</a:t>
            </a:r>
            <a:r>
              <a:rPr lang="en-GB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incorporation of all related services, landlord, homelessness and elements of housing strategy, maintenance to other departments and the private/RP sectors, new build in the HRA and ALMO, subsidiary companies delivering outsourced services</a:t>
            </a:r>
            <a:endParaRPr lang="en-GB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>
              <a:spcBef>
                <a:spcPct val="40000"/>
              </a:spcBef>
              <a:defRPr/>
            </a:pP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7695807-5BCF-469D-9E22-88818982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89" y="1063620"/>
            <a:ext cx="6109833" cy="55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rgbClr val="333333"/>
                </a:solidFill>
                <a:latin typeface="+mn-lt"/>
              </a:defRPr>
            </a:lvl9pPr>
          </a:lstStyle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ALMOs reducing in number – fewer than 20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Trend to “in-sourcing” gathered pace in 2023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Poor performance in some cases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Poor governance in others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Relationship between Council and ALMO always tends to be the essential factor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Rationale for an ALMO in the 2020s?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Single model from 2002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Diversified models from 2010+ including many providing GF services, and services to third parties (RPs and the private sector)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Regulation as a </a:t>
            </a:r>
            <a:r>
              <a:rPr lang="en-US" i="1" kern="0" dirty="0">
                <a:solidFill>
                  <a:schemeClr val="tx1"/>
                </a:solidFill>
              </a:rPr>
              <a:t>threat </a:t>
            </a:r>
            <a:r>
              <a:rPr lang="en-US" kern="0" dirty="0">
                <a:solidFill>
                  <a:schemeClr val="tx1"/>
                </a:solidFill>
              </a:rPr>
              <a:t>– or an </a:t>
            </a:r>
            <a:r>
              <a:rPr lang="en-US" b="1" kern="0" dirty="0">
                <a:solidFill>
                  <a:schemeClr val="tx1"/>
                </a:solidFill>
              </a:rPr>
              <a:t>opportunity – </a:t>
            </a:r>
            <a:r>
              <a:rPr lang="en-US" kern="0" dirty="0">
                <a:solidFill>
                  <a:schemeClr val="tx1"/>
                </a:solidFill>
              </a:rPr>
              <a:t>for authorities and their ALMOs?</a:t>
            </a:r>
          </a:p>
          <a:p>
            <a:pPr marL="800100" lvl="1">
              <a:spcBef>
                <a:spcPct val="40000"/>
              </a:spcBef>
              <a:defRPr/>
            </a:pPr>
            <a:r>
              <a:rPr lang="en-US" kern="0" dirty="0">
                <a:solidFill>
                  <a:schemeClr val="tx1"/>
                </a:solidFill>
              </a:rPr>
              <a:t>Regulator initially sceptical given challenges at some ALMO authorities - now… board and focus?</a:t>
            </a:r>
          </a:p>
          <a:p>
            <a:pPr marL="400050">
              <a:spcBef>
                <a:spcPct val="40000"/>
              </a:spcBef>
              <a:defRPr/>
            </a:pPr>
            <a:r>
              <a:rPr lang="en-US" b="1" kern="0" dirty="0">
                <a:solidFill>
                  <a:schemeClr val="tx1"/>
                </a:solidFill>
              </a:rPr>
              <a:t>PUT SIMPLY…. IS THERE A FUTURE?</a:t>
            </a: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800100" lvl="1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kern="0" dirty="0">
              <a:solidFill>
                <a:schemeClr val="tx1"/>
              </a:solidFill>
            </a:endParaRPr>
          </a:p>
          <a:p>
            <a:pPr marL="400050">
              <a:spcBef>
                <a:spcPct val="40000"/>
              </a:spcBef>
              <a:defRPr/>
            </a:pPr>
            <a:endParaRPr lang="en-US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457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ont cover image.PNG"/>
          <p:cNvPicPr>
            <a:picLocks noChangeAspect="1"/>
          </p:cNvPicPr>
          <p:nvPr/>
        </p:nvPicPr>
        <p:blipFill>
          <a:blip r:embed="rId3" cstate="print"/>
          <a:srcRect l="23369" b="2159"/>
          <a:stretch>
            <a:fillRect/>
          </a:stretch>
        </p:blipFill>
        <p:spPr>
          <a:xfrm>
            <a:off x="0" y="-27384"/>
            <a:ext cx="12216680" cy="6804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0740698" y="372751"/>
            <a:ext cx="1047749" cy="10509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68760"/>
            <a:ext cx="8040216" cy="3672408"/>
          </a:xfrm>
          <a:prstGeom prst="rect">
            <a:avLst/>
          </a:prstGeom>
          <a:solidFill>
            <a:schemeClr val="accent6">
              <a:lumMod val="60000"/>
              <a:lumOff val="4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/>
            <a:endParaRPr lang="en-GB" sz="3200" dirty="0">
              <a:solidFill>
                <a:schemeClr val="tx1"/>
              </a:solidFill>
            </a:endParaRPr>
          </a:p>
          <a:p>
            <a:pPr marL="179388"/>
            <a:r>
              <a:rPr lang="en-GB" sz="3200" b="1" dirty="0">
                <a:solidFill>
                  <a:schemeClr val="tx1"/>
                </a:solidFill>
              </a:rPr>
              <a:t>REGULATION BRIEF DISCUSSION</a:t>
            </a:r>
            <a:endParaRPr lang="en-GB" b="1" dirty="0">
              <a:solidFill>
                <a:schemeClr val="tx1"/>
              </a:solidFill>
            </a:endParaRPr>
          </a:p>
          <a:p>
            <a:pPr marL="179388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3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4325800" y="4926781"/>
            <a:ext cx="4099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hlinkClick r:id="rId2"/>
              </a:rPr>
              <a:t>steve.partridge@savills.com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/>
              <a:t>07968 354948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969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C2AE7-2B14-3E7E-DA20-AE546D5C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4" y="6646422"/>
            <a:ext cx="3220251" cy="2115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Oxford Economics, ONS, Bank of England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C99BC-F7C4-A92E-3109-6E200D86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C20F78-BA6D-15BF-3610-68FC917D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Inflation set to ease as rates reach peak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829CD21-FE69-908F-A7E8-6DD8D124643F}"/>
              </a:ext>
            </a:extLst>
          </p:cNvPr>
          <p:cNvGraphicFramePr>
            <a:graphicFrameLocks/>
          </p:cNvGraphicFramePr>
          <p:nvPr/>
        </p:nvGraphicFramePr>
        <p:xfrm>
          <a:off x="360876" y="1156784"/>
          <a:ext cx="5585093" cy="536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96139CF-02F9-7567-703B-FFEF08C24F8D}"/>
              </a:ext>
            </a:extLst>
          </p:cNvPr>
          <p:cNvGraphicFramePr>
            <a:graphicFrameLocks/>
          </p:cNvGraphicFramePr>
          <p:nvPr/>
        </p:nvGraphicFramePr>
        <p:xfrm>
          <a:off x="6291042" y="1155120"/>
          <a:ext cx="5583600" cy="53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39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4C64F4-5D18-D073-1EAA-A03A8CC8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Research, Oxford Economics</a:t>
            </a: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F63C4E-044F-D8C8-73F0-81BB8654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D3FD3C-5758-BC9B-A817-B1671DE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economic drivers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9D18E809-76CC-950D-506A-A59698DC1625}"/>
              </a:ext>
            </a:extLst>
          </p:cNvPr>
          <p:cNvGraphicFramePr>
            <a:graphicFrameLocks/>
          </p:cNvGraphicFramePr>
          <p:nvPr/>
        </p:nvGraphicFramePr>
        <p:xfrm>
          <a:off x="295275" y="1282700"/>
          <a:ext cx="11507704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E80194E-8FD0-A67D-03C6-EADBACAFC366}"/>
              </a:ext>
            </a:extLst>
          </p:cNvPr>
          <p:cNvSpPr txBox="1"/>
          <p:nvPr/>
        </p:nvSpPr>
        <p:spPr>
          <a:xfrm>
            <a:off x="1028700" y="2382253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929F61-96AE-7A2E-B3CC-F6958C8479C8}"/>
              </a:ext>
            </a:extLst>
          </p:cNvPr>
          <p:cNvSpPr txBox="1"/>
          <p:nvPr/>
        </p:nvSpPr>
        <p:spPr>
          <a:xfrm>
            <a:off x="2400300" y="2382252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BF40AC-93E3-F1CD-EFA0-DC1CC293E2E2}"/>
              </a:ext>
            </a:extLst>
          </p:cNvPr>
          <p:cNvSpPr txBox="1"/>
          <p:nvPr/>
        </p:nvSpPr>
        <p:spPr>
          <a:xfrm>
            <a:off x="5095373" y="2383952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5882E-FE9F-97EB-C252-639371D32A45}"/>
              </a:ext>
            </a:extLst>
          </p:cNvPr>
          <p:cNvSpPr txBox="1"/>
          <p:nvPr/>
        </p:nvSpPr>
        <p:spPr>
          <a:xfrm>
            <a:off x="6436893" y="2382252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4FDE4-4C03-F79F-77CA-88150E540058}"/>
              </a:ext>
            </a:extLst>
          </p:cNvPr>
          <p:cNvSpPr txBox="1"/>
          <p:nvPr/>
        </p:nvSpPr>
        <p:spPr>
          <a:xfrm>
            <a:off x="7744827" y="2382251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E88B8D-3CEB-92C1-CAB7-3A5FFFA9F663}"/>
              </a:ext>
            </a:extLst>
          </p:cNvPr>
          <p:cNvSpPr txBox="1"/>
          <p:nvPr/>
        </p:nvSpPr>
        <p:spPr>
          <a:xfrm>
            <a:off x="9131966" y="2364202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DDDE55-4B6D-B6D3-B26F-71176E4BDFB7}"/>
              </a:ext>
            </a:extLst>
          </p:cNvPr>
          <p:cNvSpPr txBox="1"/>
          <p:nvPr/>
        </p:nvSpPr>
        <p:spPr>
          <a:xfrm>
            <a:off x="10439900" y="2367237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5BB2CD-219F-B9AA-18E4-19F7E71CDED6}"/>
              </a:ext>
            </a:extLst>
          </p:cNvPr>
          <p:cNvSpPr txBox="1"/>
          <p:nvPr/>
        </p:nvSpPr>
        <p:spPr>
          <a:xfrm>
            <a:off x="3729788" y="2364201"/>
            <a:ext cx="1088858" cy="31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7182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881B7E9-5ACF-2C98-954C-1448187F0A1C}"/>
              </a:ext>
            </a:extLst>
          </p:cNvPr>
          <p:cNvGraphicFramePr>
            <a:graphicFrameLocks noGrp="1"/>
          </p:cNvGraphicFramePr>
          <p:nvPr/>
        </p:nvGraphicFramePr>
        <p:xfrm>
          <a:off x="675057" y="1770740"/>
          <a:ext cx="10841886" cy="3420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1750847098"/>
                    </a:ext>
                  </a:extLst>
                </a:gridCol>
                <a:gridCol w="1497384">
                  <a:extLst>
                    <a:ext uri="{9D8B030D-6E8A-4147-A177-3AD203B41FA5}">
                      <a16:colId xmlns:a16="http://schemas.microsoft.com/office/drawing/2014/main" val="3472543547"/>
                    </a:ext>
                  </a:extLst>
                </a:gridCol>
                <a:gridCol w="1515606">
                  <a:extLst>
                    <a:ext uri="{9D8B030D-6E8A-4147-A177-3AD203B41FA5}">
                      <a16:colId xmlns:a16="http://schemas.microsoft.com/office/drawing/2014/main" val="1987738101"/>
                    </a:ext>
                  </a:extLst>
                </a:gridCol>
                <a:gridCol w="1516842">
                  <a:extLst>
                    <a:ext uri="{9D8B030D-6E8A-4147-A177-3AD203B41FA5}">
                      <a16:colId xmlns:a16="http://schemas.microsoft.com/office/drawing/2014/main" val="560478968"/>
                    </a:ext>
                  </a:extLst>
                </a:gridCol>
                <a:gridCol w="1515606">
                  <a:extLst>
                    <a:ext uri="{9D8B030D-6E8A-4147-A177-3AD203B41FA5}">
                      <a16:colId xmlns:a16="http://schemas.microsoft.com/office/drawing/2014/main" val="571219667"/>
                    </a:ext>
                  </a:extLst>
                </a:gridCol>
                <a:gridCol w="1515606">
                  <a:extLst>
                    <a:ext uri="{9D8B030D-6E8A-4147-A177-3AD203B41FA5}">
                      <a16:colId xmlns:a16="http://schemas.microsoft.com/office/drawing/2014/main" val="2414381381"/>
                    </a:ext>
                  </a:extLst>
                </a:gridCol>
                <a:gridCol w="1516842">
                  <a:extLst>
                    <a:ext uri="{9D8B030D-6E8A-4147-A177-3AD203B41FA5}">
                      <a16:colId xmlns:a16="http://schemas.microsoft.com/office/drawing/2014/main" val="287103255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just"/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2026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2027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2028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472771"/>
                  </a:ext>
                </a:extLst>
              </a:tr>
              <a:tr h="1620000">
                <a:tc>
                  <a:txBody>
                    <a:bodyPr/>
                    <a:lstStyle/>
                    <a:p>
                      <a:pPr algn="l"/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Average UK house price (Savills)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-3.0%</a:t>
                      </a:r>
                    </a:p>
                    <a:p>
                      <a:pPr algn="ctr"/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+3.5%</a:t>
                      </a:r>
                    </a:p>
                    <a:p>
                      <a:pPr algn="ctr"/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+5.0%</a:t>
                      </a:r>
                    </a:p>
                    <a:p>
                      <a:pPr algn="ctr"/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+6.5%</a:t>
                      </a:r>
                    </a:p>
                    <a:p>
                      <a:pPr algn="ctr"/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n-lt"/>
                        </a:rPr>
                        <a:t>+5.0%</a:t>
                      </a:r>
                    </a:p>
                    <a:p>
                      <a:pPr algn="ctr"/>
                      <a:endParaRPr lang="en-GB" sz="9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effectLst/>
                          <a:latin typeface="+mn-lt"/>
                        </a:rPr>
                        <a:t>+17.9%</a:t>
                      </a:r>
                      <a:endParaRPr lang="en-GB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156116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+mn-lt"/>
                        </a:rPr>
                        <a:t>Housing Transactions (Savills)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1.04m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1.14m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1.16m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1.16m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1.16m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N/A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11210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A726AA0-4F00-EECA-79AE-40B1B49C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3" y="6646422"/>
            <a:ext cx="11952000" cy="2115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				                       Note: These forecasts apply to average values in the second hand market. New build values may not move at the same rate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36C50-C2F4-9413-0E61-940BE778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25273A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25273A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1A57AD-C827-F81E-D1A0-35882BFA1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Mainstream Forecasts; November 2023</a:t>
            </a:r>
          </a:p>
        </p:txBody>
      </p:sp>
      <p:pic>
        <p:nvPicPr>
          <p:cNvPr id="12" name="Picture 11" descr="A sun and cloud with rays&#10;&#10;Description automatically generated">
            <a:extLst>
              <a:ext uri="{FF2B5EF4-FFF2-40B4-BE49-F238E27FC236}">
                <a16:creationId xmlns:a16="http://schemas.microsoft.com/office/drawing/2014/main" id="{4F41D1BE-D4CC-57F2-E68A-0EDD9883A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942" y="2280975"/>
            <a:ext cx="843333" cy="843333"/>
          </a:xfrm>
          <a:prstGeom prst="rect">
            <a:avLst/>
          </a:prstGeom>
        </p:spPr>
      </p:pic>
      <p:pic>
        <p:nvPicPr>
          <p:cNvPr id="14" name="Picture 13" descr="A sun and cloud with rays&#10;&#10;Description automatically generated">
            <a:extLst>
              <a:ext uri="{FF2B5EF4-FFF2-40B4-BE49-F238E27FC236}">
                <a16:creationId xmlns:a16="http://schemas.microsoft.com/office/drawing/2014/main" id="{BADCC7B9-6FFB-D668-C9B2-A86C32A215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516" y="2263368"/>
            <a:ext cx="843333" cy="843333"/>
          </a:xfrm>
          <a:prstGeom prst="rect">
            <a:avLst/>
          </a:prstGeom>
        </p:spPr>
      </p:pic>
      <p:pic>
        <p:nvPicPr>
          <p:cNvPr id="3" name="Picture 2" descr="A blue and white cloud&#10;&#10;Description automatically generated">
            <a:extLst>
              <a:ext uri="{FF2B5EF4-FFF2-40B4-BE49-F238E27FC236}">
                <a16:creationId xmlns:a16="http://schemas.microsoft.com/office/drawing/2014/main" id="{2A675A52-152A-A89C-ECD6-BB6CD5DB47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33" y="2233288"/>
            <a:ext cx="903492" cy="903492"/>
          </a:xfrm>
          <a:prstGeom prst="rect">
            <a:avLst/>
          </a:prstGeom>
        </p:spPr>
      </p:pic>
      <p:pic>
        <p:nvPicPr>
          <p:cNvPr id="16" name="Picture 15" descr="A yellow sun with rays&#10;&#10;Description automatically generated">
            <a:extLst>
              <a:ext uri="{FF2B5EF4-FFF2-40B4-BE49-F238E27FC236}">
                <a16:creationId xmlns:a16="http://schemas.microsoft.com/office/drawing/2014/main" id="{4E5D7CFF-B5EE-D30A-411F-1AC6A26F9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992" y="2317632"/>
            <a:ext cx="734807" cy="73480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6682B74-5FD0-39C5-1DA6-FB2597E40009}"/>
              </a:ext>
            </a:extLst>
          </p:cNvPr>
          <p:cNvGrpSpPr/>
          <p:nvPr/>
        </p:nvGrpSpPr>
        <p:grpSpPr>
          <a:xfrm>
            <a:off x="2892817" y="2311616"/>
            <a:ext cx="831884" cy="782053"/>
            <a:chOff x="2850698" y="2726275"/>
            <a:chExt cx="831884" cy="782053"/>
          </a:xfrm>
        </p:grpSpPr>
        <p:pic>
          <p:nvPicPr>
            <p:cNvPr id="8" name="Picture 7" descr="A cloud with raindrops&#10;&#10;Description automatically generated">
              <a:extLst>
                <a:ext uri="{FF2B5EF4-FFF2-40B4-BE49-F238E27FC236}">
                  <a16:creationId xmlns:a16="http://schemas.microsoft.com/office/drawing/2014/main" id="{FCDE3A6D-FD09-E1EE-C61B-3DA0A6D6B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2597" y="2726275"/>
              <a:ext cx="782053" cy="78205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CE470F-1B6F-AB94-8E7E-2F61FC749465}"/>
                </a:ext>
              </a:extLst>
            </p:cNvPr>
            <p:cNvSpPr/>
            <p:nvPr/>
          </p:nvSpPr>
          <p:spPr>
            <a:xfrm>
              <a:off x="2850698" y="3306726"/>
              <a:ext cx="285905" cy="160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D8E757-AF46-AC23-EEDF-F2A0C5BB79F5}"/>
                </a:ext>
              </a:extLst>
            </p:cNvPr>
            <p:cNvSpPr/>
            <p:nvPr/>
          </p:nvSpPr>
          <p:spPr>
            <a:xfrm>
              <a:off x="3396677" y="3306726"/>
              <a:ext cx="285905" cy="160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82786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BCBB-BF34-270A-F45A-610EC638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Outlook for transactions</a:t>
            </a:r>
          </a:p>
        </p:txBody>
      </p:sp>
      <p:pic>
        <p:nvPicPr>
          <p:cNvPr id="16" name="Picture Placeholder 15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FEB7B545-A602-6B60-E70D-555619202C6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b="2341"/>
          <a:stretch>
            <a:fillRect/>
          </a:stretch>
        </p:blipFill>
        <p:spPr>
          <a:xfrm>
            <a:off x="503238" y="2098675"/>
            <a:ext cx="1554162" cy="1414463"/>
          </a:xfrm>
          <a:solidFill>
            <a:srgbClr val="FFDF00"/>
          </a:solidFill>
        </p:spPr>
      </p:pic>
      <p:pic>
        <p:nvPicPr>
          <p:cNvPr id="18" name="Picture Placeholder 17" descr="A black and white image of a couple houses&#10;&#10;Description automatically generated">
            <a:extLst>
              <a:ext uri="{FF2B5EF4-FFF2-40B4-BE49-F238E27FC236}">
                <a16:creationId xmlns:a16="http://schemas.microsoft.com/office/drawing/2014/main" id="{9FE059CC-561D-0302-5BD0-3E65A94DB4A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r="1842"/>
          <a:stretch>
            <a:fillRect/>
          </a:stretch>
        </p:blipFill>
        <p:spPr>
          <a:xfrm>
            <a:off x="2947988" y="2098675"/>
            <a:ext cx="1552575" cy="1414463"/>
          </a:xfrm>
          <a:solidFill>
            <a:srgbClr val="FFDF00"/>
          </a:solidFill>
        </p:spPr>
      </p:pic>
      <p:pic>
        <p:nvPicPr>
          <p:cNvPr id="20" name="Picture Placeholder 19" descr="A house with a sign&#10;&#10;Description automatically generated">
            <a:extLst>
              <a:ext uri="{FF2B5EF4-FFF2-40B4-BE49-F238E27FC236}">
                <a16:creationId xmlns:a16="http://schemas.microsoft.com/office/drawing/2014/main" id="{F724E2D3-667C-EFF7-08CF-FCB23DF1C1B1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>
            <a:fillRect/>
          </a:stretch>
        </p:blipFill>
        <p:spPr>
          <a:xfrm>
            <a:off x="5303838" y="2098675"/>
            <a:ext cx="1554162" cy="1414463"/>
          </a:xfrm>
          <a:solidFill>
            <a:srgbClr val="FFDF00"/>
          </a:solidFill>
        </p:spPr>
      </p:pic>
      <p:pic>
        <p:nvPicPr>
          <p:cNvPr id="22" name="Picture Placeholder 21" descr="A black and white icon of a currency&#10;&#10;Description automatically generated">
            <a:extLst>
              <a:ext uri="{FF2B5EF4-FFF2-40B4-BE49-F238E27FC236}">
                <a16:creationId xmlns:a16="http://schemas.microsoft.com/office/drawing/2014/main" id="{7F2DB479-CF8E-9BC0-DC0E-503FBED2C52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" b="804"/>
          <a:stretch>
            <a:fillRect/>
          </a:stretch>
        </p:blipFill>
        <p:spPr>
          <a:xfrm>
            <a:off x="7704138" y="2098675"/>
            <a:ext cx="1552575" cy="1414463"/>
          </a:xfrm>
          <a:solidFill>
            <a:srgbClr val="FFDF00"/>
          </a:solidFill>
        </p:spPr>
      </p:pic>
      <p:pic>
        <p:nvPicPr>
          <p:cNvPr id="24" name="Picture Placeholder 23" descr="A black symbols on a white background&#10;&#10;Description automatically generated">
            <a:extLst>
              <a:ext uri="{FF2B5EF4-FFF2-40B4-BE49-F238E27FC236}">
                <a16:creationId xmlns:a16="http://schemas.microsoft.com/office/drawing/2014/main" id="{DF7C16F6-FC06-5777-E270-2D00E247CC2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0" b="6690"/>
          <a:stretch>
            <a:fillRect/>
          </a:stretch>
        </p:blipFill>
        <p:spPr>
          <a:xfrm>
            <a:off x="10104438" y="2098675"/>
            <a:ext cx="1552575" cy="1414463"/>
          </a:xfrm>
          <a:solidFill>
            <a:srgbClr val="FFDF00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11651FE-0030-545A-5EED-184651FC80A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46728" y="3574577"/>
            <a:ext cx="2092531" cy="16505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First time buyers</a:t>
            </a:r>
          </a:p>
          <a:p>
            <a:pPr>
              <a:lnSpc>
                <a:spcPct val="100000"/>
              </a:lnSpc>
            </a:pPr>
            <a:r>
              <a:rPr lang="en-GB" dirty="0"/>
              <a:t>2023: 280k</a:t>
            </a:r>
          </a:p>
          <a:p>
            <a:pPr>
              <a:lnSpc>
                <a:spcPct val="100000"/>
              </a:lnSpc>
            </a:pPr>
            <a:r>
              <a:rPr lang="en-GB" dirty="0"/>
              <a:t>2024: 290k</a:t>
            </a:r>
          </a:p>
          <a:p>
            <a:pPr>
              <a:lnSpc>
                <a:spcPct val="100000"/>
              </a:lnSpc>
            </a:pPr>
            <a:r>
              <a:rPr lang="en-GB" dirty="0"/>
              <a:t>2028: 340k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ADBD445-069C-911B-760D-BE8A580D87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721463" y="3574577"/>
            <a:ext cx="2019300" cy="16505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Home Movers</a:t>
            </a:r>
          </a:p>
          <a:p>
            <a:pPr>
              <a:lnSpc>
                <a:spcPct val="100000"/>
              </a:lnSpc>
            </a:pPr>
            <a:r>
              <a:rPr lang="en-GB" dirty="0"/>
              <a:t>2023: 250k</a:t>
            </a:r>
          </a:p>
          <a:p>
            <a:pPr>
              <a:lnSpc>
                <a:spcPct val="100000"/>
              </a:lnSpc>
            </a:pPr>
            <a:r>
              <a:rPr lang="en-GB" dirty="0"/>
              <a:t>2024: 280k</a:t>
            </a:r>
          </a:p>
          <a:p>
            <a:pPr>
              <a:lnSpc>
                <a:spcPct val="100000"/>
              </a:lnSpc>
            </a:pPr>
            <a:r>
              <a:rPr lang="en-GB" dirty="0"/>
              <a:t>2028: 330k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6CD0AE-EF51-F466-9841-B2ABBFF63BE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122966" y="3574577"/>
            <a:ext cx="2019300" cy="16505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700" b="1" dirty="0"/>
              <a:t>Mortgaged Buy to Let</a:t>
            </a:r>
          </a:p>
          <a:p>
            <a:pPr>
              <a:lnSpc>
                <a:spcPct val="100000"/>
              </a:lnSpc>
            </a:pPr>
            <a:r>
              <a:rPr lang="en-GB" dirty="0"/>
              <a:t>2023: 50k</a:t>
            </a:r>
          </a:p>
          <a:p>
            <a:pPr>
              <a:lnSpc>
                <a:spcPct val="100000"/>
              </a:lnSpc>
            </a:pPr>
            <a:r>
              <a:rPr lang="en-GB" dirty="0"/>
              <a:t>2024: 50k</a:t>
            </a:r>
          </a:p>
          <a:p>
            <a:pPr>
              <a:lnSpc>
                <a:spcPct val="100000"/>
              </a:lnSpc>
            </a:pPr>
            <a:r>
              <a:rPr lang="en-GB" dirty="0"/>
              <a:t>2028: 70k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05CB70-B16D-FE3D-4551-B3D53A96AC3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24469" y="3574577"/>
            <a:ext cx="2019300" cy="16505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Cash</a:t>
            </a:r>
          </a:p>
          <a:p>
            <a:pPr>
              <a:lnSpc>
                <a:spcPct val="100000"/>
              </a:lnSpc>
            </a:pPr>
            <a:r>
              <a:rPr lang="en-GB" dirty="0"/>
              <a:t>2023: 430k</a:t>
            </a:r>
          </a:p>
          <a:p>
            <a:pPr>
              <a:lnSpc>
                <a:spcPct val="100000"/>
              </a:lnSpc>
            </a:pPr>
            <a:r>
              <a:rPr lang="en-GB" dirty="0"/>
              <a:t>2024: 430k</a:t>
            </a:r>
          </a:p>
          <a:p>
            <a:pPr>
              <a:lnSpc>
                <a:spcPct val="100000"/>
              </a:lnSpc>
            </a:pPr>
            <a:r>
              <a:rPr lang="en-GB" dirty="0"/>
              <a:t>2028: 420k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6927D1-0E01-AF7D-2F94-10B1CD9D103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925971" y="3574577"/>
            <a:ext cx="2019300" cy="16505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Total</a:t>
            </a:r>
          </a:p>
          <a:p>
            <a:pPr>
              <a:lnSpc>
                <a:spcPct val="100000"/>
              </a:lnSpc>
            </a:pPr>
            <a:r>
              <a:rPr lang="en-GB" dirty="0"/>
              <a:t>2023: 1.02m</a:t>
            </a:r>
          </a:p>
          <a:p>
            <a:pPr>
              <a:lnSpc>
                <a:spcPct val="100000"/>
              </a:lnSpc>
            </a:pPr>
            <a:r>
              <a:rPr lang="en-GB" dirty="0"/>
              <a:t>2024: 1.04m</a:t>
            </a:r>
          </a:p>
          <a:p>
            <a:pPr>
              <a:lnSpc>
                <a:spcPct val="100000"/>
              </a:lnSpc>
            </a:pPr>
            <a:r>
              <a:rPr lang="en-GB" dirty="0"/>
              <a:t>2028: 1.16m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14A5A-6899-DCE9-5AF7-6CD134F6A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4DBD5-FDF7-8A0D-CFD5-1C1FE5EF1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25273A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25273A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2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EA4329-685D-8E73-D8B7-3DC74F10528D}"/>
              </a:ext>
            </a:extLst>
          </p:cNvPr>
          <p:cNvSpPr/>
          <p:nvPr/>
        </p:nvSpPr>
        <p:spPr>
          <a:xfrm>
            <a:off x="0" y="1112921"/>
            <a:ext cx="12192000" cy="5390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FE195-0493-720F-EEA6-FE5F1FF9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price forecasts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CBA7F-CEF2-6884-7883-77326127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DA28C-5BB3-474C-BABA-1B2E6B32FE7F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D6B8B7F-A12C-8C7D-D436-6BD6B8976FA5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533973" y="1282700"/>
          <a:ext cx="7574695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33258FD-1A0F-A17F-032D-7ABE43205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1" y="1344768"/>
            <a:ext cx="4246691" cy="4917669"/>
          </a:xfrm>
          <a:prstGeom prst="rect">
            <a:avLst/>
          </a:prstGeom>
        </p:spPr>
      </p:pic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EDA117B-706A-65A3-13ED-6F151520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023" y="6646422"/>
            <a:ext cx="11916000" cy="2115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				                       Note: These forecasts apply to average values in the second hand market. New build values may not move at the same rate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DBFF466-14FA-8729-AEDF-224194CDC28A}"/>
              </a:ext>
            </a:extLst>
          </p:cNvPr>
          <p:cNvSpPr/>
          <p:nvPr/>
        </p:nvSpPr>
        <p:spPr>
          <a:xfrm>
            <a:off x="6419850" y="1594885"/>
            <a:ext cx="561807" cy="4126131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sz="18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8C9434A-7BA1-EFE4-7912-F37D4E109741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289371" y="1156742"/>
          <a:ext cx="7571929" cy="5308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ED0013-E1E8-8C71-E328-F9D24555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5273A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t>Source: Savills Research, Nationwide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25273A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CBA7F-CEF2-6884-7883-77326127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C1DA28C-5BB3-474C-BABA-1B2E6B32FE7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25273A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25273A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EFE195-0493-720F-EEA6-FE5F1FF99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in cycles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5953C74-AB50-AEDF-5E79-70DAE6633D54}"/>
              </a:ext>
            </a:extLst>
          </p:cNvPr>
          <p:cNvGraphicFramePr>
            <a:graphicFrameLocks noGrp="1"/>
          </p:cNvGraphicFramePr>
          <p:nvPr/>
        </p:nvGraphicFramePr>
        <p:xfrm>
          <a:off x="7975600" y="1136984"/>
          <a:ext cx="3981452" cy="5130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5363">
                  <a:extLst>
                    <a:ext uri="{9D8B030D-6E8A-4147-A177-3AD203B41FA5}">
                      <a16:colId xmlns:a16="http://schemas.microsoft.com/office/drawing/2014/main" val="3891917108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960049207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848958705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379288189"/>
                    </a:ext>
                  </a:extLst>
                </a:gridCol>
              </a:tblGrid>
              <a:tr h="1174305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accent6"/>
                          </a:solidFill>
                        </a:rPr>
                        <a:t>London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accent6"/>
                          </a:solidFill>
                        </a:rPr>
                        <a:t>UK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accent6"/>
                          </a:solidFill>
                        </a:rPr>
                        <a:t>Difference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940954"/>
                  </a:ext>
                </a:extLst>
              </a:tr>
              <a:tr h="7912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2024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-4.0%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ysClr val="windowText" lastClr="000000"/>
                          </a:solidFill>
                        </a:rPr>
                        <a:t>-3.0%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ysClr val="windowText" lastClr="000000"/>
                          </a:solidFill>
                        </a:rPr>
                        <a:t>-1.0%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917801"/>
                  </a:ext>
                </a:extLst>
              </a:tr>
              <a:tr h="7912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+2.0%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+3.5%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ysClr val="windowText" lastClr="000000"/>
                          </a:solidFill>
                        </a:rPr>
                        <a:t>-1.5%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270267"/>
                  </a:ext>
                </a:extLst>
              </a:tr>
              <a:tr h="7912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ysClr val="windowText" lastClr="000000"/>
                          </a:solidFill>
                        </a:rPr>
                        <a:t>+4.0%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+5.0%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-1.0%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419310"/>
                  </a:ext>
                </a:extLst>
              </a:tr>
              <a:tr h="791232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2027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ysClr val="windowText" lastClr="000000"/>
                          </a:solidFill>
                        </a:rPr>
                        <a:t>+6.0%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+6.5%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ysClr val="windowText" lastClr="000000"/>
                          </a:solidFill>
                        </a:rPr>
                        <a:t>-0.5%</a:t>
                      </a:r>
                    </a:p>
                  </a:txBody>
                  <a:tcPr anchor="ctr">
                    <a:solidFill>
                      <a:schemeClr val="bg1"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10933"/>
                  </a:ext>
                </a:extLst>
              </a:tr>
              <a:tr h="79123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bg1"/>
                          </a:solidFill>
                        </a:rPr>
                        <a:t>2028</a:t>
                      </a:r>
                    </a:p>
                  </a:txBody>
                  <a:tcPr anchor="ctr">
                    <a:solidFill>
                      <a:schemeClr val="tx2"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ysClr val="windowText" lastClr="000000"/>
                          </a:solidFill>
                        </a:rPr>
                        <a:t>+5.5%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ysClr val="windowText" lastClr="000000"/>
                          </a:solidFill>
                        </a:rPr>
                        <a:t>+5.0%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  <a:alpha val="8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+0.5%</a:t>
                      </a: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  <a:alpha val="8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18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771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vills Template">
  <a:themeElements>
    <a:clrScheme name="Office Theme">
      <a:dk1>
        <a:srgbClr val="002244"/>
      </a:dk1>
      <a:lt1>
        <a:srgbClr val="FFFFFF"/>
      </a:lt1>
      <a:dk2>
        <a:srgbClr val="666666"/>
      </a:dk2>
      <a:lt2>
        <a:srgbClr val="EAE4DA"/>
      </a:lt2>
      <a:accent1>
        <a:srgbClr val="002244"/>
      </a:accent1>
      <a:accent2>
        <a:srgbClr val="006470"/>
      </a:accent2>
      <a:accent3>
        <a:srgbClr val="673154"/>
      </a:accent3>
      <a:accent4>
        <a:srgbClr val="A1A7C0"/>
      </a:accent4>
      <a:accent5>
        <a:srgbClr val="9E1F5E"/>
      </a:accent5>
      <a:accent6>
        <a:srgbClr val="FFE850"/>
      </a:accent6>
      <a:hlink>
        <a:srgbClr val="15B253"/>
      </a:hlink>
      <a:folHlink>
        <a:srgbClr val="A1A7C0"/>
      </a:folHlink>
    </a:clrScheme>
    <a:fontScheme name="Office Them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/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  <a:effectStyle>
          <a:effectLst>
            <a:outerShdw blurRad="50800" dist="12700" dir="5400000" algn="ctr" rotWithShape="0">
              <a:srgbClr val="000000">
                <a:alpha val="63000"/>
              </a:srgbClr>
            </a:outerShdw>
          </a:effectLst>
          <a:scene3d>
            <a:camera prst="orthographicFront" fov="0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Aft>
            <a:spcPts val="600"/>
          </a:spcAft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lnSpc>
            <a:spcPct val="90000"/>
          </a:lnSpc>
          <a:spcAft>
            <a:spcPts val="600"/>
          </a:spcAft>
          <a:defRPr sz="11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vills Review Template.potx" id="{6B723D6D-3389-45A0-A9CB-91BA397FAB80}" vid="{6A0D6773-C0FE-4A37-BD4E-3185E661A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avills Research Colou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D100"/>
    </a:accent1>
    <a:accent2>
      <a:srgbClr val="F57300"/>
    </a:accent2>
    <a:accent3>
      <a:srgbClr val="DB0003"/>
    </a:accent3>
    <a:accent4>
      <a:srgbClr val="9186BF"/>
    </a:accent4>
    <a:accent5>
      <a:srgbClr val="3C83BB"/>
    </a:accent5>
    <a:accent6>
      <a:srgbClr val="5FAD42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Savills Template</Template>
  <TotalTime>17424</TotalTime>
  <Words>4278</Words>
  <Application>Microsoft Office PowerPoint</Application>
  <PresentationFormat>Widescreen</PresentationFormat>
  <Paragraphs>924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Savills Template</vt:lpstr>
      <vt:lpstr>PowerPoint Presentation</vt:lpstr>
      <vt:lpstr>Introduction</vt:lpstr>
      <vt:lpstr>PowerPoint Presentation</vt:lpstr>
      <vt:lpstr>Inflation set to ease as rates reach peak</vt:lpstr>
      <vt:lpstr>The economic drivers</vt:lpstr>
      <vt:lpstr>UK Mainstream Forecasts; November 2023</vt:lpstr>
      <vt:lpstr>Outlook for transactions</vt:lpstr>
      <vt:lpstr>Regional price forecasts</vt:lpstr>
      <vt:lpstr>Moving in cycles</vt:lpstr>
      <vt:lpstr>PowerPoint Presentation</vt:lpstr>
      <vt:lpstr>Economic pressures affecting council housing </vt:lpstr>
      <vt:lpstr>PowerPoint Presentation</vt:lpstr>
      <vt:lpstr>Economic pressures undiminished for HRA landlords</vt:lpstr>
      <vt:lpstr>Revising national projections</vt:lpstr>
      <vt:lpstr>What if savings had not been made?</vt:lpstr>
      <vt:lpstr>Impact of rising capital pressures</vt:lpstr>
      <vt:lpstr>Revenue Repairs (Case Studies)</vt:lpstr>
      <vt:lpstr>Reserves and savings?</vt:lpstr>
      <vt:lpstr> Responses?</vt:lpstr>
      <vt:lpstr>Building Safety (1)</vt:lpstr>
      <vt:lpstr>Building Safety (2)</vt:lpstr>
      <vt:lpstr>Energy efficiency and Net Zero Carbon</vt:lpstr>
      <vt:lpstr>Revenue pressures: other </vt:lpstr>
      <vt:lpstr>New build / development</vt:lpstr>
      <vt:lpstr>Savills valuation and treasury environment</vt:lpstr>
      <vt:lpstr>RTB headlines: sales volumes and replacements</vt:lpstr>
      <vt:lpstr>RTB headlines: regional patterns</vt:lpstr>
      <vt:lpstr>RTB headlines: projected replacements to 2030</vt:lpstr>
      <vt:lpstr>RTB headlines: some policy thoughts</vt:lpstr>
      <vt:lpstr>PowerPoint Presentation</vt:lpstr>
      <vt:lpstr>Not enough money in the system?</vt:lpstr>
      <vt:lpstr>Working on a new settlement? (WIP)</vt:lpstr>
      <vt:lpstr>PowerPoint Presentation</vt:lpstr>
      <vt:lpstr>Management fees for 2024+…</vt:lpstr>
      <vt:lpstr>ALMOs – for the 2020s?</vt:lpstr>
      <vt:lpstr>PowerPoint Presentation</vt:lpstr>
      <vt:lpstr>PowerPoint Presentation</vt:lpstr>
    </vt:vector>
  </TitlesOfParts>
  <Company>Savills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Manchester Housing Partners</dc:title>
  <dc:creator>Gwen Mansfield</dc:creator>
  <cp:lastModifiedBy>Steve Partridge</cp:lastModifiedBy>
  <cp:revision>435</cp:revision>
  <dcterms:created xsi:type="dcterms:W3CDTF">2017-03-24T10:42:36Z</dcterms:created>
  <dcterms:modified xsi:type="dcterms:W3CDTF">2024-01-18T17:17:40Z</dcterms:modified>
</cp:coreProperties>
</file>